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 id="2147483840" r:id="rId2"/>
    <p:sldMasterId id="2147483852" r:id="rId3"/>
  </p:sldMasterIdLst>
  <p:notesMasterIdLst>
    <p:notesMasterId r:id="rId33"/>
  </p:notesMasterIdLst>
  <p:handoutMasterIdLst>
    <p:handoutMasterId r:id="rId34"/>
  </p:handoutMasterIdLst>
  <p:sldIdLst>
    <p:sldId id="860" r:id="rId4"/>
    <p:sldId id="904" r:id="rId5"/>
    <p:sldId id="901" r:id="rId6"/>
    <p:sldId id="908" r:id="rId7"/>
    <p:sldId id="894" r:id="rId8"/>
    <p:sldId id="899" r:id="rId9"/>
    <p:sldId id="836" r:id="rId10"/>
    <p:sldId id="841" r:id="rId11"/>
    <p:sldId id="913" r:id="rId12"/>
    <p:sldId id="839" r:id="rId13"/>
    <p:sldId id="861" r:id="rId14"/>
    <p:sldId id="862" r:id="rId15"/>
    <p:sldId id="863" r:id="rId16"/>
    <p:sldId id="864" r:id="rId17"/>
    <p:sldId id="886" r:id="rId18"/>
    <p:sldId id="887" r:id="rId19"/>
    <p:sldId id="907" r:id="rId20"/>
    <p:sldId id="873" r:id="rId21"/>
    <p:sldId id="875" r:id="rId22"/>
    <p:sldId id="879" r:id="rId23"/>
    <p:sldId id="874" r:id="rId24"/>
    <p:sldId id="884" r:id="rId25"/>
    <p:sldId id="910" r:id="rId26"/>
    <p:sldId id="911" r:id="rId27"/>
    <p:sldId id="912" r:id="rId28"/>
    <p:sldId id="868" r:id="rId29"/>
    <p:sldId id="852" r:id="rId30"/>
    <p:sldId id="909" r:id="rId31"/>
    <p:sldId id="903" r:id="rId32"/>
  </p:sldIdLst>
  <p:sldSz cx="9144000" cy="6858000" type="screen4x3"/>
  <p:notesSz cx="6851650" cy="9747250"/>
  <p:custShowLst>
    <p:custShow name="目的別スライド ショー1" id="0">
      <p:sldLst/>
    </p:custShow>
    <p:custShow name="加速度" id="1">
      <p:sldLst/>
    </p:custShow>
    <p:custShow name="等加速度運動" id="2">
      <p:sldLst/>
    </p:custShow>
    <p:custShow name="t 消去公式" id="3">
      <p:sldLst/>
    </p:custShow>
    <p:custShow name="最高点落下点" id="4">
      <p:sldLst/>
    </p:custShow>
    <p:custShow name="要点" id="5">
      <p:sldLst/>
    </p:custShow>
    <p:custShow name="x=∫vdt" id="6">
      <p:sldLst/>
    </p:custShow>
    <p:custShow name="v=∫adx" id="7">
      <p:sldLst/>
    </p:custShow>
    <p:custShow name="自由落下" id="8">
      <p:sldLst/>
    </p:custShow>
    <p:custShow name="グラフ" id="9">
      <p:sldLst/>
    </p:custShow>
    <p:custShow name="放物運動" id="10">
      <p:sldLst/>
    </p:custShow>
    <p:custShow name="速度とグラフ" id="11">
      <p:sldLst/>
    </p:custShow>
    <p:custShow name="速度とグラフ2" id="12">
      <p:sldLst/>
    </p:custShow>
    <p:custShow name="加速度とグラフ" id="13">
      <p:sldLst/>
    </p:custShow>
    <p:custShow name="加速度とグラフ2" id="14">
      <p:sldLst/>
    </p:custShow>
  </p:custShowLst>
  <p:defaultTextStyle>
    <a:defPPr>
      <a:defRPr lang="ja-JP"/>
    </a:defPPr>
    <a:lvl1pPr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1pPr>
    <a:lvl2pPr marL="457200"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2pPr>
    <a:lvl3pPr marL="914400"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3pPr>
    <a:lvl4pPr marL="1371600"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4pPr>
    <a:lvl5pPr marL="1828800"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28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28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28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2800" kern="1200">
        <a:solidFill>
          <a:schemeClr val="tx1"/>
        </a:solidFill>
        <a:latin typeface="Times New Roman" pitchFamily="18"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70">
          <p15:clr>
            <a:srgbClr val="A4A3A4"/>
          </p15:clr>
        </p15:guide>
        <p15:guide id="2" pos="215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FF"/>
    <a:srgbClr val="FF9999"/>
    <a:srgbClr val="FFCCCC"/>
    <a:srgbClr val="FF99FF"/>
    <a:srgbClr val="FFF0DC"/>
    <a:srgbClr val="C84B3C"/>
    <a:srgbClr val="FFE6C8"/>
    <a:srgbClr val="9933FF"/>
    <a:srgbClr val="FFE6E6"/>
    <a:srgbClr val="FFF0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43" autoAdjust="0"/>
    <p:restoredTop sz="93294" autoAdjust="0"/>
  </p:normalViewPr>
  <p:slideViewPr>
    <p:cSldViewPr snapToGrid="0">
      <p:cViewPr varScale="1">
        <p:scale>
          <a:sx n="58" d="100"/>
          <a:sy n="58" d="100"/>
        </p:scale>
        <p:origin x="548"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p:scale>
          <a:sx n="200" d="100"/>
          <a:sy n="200" d="100"/>
        </p:scale>
        <p:origin x="-72" y="3810"/>
      </p:cViewPr>
      <p:guideLst>
        <p:guide orient="horz" pos="3070"/>
        <p:guide pos="215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8.wmf"/><Relationship Id="rId13" Type="http://schemas.openxmlformats.org/officeDocument/2006/relationships/image" Target="../media/image13.wmf"/><Relationship Id="rId18" Type="http://schemas.openxmlformats.org/officeDocument/2006/relationships/image" Target="../media/image18.wmf"/><Relationship Id="rId3" Type="http://schemas.openxmlformats.org/officeDocument/2006/relationships/image" Target="../media/image3.wmf"/><Relationship Id="rId7" Type="http://schemas.openxmlformats.org/officeDocument/2006/relationships/image" Target="../media/image7.wmf"/><Relationship Id="rId12" Type="http://schemas.openxmlformats.org/officeDocument/2006/relationships/image" Target="../media/image12.wmf"/><Relationship Id="rId17" Type="http://schemas.openxmlformats.org/officeDocument/2006/relationships/image" Target="../media/image17.wmf"/><Relationship Id="rId2" Type="http://schemas.openxmlformats.org/officeDocument/2006/relationships/image" Target="../media/image2.wmf"/><Relationship Id="rId16" Type="http://schemas.openxmlformats.org/officeDocument/2006/relationships/image" Target="../media/image16.wmf"/><Relationship Id="rId1" Type="http://schemas.openxmlformats.org/officeDocument/2006/relationships/image" Target="../media/image1.wmf"/><Relationship Id="rId6" Type="http://schemas.openxmlformats.org/officeDocument/2006/relationships/image" Target="../media/image6.wmf"/><Relationship Id="rId11" Type="http://schemas.openxmlformats.org/officeDocument/2006/relationships/image" Target="../media/image11.wmf"/><Relationship Id="rId5" Type="http://schemas.openxmlformats.org/officeDocument/2006/relationships/image" Target="../media/image5.wmf"/><Relationship Id="rId15" Type="http://schemas.openxmlformats.org/officeDocument/2006/relationships/image" Target="../media/image15.wmf"/><Relationship Id="rId10" Type="http://schemas.openxmlformats.org/officeDocument/2006/relationships/image" Target="../media/image10.wmf"/><Relationship Id="rId4" Type="http://schemas.openxmlformats.org/officeDocument/2006/relationships/image" Target="../media/image4.wmf"/><Relationship Id="rId9" Type="http://schemas.openxmlformats.org/officeDocument/2006/relationships/image" Target="../media/image9.wmf"/><Relationship Id="rId14" Type="http://schemas.openxmlformats.org/officeDocument/2006/relationships/image" Target="../media/image14.wmf"/></Relationships>
</file>

<file path=ppt/drawings/_rels/vmlDrawing10.vml.rels><?xml version="1.0" encoding="UTF-8" standalone="yes"?>
<Relationships xmlns="http://schemas.openxmlformats.org/package/2006/relationships"><Relationship Id="rId8" Type="http://schemas.openxmlformats.org/officeDocument/2006/relationships/image" Target="../media/image96.wmf"/><Relationship Id="rId13" Type="http://schemas.openxmlformats.org/officeDocument/2006/relationships/image" Target="../media/image70.wmf"/><Relationship Id="rId18" Type="http://schemas.openxmlformats.org/officeDocument/2006/relationships/image" Target="../media/image86.wmf"/><Relationship Id="rId26" Type="http://schemas.openxmlformats.org/officeDocument/2006/relationships/image" Target="../media/image79.wmf"/><Relationship Id="rId39" Type="http://schemas.openxmlformats.org/officeDocument/2006/relationships/image" Target="../media/image103.wmf"/><Relationship Id="rId3" Type="http://schemas.openxmlformats.org/officeDocument/2006/relationships/image" Target="../media/image91.emf"/><Relationship Id="rId21" Type="http://schemas.openxmlformats.org/officeDocument/2006/relationships/image" Target="../media/image67.wmf"/><Relationship Id="rId34" Type="http://schemas.openxmlformats.org/officeDocument/2006/relationships/image" Target="../media/image98.wmf"/><Relationship Id="rId42" Type="http://schemas.openxmlformats.org/officeDocument/2006/relationships/image" Target="../media/image106.emf"/><Relationship Id="rId47" Type="http://schemas.openxmlformats.org/officeDocument/2006/relationships/image" Target="../media/image111.emf"/><Relationship Id="rId7" Type="http://schemas.openxmlformats.org/officeDocument/2006/relationships/image" Target="../media/image95.wmf"/><Relationship Id="rId12" Type="http://schemas.openxmlformats.org/officeDocument/2006/relationships/image" Target="../media/image69.wmf"/><Relationship Id="rId17" Type="http://schemas.openxmlformats.org/officeDocument/2006/relationships/image" Target="../media/image75.wmf"/><Relationship Id="rId25" Type="http://schemas.openxmlformats.org/officeDocument/2006/relationships/image" Target="../media/image78.wmf"/><Relationship Id="rId33" Type="http://schemas.openxmlformats.org/officeDocument/2006/relationships/image" Target="../media/image97.emf"/><Relationship Id="rId38" Type="http://schemas.openxmlformats.org/officeDocument/2006/relationships/image" Target="../media/image102.wmf"/><Relationship Id="rId46" Type="http://schemas.openxmlformats.org/officeDocument/2006/relationships/image" Target="../media/image110.emf"/><Relationship Id="rId2" Type="http://schemas.openxmlformats.org/officeDocument/2006/relationships/image" Target="../media/image90.emf"/><Relationship Id="rId16" Type="http://schemas.openxmlformats.org/officeDocument/2006/relationships/image" Target="../media/image73.wmf"/><Relationship Id="rId20" Type="http://schemas.openxmlformats.org/officeDocument/2006/relationships/image" Target="../media/image88.wmf"/><Relationship Id="rId29" Type="http://schemas.openxmlformats.org/officeDocument/2006/relationships/image" Target="../media/image82.wmf"/><Relationship Id="rId41" Type="http://schemas.openxmlformats.org/officeDocument/2006/relationships/image" Target="../media/image105.emf"/><Relationship Id="rId1" Type="http://schemas.openxmlformats.org/officeDocument/2006/relationships/image" Target="../media/image89.wmf"/><Relationship Id="rId6" Type="http://schemas.openxmlformats.org/officeDocument/2006/relationships/image" Target="../media/image94.wmf"/><Relationship Id="rId11" Type="http://schemas.openxmlformats.org/officeDocument/2006/relationships/image" Target="../media/image64.wmf"/><Relationship Id="rId24" Type="http://schemas.openxmlformats.org/officeDocument/2006/relationships/image" Target="../media/image77.wmf"/><Relationship Id="rId32" Type="http://schemas.openxmlformats.org/officeDocument/2006/relationships/image" Target="../media/image85.wmf"/><Relationship Id="rId37" Type="http://schemas.openxmlformats.org/officeDocument/2006/relationships/image" Target="../media/image101.wmf"/><Relationship Id="rId40" Type="http://schemas.openxmlformats.org/officeDocument/2006/relationships/image" Target="../media/image104.wmf"/><Relationship Id="rId45" Type="http://schemas.openxmlformats.org/officeDocument/2006/relationships/image" Target="../media/image109.emf"/><Relationship Id="rId5" Type="http://schemas.openxmlformats.org/officeDocument/2006/relationships/image" Target="../media/image93.wmf"/><Relationship Id="rId15" Type="http://schemas.openxmlformats.org/officeDocument/2006/relationships/image" Target="../media/image72.wmf"/><Relationship Id="rId23" Type="http://schemas.openxmlformats.org/officeDocument/2006/relationships/image" Target="../media/image76.wmf"/><Relationship Id="rId28" Type="http://schemas.openxmlformats.org/officeDocument/2006/relationships/image" Target="../media/image81.wmf"/><Relationship Id="rId36" Type="http://schemas.openxmlformats.org/officeDocument/2006/relationships/image" Target="../media/image100.wmf"/><Relationship Id="rId10" Type="http://schemas.openxmlformats.org/officeDocument/2006/relationships/image" Target="../media/image66.wmf"/><Relationship Id="rId19" Type="http://schemas.openxmlformats.org/officeDocument/2006/relationships/image" Target="../media/image87.wmf"/><Relationship Id="rId31" Type="http://schemas.openxmlformats.org/officeDocument/2006/relationships/image" Target="../media/image84.wmf"/><Relationship Id="rId44" Type="http://schemas.openxmlformats.org/officeDocument/2006/relationships/image" Target="../media/image108.emf"/><Relationship Id="rId4" Type="http://schemas.openxmlformats.org/officeDocument/2006/relationships/image" Target="../media/image92.emf"/><Relationship Id="rId9" Type="http://schemas.openxmlformats.org/officeDocument/2006/relationships/image" Target="../media/image65.wmf"/><Relationship Id="rId14" Type="http://schemas.openxmlformats.org/officeDocument/2006/relationships/image" Target="../media/image71.wmf"/><Relationship Id="rId22" Type="http://schemas.openxmlformats.org/officeDocument/2006/relationships/image" Target="../media/image68.wmf"/><Relationship Id="rId27" Type="http://schemas.openxmlformats.org/officeDocument/2006/relationships/image" Target="../media/image80.wmf"/><Relationship Id="rId30" Type="http://schemas.openxmlformats.org/officeDocument/2006/relationships/image" Target="../media/image83.wmf"/><Relationship Id="rId35" Type="http://schemas.openxmlformats.org/officeDocument/2006/relationships/image" Target="../media/image99.wmf"/><Relationship Id="rId43" Type="http://schemas.openxmlformats.org/officeDocument/2006/relationships/image" Target="../media/image107.wmf"/><Relationship Id="rId48" Type="http://schemas.openxmlformats.org/officeDocument/2006/relationships/image" Target="../media/image112.emf"/></Relationships>
</file>

<file path=ppt/drawings/_rels/vmlDrawing11.vml.rels><?xml version="1.0" encoding="UTF-8" standalone="yes"?>
<Relationships xmlns="http://schemas.openxmlformats.org/package/2006/relationships"><Relationship Id="rId8" Type="http://schemas.openxmlformats.org/officeDocument/2006/relationships/image" Target="../media/image73.wmf"/><Relationship Id="rId13" Type="http://schemas.openxmlformats.org/officeDocument/2006/relationships/image" Target="../media/image89.wmf"/><Relationship Id="rId18" Type="http://schemas.openxmlformats.org/officeDocument/2006/relationships/image" Target="../media/image96.wmf"/><Relationship Id="rId26" Type="http://schemas.openxmlformats.org/officeDocument/2006/relationships/image" Target="../media/image104.wmf"/><Relationship Id="rId39" Type="http://schemas.openxmlformats.org/officeDocument/2006/relationships/image" Target="../media/image128.wmf"/><Relationship Id="rId3" Type="http://schemas.openxmlformats.org/officeDocument/2006/relationships/image" Target="../media/image64.wmf"/><Relationship Id="rId21" Type="http://schemas.openxmlformats.org/officeDocument/2006/relationships/image" Target="../media/image99.wmf"/><Relationship Id="rId34" Type="http://schemas.openxmlformats.org/officeDocument/2006/relationships/image" Target="../media/image123.wmf"/><Relationship Id="rId42" Type="http://schemas.openxmlformats.org/officeDocument/2006/relationships/image" Target="../media/image131.wmf"/><Relationship Id="rId7" Type="http://schemas.openxmlformats.org/officeDocument/2006/relationships/image" Target="../media/image72.wmf"/><Relationship Id="rId12" Type="http://schemas.openxmlformats.org/officeDocument/2006/relationships/image" Target="../media/image88.wmf"/><Relationship Id="rId17" Type="http://schemas.openxmlformats.org/officeDocument/2006/relationships/image" Target="../media/image115.wmf"/><Relationship Id="rId25" Type="http://schemas.openxmlformats.org/officeDocument/2006/relationships/image" Target="../media/image103.wmf"/><Relationship Id="rId33" Type="http://schemas.openxmlformats.org/officeDocument/2006/relationships/image" Target="../media/image122.emf"/><Relationship Id="rId38" Type="http://schemas.openxmlformats.org/officeDocument/2006/relationships/image" Target="../media/image127.wmf"/><Relationship Id="rId2" Type="http://schemas.openxmlformats.org/officeDocument/2006/relationships/image" Target="../media/image66.wmf"/><Relationship Id="rId16" Type="http://schemas.openxmlformats.org/officeDocument/2006/relationships/image" Target="../media/image94.wmf"/><Relationship Id="rId20" Type="http://schemas.openxmlformats.org/officeDocument/2006/relationships/image" Target="../media/image98.wmf"/><Relationship Id="rId29" Type="http://schemas.openxmlformats.org/officeDocument/2006/relationships/image" Target="../media/image107.wmf"/><Relationship Id="rId41" Type="http://schemas.openxmlformats.org/officeDocument/2006/relationships/image" Target="../media/image130.wmf"/><Relationship Id="rId1" Type="http://schemas.openxmlformats.org/officeDocument/2006/relationships/image" Target="../media/image65.wmf"/><Relationship Id="rId6" Type="http://schemas.openxmlformats.org/officeDocument/2006/relationships/image" Target="../media/image71.wmf"/><Relationship Id="rId11" Type="http://schemas.openxmlformats.org/officeDocument/2006/relationships/image" Target="../media/image87.wmf"/><Relationship Id="rId24" Type="http://schemas.openxmlformats.org/officeDocument/2006/relationships/image" Target="../media/image102.wmf"/><Relationship Id="rId32" Type="http://schemas.openxmlformats.org/officeDocument/2006/relationships/image" Target="../media/image121.emf"/><Relationship Id="rId37" Type="http://schemas.openxmlformats.org/officeDocument/2006/relationships/image" Target="../media/image126.wmf"/><Relationship Id="rId40" Type="http://schemas.openxmlformats.org/officeDocument/2006/relationships/image" Target="../media/image129.wmf"/><Relationship Id="rId5" Type="http://schemas.openxmlformats.org/officeDocument/2006/relationships/image" Target="../media/image70.wmf"/><Relationship Id="rId15" Type="http://schemas.openxmlformats.org/officeDocument/2006/relationships/image" Target="../media/image114.emf"/><Relationship Id="rId23" Type="http://schemas.openxmlformats.org/officeDocument/2006/relationships/image" Target="../media/image101.wmf"/><Relationship Id="rId28" Type="http://schemas.openxmlformats.org/officeDocument/2006/relationships/image" Target="../media/image118.emf"/><Relationship Id="rId36" Type="http://schemas.openxmlformats.org/officeDocument/2006/relationships/image" Target="../media/image125.wmf"/><Relationship Id="rId10" Type="http://schemas.openxmlformats.org/officeDocument/2006/relationships/image" Target="../media/image86.wmf"/><Relationship Id="rId19" Type="http://schemas.openxmlformats.org/officeDocument/2006/relationships/image" Target="../media/image116.emf"/><Relationship Id="rId31" Type="http://schemas.openxmlformats.org/officeDocument/2006/relationships/image" Target="../media/image120.emf"/><Relationship Id="rId4" Type="http://schemas.openxmlformats.org/officeDocument/2006/relationships/image" Target="../media/image69.wmf"/><Relationship Id="rId9" Type="http://schemas.openxmlformats.org/officeDocument/2006/relationships/image" Target="../media/image75.wmf"/><Relationship Id="rId14" Type="http://schemas.openxmlformats.org/officeDocument/2006/relationships/image" Target="../media/image113.emf"/><Relationship Id="rId22" Type="http://schemas.openxmlformats.org/officeDocument/2006/relationships/image" Target="../media/image100.wmf"/><Relationship Id="rId27" Type="http://schemas.openxmlformats.org/officeDocument/2006/relationships/image" Target="../media/image117.emf"/><Relationship Id="rId30" Type="http://schemas.openxmlformats.org/officeDocument/2006/relationships/image" Target="../media/image119.emf"/><Relationship Id="rId35" Type="http://schemas.openxmlformats.org/officeDocument/2006/relationships/image" Target="../media/image124.wmf"/><Relationship Id="rId43" Type="http://schemas.openxmlformats.org/officeDocument/2006/relationships/image" Target="../media/image79.wmf"/></Relationships>
</file>

<file path=ppt/drawings/_rels/vmlDrawing12.vml.rels><?xml version="1.0" encoding="UTF-8" standalone="yes"?>
<Relationships xmlns="http://schemas.openxmlformats.org/package/2006/relationships"><Relationship Id="rId13" Type="http://schemas.openxmlformats.org/officeDocument/2006/relationships/image" Target="../media/image96.wmf"/><Relationship Id="rId18" Type="http://schemas.openxmlformats.org/officeDocument/2006/relationships/image" Target="../media/image101.wmf"/><Relationship Id="rId26" Type="http://schemas.openxmlformats.org/officeDocument/2006/relationships/image" Target="../media/image139.emf"/><Relationship Id="rId39" Type="http://schemas.openxmlformats.org/officeDocument/2006/relationships/image" Target="../media/image73.wmf"/><Relationship Id="rId3" Type="http://schemas.openxmlformats.org/officeDocument/2006/relationships/image" Target="../media/image79.wmf"/><Relationship Id="rId21" Type="http://schemas.openxmlformats.org/officeDocument/2006/relationships/image" Target="../media/image104.wmf"/><Relationship Id="rId34" Type="http://schemas.openxmlformats.org/officeDocument/2006/relationships/image" Target="../media/image64.wmf"/><Relationship Id="rId42" Type="http://schemas.openxmlformats.org/officeDocument/2006/relationships/image" Target="../media/image87.wmf"/><Relationship Id="rId47" Type="http://schemas.openxmlformats.org/officeDocument/2006/relationships/image" Target="../media/image148.emf"/><Relationship Id="rId50" Type="http://schemas.openxmlformats.org/officeDocument/2006/relationships/image" Target="../media/image127.wmf"/><Relationship Id="rId7" Type="http://schemas.openxmlformats.org/officeDocument/2006/relationships/image" Target="../media/image130.wmf"/><Relationship Id="rId12" Type="http://schemas.openxmlformats.org/officeDocument/2006/relationships/image" Target="../media/image134.wmf"/><Relationship Id="rId17" Type="http://schemas.openxmlformats.org/officeDocument/2006/relationships/image" Target="../media/image100.wmf"/><Relationship Id="rId25" Type="http://schemas.openxmlformats.org/officeDocument/2006/relationships/image" Target="../media/image138.emf"/><Relationship Id="rId33" Type="http://schemas.openxmlformats.org/officeDocument/2006/relationships/image" Target="../media/image66.wmf"/><Relationship Id="rId38" Type="http://schemas.openxmlformats.org/officeDocument/2006/relationships/image" Target="../media/image72.wmf"/><Relationship Id="rId46" Type="http://schemas.openxmlformats.org/officeDocument/2006/relationships/image" Target="../media/image147.wmf"/><Relationship Id="rId2" Type="http://schemas.openxmlformats.org/officeDocument/2006/relationships/image" Target="../media/image123.wmf"/><Relationship Id="rId16" Type="http://schemas.openxmlformats.org/officeDocument/2006/relationships/image" Target="../media/image99.wmf"/><Relationship Id="rId20" Type="http://schemas.openxmlformats.org/officeDocument/2006/relationships/image" Target="../media/image103.wmf"/><Relationship Id="rId29" Type="http://schemas.openxmlformats.org/officeDocument/2006/relationships/image" Target="../media/image142.wmf"/><Relationship Id="rId41" Type="http://schemas.openxmlformats.org/officeDocument/2006/relationships/image" Target="../media/image86.wmf"/><Relationship Id="rId1" Type="http://schemas.openxmlformats.org/officeDocument/2006/relationships/image" Target="../media/image131.wmf"/><Relationship Id="rId6" Type="http://schemas.openxmlformats.org/officeDocument/2006/relationships/image" Target="../media/image129.wmf"/><Relationship Id="rId11" Type="http://schemas.openxmlformats.org/officeDocument/2006/relationships/image" Target="../media/image94.wmf"/><Relationship Id="rId24" Type="http://schemas.openxmlformats.org/officeDocument/2006/relationships/image" Target="../media/image107.wmf"/><Relationship Id="rId32" Type="http://schemas.openxmlformats.org/officeDocument/2006/relationships/image" Target="../media/image65.wmf"/><Relationship Id="rId37" Type="http://schemas.openxmlformats.org/officeDocument/2006/relationships/image" Target="../media/image71.wmf"/><Relationship Id="rId40" Type="http://schemas.openxmlformats.org/officeDocument/2006/relationships/image" Target="../media/image75.wmf"/><Relationship Id="rId45" Type="http://schemas.openxmlformats.org/officeDocument/2006/relationships/image" Target="../media/image146.wmf"/><Relationship Id="rId5" Type="http://schemas.openxmlformats.org/officeDocument/2006/relationships/image" Target="../media/image126.wmf"/><Relationship Id="rId15" Type="http://schemas.openxmlformats.org/officeDocument/2006/relationships/image" Target="../media/image98.wmf"/><Relationship Id="rId23" Type="http://schemas.openxmlformats.org/officeDocument/2006/relationships/image" Target="../media/image137.emf"/><Relationship Id="rId28" Type="http://schemas.openxmlformats.org/officeDocument/2006/relationships/image" Target="../media/image141.emf"/><Relationship Id="rId36" Type="http://schemas.openxmlformats.org/officeDocument/2006/relationships/image" Target="../media/image70.wmf"/><Relationship Id="rId49" Type="http://schemas.openxmlformats.org/officeDocument/2006/relationships/image" Target="../media/image150.wmf"/><Relationship Id="rId10" Type="http://schemas.openxmlformats.org/officeDocument/2006/relationships/image" Target="../media/image133.emf"/><Relationship Id="rId19" Type="http://schemas.openxmlformats.org/officeDocument/2006/relationships/image" Target="../media/image102.wmf"/><Relationship Id="rId31" Type="http://schemas.openxmlformats.org/officeDocument/2006/relationships/image" Target="../media/image144.wmf"/><Relationship Id="rId44" Type="http://schemas.openxmlformats.org/officeDocument/2006/relationships/image" Target="../media/image145.wmf"/><Relationship Id="rId52" Type="http://schemas.openxmlformats.org/officeDocument/2006/relationships/image" Target="../media/image151.wmf"/><Relationship Id="rId4" Type="http://schemas.openxmlformats.org/officeDocument/2006/relationships/image" Target="../media/image125.wmf"/><Relationship Id="rId9" Type="http://schemas.openxmlformats.org/officeDocument/2006/relationships/image" Target="../media/image132.emf"/><Relationship Id="rId14" Type="http://schemas.openxmlformats.org/officeDocument/2006/relationships/image" Target="../media/image135.emf"/><Relationship Id="rId22" Type="http://schemas.openxmlformats.org/officeDocument/2006/relationships/image" Target="../media/image136.emf"/><Relationship Id="rId27" Type="http://schemas.openxmlformats.org/officeDocument/2006/relationships/image" Target="../media/image140.emf"/><Relationship Id="rId30" Type="http://schemas.openxmlformats.org/officeDocument/2006/relationships/image" Target="../media/image143.wmf"/><Relationship Id="rId35" Type="http://schemas.openxmlformats.org/officeDocument/2006/relationships/image" Target="../media/image69.wmf"/><Relationship Id="rId43" Type="http://schemas.openxmlformats.org/officeDocument/2006/relationships/image" Target="../media/image88.wmf"/><Relationship Id="rId48" Type="http://schemas.openxmlformats.org/officeDocument/2006/relationships/image" Target="../media/image149.wmf"/><Relationship Id="rId8" Type="http://schemas.openxmlformats.org/officeDocument/2006/relationships/image" Target="../media/image89.wmf"/><Relationship Id="rId51" Type="http://schemas.openxmlformats.org/officeDocument/2006/relationships/image" Target="../media/image128.wmf"/></Relationships>
</file>

<file path=ppt/drawings/_rels/vmlDrawing13.vml.rels><?xml version="1.0" encoding="UTF-8" standalone="yes"?>
<Relationships xmlns="http://schemas.openxmlformats.org/package/2006/relationships"><Relationship Id="rId8" Type="http://schemas.openxmlformats.org/officeDocument/2006/relationships/image" Target="../media/image73.wmf"/><Relationship Id="rId13" Type="http://schemas.openxmlformats.org/officeDocument/2006/relationships/image" Target="../media/image102.wmf"/><Relationship Id="rId3" Type="http://schemas.openxmlformats.org/officeDocument/2006/relationships/image" Target="../media/image64.wmf"/><Relationship Id="rId7" Type="http://schemas.openxmlformats.org/officeDocument/2006/relationships/image" Target="../media/image72.wmf"/><Relationship Id="rId12" Type="http://schemas.openxmlformats.org/officeDocument/2006/relationships/image" Target="../media/image88.wmf"/><Relationship Id="rId2" Type="http://schemas.openxmlformats.org/officeDocument/2006/relationships/image" Target="../media/image66.wmf"/><Relationship Id="rId16" Type="http://schemas.openxmlformats.org/officeDocument/2006/relationships/image" Target="../media/image150.wmf"/><Relationship Id="rId1" Type="http://schemas.openxmlformats.org/officeDocument/2006/relationships/image" Target="../media/image65.wmf"/><Relationship Id="rId6" Type="http://schemas.openxmlformats.org/officeDocument/2006/relationships/image" Target="../media/image71.wmf"/><Relationship Id="rId11" Type="http://schemas.openxmlformats.org/officeDocument/2006/relationships/image" Target="../media/image87.wmf"/><Relationship Id="rId5" Type="http://schemas.openxmlformats.org/officeDocument/2006/relationships/image" Target="../media/image70.wmf"/><Relationship Id="rId15" Type="http://schemas.openxmlformats.org/officeDocument/2006/relationships/image" Target="../media/image149.wmf"/><Relationship Id="rId10" Type="http://schemas.openxmlformats.org/officeDocument/2006/relationships/image" Target="../media/image86.wmf"/><Relationship Id="rId4" Type="http://schemas.openxmlformats.org/officeDocument/2006/relationships/image" Target="../media/image69.wmf"/><Relationship Id="rId9" Type="http://schemas.openxmlformats.org/officeDocument/2006/relationships/image" Target="../media/image75.wmf"/><Relationship Id="rId14" Type="http://schemas.openxmlformats.org/officeDocument/2006/relationships/image" Target="../media/image145.wmf"/></Relationships>
</file>

<file path=ppt/drawings/_rels/vmlDrawing14.vml.rels><?xml version="1.0" encoding="UTF-8" standalone="yes"?>
<Relationships xmlns="http://schemas.openxmlformats.org/package/2006/relationships"><Relationship Id="rId8" Type="http://schemas.openxmlformats.org/officeDocument/2006/relationships/image" Target="../media/image73.wmf"/><Relationship Id="rId13" Type="http://schemas.openxmlformats.org/officeDocument/2006/relationships/image" Target="../media/image152.wmf"/><Relationship Id="rId18" Type="http://schemas.openxmlformats.org/officeDocument/2006/relationships/image" Target="../media/image155.wmf"/><Relationship Id="rId3" Type="http://schemas.openxmlformats.org/officeDocument/2006/relationships/image" Target="../media/image64.wmf"/><Relationship Id="rId21" Type="http://schemas.openxmlformats.org/officeDocument/2006/relationships/image" Target="../media/image158.wmf"/><Relationship Id="rId7" Type="http://schemas.openxmlformats.org/officeDocument/2006/relationships/image" Target="../media/image72.wmf"/><Relationship Id="rId12" Type="http://schemas.openxmlformats.org/officeDocument/2006/relationships/image" Target="../media/image88.wmf"/><Relationship Id="rId17" Type="http://schemas.openxmlformats.org/officeDocument/2006/relationships/image" Target="../media/image154.wmf"/><Relationship Id="rId2" Type="http://schemas.openxmlformats.org/officeDocument/2006/relationships/image" Target="../media/image66.wmf"/><Relationship Id="rId16" Type="http://schemas.openxmlformats.org/officeDocument/2006/relationships/image" Target="../media/image145.wmf"/><Relationship Id="rId20" Type="http://schemas.openxmlformats.org/officeDocument/2006/relationships/image" Target="../media/image157.wmf"/><Relationship Id="rId1" Type="http://schemas.openxmlformats.org/officeDocument/2006/relationships/image" Target="../media/image65.wmf"/><Relationship Id="rId6" Type="http://schemas.openxmlformats.org/officeDocument/2006/relationships/image" Target="../media/image71.wmf"/><Relationship Id="rId11" Type="http://schemas.openxmlformats.org/officeDocument/2006/relationships/image" Target="../media/image87.wmf"/><Relationship Id="rId24" Type="http://schemas.openxmlformats.org/officeDocument/2006/relationships/image" Target="../media/image150.wmf"/><Relationship Id="rId5" Type="http://schemas.openxmlformats.org/officeDocument/2006/relationships/image" Target="../media/image70.wmf"/><Relationship Id="rId15" Type="http://schemas.openxmlformats.org/officeDocument/2006/relationships/image" Target="../media/image102.wmf"/><Relationship Id="rId23" Type="http://schemas.openxmlformats.org/officeDocument/2006/relationships/image" Target="../media/image149.wmf"/><Relationship Id="rId10" Type="http://schemas.openxmlformats.org/officeDocument/2006/relationships/image" Target="../media/image86.wmf"/><Relationship Id="rId19" Type="http://schemas.openxmlformats.org/officeDocument/2006/relationships/image" Target="../media/image156.wmf"/><Relationship Id="rId4" Type="http://schemas.openxmlformats.org/officeDocument/2006/relationships/image" Target="../media/image69.wmf"/><Relationship Id="rId9" Type="http://schemas.openxmlformats.org/officeDocument/2006/relationships/image" Target="../media/image75.wmf"/><Relationship Id="rId14" Type="http://schemas.openxmlformats.org/officeDocument/2006/relationships/image" Target="../media/image153.wmf"/><Relationship Id="rId22" Type="http://schemas.openxmlformats.org/officeDocument/2006/relationships/image" Target="../media/image159.wmf"/></Relationships>
</file>

<file path=ppt/drawings/_rels/vmlDrawing15.vml.rels><?xml version="1.0" encoding="UTF-8" standalone="yes"?>
<Relationships xmlns="http://schemas.openxmlformats.org/package/2006/relationships"><Relationship Id="rId8" Type="http://schemas.openxmlformats.org/officeDocument/2006/relationships/image" Target="../media/image70.wmf"/><Relationship Id="rId13" Type="http://schemas.openxmlformats.org/officeDocument/2006/relationships/image" Target="../media/image164.wmf"/><Relationship Id="rId18" Type="http://schemas.openxmlformats.org/officeDocument/2006/relationships/image" Target="../media/image169.wmf"/><Relationship Id="rId3" Type="http://schemas.openxmlformats.org/officeDocument/2006/relationships/image" Target="../media/image160.wmf"/><Relationship Id="rId21" Type="http://schemas.openxmlformats.org/officeDocument/2006/relationships/image" Target="../media/image86.wmf"/><Relationship Id="rId7" Type="http://schemas.openxmlformats.org/officeDocument/2006/relationships/image" Target="../media/image65.wmf"/><Relationship Id="rId12" Type="http://schemas.openxmlformats.org/officeDocument/2006/relationships/image" Target="../media/image85.wmf"/><Relationship Id="rId17" Type="http://schemas.openxmlformats.org/officeDocument/2006/relationships/image" Target="../media/image168.wmf"/><Relationship Id="rId2" Type="http://schemas.openxmlformats.org/officeDocument/2006/relationships/image" Target="../media/image68.wmf"/><Relationship Id="rId16" Type="http://schemas.openxmlformats.org/officeDocument/2006/relationships/image" Target="../media/image167.wmf"/><Relationship Id="rId20" Type="http://schemas.openxmlformats.org/officeDocument/2006/relationships/image" Target="../media/image72.wmf"/><Relationship Id="rId1" Type="http://schemas.openxmlformats.org/officeDocument/2006/relationships/image" Target="../media/image67.wmf"/><Relationship Id="rId6" Type="http://schemas.openxmlformats.org/officeDocument/2006/relationships/image" Target="../media/image64.wmf"/><Relationship Id="rId11" Type="http://schemas.openxmlformats.org/officeDocument/2006/relationships/image" Target="../media/image84.wmf"/><Relationship Id="rId5" Type="http://schemas.openxmlformats.org/officeDocument/2006/relationships/image" Target="../media/image80.wmf"/><Relationship Id="rId15" Type="http://schemas.openxmlformats.org/officeDocument/2006/relationships/image" Target="../media/image166.wmf"/><Relationship Id="rId10" Type="http://schemas.openxmlformats.org/officeDocument/2006/relationships/image" Target="../media/image163.wmf"/><Relationship Id="rId19" Type="http://schemas.openxmlformats.org/officeDocument/2006/relationships/image" Target="../media/image170.wmf"/><Relationship Id="rId4" Type="http://schemas.openxmlformats.org/officeDocument/2006/relationships/image" Target="../media/image161.wmf"/><Relationship Id="rId9" Type="http://schemas.openxmlformats.org/officeDocument/2006/relationships/image" Target="../media/image162.wmf"/><Relationship Id="rId14" Type="http://schemas.openxmlformats.org/officeDocument/2006/relationships/image" Target="../media/image165.wmf"/><Relationship Id="rId22" Type="http://schemas.openxmlformats.org/officeDocument/2006/relationships/image" Target="../media/image75.wmf"/></Relationships>
</file>

<file path=ppt/drawings/_rels/vmlDrawing16.vml.rels><?xml version="1.0" encoding="UTF-8" standalone="yes"?>
<Relationships xmlns="http://schemas.openxmlformats.org/package/2006/relationships"><Relationship Id="rId8" Type="http://schemas.openxmlformats.org/officeDocument/2006/relationships/image" Target="../media/image70.wmf"/><Relationship Id="rId13" Type="http://schemas.openxmlformats.org/officeDocument/2006/relationships/image" Target="../media/image85.wmf"/><Relationship Id="rId18" Type="http://schemas.openxmlformats.org/officeDocument/2006/relationships/image" Target="../media/image169.wmf"/><Relationship Id="rId3" Type="http://schemas.openxmlformats.org/officeDocument/2006/relationships/image" Target="../media/image68.wmf"/><Relationship Id="rId21" Type="http://schemas.openxmlformats.org/officeDocument/2006/relationships/image" Target="../media/image163.wmf"/><Relationship Id="rId7" Type="http://schemas.openxmlformats.org/officeDocument/2006/relationships/image" Target="../media/image65.wmf"/><Relationship Id="rId12" Type="http://schemas.openxmlformats.org/officeDocument/2006/relationships/image" Target="../media/image84.wmf"/><Relationship Id="rId17" Type="http://schemas.openxmlformats.org/officeDocument/2006/relationships/image" Target="../media/image168.wmf"/><Relationship Id="rId2" Type="http://schemas.openxmlformats.org/officeDocument/2006/relationships/image" Target="../media/image67.wmf"/><Relationship Id="rId16" Type="http://schemas.openxmlformats.org/officeDocument/2006/relationships/image" Target="../media/image166.wmf"/><Relationship Id="rId20" Type="http://schemas.openxmlformats.org/officeDocument/2006/relationships/image" Target="../media/image167.wmf"/><Relationship Id="rId1" Type="http://schemas.openxmlformats.org/officeDocument/2006/relationships/image" Target="../media/image64.wmf"/><Relationship Id="rId6" Type="http://schemas.openxmlformats.org/officeDocument/2006/relationships/image" Target="../media/image80.wmf"/><Relationship Id="rId11" Type="http://schemas.openxmlformats.org/officeDocument/2006/relationships/image" Target="../media/image162.wmf"/><Relationship Id="rId5" Type="http://schemas.openxmlformats.org/officeDocument/2006/relationships/image" Target="../media/image161.wmf"/><Relationship Id="rId15" Type="http://schemas.openxmlformats.org/officeDocument/2006/relationships/image" Target="../media/image165.wmf"/><Relationship Id="rId10" Type="http://schemas.openxmlformats.org/officeDocument/2006/relationships/image" Target="../media/image86.wmf"/><Relationship Id="rId19" Type="http://schemas.openxmlformats.org/officeDocument/2006/relationships/image" Target="../media/image170.wmf"/><Relationship Id="rId4" Type="http://schemas.openxmlformats.org/officeDocument/2006/relationships/image" Target="../media/image160.wmf"/><Relationship Id="rId9" Type="http://schemas.openxmlformats.org/officeDocument/2006/relationships/image" Target="../media/image75.wmf"/><Relationship Id="rId14" Type="http://schemas.openxmlformats.org/officeDocument/2006/relationships/image" Target="../media/image164.wmf"/><Relationship Id="rId22" Type="http://schemas.openxmlformats.org/officeDocument/2006/relationships/image" Target="../media/image72.wmf"/></Relationships>
</file>

<file path=ppt/drawings/_rels/vmlDrawing17.vml.rels><?xml version="1.0" encoding="UTF-8" standalone="yes"?>
<Relationships xmlns="http://schemas.openxmlformats.org/package/2006/relationships"><Relationship Id="rId8" Type="http://schemas.openxmlformats.org/officeDocument/2006/relationships/image" Target="../media/image178.wmf"/><Relationship Id="rId13" Type="http://schemas.openxmlformats.org/officeDocument/2006/relationships/image" Target="../media/image168.wmf"/><Relationship Id="rId18" Type="http://schemas.openxmlformats.org/officeDocument/2006/relationships/image" Target="../media/image185.wmf"/><Relationship Id="rId26" Type="http://schemas.openxmlformats.org/officeDocument/2006/relationships/image" Target="../media/image161.wmf"/><Relationship Id="rId3" Type="http://schemas.openxmlformats.org/officeDocument/2006/relationships/image" Target="../media/image173.wmf"/><Relationship Id="rId21" Type="http://schemas.openxmlformats.org/officeDocument/2006/relationships/image" Target="../media/image64.wmf"/><Relationship Id="rId7" Type="http://schemas.openxmlformats.org/officeDocument/2006/relationships/image" Target="../media/image177.wmf"/><Relationship Id="rId12" Type="http://schemas.openxmlformats.org/officeDocument/2006/relationships/image" Target="../media/image182.wmf"/><Relationship Id="rId17" Type="http://schemas.openxmlformats.org/officeDocument/2006/relationships/image" Target="../media/image184.wmf"/><Relationship Id="rId25" Type="http://schemas.openxmlformats.org/officeDocument/2006/relationships/image" Target="../media/image86.wmf"/><Relationship Id="rId2" Type="http://schemas.openxmlformats.org/officeDocument/2006/relationships/image" Target="../media/image172.wmf"/><Relationship Id="rId16" Type="http://schemas.openxmlformats.org/officeDocument/2006/relationships/image" Target="../media/image183.wmf"/><Relationship Id="rId20" Type="http://schemas.openxmlformats.org/officeDocument/2006/relationships/image" Target="../media/image187.wmf"/><Relationship Id="rId1" Type="http://schemas.openxmlformats.org/officeDocument/2006/relationships/image" Target="../media/image171.wmf"/><Relationship Id="rId6" Type="http://schemas.openxmlformats.org/officeDocument/2006/relationships/image" Target="../media/image176.wmf"/><Relationship Id="rId11" Type="http://schemas.openxmlformats.org/officeDocument/2006/relationships/image" Target="../media/image181.wmf"/><Relationship Id="rId24" Type="http://schemas.openxmlformats.org/officeDocument/2006/relationships/image" Target="../media/image75.wmf"/><Relationship Id="rId5" Type="http://schemas.openxmlformats.org/officeDocument/2006/relationships/image" Target="../media/image175.wmf"/><Relationship Id="rId15" Type="http://schemas.openxmlformats.org/officeDocument/2006/relationships/image" Target="../media/image167.wmf"/><Relationship Id="rId23" Type="http://schemas.openxmlformats.org/officeDocument/2006/relationships/image" Target="../media/image70.wmf"/><Relationship Id="rId28" Type="http://schemas.openxmlformats.org/officeDocument/2006/relationships/image" Target="../media/image189.wmf"/><Relationship Id="rId10" Type="http://schemas.openxmlformats.org/officeDocument/2006/relationships/image" Target="../media/image180.wmf"/><Relationship Id="rId19" Type="http://schemas.openxmlformats.org/officeDocument/2006/relationships/image" Target="../media/image186.wmf"/><Relationship Id="rId4" Type="http://schemas.openxmlformats.org/officeDocument/2006/relationships/image" Target="../media/image174.wmf"/><Relationship Id="rId9" Type="http://schemas.openxmlformats.org/officeDocument/2006/relationships/image" Target="../media/image179.wmf"/><Relationship Id="rId14" Type="http://schemas.openxmlformats.org/officeDocument/2006/relationships/image" Target="../media/image169.wmf"/><Relationship Id="rId22" Type="http://schemas.openxmlformats.org/officeDocument/2006/relationships/image" Target="../media/image65.wmf"/><Relationship Id="rId27" Type="http://schemas.openxmlformats.org/officeDocument/2006/relationships/image" Target="../media/image188.wmf"/></Relationships>
</file>

<file path=ppt/drawings/_rels/vmlDrawing18.vml.rels><?xml version="1.0" encoding="UTF-8" standalone="yes"?>
<Relationships xmlns="http://schemas.openxmlformats.org/package/2006/relationships"><Relationship Id="rId8" Type="http://schemas.openxmlformats.org/officeDocument/2006/relationships/image" Target="../media/image196.wmf"/><Relationship Id="rId13" Type="http://schemas.openxmlformats.org/officeDocument/2006/relationships/image" Target="../media/image200.wmf"/><Relationship Id="rId18" Type="http://schemas.openxmlformats.org/officeDocument/2006/relationships/image" Target="../media/image204.wmf"/><Relationship Id="rId26" Type="http://schemas.openxmlformats.org/officeDocument/2006/relationships/image" Target="../media/image210.wmf"/><Relationship Id="rId3" Type="http://schemas.openxmlformats.org/officeDocument/2006/relationships/image" Target="../media/image192.wmf"/><Relationship Id="rId21" Type="http://schemas.openxmlformats.org/officeDocument/2006/relationships/image" Target="../media/image205.wmf"/><Relationship Id="rId34" Type="http://schemas.openxmlformats.org/officeDocument/2006/relationships/image" Target="../media/image218.wmf"/><Relationship Id="rId7" Type="http://schemas.openxmlformats.org/officeDocument/2006/relationships/image" Target="../media/image195.wmf"/><Relationship Id="rId12" Type="http://schemas.openxmlformats.org/officeDocument/2006/relationships/image" Target="../media/image98.wmf"/><Relationship Id="rId17" Type="http://schemas.openxmlformats.org/officeDocument/2006/relationships/image" Target="../media/image203.wmf"/><Relationship Id="rId25" Type="http://schemas.openxmlformats.org/officeDocument/2006/relationships/image" Target="../media/image209.wmf"/><Relationship Id="rId33" Type="http://schemas.openxmlformats.org/officeDocument/2006/relationships/image" Target="../media/image217.wmf"/><Relationship Id="rId2" Type="http://schemas.openxmlformats.org/officeDocument/2006/relationships/image" Target="../media/image191.wmf"/><Relationship Id="rId16" Type="http://schemas.openxmlformats.org/officeDocument/2006/relationships/image" Target="../media/image202.wmf"/><Relationship Id="rId20" Type="http://schemas.openxmlformats.org/officeDocument/2006/relationships/image" Target="../media/image129.wmf"/><Relationship Id="rId29" Type="http://schemas.openxmlformats.org/officeDocument/2006/relationships/image" Target="../media/image213.wmf"/><Relationship Id="rId1" Type="http://schemas.openxmlformats.org/officeDocument/2006/relationships/image" Target="../media/image190.wmf"/><Relationship Id="rId6" Type="http://schemas.openxmlformats.org/officeDocument/2006/relationships/image" Target="../media/image194.wmf"/><Relationship Id="rId11" Type="http://schemas.openxmlformats.org/officeDocument/2006/relationships/image" Target="../media/image199.wmf"/><Relationship Id="rId24" Type="http://schemas.openxmlformats.org/officeDocument/2006/relationships/image" Target="../media/image208.wmf"/><Relationship Id="rId32" Type="http://schemas.openxmlformats.org/officeDocument/2006/relationships/image" Target="../media/image216.wmf"/><Relationship Id="rId5" Type="http://schemas.openxmlformats.org/officeDocument/2006/relationships/image" Target="../media/image193.wmf"/><Relationship Id="rId15" Type="http://schemas.openxmlformats.org/officeDocument/2006/relationships/image" Target="../media/image102.wmf"/><Relationship Id="rId23" Type="http://schemas.openxmlformats.org/officeDocument/2006/relationships/image" Target="../media/image207.wmf"/><Relationship Id="rId28" Type="http://schemas.openxmlformats.org/officeDocument/2006/relationships/image" Target="../media/image212.wmf"/><Relationship Id="rId10" Type="http://schemas.openxmlformats.org/officeDocument/2006/relationships/image" Target="../media/image198.wmf"/><Relationship Id="rId19" Type="http://schemas.openxmlformats.org/officeDocument/2006/relationships/image" Target="../media/image123.wmf"/><Relationship Id="rId31" Type="http://schemas.openxmlformats.org/officeDocument/2006/relationships/image" Target="../media/image215.wmf"/><Relationship Id="rId4" Type="http://schemas.openxmlformats.org/officeDocument/2006/relationships/image" Target="../media/image78.wmf"/><Relationship Id="rId9" Type="http://schemas.openxmlformats.org/officeDocument/2006/relationships/image" Target="../media/image197.wmf"/><Relationship Id="rId14" Type="http://schemas.openxmlformats.org/officeDocument/2006/relationships/image" Target="../media/image201.wmf"/><Relationship Id="rId22" Type="http://schemas.openxmlformats.org/officeDocument/2006/relationships/image" Target="../media/image206.wmf"/><Relationship Id="rId27" Type="http://schemas.openxmlformats.org/officeDocument/2006/relationships/image" Target="../media/image211.wmf"/><Relationship Id="rId30" Type="http://schemas.openxmlformats.org/officeDocument/2006/relationships/image" Target="../media/image214.wmf"/></Relationships>
</file>

<file path=ppt/drawings/_rels/vmlDrawing19.vml.rels><?xml version="1.0" encoding="UTF-8" standalone="yes"?>
<Relationships xmlns="http://schemas.openxmlformats.org/package/2006/relationships"><Relationship Id="rId8" Type="http://schemas.openxmlformats.org/officeDocument/2006/relationships/image" Target="../media/image214.wmf"/><Relationship Id="rId13" Type="http://schemas.openxmlformats.org/officeDocument/2006/relationships/image" Target="../media/image220.wmf"/><Relationship Id="rId18" Type="http://schemas.openxmlformats.org/officeDocument/2006/relationships/image" Target="../media/image225.wmf"/><Relationship Id="rId3" Type="http://schemas.openxmlformats.org/officeDocument/2006/relationships/image" Target="../media/image217.wmf"/><Relationship Id="rId21" Type="http://schemas.openxmlformats.org/officeDocument/2006/relationships/image" Target="../media/image228.wmf"/><Relationship Id="rId7" Type="http://schemas.openxmlformats.org/officeDocument/2006/relationships/image" Target="../media/image213.wmf"/><Relationship Id="rId12" Type="http://schemas.openxmlformats.org/officeDocument/2006/relationships/image" Target="../media/image219.wmf"/><Relationship Id="rId17" Type="http://schemas.openxmlformats.org/officeDocument/2006/relationships/image" Target="../media/image224.wmf"/><Relationship Id="rId2" Type="http://schemas.openxmlformats.org/officeDocument/2006/relationships/image" Target="../media/image98.wmf"/><Relationship Id="rId16" Type="http://schemas.openxmlformats.org/officeDocument/2006/relationships/image" Target="../media/image223.wmf"/><Relationship Id="rId20" Type="http://schemas.openxmlformats.org/officeDocument/2006/relationships/image" Target="../media/image227.wmf"/><Relationship Id="rId1" Type="http://schemas.openxmlformats.org/officeDocument/2006/relationships/image" Target="../media/image190.wmf"/><Relationship Id="rId6" Type="http://schemas.openxmlformats.org/officeDocument/2006/relationships/image" Target="../media/image212.wmf"/><Relationship Id="rId11" Type="http://schemas.openxmlformats.org/officeDocument/2006/relationships/image" Target="../media/image216.wmf"/><Relationship Id="rId5" Type="http://schemas.openxmlformats.org/officeDocument/2006/relationships/image" Target="../media/image211.wmf"/><Relationship Id="rId15" Type="http://schemas.openxmlformats.org/officeDocument/2006/relationships/image" Target="../media/image222.wmf"/><Relationship Id="rId10" Type="http://schemas.openxmlformats.org/officeDocument/2006/relationships/image" Target="../media/image129.wmf"/><Relationship Id="rId19" Type="http://schemas.openxmlformats.org/officeDocument/2006/relationships/image" Target="../media/image226.wmf"/><Relationship Id="rId4" Type="http://schemas.openxmlformats.org/officeDocument/2006/relationships/image" Target="../media/image218.wmf"/><Relationship Id="rId9" Type="http://schemas.openxmlformats.org/officeDocument/2006/relationships/image" Target="../media/image215.wmf"/><Relationship Id="rId14" Type="http://schemas.openxmlformats.org/officeDocument/2006/relationships/image" Target="../media/image22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5" Type="http://schemas.openxmlformats.org/officeDocument/2006/relationships/image" Target="../media/image23.wmf"/><Relationship Id="rId4" Type="http://schemas.openxmlformats.org/officeDocument/2006/relationships/image" Target="../media/image22.wmf"/></Relationships>
</file>

<file path=ppt/drawings/_rels/vmlDrawing20.vml.rels><?xml version="1.0" encoding="UTF-8" standalone="yes"?>
<Relationships xmlns="http://schemas.openxmlformats.org/package/2006/relationships"><Relationship Id="rId8" Type="http://schemas.openxmlformats.org/officeDocument/2006/relationships/image" Target="../media/image200.wmf"/><Relationship Id="rId3" Type="http://schemas.openxmlformats.org/officeDocument/2006/relationships/image" Target="../media/image231.wmf"/><Relationship Id="rId7" Type="http://schemas.openxmlformats.org/officeDocument/2006/relationships/image" Target="../media/image235.wmf"/><Relationship Id="rId2" Type="http://schemas.openxmlformats.org/officeDocument/2006/relationships/image" Target="../media/image230.wmf"/><Relationship Id="rId1" Type="http://schemas.openxmlformats.org/officeDocument/2006/relationships/image" Target="../media/image229.wmf"/><Relationship Id="rId6" Type="http://schemas.openxmlformats.org/officeDocument/2006/relationships/image" Target="../media/image234.wmf"/><Relationship Id="rId11" Type="http://schemas.openxmlformats.org/officeDocument/2006/relationships/image" Target="../media/image237.wmf"/><Relationship Id="rId5" Type="http://schemas.openxmlformats.org/officeDocument/2006/relationships/image" Target="../media/image233.wmf"/><Relationship Id="rId10" Type="http://schemas.openxmlformats.org/officeDocument/2006/relationships/image" Target="../media/image236.wmf"/><Relationship Id="rId4" Type="http://schemas.openxmlformats.org/officeDocument/2006/relationships/image" Target="../media/image232.wmf"/><Relationship Id="rId9" Type="http://schemas.openxmlformats.org/officeDocument/2006/relationships/image" Target="../media/image65.wmf"/></Relationships>
</file>

<file path=ppt/drawings/_rels/vmlDrawing21.vml.rels><?xml version="1.0" encoding="UTF-8" standalone="yes"?>
<Relationships xmlns="http://schemas.openxmlformats.org/package/2006/relationships"><Relationship Id="rId8" Type="http://schemas.openxmlformats.org/officeDocument/2006/relationships/image" Target="../media/image242.wmf"/><Relationship Id="rId3" Type="http://schemas.openxmlformats.org/officeDocument/2006/relationships/image" Target="../media/image65.wmf"/><Relationship Id="rId7" Type="http://schemas.openxmlformats.org/officeDocument/2006/relationships/image" Target="../media/image241.wmf"/><Relationship Id="rId12" Type="http://schemas.openxmlformats.org/officeDocument/2006/relationships/image" Target="../media/image237.wmf"/><Relationship Id="rId2" Type="http://schemas.openxmlformats.org/officeDocument/2006/relationships/image" Target="../media/image200.wmf"/><Relationship Id="rId1" Type="http://schemas.openxmlformats.org/officeDocument/2006/relationships/image" Target="../media/image235.wmf"/><Relationship Id="rId6" Type="http://schemas.openxmlformats.org/officeDocument/2006/relationships/image" Target="../media/image240.wmf"/><Relationship Id="rId11" Type="http://schemas.openxmlformats.org/officeDocument/2006/relationships/image" Target="../media/image236.wmf"/><Relationship Id="rId5" Type="http://schemas.openxmlformats.org/officeDocument/2006/relationships/image" Target="../media/image239.wmf"/><Relationship Id="rId10" Type="http://schemas.openxmlformats.org/officeDocument/2006/relationships/image" Target="../media/image244.wmf"/><Relationship Id="rId4" Type="http://schemas.openxmlformats.org/officeDocument/2006/relationships/image" Target="../media/image238.wmf"/><Relationship Id="rId9" Type="http://schemas.openxmlformats.org/officeDocument/2006/relationships/image" Target="../media/image243.wmf"/></Relationships>
</file>

<file path=ppt/drawings/_rels/vmlDrawing22.vml.rels><?xml version="1.0" encoding="UTF-8" standalone="yes"?>
<Relationships xmlns="http://schemas.openxmlformats.org/package/2006/relationships"><Relationship Id="rId8" Type="http://schemas.openxmlformats.org/officeDocument/2006/relationships/image" Target="../media/image244.wmf"/><Relationship Id="rId13" Type="http://schemas.openxmlformats.org/officeDocument/2006/relationships/image" Target="../media/image248.wmf"/><Relationship Id="rId3" Type="http://schemas.openxmlformats.org/officeDocument/2006/relationships/image" Target="../media/image65.wmf"/><Relationship Id="rId7" Type="http://schemas.openxmlformats.org/officeDocument/2006/relationships/image" Target="../media/image243.wmf"/><Relationship Id="rId12" Type="http://schemas.openxmlformats.org/officeDocument/2006/relationships/image" Target="../media/image247.wmf"/><Relationship Id="rId2" Type="http://schemas.openxmlformats.org/officeDocument/2006/relationships/image" Target="../media/image200.wmf"/><Relationship Id="rId16" Type="http://schemas.openxmlformats.org/officeDocument/2006/relationships/image" Target="../media/image251.wmf"/><Relationship Id="rId1" Type="http://schemas.openxmlformats.org/officeDocument/2006/relationships/image" Target="../media/image235.wmf"/><Relationship Id="rId6" Type="http://schemas.openxmlformats.org/officeDocument/2006/relationships/image" Target="../media/image242.wmf"/><Relationship Id="rId11" Type="http://schemas.openxmlformats.org/officeDocument/2006/relationships/image" Target="../media/image246.wmf"/><Relationship Id="rId5" Type="http://schemas.openxmlformats.org/officeDocument/2006/relationships/image" Target="../media/image241.wmf"/><Relationship Id="rId15" Type="http://schemas.openxmlformats.org/officeDocument/2006/relationships/image" Target="../media/image250.wmf"/><Relationship Id="rId10" Type="http://schemas.openxmlformats.org/officeDocument/2006/relationships/image" Target="../media/image245.wmf"/><Relationship Id="rId4" Type="http://schemas.openxmlformats.org/officeDocument/2006/relationships/image" Target="../media/image240.wmf"/><Relationship Id="rId9" Type="http://schemas.openxmlformats.org/officeDocument/2006/relationships/image" Target="../media/image236.wmf"/><Relationship Id="rId14" Type="http://schemas.openxmlformats.org/officeDocument/2006/relationships/image" Target="../media/image249.wmf"/></Relationships>
</file>

<file path=ppt/drawings/_rels/vmlDrawing23.vml.rels><?xml version="1.0" encoding="UTF-8" standalone="yes"?>
<Relationships xmlns="http://schemas.openxmlformats.org/package/2006/relationships"><Relationship Id="rId8" Type="http://schemas.openxmlformats.org/officeDocument/2006/relationships/image" Target="../media/image259.wmf"/><Relationship Id="rId3" Type="http://schemas.openxmlformats.org/officeDocument/2006/relationships/image" Target="../media/image254.wmf"/><Relationship Id="rId7" Type="http://schemas.openxmlformats.org/officeDocument/2006/relationships/image" Target="../media/image258.wmf"/><Relationship Id="rId2" Type="http://schemas.openxmlformats.org/officeDocument/2006/relationships/image" Target="../media/image253.wmf"/><Relationship Id="rId1" Type="http://schemas.openxmlformats.org/officeDocument/2006/relationships/image" Target="../media/image252.wmf"/><Relationship Id="rId6" Type="http://schemas.openxmlformats.org/officeDocument/2006/relationships/image" Target="../media/image257.wmf"/><Relationship Id="rId11" Type="http://schemas.openxmlformats.org/officeDocument/2006/relationships/image" Target="../media/image262.wmf"/><Relationship Id="rId5" Type="http://schemas.openxmlformats.org/officeDocument/2006/relationships/image" Target="../media/image256.wmf"/><Relationship Id="rId10" Type="http://schemas.openxmlformats.org/officeDocument/2006/relationships/image" Target="../media/image261.wmf"/><Relationship Id="rId4" Type="http://schemas.openxmlformats.org/officeDocument/2006/relationships/image" Target="../media/image255.wmf"/><Relationship Id="rId9" Type="http://schemas.openxmlformats.org/officeDocument/2006/relationships/image" Target="../media/image260.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31.wmf"/><Relationship Id="rId13" Type="http://schemas.openxmlformats.org/officeDocument/2006/relationships/image" Target="../media/image36.wmf"/><Relationship Id="rId3" Type="http://schemas.openxmlformats.org/officeDocument/2006/relationships/image" Target="../media/image26.wmf"/><Relationship Id="rId7" Type="http://schemas.openxmlformats.org/officeDocument/2006/relationships/image" Target="../media/image30.wmf"/><Relationship Id="rId12" Type="http://schemas.openxmlformats.org/officeDocument/2006/relationships/image" Target="../media/image35.wmf"/><Relationship Id="rId2" Type="http://schemas.openxmlformats.org/officeDocument/2006/relationships/image" Target="../media/image25.wmf"/><Relationship Id="rId16" Type="http://schemas.openxmlformats.org/officeDocument/2006/relationships/image" Target="../media/image39.wmf"/><Relationship Id="rId1" Type="http://schemas.openxmlformats.org/officeDocument/2006/relationships/image" Target="../media/image24.wmf"/><Relationship Id="rId6" Type="http://schemas.openxmlformats.org/officeDocument/2006/relationships/image" Target="../media/image29.wmf"/><Relationship Id="rId11" Type="http://schemas.openxmlformats.org/officeDocument/2006/relationships/image" Target="../media/image34.wmf"/><Relationship Id="rId5" Type="http://schemas.openxmlformats.org/officeDocument/2006/relationships/image" Target="../media/image28.wmf"/><Relationship Id="rId15" Type="http://schemas.openxmlformats.org/officeDocument/2006/relationships/image" Target="../media/image38.wmf"/><Relationship Id="rId10" Type="http://schemas.openxmlformats.org/officeDocument/2006/relationships/image" Target="../media/image33.wmf"/><Relationship Id="rId4" Type="http://schemas.openxmlformats.org/officeDocument/2006/relationships/image" Target="../media/image27.wmf"/><Relationship Id="rId9" Type="http://schemas.openxmlformats.org/officeDocument/2006/relationships/image" Target="../media/image32.wmf"/><Relationship Id="rId14" Type="http://schemas.openxmlformats.org/officeDocument/2006/relationships/image" Target="../media/image37.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31.wmf"/><Relationship Id="rId13" Type="http://schemas.openxmlformats.org/officeDocument/2006/relationships/image" Target="../media/image36.wmf"/><Relationship Id="rId3" Type="http://schemas.openxmlformats.org/officeDocument/2006/relationships/image" Target="../media/image26.wmf"/><Relationship Id="rId7" Type="http://schemas.openxmlformats.org/officeDocument/2006/relationships/image" Target="../media/image27.wmf"/><Relationship Id="rId12" Type="http://schemas.openxmlformats.org/officeDocument/2006/relationships/image" Target="../media/image35.wmf"/><Relationship Id="rId2" Type="http://schemas.openxmlformats.org/officeDocument/2006/relationships/image" Target="../media/image25.wmf"/><Relationship Id="rId1" Type="http://schemas.openxmlformats.org/officeDocument/2006/relationships/image" Target="../media/image24.wmf"/><Relationship Id="rId6" Type="http://schemas.openxmlformats.org/officeDocument/2006/relationships/image" Target="../media/image30.wmf"/><Relationship Id="rId11" Type="http://schemas.openxmlformats.org/officeDocument/2006/relationships/image" Target="../media/image34.wmf"/><Relationship Id="rId5" Type="http://schemas.openxmlformats.org/officeDocument/2006/relationships/image" Target="../media/image29.wmf"/><Relationship Id="rId15" Type="http://schemas.openxmlformats.org/officeDocument/2006/relationships/image" Target="../media/image38.wmf"/><Relationship Id="rId10" Type="http://schemas.openxmlformats.org/officeDocument/2006/relationships/image" Target="../media/image33.wmf"/><Relationship Id="rId4" Type="http://schemas.openxmlformats.org/officeDocument/2006/relationships/image" Target="../media/image28.wmf"/><Relationship Id="rId9" Type="http://schemas.openxmlformats.org/officeDocument/2006/relationships/image" Target="../media/image32.wmf"/><Relationship Id="rId14" Type="http://schemas.openxmlformats.org/officeDocument/2006/relationships/image" Target="../media/image37.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38.wmf"/><Relationship Id="rId3" Type="http://schemas.openxmlformats.org/officeDocument/2006/relationships/image" Target="../media/image26.wmf"/><Relationship Id="rId7" Type="http://schemas.openxmlformats.org/officeDocument/2006/relationships/image" Target="../media/image37.wmf"/><Relationship Id="rId2" Type="http://schemas.openxmlformats.org/officeDocument/2006/relationships/image" Target="../media/image24.wmf"/><Relationship Id="rId1" Type="http://schemas.openxmlformats.org/officeDocument/2006/relationships/image" Target="../media/image25.wmf"/><Relationship Id="rId6" Type="http://schemas.openxmlformats.org/officeDocument/2006/relationships/image" Target="../media/image36.wmf"/><Relationship Id="rId5" Type="http://schemas.openxmlformats.org/officeDocument/2006/relationships/image" Target="../media/image32.wmf"/><Relationship Id="rId4" Type="http://schemas.openxmlformats.org/officeDocument/2006/relationships/image" Target="../media/image31.w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47.wmf"/><Relationship Id="rId13" Type="http://schemas.openxmlformats.org/officeDocument/2006/relationships/image" Target="../media/image52.wmf"/><Relationship Id="rId3" Type="http://schemas.openxmlformats.org/officeDocument/2006/relationships/image" Target="../media/image42.wmf"/><Relationship Id="rId7" Type="http://schemas.openxmlformats.org/officeDocument/2006/relationships/image" Target="../media/image46.wmf"/><Relationship Id="rId12" Type="http://schemas.openxmlformats.org/officeDocument/2006/relationships/image" Target="../media/image51.wmf"/><Relationship Id="rId2" Type="http://schemas.openxmlformats.org/officeDocument/2006/relationships/image" Target="../media/image41.wmf"/><Relationship Id="rId1" Type="http://schemas.openxmlformats.org/officeDocument/2006/relationships/image" Target="../media/image40.wmf"/><Relationship Id="rId6" Type="http://schemas.openxmlformats.org/officeDocument/2006/relationships/image" Target="../media/image45.wmf"/><Relationship Id="rId11" Type="http://schemas.openxmlformats.org/officeDocument/2006/relationships/image" Target="../media/image50.wmf"/><Relationship Id="rId5" Type="http://schemas.openxmlformats.org/officeDocument/2006/relationships/image" Target="../media/image44.wmf"/><Relationship Id="rId15" Type="http://schemas.openxmlformats.org/officeDocument/2006/relationships/image" Target="../media/image54.wmf"/><Relationship Id="rId10" Type="http://schemas.openxmlformats.org/officeDocument/2006/relationships/image" Target="../media/image49.wmf"/><Relationship Id="rId4" Type="http://schemas.openxmlformats.org/officeDocument/2006/relationships/image" Target="../media/image43.wmf"/><Relationship Id="rId9" Type="http://schemas.openxmlformats.org/officeDocument/2006/relationships/image" Target="../media/image48.wmf"/><Relationship Id="rId14" Type="http://schemas.openxmlformats.org/officeDocument/2006/relationships/image" Target="../media/image53.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62.wmf"/><Relationship Id="rId3" Type="http://schemas.openxmlformats.org/officeDocument/2006/relationships/image" Target="../media/image57.wmf"/><Relationship Id="rId7" Type="http://schemas.openxmlformats.org/officeDocument/2006/relationships/image" Target="../media/image61.wmf"/><Relationship Id="rId2" Type="http://schemas.openxmlformats.org/officeDocument/2006/relationships/image" Target="../media/image56.wmf"/><Relationship Id="rId1" Type="http://schemas.openxmlformats.org/officeDocument/2006/relationships/image" Target="../media/image55.wmf"/><Relationship Id="rId6" Type="http://schemas.openxmlformats.org/officeDocument/2006/relationships/image" Target="../media/image60.wmf"/><Relationship Id="rId5" Type="http://schemas.openxmlformats.org/officeDocument/2006/relationships/image" Target="../media/image59.wmf"/><Relationship Id="rId4" Type="http://schemas.openxmlformats.org/officeDocument/2006/relationships/image" Target="../media/image58.wmf"/><Relationship Id="rId9" Type="http://schemas.openxmlformats.org/officeDocument/2006/relationships/image" Target="../media/image63.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64.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71.wmf"/><Relationship Id="rId13" Type="http://schemas.openxmlformats.org/officeDocument/2006/relationships/image" Target="../media/image76.wmf"/><Relationship Id="rId18" Type="http://schemas.openxmlformats.org/officeDocument/2006/relationships/image" Target="../media/image81.wmf"/><Relationship Id="rId3" Type="http://schemas.openxmlformats.org/officeDocument/2006/relationships/image" Target="../media/image67.wmf"/><Relationship Id="rId21" Type="http://schemas.openxmlformats.org/officeDocument/2006/relationships/image" Target="../media/image84.wmf"/><Relationship Id="rId7" Type="http://schemas.openxmlformats.org/officeDocument/2006/relationships/image" Target="../media/image70.wmf"/><Relationship Id="rId12" Type="http://schemas.openxmlformats.org/officeDocument/2006/relationships/image" Target="../media/image75.wmf"/><Relationship Id="rId17" Type="http://schemas.openxmlformats.org/officeDocument/2006/relationships/image" Target="../media/image80.wmf"/><Relationship Id="rId25" Type="http://schemas.openxmlformats.org/officeDocument/2006/relationships/image" Target="../media/image88.wmf"/><Relationship Id="rId2" Type="http://schemas.openxmlformats.org/officeDocument/2006/relationships/image" Target="../media/image66.wmf"/><Relationship Id="rId16" Type="http://schemas.openxmlformats.org/officeDocument/2006/relationships/image" Target="../media/image79.wmf"/><Relationship Id="rId20" Type="http://schemas.openxmlformats.org/officeDocument/2006/relationships/image" Target="../media/image83.wmf"/><Relationship Id="rId1" Type="http://schemas.openxmlformats.org/officeDocument/2006/relationships/image" Target="../media/image65.wmf"/><Relationship Id="rId6" Type="http://schemas.openxmlformats.org/officeDocument/2006/relationships/image" Target="../media/image69.wmf"/><Relationship Id="rId11" Type="http://schemas.openxmlformats.org/officeDocument/2006/relationships/image" Target="../media/image74.wmf"/><Relationship Id="rId24" Type="http://schemas.openxmlformats.org/officeDocument/2006/relationships/image" Target="../media/image87.wmf"/><Relationship Id="rId5" Type="http://schemas.openxmlformats.org/officeDocument/2006/relationships/image" Target="../media/image64.wmf"/><Relationship Id="rId15" Type="http://schemas.openxmlformats.org/officeDocument/2006/relationships/image" Target="../media/image78.wmf"/><Relationship Id="rId23" Type="http://schemas.openxmlformats.org/officeDocument/2006/relationships/image" Target="../media/image86.wmf"/><Relationship Id="rId10" Type="http://schemas.openxmlformats.org/officeDocument/2006/relationships/image" Target="../media/image73.wmf"/><Relationship Id="rId19" Type="http://schemas.openxmlformats.org/officeDocument/2006/relationships/image" Target="../media/image82.wmf"/><Relationship Id="rId4" Type="http://schemas.openxmlformats.org/officeDocument/2006/relationships/image" Target="../media/image68.wmf"/><Relationship Id="rId9" Type="http://schemas.openxmlformats.org/officeDocument/2006/relationships/image" Target="../media/image72.wmf"/><Relationship Id="rId14" Type="http://schemas.openxmlformats.org/officeDocument/2006/relationships/image" Target="../media/image77.wmf"/><Relationship Id="rId22" Type="http://schemas.openxmlformats.org/officeDocument/2006/relationships/image" Target="../media/image8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2968625"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spcBef>
                <a:spcPct val="0"/>
              </a:spcBef>
              <a:defRPr sz="1200">
                <a:ea typeface="ＭＳ Ｐゴシック" pitchFamily="50" charset="-128"/>
              </a:defRPr>
            </a:lvl1pPr>
          </a:lstStyle>
          <a:p>
            <a:pPr>
              <a:defRPr/>
            </a:pPr>
            <a:endParaRPr lang="en-US" altLang="ja-JP"/>
          </a:p>
        </p:txBody>
      </p:sp>
      <p:sp>
        <p:nvSpPr>
          <p:cNvPr id="58371" name="Rectangle 3"/>
          <p:cNvSpPr>
            <a:spLocks noGrp="1" noChangeArrowheads="1"/>
          </p:cNvSpPr>
          <p:nvPr>
            <p:ph type="dt" sz="quarter" idx="1"/>
          </p:nvPr>
        </p:nvSpPr>
        <p:spPr bwMode="auto">
          <a:xfrm>
            <a:off x="3883025" y="0"/>
            <a:ext cx="2968625"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spcBef>
                <a:spcPct val="0"/>
              </a:spcBef>
              <a:defRPr sz="1200">
                <a:ea typeface="ＭＳ Ｐゴシック" pitchFamily="50" charset="-128"/>
              </a:defRPr>
            </a:lvl1pPr>
          </a:lstStyle>
          <a:p>
            <a:pPr>
              <a:defRPr/>
            </a:pPr>
            <a:endParaRPr lang="en-US" altLang="ja-JP"/>
          </a:p>
        </p:txBody>
      </p:sp>
      <p:sp>
        <p:nvSpPr>
          <p:cNvPr id="58372" name="Rectangle 4"/>
          <p:cNvSpPr>
            <a:spLocks noGrp="1" noChangeArrowheads="1"/>
          </p:cNvSpPr>
          <p:nvPr>
            <p:ph type="ftr" sz="quarter" idx="2"/>
          </p:nvPr>
        </p:nvSpPr>
        <p:spPr bwMode="auto">
          <a:xfrm>
            <a:off x="0" y="9259888"/>
            <a:ext cx="2968625"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spcBef>
                <a:spcPct val="0"/>
              </a:spcBef>
              <a:defRPr sz="1200">
                <a:ea typeface="ＭＳ Ｐゴシック" pitchFamily="50" charset="-128"/>
              </a:defRPr>
            </a:lvl1pPr>
          </a:lstStyle>
          <a:p>
            <a:pPr>
              <a:defRPr/>
            </a:pPr>
            <a:endParaRPr lang="en-US" altLang="ja-JP"/>
          </a:p>
        </p:txBody>
      </p:sp>
      <p:sp>
        <p:nvSpPr>
          <p:cNvPr id="58373" name="Rectangle 5"/>
          <p:cNvSpPr>
            <a:spLocks noGrp="1" noChangeArrowheads="1"/>
          </p:cNvSpPr>
          <p:nvPr>
            <p:ph type="sldNum" sz="quarter" idx="3"/>
          </p:nvPr>
        </p:nvSpPr>
        <p:spPr bwMode="auto">
          <a:xfrm>
            <a:off x="3883025" y="9259888"/>
            <a:ext cx="2968625"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spcBef>
                <a:spcPct val="0"/>
              </a:spcBef>
              <a:defRPr sz="1200">
                <a:ea typeface="ＭＳ Ｐゴシック" pitchFamily="50" charset="-128"/>
              </a:defRPr>
            </a:lvl1pPr>
          </a:lstStyle>
          <a:p>
            <a:pPr>
              <a:defRPr/>
            </a:pPr>
            <a:fld id="{DD6EA795-C2A9-4ED0-A1EC-146A1BFE6C05}" type="slidenum">
              <a:rPr lang="en-US" altLang="ja-JP"/>
              <a:pPr>
                <a:defRPr/>
              </a:pPr>
              <a:t>‹#›</a:t>
            </a:fld>
            <a:endParaRPr lang="en-US" altLang="ja-JP"/>
          </a:p>
        </p:txBody>
      </p:sp>
    </p:spTree>
    <p:extLst>
      <p:ext uri="{BB962C8B-B14F-4D97-AF65-F5344CB8AC3E}">
        <p14:creationId xmlns:p14="http://schemas.microsoft.com/office/powerpoint/2010/main" val="3476035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68625" cy="487363"/>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spcBef>
                <a:spcPct val="0"/>
              </a:spcBef>
              <a:defRPr sz="1200">
                <a:ea typeface="ＭＳ Ｐゴシック" pitchFamily="50" charset="-128"/>
              </a:defRPr>
            </a:lvl1pPr>
          </a:lstStyle>
          <a:p>
            <a:pPr>
              <a:defRPr/>
            </a:pPr>
            <a:endParaRPr lang="en-US" altLang="ja-JP"/>
          </a:p>
        </p:txBody>
      </p:sp>
      <p:sp>
        <p:nvSpPr>
          <p:cNvPr id="17411" name="Rectangle 3"/>
          <p:cNvSpPr>
            <a:spLocks noGrp="1" noChangeArrowheads="1"/>
          </p:cNvSpPr>
          <p:nvPr>
            <p:ph type="dt" idx="1"/>
          </p:nvPr>
        </p:nvSpPr>
        <p:spPr bwMode="auto">
          <a:xfrm>
            <a:off x="3883025" y="0"/>
            <a:ext cx="2968625" cy="487363"/>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spcBef>
                <a:spcPct val="0"/>
              </a:spcBef>
              <a:defRPr sz="1200">
                <a:ea typeface="ＭＳ Ｐゴシック" pitchFamily="50" charset="-128"/>
              </a:defRPr>
            </a:lvl1pPr>
          </a:lstStyle>
          <a:p>
            <a:pPr>
              <a:defRPr/>
            </a:pPr>
            <a:endParaRPr lang="en-US" altLang="ja-JP"/>
          </a:p>
        </p:txBody>
      </p:sp>
      <p:sp>
        <p:nvSpPr>
          <p:cNvPr id="30724" name="Rectangle 4"/>
          <p:cNvSpPr>
            <a:spLocks noGrp="1" noRot="1" noChangeAspect="1" noChangeArrowheads="1" noTextEdit="1"/>
          </p:cNvSpPr>
          <p:nvPr>
            <p:ph type="sldImg" idx="2"/>
          </p:nvPr>
        </p:nvSpPr>
        <p:spPr bwMode="auto">
          <a:xfrm>
            <a:off x="989013" y="731838"/>
            <a:ext cx="4873625" cy="3654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3" name="Rectangle 5"/>
          <p:cNvSpPr>
            <a:spLocks noGrp="1" noChangeArrowheads="1"/>
          </p:cNvSpPr>
          <p:nvPr>
            <p:ph type="body" sz="quarter" idx="3"/>
          </p:nvPr>
        </p:nvSpPr>
        <p:spPr bwMode="auto">
          <a:xfrm>
            <a:off x="912813" y="4630738"/>
            <a:ext cx="5026025" cy="4386262"/>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7414" name="Rectangle 6"/>
          <p:cNvSpPr>
            <a:spLocks noGrp="1" noChangeArrowheads="1"/>
          </p:cNvSpPr>
          <p:nvPr>
            <p:ph type="ftr" sz="quarter" idx="4"/>
          </p:nvPr>
        </p:nvSpPr>
        <p:spPr bwMode="auto">
          <a:xfrm>
            <a:off x="0" y="9259888"/>
            <a:ext cx="2968625" cy="487362"/>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spcBef>
                <a:spcPct val="0"/>
              </a:spcBef>
              <a:defRPr sz="1200">
                <a:ea typeface="ＭＳ Ｐゴシック" pitchFamily="50" charset="-128"/>
              </a:defRPr>
            </a:lvl1pPr>
          </a:lstStyle>
          <a:p>
            <a:pPr>
              <a:defRPr/>
            </a:pPr>
            <a:endParaRPr lang="en-US" altLang="ja-JP"/>
          </a:p>
        </p:txBody>
      </p:sp>
      <p:sp>
        <p:nvSpPr>
          <p:cNvPr id="17415" name="Rectangle 7"/>
          <p:cNvSpPr>
            <a:spLocks noGrp="1" noChangeArrowheads="1"/>
          </p:cNvSpPr>
          <p:nvPr>
            <p:ph type="sldNum" sz="quarter" idx="5"/>
          </p:nvPr>
        </p:nvSpPr>
        <p:spPr bwMode="auto">
          <a:xfrm>
            <a:off x="3883025" y="9259888"/>
            <a:ext cx="2968625" cy="487362"/>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spcBef>
                <a:spcPct val="0"/>
              </a:spcBef>
              <a:defRPr sz="1200">
                <a:ea typeface="ＭＳ Ｐゴシック" pitchFamily="50" charset="-128"/>
              </a:defRPr>
            </a:lvl1pPr>
          </a:lstStyle>
          <a:p>
            <a:pPr>
              <a:defRPr/>
            </a:pPr>
            <a:fld id="{12FB90E9-9E62-4A35-B3B3-8533D9573AE4}" type="slidenum">
              <a:rPr lang="en-US" altLang="ja-JP"/>
              <a:pPr>
                <a:defRPr/>
              </a:pPr>
              <a:t>‹#›</a:t>
            </a:fld>
            <a:endParaRPr lang="en-US" altLang="ja-JP"/>
          </a:p>
        </p:txBody>
      </p:sp>
    </p:spTree>
    <p:extLst>
      <p:ext uri="{BB962C8B-B14F-4D97-AF65-F5344CB8AC3E}">
        <p14:creationId xmlns:p14="http://schemas.microsoft.com/office/powerpoint/2010/main" val="30995575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2FB90E9-9E62-4A35-B3B3-8533D9573AE4}" type="slidenum">
              <a:rPr lang="en-US" altLang="ja-JP" smtClean="0"/>
              <a:pPr>
                <a:defRPr/>
              </a:pPr>
              <a:t>1</a:t>
            </a:fld>
            <a:endParaRPr lang="en-US" altLang="ja-JP"/>
          </a:p>
        </p:txBody>
      </p:sp>
    </p:spTree>
    <p:extLst>
      <p:ext uri="{BB962C8B-B14F-4D97-AF65-F5344CB8AC3E}">
        <p14:creationId xmlns:p14="http://schemas.microsoft.com/office/powerpoint/2010/main" val="33088033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2FB90E9-9E62-4A35-B3B3-8533D9573AE4}" type="slidenum">
              <a:rPr lang="en-US" altLang="ja-JP" smtClean="0"/>
              <a:pPr>
                <a:defRPr/>
              </a:pPr>
              <a:t>2</a:t>
            </a:fld>
            <a:endParaRPr lang="en-US" altLang="ja-JP"/>
          </a:p>
        </p:txBody>
      </p:sp>
    </p:spTree>
    <p:extLst>
      <p:ext uri="{BB962C8B-B14F-4D97-AF65-F5344CB8AC3E}">
        <p14:creationId xmlns:p14="http://schemas.microsoft.com/office/powerpoint/2010/main" val="10878894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2FB90E9-9E62-4A35-B3B3-8533D9573AE4}" type="slidenum">
              <a:rPr lang="en-US" altLang="ja-JP" smtClean="0"/>
              <a:pPr>
                <a:defRPr/>
              </a:pPr>
              <a:t>3</a:t>
            </a:fld>
            <a:endParaRPr lang="en-US" altLang="ja-JP"/>
          </a:p>
        </p:txBody>
      </p:sp>
    </p:spTree>
    <p:extLst>
      <p:ext uri="{BB962C8B-B14F-4D97-AF65-F5344CB8AC3E}">
        <p14:creationId xmlns:p14="http://schemas.microsoft.com/office/powerpoint/2010/main" val="28949396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2FB90E9-9E62-4A35-B3B3-8533D9573AE4}" type="slidenum">
              <a:rPr lang="en-US" altLang="ja-JP" smtClean="0"/>
              <a:pPr>
                <a:defRPr/>
              </a:pPr>
              <a:t>4</a:t>
            </a:fld>
            <a:endParaRPr lang="en-US" altLang="ja-JP"/>
          </a:p>
        </p:txBody>
      </p:sp>
    </p:spTree>
    <p:extLst>
      <p:ext uri="{BB962C8B-B14F-4D97-AF65-F5344CB8AC3E}">
        <p14:creationId xmlns:p14="http://schemas.microsoft.com/office/powerpoint/2010/main" val="31846734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2FB90E9-9E62-4A35-B3B3-8533D9573AE4}" type="slidenum">
              <a:rPr lang="en-US" altLang="ja-JP" smtClean="0"/>
              <a:pPr>
                <a:defRPr/>
              </a:pPr>
              <a:t>5</a:t>
            </a:fld>
            <a:endParaRPr lang="en-US" altLang="ja-JP"/>
          </a:p>
        </p:txBody>
      </p:sp>
    </p:spTree>
    <p:extLst>
      <p:ext uri="{BB962C8B-B14F-4D97-AF65-F5344CB8AC3E}">
        <p14:creationId xmlns:p14="http://schemas.microsoft.com/office/powerpoint/2010/main" val="16102300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2FB90E9-9E62-4A35-B3B3-8533D9573AE4}" type="slidenum">
              <a:rPr lang="en-US" altLang="ja-JP" smtClean="0"/>
              <a:pPr>
                <a:defRPr/>
              </a:pPr>
              <a:t>6</a:t>
            </a:fld>
            <a:endParaRPr lang="en-US" altLang="ja-JP"/>
          </a:p>
        </p:txBody>
      </p:sp>
    </p:spTree>
    <p:extLst>
      <p:ext uri="{BB962C8B-B14F-4D97-AF65-F5344CB8AC3E}">
        <p14:creationId xmlns:p14="http://schemas.microsoft.com/office/powerpoint/2010/main" val="41333184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2FB90E9-9E62-4A35-B3B3-8533D9573AE4}" type="slidenum">
              <a:rPr lang="en-US" altLang="ja-JP" smtClean="0"/>
              <a:pPr>
                <a:defRPr/>
              </a:pPr>
              <a:t>18</a:t>
            </a:fld>
            <a:endParaRPr lang="en-US" altLang="ja-JP"/>
          </a:p>
        </p:txBody>
      </p:sp>
    </p:spTree>
    <p:extLst>
      <p:ext uri="{BB962C8B-B14F-4D97-AF65-F5344CB8AC3E}">
        <p14:creationId xmlns:p14="http://schemas.microsoft.com/office/powerpoint/2010/main" val="16771729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2FB90E9-9E62-4A35-B3B3-8533D9573AE4}" type="slidenum">
              <a:rPr lang="en-US" altLang="ja-JP" smtClean="0"/>
              <a:pPr>
                <a:defRPr/>
              </a:pPr>
              <a:t>28</a:t>
            </a:fld>
            <a:endParaRPr lang="en-US" altLang="ja-JP"/>
          </a:p>
        </p:txBody>
      </p:sp>
    </p:spTree>
    <p:extLst>
      <p:ext uri="{BB962C8B-B14F-4D97-AF65-F5344CB8AC3E}">
        <p14:creationId xmlns:p14="http://schemas.microsoft.com/office/powerpoint/2010/main" val="28949396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2FB90E9-9E62-4A35-B3B3-8533D9573AE4}" type="slidenum">
              <a:rPr lang="en-US" altLang="ja-JP" smtClean="0"/>
              <a:pPr>
                <a:defRPr/>
              </a:pPr>
              <a:t>29</a:t>
            </a:fld>
            <a:endParaRPr lang="en-US" altLang="ja-JP"/>
          </a:p>
        </p:txBody>
      </p:sp>
    </p:spTree>
    <p:extLst>
      <p:ext uri="{BB962C8B-B14F-4D97-AF65-F5344CB8AC3E}">
        <p14:creationId xmlns:p14="http://schemas.microsoft.com/office/powerpoint/2010/main" val="3251080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p:txBody>
          <a:bodyPr/>
          <a:lstStyle>
            <a:lvl1pPr algn="ctr">
              <a:defRPr i="1"/>
            </a:lvl1pPr>
          </a:lstStyle>
          <a:p>
            <a:pPr>
              <a:defRPr/>
            </a:pPr>
            <a:endParaRPr lang="en-US" altLang="ja-JP"/>
          </a:p>
        </p:txBody>
      </p:sp>
      <p:sp>
        <p:nvSpPr>
          <p:cNvPr id="5" name="Rectangle 5"/>
          <p:cNvSpPr>
            <a:spLocks noGrp="1" noChangeArrowheads="1"/>
          </p:cNvSpPr>
          <p:nvPr>
            <p:ph type="ftr" sz="quarter" idx="11"/>
          </p:nvPr>
        </p:nvSpPr>
        <p:spPr/>
        <p:txBody>
          <a:bodyPr/>
          <a:lstStyle>
            <a:lvl1pPr>
              <a:defRPr i="1"/>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i="1"/>
            </a:lvl1pPr>
          </a:lstStyle>
          <a:p>
            <a:pPr>
              <a:defRPr/>
            </a:pPr>
            <a:fld id="{B34DA7B8-B9E6-44A4-89B2-66610F46F465}" type="slidenum">
              <a:rPr lang="en-US" altLang="ja-JP"/>
              <a:pPr>
                <a:defRPr/>
              </a:pPr>
              <a:t>‹#›</a:t>
            </a:fld>
            <a:endParaRPr lang="en-US" altLang="ja-JP"/>
          </a:p>
        </p:txBody>
      </p:sp>
    </p:spTree>
    <p:extLst>
      <p:ext uri="{BB962C8B-B14F-4D97-AF65-F5344CB8AC3E}">
        <p14:creationId xmlns:p14="http://schemas.microsoft.com/office/powerpoint/2010/main" val="209559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algn="ctr">
              <a:defRPr i="1"/>
            </a:lvl1pPr>
          </a:lstStyle>
          <a:p>
            <a:pPr>
              <a:defRPr/>
            </a:pPr>
            <a:endParaRPr lang="en-US" altLang="ja-JP"/>
          </a:p>
        </p:txBody>
      </p:sp>
      <p:sp>
        <p:nvSpPr>
          <p:cNvPr id="5" name="Rectangle 5"/>
          <p:cNvSpPr>
            <a:spLocks noGrp="1" noChangeArrowheads="1"/>
          </p:cNvSpPr>
          <p:nvPr>
            <p:ph type="ftr" sz="quarter" idx="11"/>
          </p:nvPr>
        </p:nvSpPr>
        <p:spPr/>
        <p:txBody>
          <a:bodyPr/>
          <a:lstStyle>
            <a:lvl1pPr>
              <a:defRPr i="1"/>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i="1"/>
            </a:lvl1pPr>
          </a:lstStyle>
          <a:p>
            <a:pPr>
              <a:defRPr/>
            </a:pPr>
            <a:fld id="{ACCBA7A3-AB58-41A5-ABC0-1ADBF3C1CD98}" type="slidenum">
              <a:rPr lang="en-US" altLang="ja-JP"/>
              <a:pPr>
                <a:defRPr/>
              </a:pPr>
              <a:t>‹#›</a:t>
            </a:fld>
            <a:endParaRPr lang="en-US" altLang="ja-JP"/>
          </a:p>
        </p:txBody>
      </p:sp>
    </p:spTree>
    <p:extLst>
      <p:ext uri="{BB962C8B-B14F-4D97-AF65-F5344CB8AC3E}">
        <p14:creationId xmlns:p14="http://schemas.microsoft.com/office/powerpoint/2010/main" val="3743775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algn="ctr">
              <a:defRPr i="1"/>
            </a:lvl1pPr>
          </a:lstStyle>
          <a:p>
            <a:pPr>
              <a:defRPr/>
            </a:pPr>
            <a:endParaRPr lang="en-US" altLang="ja-JP"/>
          </a:p>
        </p:txBody>
      </p:sp>
      <p:sp>
        <p:nvSpPr>
          <p:cNvPr id="5" name="Rectangle 5"/>
          <p:cNvSpPr>
            <a:spLocks noGrp="1" noChangeArrowheads="1"/>
          </p:cNvSpPr>
          <p:nvPr>
            <p:ph type="ftr" sz="quarter" idx="11"/>
          </p:nvPr>
        </p:nvSpPr>
        <p:spPr/>
        <p:txBody>
          <a:bodyPr/>
          <a:lstStyle>
            <a:lvl1pPr>
              <a:defRPr i="1"/>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i="1"/>
            </a:lvl1pPr>
          </a:lstStyle>
          <a:p>
            <a:pPr>
              <a:defRPr/>
            </a:pPr>
            <a:fld id="{41C5EE8C-FB24-4772-880D-220E648C9057}" type="slidenum">
              <a:rPr lang="en-US" altLang="ja-JP"/>
              <a:pPr>
                <a:defRPr/>
              </a:pPr>
              <a:t>‹#›</a:t>
            </a:fld>
            <a:endParaRPr lang="en-US" altLang="ja-JP"/>
          </a:p>
        </p:txBody>
      </p:sp>
    </p:spTree>
    <p:extLst>
      <p:ext uri="{BB962C8B-B14F-4D97-AF65-F5344CB8AC3E}">
        <p14:creationId xmlns:p14="http://schemas.microsoft.com/office/powerpoint/2010/main" val="34167308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683E743-34EB-421F-81A4-D55E9B1E036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7947038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8FB571B-D9A0-4D6C-A18E-8C713120BB1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0261450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3B57DE1-987A-4762-87D2-73A6AD37A49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1670635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C74B76F-494E-4D16-80EA-2EFFA8DCD53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874999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0822DEED-BC8F-4611-894A-DD12138130A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12865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97DCC56C-5A74-4FC9-A9A5-C2C34090813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1883101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27A8B5C8-3C5D-447F-8C90-DD8889F9C66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9239962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716EC8F-37EC-4ABF-89AB-45334FD4E8C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455134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algn="ctr">
              <a:defRPr i="1"/>
            </a:lvl1pPr>
          </a:lstStyle>
          <a:p>
            <a:pPr>
              <a:defRPr/>
            </a:pPr>
            <a:endParaRPr lang="en-US" altLang="ja-JP"/>
          </a:p>
        </p:txBody>
      </p:sp>
      <p:sp>
        <p:nvSpPr>
          <p:cNvPr id="5" name="Rectangle 5"/>
          <p:cNvSpPr>
            <a:spLocks noGrp="1" noChangeArrowheads="1"/>
          </p:cNvSpPr>
          <p:nvPr>
            <p:ph type="ftr" sz="quarter" idx="11"/>
          </p:nvPr>
        </p:nvSpPr>
        <p:spPr/>
        <p:txBody>
          <a:bodyPr/>
          <a:lstStyle>
            <a:lvl1pPr>
              <a:defRPr i="1"/>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i="1"/>
            </a:lvl1pPr>
          </a:lstStyle>
          <a:p>
            <a:pPr>
              <a:defRPr/>
            </a:pPr>
            <a:fld id="{FA45417C-C4D3-45DF-8774-668325268DFD}" type="slidenum">
              <a:rPr lang="en-US" altLang="ja-JP"/>
              <a:pPr>
                <a:defRPr/>
              </a:pPr>
              <a:t>‹#›</a:t>
            </a:fld>
            <a:endParaRPr lang="en-US" altLang="ja-JP"/>
          </a:p>
        </p:txBody>
      </p:sp>
    </p:spTree>
    <p:extLst>
      <p:ext uri="{BB962C8B-B14F-4D97-AF65-F5344CB8AC3E}">
        <p14:creationId xmlns:p14="http://schemas.microsoft.com/office/powerpoint/2010/main" val="29642713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589A091-2143-4270-A0DD-5EF1353272A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3544144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D1A897A-E3E8-492F-B8D0-EE1C2C28F19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18398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7909E58-7199-4C76-BCB3-14A9FCCB14D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4739060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683E743-34EB-421F-81A4-D55E9B1E036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9664459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8FB571B-D9A0-4D6C-A18E-8C713120BB1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3642086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3B57DE1-987A-4762-87D2-73A6AD37A49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1174594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C74B76F-494E-4D16-80EA-2EFFA8DCD53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661798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0822DEED-BC8F-4611-894A-DD12138130A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01346937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97DCC56C-5A74-4FC9-A9A5-C2C34090813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26082654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27A8B5C8-3C5D-447F-8C90-DD8889F9C66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85997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p:txBody>
          <a:bodyPr/>
          <a:lstStyle>
            <a:lvl1pPr algn="ctr">
              <a:defRPr i="1"/>
            </a:lvl1pPr>
          </a:lstStyle>
          <a:p>
            <a:pPr>
              <a:defRPr/>
            </a:pPr>
            <a:endParaRPr lang="en-US" altLang="ja-JP"/>
          </a:p>
        </p:txBody>
      </p:sp>
      <p:sp>
        <p:nvSpPr>
          <p:cNvPr id="5" name="Rectangle 5"/>
          <p:cNvSpPr>
            <a:spLocks noGrp="1" noChangeArrowheads="1"/>
          </p:cNvSpPr>
          <p:nvPr>
            <p:ph type="ftr" sz="quarter" idx="11"/>
          </p:nvPr>
        </p:nvSpPr>
        <p:spPr/>
        <p:txBody>
          <a:bodyPr/>
          <a:lstStyle>
            <a:lvl1pPr>
              <a:defRPr i="1"/>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i="1"/>
            </a:lvl1pPr>
          </a:lstStyle>
          <a:p>
            <a:pPr>
              <a:defRPr/>
            </a:pPr>
            <a:fld id="{D7E7BEE4-2254-4940-B86F-F5B96137E764}" type="slidenum">
              <a:rPr lang="en-US" altLang="ja-JP"/>
              <a:pPr>
                <a:defRPr/>
              </a:pPr>
              <a:t>‹#›</a:t>
            </a:fld>
            <a:endParaRPr lang="en-US" altLang="ja-JP"/>
          </a:p>
        </p:txBody>
      </p:sp>
    </p:spTree>
    <p:extLst>
      <p:ext uri="{BB962C8B-B14F-4D97-AF65-F5344CB8AC3E}">
        <p14:creationId xmlns:p14="http://schemas.microsoft.com/office/powerpoint/2010/main" val="108751749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716EC8F-37EC-4ABF-89AB-45334FD4E8C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2890878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589A091-2143-4270-A0DD-5EF1353272A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5221375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D1A897A-E3E8-492F-B8D0-EE1C2C28F19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88272850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7909E58-7199-4C76-BCB3-14A9FCCB14D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5214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p:txBody>
          <a:bodyPr/>
          <a:lstStyle>
            <a:lvl1pPr algn="ctr">
              <a:defRPr i="1"/>
            </a:lvl1pPr>
          </a:lstStyle>
          <a:p>
            <a:pPr>
              <a:defRPr/>
            </a:pPr>
            <a:endParaRPr lang="en-US" altLang="ja-JP"/>
          </a:p>
        </p:txBody>
      </p:sp>
      <p:sp>
        <p:nvSpPr>
          <p:cNvPr id="6" name="Rectangle 5"/>
          <p:cNvSpPr>
            <a:spLocks noGrp="1" noChangeArrowheads="1"/>
          </p:cNvSpPr>
          <p:nvPr>
            <p:ph type="ftr" sz="quarter" idx="11"/>
          </p:nvPr>
        </p:nvSpPr>
        <p:spPr/>
        <p:txBody>
          <a:bodyPr/>
          <a:lstStyle>
            <a:lvl1pPr>
              <a:defRPr i="1"/>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i="1"/>
            </a:lvl1pPr>
          </a:lstStyle>
          <a:p>
            <a:pPr>
              <a:defRPr/>
            </a:pPr>
            <a:fld id="{81DC10AF-D90E-425C-A2C3-596D6C947301}" type="slidenum">
              <a:rPr lang="en-US" altLang="ja-JP"/>
              <a:pPr>
                <a:defRPr/>
              </a:pPr>
              <a:t>‹#›</a:t>
            </a:fld>
            <a:endParaRPr lang="en-US" altLang="ja-JP"/>
          </a:p>
        </p:txBody>
      </p:sp>
    </p:spTree>
    <p:extLst>
      <p:ext uri="{BB962C8B-B14F-4D97-AF65-F5344CB8AC3E}">
        <p14:creationId xmlns:p14="http://schemas.microsoft.com/office/powerpoint/2010/main" val="1386746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p:txBody>
          <a:bodyPr/>
          <a:lstStyle>
            <a:lvl1pPr algn="ctr">
              <a:defRPr i="1"/>
            </a:lvl1pPr>
          </a:lstStyle>
          <a:p>
            <a:pPr>
              <a:defRPr/>
            </a:pPr>
            <a:endParaRPr lang="en-US" altLang="ja-JP"/>
          </a:p>
        </p:txBody>
      </p:sp>
      <p:sp>
        <p:nvSpPr>
          <p:cNvPr id="8" name="Rectangle 5"/>
          <p:cNvSpPr>
            <a:spLocks noGrp="1" noChangeArrowheads="1"/>
          </p:cNvSpPr>
          <p:nvPr>
            <p:ph type="ftr" sz="quarter" idx="11"/>
          </p:nvPr>
        </p:nvSpPr>
        <p:spPr/>
        <p:txBody>
          <a:bodyPr/>
          <a:lstStyle>
            <a:lvl1pPr>
              <a:defRPr i="1"/>
            </a:lvl1pPr>
          </a:lstStyle>
          <a:p>
            <a:pPr>
              <a:defRPr/>
            </a:pPr>
            <a:endParaRPr lang="en-US" altLang="ja-JP"/>
          </a:p>
        </p:txBody>
      </p:sp>
      <p:sp>
        <p:nvSpPr>
          <p:cNvPr id="9" name="Rectangle 6"/>
          <p:cNvSpPr>
            <a:spLocks noGrp="1" noChangeArrowheads="1"/>
          </p:cNvSpPr>
          <p:nvPr>
            <p:ph type="sldNum" sz="quarter" idx="12"/>
          </p:nvPr>
        </p:nvSpPr>
        <p:spPr/>
        <p:txBody>
          <a:bodyPr/>
          <a:lstStyle>
            <a:lvl1pPr>
              <a:defRPr i="1"/>
            </a:lvl1pPr>
          </a:lstStyle>
          <a:p>
            <a:pPr>
              <a:defRPr/>
            </a:pPr>
            <a:fld id="{FF2A922E-73F5-4F92-8683-0C804973D674}" type="slidenum">
              <a:rPr lang="en-US" altLang="ja-JP"/>
              <a:pPr>
                <a:defRPr/>
              </a:pPr>
              <a:t>‹#›</a:t>
            </a:fld>
            <a:endParaRPr lang="en-US" altLang="ja-JP"/>
          </a:p>
        </p:txBody>
      </p:sp>
    </p:spTree>
    <p:extLst>
      <p:ext uri="{BB962C8B-B14F-4D97-AF65-F5344CB8AC3E}">
        <p14:creationId xmlns:p14="http://schemas.microsoft.com/office/powerpoint/2010/main" val="1205527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p:txBody>
          <a:bodyPr/>
          <a:lstStyle>
            <a:lvl1pPr algn="ctr">
              <a:defRPr i="1"/>
            </a:lvl1pPr>
          </a:lstStyle>
          <a:p>
            <a:pPr>
              <a:defRPr/>
            </a:pPr>
            <a:endParaRPr lang="en-US" altLang="ja-JP"/>
          </a:p>
        </p:txBody>
      </p:sp>
      <p:sp>
        <p:nvSpPr>
          <p:cNvPr id="4" name="Rectangle 5"/>
          <p:cNvSpPr>
            <a:spLocks noGrp="1" noChangeArrowheads="1"/>
          </p:cNvSpPr>
          <p:nvPr>
            <p:ph type="ftr" sz="quarter" idx="11"/>
          </p:nvPr>
        </p:nvSpPr>
        <p:spPr/>
        <p:txBody>
          <a:bodyPr/>
          <a:lstStyle>
            <a:lvl1pPr>
              <a:defRPr i="1"/>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i="1"/>
            </a:lvl1pPr>
          </a:lstStyle>
          <a:p>
            <a:pPr>
              <a:defRPr/>
            </a:pPr>
            <a:fld id="{9CDE47C3-BF1A-4BBD-B453-F1EB95C6DA98}" type="slidenum">
              <a:rPr lang="en-US" altLang="ja-JP"/>
              <a:pPr>
                <a:defRPr/>
              </a:pPr>
              <a:t>‹#›</a:t>
            </a:fld>
            <a:endParaRPr lang="en-US" altLang="ja-JP"/>
          </a:p>
        </p:txBody>
      </p:sp>
    </p:spTree>
    <p:extLst>
      <p:ext uri="{BB962C8B-B14F-4D97-AF65-F5344CB8AC3E}">
        <p14:creationId xmlns:p14="http://schemas.microsoft.com/office/powerpoint/2010/main" val="299230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lgn="ctr">
              <a:defRPr i="1"/>
            </a:lvl1pPr>
          </a:lstStyle>
          <a:p>
            <a:pPr>
              <a:defRPr/>
            </a:pPr>
            <a:endParaRPr lang="en-US" altLang="ja-JP"/>
          </a:p>
        </p:txBody>
      </p:sp>
      <p:sp>
        <p:nvSpPr>
          <p:cNvPr id="3" name="Rectangle 5"/>
          <p:cNvSpPr>
            <a:spLocks noGrp="1" noChangeArrowheads="1"/>
          </p:cNvSpPr>
          <p:nvPr>
            <p:ph type="ftr" sz="quarter" idx="11"/>
          </p:nvPr>
        </p:nvSpPr>
        <p:spPr/>
        <p:txBody>
          <a:bodyPr/>
          <a:lstStyle>
            <a:lvl1pPr>
              <a:defRPr i="1"/>
            </a:lvl1pPr>
          </a:lstStyle>
          <a:p>
            <a:pPr>
              <a:defRPr/>
            </a:pPr>
            <a:endParaRPr lang="en-US" altLang="ja-JP"/>
          </a:p>
        </p:txBody>
      </p:sp>
      <p:sp>
        <p:nvSpPr>
          <p:cNvPr id="4" name="Rectangle 6"/>
          <p:cNvSpPr>
            <a:spLocks noGrp="1" noChangeArrowheads="1"/>
          </p:cNvSpPr>
          <p:nvPr>
            <p:ph type="sldNum" sz="quarter" idx="12"/>
          </p:nvPr>
        </p:nvSpPr>
        <p:spPr/>
        <p:txBody>
          <a:bodyPr/>
          <a:lstStyle>
            <a:lvl1pPr>
              <a:defRPr i="1"/>
            </a:lvl1pPr>
          </a:lstStyle>
          <a:p>
            <a:pPr>
              <a:defRPr/>
            </a:pPr>
            <a:fld id="{E3AFC940-19ED-479D-821F-93E18B1349E6}" type="slidenum">
              <a:rPr lang="en-US" altLang="ja-JP"/>
              <a:pPr>
                <a:defRPr/>
              </a:pPr>
              <a:t>‹#›</a:t>
            </a:fld>
            <a:endParaRPr lang="en-US" altLang="ja-JP"/>
          </a:p>
        </p:txBody>
      </p:sp>
    </p:spTree>
    <p:extLst>
      <p:ext uri="{BB962C8B-B14F-4D97-AF65-F5344CB8AC3E}">
        <p14:creationId xmlns:p14="http://schemas.microsoft.com/office/powerpoint/2010/main" val="3466340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p:txBody>
          <a:bodyPr/>
          <a:lstStyle>
            <a:lvl1pPr algn="ctr">
              <a:defRPr i="1"/>
            </a:lvl1pPr>
          </a:lstStyle>
          <a:p>
            <a:pPr>
              <a:defRPr/>
            </a:pPr>
            <a:endParaRPr lang="en-US" altLang="ja-JP"/>
          </a:p>
        </p:txBody>
      </p:sp>
      <p:sp>
        <p:nvSpPr>
          <p:cNvPr id="6" name="Rectangle 5"/>
          <p:cNvSpPr>
            <a:spLocks noGrp="1" noChangeArrowheads="1"/>
          </p:cNvSpPr>
          <p:nvPr>
            <p:ph type="ftr" sz="quarter" idx="11"/>
          </p:nvPr>
        </p:nvSpPr>
        <p:spPr/>
        <p:txBody>
          <a:bodyPr/>
          <a:lstStyle>
            <a:lvl1pPr>
              <a:defRPr i="1"/>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i="1"/>
            </a:lvl1pPr>
          </a:lstStyle>
          <a:p>
            <a:pPr>
              <a:defRPr/>
            </a:pPr>
            <a:fld id="{88749E5E-4012-4710-965D-97B92E9A10BE}" type="slidenum">
              <a:rPr lang="en-US" altLang="ja-JP"/>
              <a:pPr>
                <a:defRPr/>
              </a:pPr>
              <a:t>‹#›</a:t>
            </a:fld>
            <a:endParaRPr lang="en-US" altLang="ja-JP"/>
          </a:p>
        </p:txBody>
      </p:sp>
    </p:spTree>
    <p:extLst>
      <p:ext uri="{BB962C8B-B14F-4D97-AF65-F5344CB8AC3E}">
        <p14:creationId xmlns:p14="http://schemas.microsoft.com/office/powerpoint/2010/main" val="888538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p:txBody>
          <a:bodyPr/>
          <a:lstStyle>
            <a:lvl1pPr algn="ctr">
              <a:defRPr i="1"/>
            </a:lvl1pPr>
          </a:lstStyle>
          <a:p>
            <a:pPr>
              <a:defRPr/>
            </a:pPr>
            <a:endParaRPr lang="en-US" altLang="ja-JP"/>
          </a:p>
        </p:txBody>
      </p:sp>
      <p:sp>
        <p:nvSpPr>
          <p:cNvPr id="6" name="Rectangle 5"/>
          <p:cNvSpPr>
            <a:spLocks noGrp="1" noChangeArrowheads="1"/>
          </p:cNvSpPr>
          <p:nvPr>
            <p:ph type="ftr" sz="quarter" idx="11"/>
          </p:nvPr>
        </p:nvSpPr>
        <p:spPr/>
        <p:txBody>
          <a:bodyPr/>
          <a:lstStyle>
            <a:lvl1pPr>
              <a:defRPr i="1"/>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i="1"/>
            </a:lvl1pPr>
          </a:lstStyle>
          <a:p>
            <a:pPr>
              <a:defRPr/>
            </a:pPr>
            <a:fld id="{4B3BE5A8-E35E-4D78-B89B-D3C717BD0731}" type="slidenum">
              <a:rPr lang="en-US" altLang="ja-JP"/>
              <a:pPr>
                <a:defRPr/>
              </a:pPr>
              <a:t>‹#›</a:t>
            </a:fld>
            <a:endParaRPr lang="en-US" altLang="ja-JP"/>
          </a:p>
        </p:txBody>
      </p:sp>
    </p:spTree>
    <p:extLst>
      <p:ext uri="{BB962C8B-B14F-4D97-AF65-F5344CB8AC3E}">
        <p14:creationId xmlns:p14="http://schemas.microsoft.com/office/powerpoint/2010/main" val="590041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マスタータイトルの書式設定</a:t>
            </a:r>
          </a:p>
        </p:txBody>
      </p:sp>
      <p:sp>
        <p:nvSpPr>
          <p:cNvPr id="2051"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5300"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spcBef>
                <a:spcPct val="50000"/>
              </a:spcBef>
              <a:defRPr kumimoji="1" sz="1400" i="0">
                <a:solidFill>
                  <a:srgbClr val="000000"/>
                </a:solidFill>
                <a:ea typeface="ＭＳ Ｐゴシック" pitchFamily="50" charset="-128"/>
              </a:defRPr>
            </a:lvl1pPr>
          </a:lstStyle>
          <a:p>
            <a:pPr>
              <a:defRPr/>
            </a:pPr>
            <a:endParaRPr lang="en-US" altLang="ja-JP"/>
          </a:p>
        </p:txBody>
      </p:sp>
      <p:sp>
        <p:nvSpPr>
          <p:cNvPr id="5530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spcBef>
                <a:spcPct val="50000"/>
              </a:spcBef>
              <a:defRPr kumimoji="1" sz="1400" i="0">
                <a:solidFill>
                  <a:srgbClr val="000000"/>
                </a:solidFill>
                <a:ea typeface="ＭＳ Ｐゴシック" pitchFamily="50" charset="-128"/>
              </a:defRPr>
            </a:lvl1pPr>
          </a:lstStyle>
          <a:p>
            <a:pPr>
              <a:defRPr/>
            </a:pPr>
            <a:endParaRPr lang="en-US" altLang="ja-JP"/>
          </a:p>
        </p:txBody>
      </p:sp>
      <p:sp>
        <p:nvSpPr>
          <p:cNvPr id="55302"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50000"/>
              </a:spcBef>
              <a:defRPr kumimoji="1" sz="1400" i="0">
                <a:solidFill>
                  <a:srgbClr val="000000"/>
                </a:solidFill>
                <a:ea typeface="ＭＳ Ｐゴシック" pitchFamily="50" charset="-128"/>
              </a:defRPr>
            </a:lvl1pPr>
          </a:lstStyle>
          <a:p>
            <a:pPr>
              <a:defRPr/>
            </a:pPr>
            <a:fld id="{15D3255A-0E01-428C-8AEF-BBAF7EAAF53C}" type="slidenum">
              <a:rPr lang="en-US" altLang="ja-JP"/>
              <a:pPr>
                <a:defRPr/>
              </a:pPr>
              <a:t>‹#›</a:t>
            </a:fld>
            <a:endParaRPr lang="en-US" altLang="ja-JP"/>
          </a:p>
        </p:txBody>
      </p:sp>
    </p:spTree>
    <p:extLst>
      <p:ext uri="{BB962C8B-B14F-4D97-AF65-F5344CB8AC3E}">
        <p14:creationId xmlns:p14="http://schemas.microsoft.com/office/powerpoint/2010/main" val="4103126342"/>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マスタータイトルの書式設定</a:t>
            </a:r>
          </a:p>
        </p:txBody>
      </p:sp>
      <p:sp>
        <p:nvSpPr>
          <p:cNvPr id="3686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5300"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spcBef>
                <a:spcPct val="50000"/>
              </a:spcBef>
              <a:defRPr sz="1400" smtClean="0"/>
            </a:lvl1pPr>
          </a:lstStyle>
          <a:p>
            <a:pPr>
              <a:defRPr/>
            </a:pPr>
            <a:endParaRPr lang="en-US" altLang="ja-JP">
              <a:solidFill>
                <a:srgbClr val="000000"/>
              </a:solidFill>
              <a:ea typeface="ＭＳ Ｐゴシック" pitchFamily="50" charset="-128"/>
            </a:endParaRPr>
          </a:p>
        </p:txBody>
      </p:sp>
      <p:sp>
        <p:nvSpPr>
          <p:cNvPr id="5530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spcBef>
                <a:spcPct val="50000"/>
              </a:spcBef>
              <a:defRPr sz="1400" smtClean="0"/>
            </a:lvl1pPr>
          </a:lstStyle>
          <a:p>
            <a:pPr>
              <a:defRPr/>
            </a:pPr>
            <a:endParaRPr lang="en-US" altLang="ja-JP">
              <a:solidFill>
                <a:srgbClr val="000000"/>
              </a:solidFill>
              <a:ea typeface="ＭＳ Ｐゴシック" pitchFamily="50" charset="-128"/>
            </a:endParaRPr>
          </a:p>
        </p:txBody>
      </p:sp>
      <p:sp>
        <p:nvSpPr>
          <p:cNvPr id="55302"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50000"/>
              </a:spcBef>
              <a:defRPr sz="1400" smtClean="0"/>
            </a:lvl1pPr>
          </a:lstStyle>
          <a:p>
            <a:pPr>
              <a:defRPr/>
            </a:pPr>
            <a:fld id="{42C9E2CA-6C5A-4C32-8067-B293EE96046E}" type="slidenum">
              <a:rPr lang="en-US" altLang="ja-JP">
                <a:solidFill>
                  <a:srgbClr val="000000"/>
                </a:solidFill>
                <a:ea typeface="ＭＳ Ｐゴシック" pitchFamily="50" charset="-128"/>
              </a:rPr>
              <a:pPr>
                <a:defRPr/>
              </a:pPr>
              <a:t>‹#›</a:t>
            </a:fld>
            <a:endParaRPr lang="en-US" altLang="ja-JP">
              <a:solidFill>
                <a:srgbClr val="000000"/>
              </a:solidFill>
              <a:ea typeface="ＭＳ Ｐゴシック" pitchFamily="50" charset="-128"/>
            </a:endParaRPr>
          </a:p>
        </p:txBody>
      </p:sp>
    </p:spTree>
    <p:extLst>
      <p:ext uri="{BB962C8B-B14F-4D97-AF65-F5344CB8AC3E}">
        <p14:creationId xmlns:p14="http://schemas.microsoft.com/office/powerpoint/2010/main" val="1477062326"/>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マスタータイトルの書式設定</a:t>
            </a:r>
          </a:p>
        </p:txBody>
      </p:sp>
      <p:sp>
        <p:nvSpPr>
          <p:cNvPr id="3686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5300"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spcBef>
                <a:spcPct val="50000"/>
              </a:spcBef>
              <a:defRPr sz="1400" smtClean="0"/>
            </a:lvl1pPr>
          </a:lstStyle>
          <a:p>
            <a:pPr>
              <a:defRPr/>
            </a:pPr>
            <a:endParaRPr lang="en-US" altLang="ja-JP">
              <a:solidFill>
                <a:srgbClr val="000000"/>
              </a:solidFill>
              <a:ea typeface="ＭＳ Ｐゴシック" pitchFamily="50" charset="-128"/>
            </a:endParaRPr>
          </a:p>
        </p:txBody>
      </p:sp>
      <p:sp>
        <p:nvSpPr>
          <p:cNvPr id="5530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spcBef>
                <a:spcPct val="50000"/>
              </a:spcBef>
              <a:defRPr sz="1400" smtClean="0"/>
            </a:lvl1pPr>
          </a:lstStyle>
          <a:p>
            <a:pPr>
              <a:defRPr/>
            </a:pPr>
            <a:endParaRPr lang="en-US" altLang="ja-JP">
              <a:solidFill>
                <a:srgbClr val="000000"/>
              </a:solidFill>
              <a:ea typeface="ＭＳ Ｐゴシック" pitchFamily="50" charset="-128"/>
            </a:endParaRPr>
          </a:p>
        </p:txBody>
      </p:sp>
      <p:sp>
        <p:nvSpPr>
          <p:cNvPr id="55302"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50000"/>
              </a:spcBef>
              <a:defRPr sz="1400" smtClean="0"/>
            </a:lvl1pPr>
          </a:lstStyle>
          <a:p>
            <a:pPr>
              <a:defRPr/>
            </a:pPr>
            <a:fld id="{42C9E2CA-6C5A-4C32-8067-B293EE96046E}" type="slidenum">
              <a:rPr lang="en-US" altLang="ja-JP">
                <a:solidFill>
                  <a:srgbClr val="000000"/>
                </a:solidFill>
                <a:ea typeface="ＭＳ Ｐゴシック" pitchFamily="50" charset="-128"/>
              </a:rPr>
              <a:pPr>
                <a:defRPr/>
              </a:pPr>
              <a:t>‹#›</a:t>
            </a:fld>
            <a:endParaRPr lang="en-US" altLang="ja-JP">
              <a:solidFill>
                <a:srgbClr val="000000"/>
              </a:solidFill>
              <a:ea typeface="ＭＳ Ｐゴシック" pitchFamily="50" charset="-128"/>
            </a:endParaRPr>
          </a:p>
        </p:txBody>
      </p:sp>
    </p:spTree>
    <p:extLst>
      <p:ext uri="{BB962C8B-B14F-4D97-AF65-F5344CB8AC3E}">
        <p14:creationId xmlns:p14="http://schemas.microsoft.com/office/powerpoint/2010/main" val="123608469"/>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83.bin"/><Relationship Id="rId2" Type="http://schemas.openxmlformats.org/officeDocument/2006/relationships/slideLayout" Target="../slideLayouts/slideLayout26.xml"/><Relationship Id="rId1" Type="http://schemas.openxmlformats.org/officeDocument/2006/relationships/vmlDrawing" Target="../drawings/vmlDrawing8.vml"/><Relationship Id="rId4" Type="http://schemas.openxmlformats.org/officeDocument/2006/relationships/image" Target="../media/image64.wmf"/></Relationships>
</file>

<file path=ppt/slides/_rels/slide11.xml.rels><?xml version="1.0" encoding="UTF-8" standalone="yes"?>
<Relationships xmlns="http://schemas.openxmlformats.org/package/2006/relationships"><Relationship Id="rId13" Type="http://schemas.openxmlformats.org/officeDocument/2006/relationships/oleObject" Target="../embeddings/oleObject89.bin"/><Relationship Id="rId18" Type="http://schemas.openxmlformats.org/officeDocument/2006/relationships/image" Target="../media/image71.wmf"/><Relationship Id="rId26" Type="http://schemas.openxmlformats.org/officeDocument/2006/relationships/image" Target="../media/image75.wmf"/><Relationship Id="rId39" Type="http://schemas.openxmlformats.org/officeDocument/2006/relationships/image" Target="../media/image81.wmf"/><Relationship Id="rId3" Type="http://schemas.openxmlformats.org/officeDocument/2006/relationships/oleObject" Target="../embeddings/oleObject84.bin"/><Relationship Id="rId21" Type="http://schemas.openxmlformats.org/officeDocument/2006/relationships/oleObject" Target="../embeddings/oleObject93.bin"/><Relationship Id="rId34" Type="http://schemas.openxmlformats.org/officeDocument/2006/relationships/image" Target="../media/image79.wmf"/><Relationship Id="rId42" Type="http://schemas.openxmlformats.org/officeDocument/2006/relationships/oleObject" Target="../embeddings/oleObject104.bin"/><Relationship Id="rId47" Type="http://schemas.openxmlformats.org/officeDocument/2006/relationships/image" Target="../media/image85.wmf"/><Relationship Id="rId50" Type="http://schemas.openxmlformats.org/officeDocument/2006/relationships/oleObject" Target="../embeddings/oleObject108.bin"/><Relationship Id="rId7" Type="http://schemas.openxmlformats.org/officeDocument/2006/relationships/oleObject" Target="../embeddings/oleObject86.bin"/><Relationship Id="rId12" Type="http://schemas.openxmlformats.org/officeDocument/2006/relationships/image" Target="../media/image64.wmf"/><Relationship Id="rId17" Type="http://schemas.openxmlformats.org/officeDocument/2006/relationships/oleObject" Target="../embeddings/oleObject91.bin"/><Relationship Id="rId25" Type="http://schemas.openxmlformats.org/officeDocument/2006/relationships/oleObject" Target="../embeddings/oleObject95.bin"/><Relationship Id="rId33" Type="http://schemas.openxmlformats.org/officeDocument/2006/relationships/oleObject" Target="../embeddings/oleObject99.bin"/><Relationship Id="rId38" Type="http://schemas.openxmlformats.org/officeDocument/2006/relationships/oleObject" Target="../embeddings/oleObject102.bin"/><Relationship Id="rId46" Type="http://schemas.openxmlformats.org/officeDocument/2006/relationships/oleObject" Target="../embeddings/oleObject106.bin"/><Relationship Id="rId2" Type="http://schemas.openxmlformats.org/officeDocument/2006/relationships/slideLayout" Target="../slideLayouts/slideLayout26.xml"/><Relationship Id="rId16" Type="http://schemas.openxmlformats.org/officeDocument/2006/relationships/image" Target="../media/image70.wmf"/><Relationship Id="rId20" Type="http://schemas.openxmlformats.org/officeDocument/2006/relationships/image" Target="../media/image72.wmf"/><Relationship Id="rId29" Type="http://schemas.openxmlformats.org/officeDocument/2006/relationships/oleObject" Target="../embeddings/oleObject97.bin"/><Relationship Id="rId41" Type="http://schemas.openxmlformats.org/officeDocument/2006/relationships/image" Target="../media/image82.wmf"/><Relationship Id="rId1" Type="http://schemas.openxmlformats.org/officeDocument/2006/relationships/vmlDrawing" Target="../drawings/vmlDrawing9.vml"/><Relationship Id="rId6" Type="http://schemas.openxmlformats.org/officeDocument/2006/relationships/image" Target="../media/image66.wmf"/><Relationship Id="rId11" Type="http://schemas.openxmlformats.org/officeDocument/2006/relationships/oleObject" Target="../embeddings/oleObject88.bin"/><Relationship Id="rId24" Type="http://schemas.openxmlformats.org/officeDocument/2006/relationships/image" Target="../media/image74.wmf"/><Relationship Id="rId32" Type="http://schemas.openxmlformats.org/officeDocument/2006/relationships/image" Target="../media/image78.wmf"/><Relationship Id="rId37" Type="http://schemas.openxmlformats.org/officeDocument/2006/relationships/oleObject" Target="../embeddings/oleObject101.bin"/><Relationship Id="rId40" Type="http://schemas.openxmlformats.org/officeDocument/2006/relationships/oleObject" Target="../embeddings/oleObject103.bin"/><Relationship Id="rId45" Type="http://schemas.openxmlformats.org/officeDocument/2006/relationships/image" Target="../media/image84.wmf"/><Relationship Id="rId53" Type="http://schemas.openxmlformats.org/officeDocument/2006/relationships/image" Target="../media/image88.wmf"/><Relationship Id="rId5" Type="http://schemas.openxmlformats.org/officeDocument/2006/relationships/oleObject" Target="../embeddings/oleObject85.bin"/><Relationship Id="rId15" Type="http://schemas.openxmlformats.org/officeDocument/2006/relationships/oleObject" Target="../embeddings/oleObject90.bin"/><Relationship Id="rId23" Type="http://schemas.openxmlformats.org/officeDocument/2006/relationships/oleObject" Target="../embeddings/oleObject94.bin"/><Relationship Id="rId28" Type="http://schemas.openxmlformats.org/officeDocument/2006/relationships/image" Target="../media/image76.wmf"/><Relationship Id="rId36" Type="http://schemas.openxmlformats.org/officeDocument/2006/relationships/image" Target="../media/image80.wmf"/><Relationship Id="rId49" Type="http://schemas.openxmlformats.org/officeDocument/2006/relationships/image" Target="../media/image86.wmf"/><Relationship Id="rId10" Type="http://schemas.openxmlformats.org/officeDocument/2006/relationships/image" Target="../media/image68.wmf"/><Relationship Id="rId19" Type="http://schemas.openxmlformats.org/officeDocument/2006/relationships/oleObject" Target="../embeddings/oleObject92.bin"/><Relationship Id="rId31" Type="http://schemas.openxmlformats.org/officeDocument/2006/relationships/oleObject" Target="../embeddings/oleObject98.bin"/><Relationship Id="rId44" Type="http://schemas.openxmlformats.org/officeDocument/2006/relationships/oleObject" Target="../embeddings/oleObject105.bin"/><Relationship Id="rId52" Type="http://schemas.openxmlformats.org/officeDocument/2006/relationships/oleObject" Target="../embeddings/oleObject109.bin"/><Relationship Id="rId4" Type="http://schemas.openxmlformats.org/officeDocument/2006/relationships/image" Target="../media/image65.wmf"/><Relationship Id="rId9" Type="http://schemas.openxmlformats.org/officeDocument/2006/relationships/oleObject" Target="../embeddings/oleObject87.bin"/><Relationship Id="rId14" Type="http://schemas.openxmlformats.org/officeDocument/2006/relationships/image" Target="../media/image69.wmf"/><Relationship Id="rId22" Type="http://schemas.openxmlformats.org/officeDocument/2006/relationships/image" Target="../media/image73.wmf"/><Relationship Id="rId27" Type="http://schemas.openxmlformats.org/officeDocument/2006/relationships/oleObject" Target="../embeddings/oleObject96.bin"/><Relationship Id="rId30" Type="http://schemas.openxmlformats.org/officeDocument/2006/relationships/image" Target="../media/image77.wmf"/><Relationship Id="rId35" Type="http://schemas.openxmlformats.org/officeDocument/2006/relationships/oleObject" Target="../embeddings/oleObject100.bin"/><Relationship Id="rId43" Type="http://schemas.openxmlformats.org/officeDocument/2006/relationships/image" Target="../media/image83.wmf"/><Relationship Id="rId48" Type="http://schemas.openxmlformats.org/officeDocument/2006/relationships/oleObject" Target="../embeddings/oleObject107.bin"/><Relationship Id="rId8" Type="http://schemas.openxmlformats.org/officeDocument/2006/relationships/image" Target="../media/image67.wmf"/><Relationship Id="rId51" Type="http://schemas.openxmlformats.org/officeDocument/2006/relationships/image" Target="../media/image87.wmf"/></Relationships>
</file>

<file path=ppt/slides/_rels/slide12.xml.rels><?xml version="1.0" encoding="UTF-8" standalone="yes"?>
<Relationships xmlns="http://schemas.openxmlformats.org/package/2006/relationships"><Relationship Id="rId26" Type="http://schemas.openxmlformats.org/officeDocument/2006/relationships/image" Target="../media/image69.wmf"/><Relationship Id="rId21" Type="http://schemas.openxmlformats.org/officeDocument/2006/relationships/oleObject" Target="../embeddings/oleObject119.bin"/><Relationship Id="rId34" Type="http://schemas.openxmlformats.org/officeDocument/2006/relationships/image" Target="../media/image73.wmf"/><Relationship Id="rId42" Type="http://schemas.openxmlformats.org/officeDocument/2006/relationships/image" Target="../media/image88.wmf"/><Relationship Id="rId47" Type="http://schemas.openxmlformats.org/officeDocument/2006/relationships/oleObject" Target="../embeddings/oleObject132.bin"/><Relationship Id="rId50" Type="http://schemas.openxmlformats.org/officeDocument/2006/relationships/image" Target="../media/image77.wmf"/><Relationship Id="rId55" Type="http://schemas.openxmlformats.org/officeDocument/2006/relationships/oleObject" Target="../embeddings/oleObject136.bin"/><Relationship Id="rId63" Type="http://schemas.openxmlformats.org/officeDocument/2006/relationships/image" Target="../media/image83.wmf"/><Relationship Id="rId68" Type="http://schemas.openxmlformats.org/officeDocument/2006/relationships/oleObject" Target="../embeddings/oleObject143.bin"/><Relationship Id="rId76" Type="http://schemas.openxmlformats.org/officeDocument/2006/relationships/oleObject" Target="../embeddings/oleObject147.bin"/><Relationship Id="rId84" Type="http://schemas.openxmlformats.org/officeDocument/2006/relationships/oleObject" Target="../embeddings/oleObject151.bin"/><Relationship Id="rId89" Type="http://schemas.openxmlformats.org/officeDocument/2006/relationships/image" Target="../media/image107.wmf"/><Relationship Id="rId97" Type="http://schemas.openxmlformats.org/officeDocument/2006/relationships/image" Target="../media/image111.emf"/><Relationship Id="rId7" Type="http://schemas.openxmlformats.org/officeDocument/2006/relationships/oleObject" Target="../embeddings/oleObject112.bin"/><Relationship Id="rId71" Type="http://schemas.openxmlformats.org/officeDocument/2006/relationships/image" Target="../media/image98.wmf"/><Relationship Id="rId92" Type="http://schemas.openxmlformats.org/officeDocument/2006/relationships/oleObject" Target="../embeddings/oleObject155.bin"/><Relationship Id="rId2" Type="http://schemas.openxmlformats.org/officeDocument/2006/relationships/slideLayout" Target="../slideLayouts/slideLayout26.xml"/><Relationship Id="rId16" Type="http://schemas.openxmlformats.org/officeDocument/2006/relationships/image" Target="../media/image95.wmf"/><Relationship Id="rId29" Type="http://schemas.openxmlformats.org/officeDocument/2006/relationships/oleObject" Target="../embeddings/oleObject123.bin"/><Relationship Id="rId11" Type="http://schemas.openxmlformats.org/officeDocument/2006/relationships/oleObject" Target="../embeddings/oleObject114.bin"/><Relationship Id="rId24" Type="http://schemas.openxmlformats.org/officeDocument/2006/relationships/image" Target="../media/image64.wmf"/><Relationship Id="rId32" Type="http://schemas.openxmlformats.org/officeDocument/2006/relationships/image" Target="../media/image72.wmf"/><Relationship Id="rId37" Type="http://schemas.openxmlformats.org/officeDocument/2006/relationships/oleObject" Target="../embeddings/oleObject127.bin"/><Relationship Id="rId40" Type="http://schemas.openxmlformats.org/officeDocument/2006/relationships/image" Target="../media/image87.wmf"/><Relationship Id="rId45" Type="http://schemas.openxmlformats.org/officeDocument/2006/relationships/oleObject" Target="../embeddings/oleObject131.bin"/><Relationship Id="rId53" Type="http://schemas.openxmlformats.org/officeDocument/2006/relationships/oleObject" Target="../embeddings/oleObject135.bin"/><Relationship Id="rId58" Type="http://schemas.openxmlformats.org/officeDocument/2006/relationships/oleObject" Target="../embeddings/oleObject138.bin"/><Relationship Id="rId66" Type="http://schemas.openxmlformats.org/officeDocument/2006/relationships/oleObject" Target="../embeddings/oleObject142.bin"/><Relationship Id="rId74" Type="http://schemas.openxmlformats.org/officeDocument/2006/relationships/oleObject" Target="../embeddings/oleObject146.bin"/><Relationship Id="rId79" Type="http://schemas.openxmlformats.org/officeDocument/2006/relationships/image" Target="../media/image102.wmf"/><Relationship Id="rId87" Type="http://schemas.openxmlformats.org/officeDocument/2006/relationships/image" Target="../media/image106.emf"/><Relationship Id="rId5" Type="http://schemas.openxmlformats.org/officeDocument/2006/relationships/oleObject" Target="../embeddings/oleObject111.bin"/><Relationship Id="rId61" Type="http://schemas.openxmlformats.org/officeDocument/2006/relationships/image" Target="../media/image82.wmf"/><Relationship Id="rId82" Type="http://schemas.openxmlformats.org/officeDocument/2006/relationships/oleObject" Target="../embeddings/oleObject150.bin"/><Relationship Id="rId90" Type="http://schemas.openxmlformats.org/officeDocument/2006/relationships/oleObject" Target="../embeddings/oleObject154.bin"/><Relationship Id="rId95" Type="http://schemas.openxmlformats.org/officeDocument/2006/relationships/image" Target="../media/image110.emf"/><Relationship Id="rId19" Type="http://schemas.openxmlformats.org/officeDocument/2006/relationships/oleObject" Target="../embeddings/oleObject118.bin"/><Relationship Id="rId14" Type="http://schemas.openxmlformats.org/officeDocument/2006/relationships/image" Target="../media/image94.wmf"/><Relationship Id="rId22" Type="http://schemas.openxmlformats.org/officeDocument/2006/relationships/image" Target="../media/image66.wmf"/><Relationship Id="rId27" Type="http://schemas.openxmlformats.org/officeDocument/2006/relationships/oleObject" Target="../embeddings/oleObject122.bin"/><Relationship Id="rId30" Type="http://schemas.openxmlformats.org/officeDocument/2006/relationships/image" Target="../media/image71.wmf"/><Relationship Id="rId35" Type="http://schemas.openxmlformats.org/officeDocument/2006/relationships/oleObject" Target="../embeddings/oleObject126.bin"/><Relationship Id="rId43" Type="http://schemas.openxmlformats.org/officeDocument/2006/relationships/oleObject" Target="../embeddings/oleObject130.bin"/><Relationship Id="rId48" Type="http://schemas.openxmlformats.org/officeDocument/2006/relationships/image" Target="../media/image76.wmf"/><Relationship Id="rId56" Type="http://schemas.openxmlformats.org/officeDocument/2006/relationships/image" Target="../media/image80.wmf"/><Relationship Id="rId64" Type="http://schemas.openxmlformats.org/officeDocument/2006/relationships/oleObject" Target="../embeddings/oleObject141.bin"/><Relationship Id="rId69" Type="http://schemas.openxmlformats.org/officeDocument/2006/relationships/image" Target="../media/image97.emf"/><Relationship Id="rId77" Type="http://schemas.openxmlformats.org/officeDocument/2006/relationships/image" Target="../media/image101.wmf"/><Relationship Id="rId8" Type="http://schemas.openxmlformats.org/officeDocument/2006/relationships/image" Target="../media/image91.emf"/><Relationship Id="rId51" Type="http://schemas.openxmlformats.org/officeDocument/2006/relationships/oleObject" Target="../embeddings/oleObject134.bin"/><Relationship Id="rId72" Type="http://schemas.openxmlformats.org/officeDocument/2006/relationships/oleObject" Target="../embeddings/oleObject145.bin"/><Relationship Id="rId80" Type="http://schemas.openxmlformats.org/officeDocument/2006/relationships/oleObject" Target="../embeddings/oleObject149.bin"/><Relationship Id="rId85" Type="http://schemas.openxmlformats.org/officeDocument/2006/relationships/image" Target="../media/image105.emf"/><Relationship Id="rId93" Type="http://schemas.openxmlformats.org/officeDocument/2006/relationships/image" Target="../media/image109.emf"/><Relationship Id="rId98" Type="http://schemas.openxmlformats.org/officeDocument/2006/relationships/oleObject" Target="../embeddings/oleObject158.bin"/><Relationship Id="rId3" Type="http://schemas.openxmlformats.org/officeDocument/2006/relationships/oleObject" Target="../embeddings/oleObject110.bin"/><Relationship Id="rId12" Type="http://schemas.openxmlformats.org/officeDocument/2006/relationships/image" Target="../media/image93.wmf"/><Relationship Id="rId17" Type="http://schemas.openxmlformats.org/officeDocument/2006/relationships/oleObject" Target="../embeddings/oleObject117.bin"/><Relationship Id="rId25" Type="http://schemas.openxmlformats.org/officeDocument/2006/relationships/oleObject" Target="../embeddings/oleObject121.bin"/><Relationship Id="rId33" Type="http://schemas.openxmlformats.org/officeDocument/2006/relationships/oleObject" Target="../embeddings/oleObject125.bin"/><Relationship Id="rId38" Type="http://schemas.openxmlformats.org/officeDocument/2006/relationships/image" Target="../media/image86.wmf"/><Relationship Id="rId46" Type="http://schemas.openxmlformats.org/officeDocument/2006/relationships/image" Target="../media/image68.wmf"/><Relationship Id="rId59" Type="http://schemas.openxmlformats.org/officeDocument/2006/relationships/image" Target="../media/image81.wmf"/><Relationship Id="rId67" Type="http://schemas.openxmlformats.org/officeDocument/2006/relationships/image" Target="../media/image85.wmf"/><Relationship Id="rId20" Type="http://schemas.openxmlformats.org/officeDocument/2006/relationships/image" Target="../media/image65.wmf"/><Relationship Id="rId41" Type="http://schemas.openxmlformats.org/officeDocument/2006/relationships/oleObject" Target="../embeddings/oleObject129.bin"/><Relationship Id="rId54" Type="http://schemas.openxmlformats.org/officeDocument/2006/relationships/image" Target="../media/image79.wmf"/><Relationship Id="rId62" Type="http://schemas.openxmlformats.org/officeDocument/2006/relationships/oleObject" Target="../embeddings/oleObject140.bin"/><Relationship Id="rId70" Type="http://schemas.openxmlformats.org/officeDocument/2006/relationships/oleObject" Target="../embeddings/oleObject144.bin"/><Relationship Id="rId75" Type="http://schemas.openxmlformats.org/officeDocument/2006/relationships/image" Target="../media/image100.wmf"/><Relationship Id="rId83" Type="http://schemas.openxmlformats.org/officeDocument/2006/relationships/image" Target="../media/image104.wmf"/><Relationship Id="rId88" Type="http://schemas.openxmlformats.org/officeDocument/2006/relationships/oleObject" Target="../embeddings/oleObject153.bin"/><Relationship Id="rId91" Type="http://schemas.openxmlformats.org/officeDocument/2006/relationships/image" Target="../media/image108.emf"/><Relationship Id="rId96" Type="http://schemas.openxmlformats.org/officeDocument/2006/relationships/oleObject" Target="../embeddings/oleObject157.bin"/><Relationship Id="rId1" Type="http://schemas.openxmlformats.org/officeDocument/2006/relationships/vmlDrawing" Target="../drawings/vmlDrawing10.vml"/><Relationship Id="rId6" Type="http://schemas.openxmlformats.org/officeDocument/2006/relationships/image" Target="../media/image90.emf"/><Relationship Id="rId15" Type="http://schemas.openxmlformats.org/officeDocument/2006/relationships/oleObject" Target="../embeddings/oleObject116.bin"/><Relationship Id="rId23" Type="http://schemas.openxmlformats.org/officeDocument/2006/relationships/oleObject" Target="../embeddings/oleObject120.bin"/><Relationship Id="rId28" Type="http://schemas.openxmlformats.org/officeDocument/2006/relationships/image" Target="../media/image70.wmf"/><Relationship Id="rId36" Type="http://schemas.openxmlformats.org/officeDocument/2006/relationships/image" Target="../media/image75.wmf"/><Relationship Id="rId49" Type="http://schemas.openxmlformats.org/officeDocument/2006/relationships/oleObject" Target="../embeddings/oleObject133.bin"/><Relationship Id="rId57" Type="http://schemas.openxmlformats.org/officeDocument/2006/relationships/oleObject" Target="../embeddings/oleObject137.bin"/><Relationship Id="rId10" Type="http://schemas.openxmlformats.org/officeDocument/2006/relationships/image" Target="../media/image92.emf"/><Relationship Id="rId31" Type="http://schemas.openxmlformats.org/officeDocument/2006/relationships/oleObject" Target="../embeddings/oleObject124.bin"/><Relationship Id="rId44" Type="http://schemas.openxmlformats.org/officeDocument/2006/relationships/image" Target="../media/image67.wmf"/><Relationship Id="rId52" Type="http://schemas.openxmlformats.org/officeDocument/2006/relationships/image" Target="../media/image78.wmf"/><Relationship Id="rId60" Type="http://schemas.openxmlformats.org/officeDocument/2006/relationships/oleObject" Target="../embeddings/oleObject139.bin"/><Relationship Id="rId65" Type="http://schemas.openxmlformats.org/officeDocument/2006/relationships/image" Target="../media/image84.wmf"/><Relationship Id="rId73" Type="http://schemas.openxmlformats.org/officeDocument/2006/relationships/image" Target="../media/image99.wmf"/><Relationship Id="rId78" Type="http://schemas.openxmlformats.org/officeDocument/2006/relationships/oleObject" Target="../embeddings/oleObject148.bin"/><Relationship Id="rId81" Type="http://schemas.openxmlformats.org/officeDocument/2006/relationships/image" Target="../media/image103.wmf"/><Relationship Id="rId86" Type="http://schemas.openxmlformats.org/officeDocument/2006/relationships/oleObject" Target="../embeddings/oleObject152.bin"/><Relationship Id="rId94" Type="http://schemas.openxmlformats.org/officeDocument/2006/relationships/oleObject" Target="../embeddings/oleObject156.bin"/><Relationship Id="rId99" Type="http://schemas.openxmlformats.org/officeDocument/2006/relationships/image" Target="../media/image112.emf"/><Relationship Id="rId4" Type="http://schemas.openxmlformats.org/officeDocument/2006/relationships/image" Target="../media/image89.wmf"/><Relationship Id="rId9" Type="http://schemas.openxmlformats.org/officeDocument/2006/relationships/oleObject" Target="../embeddings/oleObject113.bin"/><Relationship Id="rId13" Type="http://schemas.openxmlformats.org/officeDocument/2006/relationships/oleObject" Target="../embeddings/oleObject115.bin"/><Relationship Id="rId18" Type="http://schemas.openxmlformats.org/officeDocument/2006/relationships/image" Target="../media/image96.wmf"/><Relationship Id="rId39" Type="http://schemas.openxmlformats.org/officeDocument/2006/relationships/oleObject" Target="../embeddings/oleObject128.bin"/></Relationships>
</file>

<file path=ppt/slides/_rels/slide13.xml.rels><?xml version="1.0" encoding="UTF-8" standalone="yes"?>
<Relationships xmlns="http://schemas.openxmlformats.org/package/2006/relationships"><Relationship Id="rId13" Type="http://schemas.openxmlformats.org/officeDocument/2006/relationships/oleObject" Target="../embeddings/oleObject164.bin"/><Relationship Id="rId18" Type="http://schemas.openxmlformats.org/officeDocument/2006/relationships/image" Target="../media/image73.wmf"/><Relationship Id="rId26" Type="http://schemas.openxmlformats.org/officeDocument/2006/relationships/image" Target="../media/image88.wmf"/><Relationship Id="rId39" Type="http://schemas.openxmlformats.org/officeDocument/2006/relationships/oleObject" Target="../embeddings/oleObject177.bin"/><Relationship Id="rId21" Type="http://schemas.openxmlformats.org/officeDocument/2006/relationships/oleObject" Target="../embeddings/oleObject168.bin"/><Relationship Id="rId34" Type="http://schemas.openxmlformats.org/officeDocument/2006/relationships/image" Target="../media/image94.wmf"/><Relationship Id="rId42" Type="http://schemas.openxmlformats.org/officeDocument/2006/relationships/image" Target="../media/image98.wmf"/><Relationship Id="rId47" Type="http://schemas.openxmlformats.org/officeDocument/2006/relationships/oleObject" Target="../embeddings/oleObject181.bin"/><Relationship Id="rId50" Type="http://schemas.openxmlformats.org/officeDocument/2006/relationships/image" Target="../media/image102.wmf"/><Relationship Id="rId55" Type="http://schemas.openxmlformats.org/officeDocument/2006/relationships/oleObject" Target="../embeddings/oleObject185.bin"/><Relationship Id="rId63" Type="http://schemas.openxmlformats.org/officeDocument/2006/relationships/oleObject" Target="../embeddings/oleObject189.bin"/><Relationship Id="rId68" Type="http://schemas.openxmlformats.org/officeDocument/2006/relationships/image" Target="../media/image122.emf"/><Relationship Id="rId76" Type="http://schemas.openxmlformats.org/officeDocument/2006/relationships/oleObject" Target="../embeddings/oleObject196.bin"/><Relationship Id="rId84" Type="http://schemas.openxmlformats.org/officeDocument/2006/relationships/oleObject" Target="../embeddings/oleObject200.bin"/><Relationship Id="rId89" Type="http://schemas.openxmlformats.org/officeDocument/2006/relationships/image" Target="../media/image79.wmf"/><Relationship Id="rId7" Type="http://schemas.openxmlformats.org/officeDocument/2006/relationships/oleObject" Target="../embeddings/oleObject161.bin"/><Relationship Id="rId71" Type="http://schemas.openxmlformats.org/officeDocument/2006/relationships/oleObject" Target="../embeddings/oleObject193.bin"/><Relationship Id="rId2" Type="http://schemas.openxmlformats.org/officeDocument/2006/relationships/slideLayout" Target="../slideLayouts/slideLayout26.xml"/><Relationship Id="rId16" Type="http://schemas.openxmlformats.org/officeDocument/2006/relationships/image" Target="../media/image72.wmf"/><Relationship Id="rId29" Type="http://schemas.openxmlformats.org/officeDocument/2006/relationships/oleObject" Target="../embeddings/oleObject172.bin"/><Relationship Id="rId11" Type="http://schemas.openxmlformats.org/officeDocument/2006/relationships/oleObject" Target="../embeddings/oleObject163.bin"/><Relationship Id="rId24" Type="http://schemas.openxmlformats.org/officeDocument/2006/relationships/image" Target="../media/image87.wmf"/><Relationship Id="rId32" Type="http://schemas.openxmlformats.org/officeDocument/2006/relationships/image" Target="../media/image114.emf"/><Relationship Id="rId37" Type="http://schemas.openxmlformats.org/officeDocument/2006/relationships/oleObject" Target="../embeddings/oleObject176.bin"/><Relationship Id="rId40" Type="http://schemas.openxmlformats.org/officeDocument/2006/relationships/image" Target="../media/image116.emf"/><Relationship Id="rId45" Type="http://schemas.openxmlformats.org/officeDocument/2006/relationships/oleObject" Target="../embeddings/oleObject180.bin"/><Relationship Id="rId53" Type="http://schemas.openxmlformats.org/officeDocument/2006/relationships/oleObject" Target="../embeddings/oleObject184.bin"/><Relationship Id="rId58" Type="http://schemas.openxmlformats.org/officeDocument/2006/relationships/image" Target="../media/image118.emf"/><Relationship Id="rId66" Type="http://schemas.openxmlformats.org/officeDocument/2006/relationships/image" Target="../media/image121.emf"/><Relationship Id="rId74" Type="http://schemas.openxmlformats.org/officeDocument/2006/relationships/oleObject" Target="../embeddings/oleObject195.bin"/><Relationship Id="rId79" Type="http://schemas.openxmlformats.org/officeDocument/2006/relationships/image" Target="../media/image127.wmf"/><Relationship Id="rId87" Type="http://schemas.openxmlformats.org/officeDocument/2006/relationships/image" Target="../media/image131.wmf"/><Relationship Id="rId5" Type="http://schemas.openxmlformats.org/officeDocument/2006/relationships/oleObject" Target="../embeddings/oleObject160.bin"/><Relationship Id="rId61" Type="http://schemas.openxmlformats.org/officeDocument/2006/relationships/oleObject" Target="../embeddings/oleObject188.bin"/><Relationship Id="rId82" Type="http://schemas.openxmlformats.org/officeDocument/2006/relationships/oleObject" Target="../embeddings/oleObject199.bin"/><Relationship Id="rId19" Type="http://schemas.openxmlformats.org/officeDocument/2006/relationships/oleObject" Target="../embeddings/oleObject167.bin"/><Relationship Id="rId4" Type="http://schemas.openxmlformats.org/officeDocument/2006/relationships/image" Target="../media/image65.wmf"/><Relationship Id="rId9" Type="http://schemas.openxmlformats.org/officeDocument/2006/relationships/oleObject" Target="../embeddings/oleObject162.bin"/><Relationship Id="rId14" Type="http://schemas.openxmlformats.org/officeDocument/2006/relationships/image" Target="../media/image71.wmf"/><Relationship Id="rId22" Type="http://schemas.openxmlformats.org/officeDocument/2006/relationships/image" Target="../media/image86.wmf"/><Relationship Id="rId27" Type="http://schemas.openxmlformats.org/officeDocument/2006/relationships/oleObject" Target="../embeddings/oleObject171.bin"/><Relationship Id="rId30" Type="http://schemas.openxmlformats.org/officeDocument/2006/relationships/image" Target="../media/image113.emf"/><Relationship Id="rId35" Type="http://schemas.openxmlformats.org/officeDocument/2006/relationships/oleObject" Target="../embeddings/oleObject175.bin"/><Relationship Id="rId43" Type="http://schemas.openxmlformats.org/officeDocument/2006/relationships/oleObject" Target="../embeddings/oleObject179.bin"/><Relationship Id="rId48" Type="http://schemas.openxmlformats.org/officeDocument/2006/relationships/image" Target="../media/image101.wmf"/><Relationship Id="rId56" Type="http://schemas.openxmlformats.org/officeDocument/2006/relationships/image" Target="../media/image117.emf"/><Relationship Id="rId64" Type="http://schemas.openxmlformats.org/officeDocument/2006/relationships/image" Target="../media/image120.emf"/><Relationship Id="rId69" Type="http://schemas.openxmlformats.org/officeDocument/2006/relationships/oleObject" Target="../embeddings/oleObject192.bin"/><Relationship Id="rId77" Type="http://schemas.openxmlformats.org/officeDocument/2006/relationships/image" Target="../media/image126.wmf"/><Relationship Id="rId8" Type="http://schemas.openxmlformats.org/officeDocument/2006/relationships/image" Target="../media/image64.wmf"/><Relationship Id="rId51" Type="http://schemas.openxmlformats.org/officeDocument/2006/relationships/oleObject" Target="../embeddings/oleObject183.bin"/><Relationship Id="rId72" Type="http://schemas.openxmlformats.org/officeDocument/2006/relationships/oleObject" Target="../embeddings/oleObject194.bin"/><Relationship Id="rId80" Type="http://schemas.openxmlformats.org/officeDocument/2006/relationships/oleObject" Target="../embeddings/oleObject198.bin"/><Relationship Id="rId85" Type="http://schemas.openxmlformats.org/officeDocument/2006/relationships/image" Target="../media/image130.wmf"/><Relationship Id="rId3" Type="http://schemas.openxmlformats.org/officeDocument/2006/relationships/oleObject" Target="../embeddings/oleObject159.bin"/><Relationship Id="rId12" Type="http://schemas.openxmlformats.org/officeDocument/2006/relationships/image" Target="../media/image70.wmf"/><Relationship Id="rId17" Type="http://schemas.openxmlformats.org/officeDocument/2006/relationships/oleObject" Target="../embeddings/oleObject166.bin"/><Relationship Id="rId25" Type="http://schemas.openxmlformats.org/officeDocument/2006/relationships/oleObject" Target="../embeddings/oleObject170.bin"/><Relationship Id="rId33" Type="http://schemas.openxmlformats.org/officeDocument/2006/relationships/oleObject" Target="../embeddings/oleObject174.bin"/><Relationship Id="rId38" Type="http://schemas.openxmlformats.org/officeDocument/2006/relationships/image" Target="../media/image96.wmf"/><Relationship Id="rId46" Type="http://schemas.openxmlformats.org/officeDocument/2006/relationships/image" Target="../media/image100.wmf"/><Relationship Id="rId59" Type="http://schemas.openxmlformats.org/officeDocument/2006/relationships/oleObject" Target="../embeddings/oleObject187.bin"/><Relationship Id="rId67" Type="http://schemas.openxmlformats.org/officeDocument/2006/relationships/oleObject" Target="../embeddings/oleObject191.bin"/><Relationship Id="rId20" Type="http://schemas.openxmlformats.org/officeDocument/2006/relationships/image" Target="../media/image75.wmf"/><Relationship Id="rId41" Type="http://schemas.openxmlformats.org/officeDocument/2006/relationships/oleObject" Target="../embeddings/oleObject178.bin"/><Relationship Id="rId54" Type="http://schemas.openxmlformats.org/officeDocument/2006/relationships/image" Target="../media/image104.wmf"/><Relationship Id="rId62" Type="http://schemas.openxmlformats.org/officeDocument/2006/relationships/image" Target="../media/image119.emf"/><Relationship Id="rId70" Type="http://schemas.openxmlformats.org/officeDocument/2006/relationships/image" Target="../media/image123.wmf"/><Relationship Id="rId75" Type="http://schemas.openxmlformats.org/officeDocument/2006/relationships/image" Target="../media/image125.wmf"/><Relationship Id="rId83" Type="http://schemas.openxmlformats.org/officeDocument/2006/relationships/image" Target="../media/image129.wmf"/><Relationship Id="rId88" Type="http://schemas.openxmlformats.org/officeDocument/2006/relationships/oleObject" Target="../embeddings/oleObject202.bin"/><Relationship Id="rId1" Type="http://schemas.openxmlformats.org/officeDocument/2006/relationships/vmlDrawing" Target="../drawings/vmlDrawing11.vml"/><Relationship Id="rId6" Type="http://schemas.openxmlformats.org/officeDocument/2006/relationships/image" Target="../media/image66.wmf"/><Relationship Id="rId15" Type="http://schemas.openxmlformats.org/officeDocument/2006/relationships/oleObject" Target="../embeddings/oleObject165.bin"/><Relationship Id="rId23" Type="http://schemas.openxmlformats.org/officeDocument/2006/relationships/oleObject" Target="../embeddings/oleObject169.bin"/><Relationship Id="rId28" Type="http://schemas.openxmlformats.org/officeDocument/2006/relationships/image" Target="../media/image89.wmf"/><Relationship Id="rId36" Type="http://schemas.openxmlformats.org/officeDocument/2006/relationships/image" Target="../media/image115.wmf"/><Relationship Id="rId49" Type="http://schemas.openxmlformats.org/officeDocument/2006/relationships/oleObject" Target="../embeddings/oleObject182.bin"/><Relationship Id="rId57" Type="http://schemas.openxmlformats.org/officeDocument/2006/relationships/oleObject" Target="../embeddings/oleObject186.bin"/><Relationship Id="rId10" Type="http://schemas.openxmlformats.org/officeDocument/2006/relationships/image" Target="../media/image69.wmf"/><Relationship Id="rId31" Type="http://schemas.openxmlformats.org/officeDocument/2006/relationships/oleObject" Target="../embeddings/oleObject173.bin"/><Relationship Id="rId44" Type="http://schemas.openxmlformats.org/officeDocument/2006/relationships/image" Target="../media/image99.wmf"/><Relationship Id="rId52" Type="http://schemas.openxmlformats.org/officeDocument/2006/relationships/image" Target="../media/image103.wmf"/><Relationship Id="rId60" Type="http://schemas.openxmlformats.org/officeDocument/2006/relationships/image" Target="../media/image107.wmf"/><Relationship Id="rId65" Type="http://schemas.openxmlformats.org/officeDocument/2006/relationships/oleObject" Target="../embeddings/oleObject190.bin"/><Relationship Id="rId73" Type="http://schemas.openxmlformats.org/officeDocument/2006/relationships/image" Target="../media/image124.wmf"/><Relationship Id="rId78" Type="http://schemas.openxmlformats.org/officeDocument/2006/relationships/oleObject" Target="../embeddings/oleObject197.bin"/><Relationship Id="rId81" Type="http://schemas.openxmlformats.org/officeDocument/2006/relationships/image" Target="../media/image128.wmf"/><Relationship Id="rId86" Type="http://schemas.openxmlformats.org/officeDocument/2006/relationships/oleObject" Target="../embeddings/oleObject201.bin"/></Relationships>
</file>

<file path=ppt/slides/_rels/slide14.xml.rels><?xml version="1.0" encoding="UTF-8" standalone="yes"?>
<Relationships xmlns="http://schemas.openxmlformats.org/package/2006/relationships"><Relationship Id="rId26" Type="http://schemas.openxmlformats.org/officeDocument/2006/relationships/image" Target="../media/image134.wmf"/><Relationship Id="rId21" Type="http://schemas.openxmlformats.org/officeDocument/2006/relationships/oleObject" Target="../embeddings/oleObject212.bin"/><Relationship Id="rId42" Type="http://schemas.openxmlformats.org/officeDocument/2006/relationships/image" Target="../media/image103.wmf"/><Relationship Id="rId47" Type="http://schemas.openxmlformats.org/officeDocument/2006/relationships/oleObject" Target="../embeddings/oleObject225.bin"/><Relationship Id="rId63" Type="http://schemas.openxmlformats.org/officeDocument/2006/relationships/image" Target="../media/image143.wmf"/><Relationship Id="rId68" Type="http://schemas.openxmlformats.org/officeDocument/2006/relationships/image" Target="../media/image65.wmf"/><Relationship Id="rId84" Type="http://schemas.openxmlformats.org/officeDocument/2006/relationships/image" Target="../media/image75.wmf"/><Relationship Id="rId89" Type="http://schemas.openxmlformats.org/officeDocument/2006/relationships/oleObject" Target="../embeddings/oleObject247.bin"/><Relationship Id="rId7" Type="http://schemas.openxmlformats.org/officeDocument/2006/relationships/oleObject" Target="../embeddings/oleObject205.bin"/><Relationship Id="rId71" Type="http://schemas.openxmlformats.org/officeDocument/2006/relationships/oleObject" Target="../embeddings/oleObject238.bin"/><Relationship Id="rId92" Type="http://schemas.openxmlformats.org/officeDocument/2006/relationships/image" Target="../media/image145.wmf"/><Relationship Id="rId2" Type="http://schemas.openxmlformats.org/officeDocument/2006/relationships/slideLayout" Target="../slideLayouts/slideLayout26.xml"/><Relationship Id="rId16" Type="http://schemas.openxmlformats.org/officeDocument/2006/relationships/image" Target="../media/image130.wmf"/><Relationship Id="rId29" Type="http://schemas.openxmlformats.org/officeDocument/2006/relationships/oleObject" Target="../embeddings/oleObject216.bin"/><Relationship Id="rId107" Type="http://schemas.openxmlformats.org/officeDocument/2006/relationships/oleObject" Target="../embeddings/oleObject256.bin"/><Relationship Id="rId11" Type="http://schemas.openxmlformats.org/officeDocument/2006/relationships/oleObject" Target="../embeddings/oleObject207.bin"/><Relationship Id="rId24" Type="http://schemas.openxmlformats.org/officeDocument/2006/relationships/image" Target="../media/image94.wmf"/><Relationship Id="rId32" Type="http://schemas.openxmlformats.org/officeDocument/2006/relationships/image" Target="../media/image98.wmf"/><Relationship Id="rId37" Type="http://schemas.openxmlformats.org/officeDocument/2006/relationships/oleObject" Target="../embeddings/oleObject220.bin"/><Relationship Id="rId40" Type="http://schemas.openxmlformats.org/officeDocument/2006/relationships/image" Target="../media/image102.wmf"/><Relationship Id="rId45" Type="http://schemas.openxmlformats.org/officeDocument/2006/relationships/oleObject" Target="../embeddings/oleObject224.bin"/><Relationship Id="rId53" Type="http://schemas.openxmlformats.org/officeDocument/2006/relationships/oleObject" Target="../embeddings/oleObject228.bin"/><Relationship Id="rId58" Type="http://schemas.openxmlformats.org/officeDocument/2006/relationships/image" Target="../media/image141.emf"/><Relationship Id="rId66" Type="http://schemas.openxmlformats.org/officeDocument/2006/relationships/image" Target="../media/image144.wmf"/><Relationship Id="rId74" Type="http://schemas.openxmlformats.org/officeDocument/2006/relationships/image" Target="../media/image69.wmf"/><Relationship Id="rId79" Type="http://schemas.openxmlformats.org/officeDocument/2006/relationships/oleObject" Target="../embeddings/oleObject242.bin"/><Relationship Id="rId87" Type="http://schemas.openxmlformats.org/officeDocument/2006/relationships/oleObject" Target="../embeddings/oleObject246.bin"/><Relationship Id="rId102" Type="http://schemas.openxmlformats.org/officeDocument/2006/relationships/image" Target="../media/image150.wmf"/><Relationship Id="rId5" Type="http://schemas.openxmlformats.org/officeDocument/2006/relationships/oleObject" Target="../embeddings/oleObject204.bin"/><Relationship Id="rId61" Type="http://schemas.openxmlformats.org/officeDocument/2006/relationships/image" Target="../media/image142.wmf"/><Relationship Id="rId82" Type="http://schemas.openxmlformats.org/officeDocument/2006/relationships/image" Target="../media/image73.wmf"/><Relationship Id="rId90" Type="http://schemas.openxmlformats.org/officeDocument/2006/relationships/image" Target="../media/image88.wmf"/><Relationship Id="rId95" Type="http://schemas.openxmlformats.org/officeDocument/2006/relationships/oleObject" Target="../embeddings/oleObject250.bin"/><Relationship Id="rId19" Type="http://schemas.openxmlformats.org/officeDocument/2006/relationships/oleObject" Target="../embeddings/oleObject211.bin"/><Relationship Id="rId14" Type="http://schemas.openxmlformats.org/officeDocument/2006/relationships/image" Target="../media/image129.wmf"/><Relationship Id="rId22" Type="http://schemas.openxmlformats.org/officeDocument/2006/relationships/image" Target="../media/image133.emf"/><Relationship Id="rId27" Type="http://schemas.openxmlformats.org/officeDocument/2006/relationships/oleObject" Target="../embeddings/oleObject215.bin"/><Relationship Id="rId30" Type="http://schemas.openxmlformats.org/officeDocument/2006/relationships/image" Target="../media/image135.emf"/><Relationship Id="rId35" Type="http://schemas.openxmlformats.org/officeDocument/2006/relationships/oleObject" Target="../embeddings/oleObject219.bin"/><Relationship Id="rId43" Type="http://schemas.openxmlformats.org/officeDocument/2006/relationships/oleObject" Target="../embeddings/oleObject223.bin"/><Relationship Id="rId48" Type="http://schemas.openxmlformats.org/officeDocument/2006/relationships/image" Target="../media/image137.emf"/><Relationship Id="rId56" Type="http://schemas.openxmlformats.org/officeDocument/2006/relationships/image" Target="../media/image140.emf"/><Relationship Id="rId64" Type="http://schemas.openxmlformats.org/officeDocument/2006/relationships/oleObject" Target="../embeddings/oleObject234.bin"/><Relationship Id="rId69" Type="http://schemas.openxmlformats.org/officeDocument/2006/relationships/oleObject" Target="../embeddings/oleObject237.bin"/><Relationship Id="rId77" Type="http://schemas.openxmlformats.org/officeDocument/2006/relationships/oleObject" Target="../embeddings/oleObject241.bin"/><Relationship Id="rId100" Type="http://schemas.openxmlformats.org/officeDocument/2006/relationships/image" Target="../media/image149.wmf"/><Relationship Id="rId105" Type="http://schemas.openxmlformats.org/officeDocument/2006/relationships/oleObject" Target="../embeddings/oleObject255.bin"/><Relationship Id="rId8" Type="http://schemas.openxmlformats.org/officeDocument/2006/relationships/image" Target="../media/image79.wmf"/><Relationship Id="rId51" Type="http://schemas.openxmlformats.org/officeDocument/2006/relationships/oleObject" Target="../embeddings/oleObject227.bin"/><Relationship Id="rId72" Type="http://schemas.openxmlformats.org/officeDocument/2006/relationships/image" Target="../media/image64.wmf"/><Relationship Id="rId80" Type="http://schemas.openxmlformats.org/officeDocument/2006/relationships/image" Target="../media/image72.wmf"/><Relationship Id="rId85" Type="http://schemas.openxmlformats.org/officeDocument/2006/relationships/oleObject" Target="../embeddings/oleObject245.bin"/><Relationship Id="rId93" Type="http://schemas.openxmlformats.org/officeDocument/2006/relationships/oleObject" Target="../embeddings/oleObject249.bin"/><Relationship Id="rId98" Type="http://schemas.openxmlformats.org/officeDocument/2006/relationships/image" Target="../media/image148.emf"/><Relationship Id="rId3" Type="http://schemas.openxmlformats.org/officeDocument/2006/relationships/oleObject" Target="../embeddings/oleObject203.bin"/><Relationship Id="rId12" Type="http://schemas.openxmlformats.org/officeDocument/2006/relationships/image" Target="../media/image126.wmf"/><Relationship Id="rId17" Type="http://schemas.openxmlformats.org/officeDocument/2006/relationships/oleObject" Target="../embeddings/oleObject210.bin"/><Relationship Id="rId25" Type="http://schemas.openxmlformats.org/officeDocument/2006/relationships/oleObject" Target="../embeddings/oleObject214.bin"/><Relationship Id="rId33" Type="http://schemas.openxmlformats.org/officeDocument/2006/relationships/oleObject" Target="../embeddings/oleObject218.bin"/><Relationship Id="rId38" Type="http://schemas.openxmlformats.org/officeDocument/2006/relationships/image" Target="../media/image101.wmf"/><Relationship Id="rId46" Type="http://schemas.openxmlformats.org/officeDocument/2006/relationships/image" Target="../media/image136.emf"/><Relationship Id="rId59" Type="http://schemas.openxmlformats.org/officeDocument/2006/relationships/oleObject" Target="../embeddings/oleObject231.bin"/><Relationship Id="rId67" Type="http://schemas.openxmlformats.org/officeDocument/2006/relationships/oleObject" Target="../embeddings/oleObject236.bin"/><Relationship Id="rId103" Type="http://schemas.openxmlformats.org/officeDocument/2006/relationships/oleObject" Target="../embeddings/oleObject254.bin"/><Relationship Id="rId108" Type="http://schemas.openxmlformats.org/officeDocument/2006/relationships/image" Target="../media/image151.wmf"/><Relationship Id="rId20" Type="http://schemas.openxmlformats.org/officeDocument/2006/relationships/image" Target="../media/image132.emf"/><Relationship Id="rId41" Type="http://schemas.openxmlformats.org/officeDocument/2006/relationships/oleObject" Target="../embeddings/oleObject222.bin"/><Relationship Id="rId54" Type="http://schemas.openxmlformats.org/officeDocument/2006/relationships/image" Target="../media/image139.emf"/><Relationship Id="rId62" Type="http://schemas.openxmlformats.org/officeDocument/2006/relationships/oleObject" Target="../embeddings/oleObject233.bin"/><Relationship Id="rId70" Type="http://schemas.openxmlformats.org/officeDocument/2006/relationships/image" Target="../media/image66.wmf"/><Relationship Id="rId75" Type="http://schemas.openxmlformats.org/officeDocument/2006/relationships/oleObject" Target="../embeddings/oleObject240.bin"/><Relationship Id="rId83" Type="http://schemas.openxmlformats.org/officeDocument/2006/relationships/oleObject" Target="../embeddings/oleObject244.bin"/><Relationship Id="rId88" Type="http://schemas.openxmlformats.org/officeDocument/2006/relationships/image" Target="../media/image87.wmf"/><Relationship Id="rId91" Type="http://schemas.openxmlformats.org/officeDocument/2006/relationships/oleObject" Target="../embeddings/oleObject248.bin"/><Relationship Id="rId96" Type="http://schemas.openxmlformats.org/officeDocument/2006/relationships/image" Target="../media/image147.wmf"/><Relationship Id="rId1" Type="http://schemas.openxmlformats.org/officeDocument/2006/relationships/vmlDrawing" Target="../drawings/vmlDrawing12.vml"/><Relationship Id="rId6" Type="http://schemas.openxmlformats.org/officeDocument/2006/relationships/image" Target="../media/image123.wmf"/><Relationship Id="rId15" Type="http://schemas.openxmlformats.org/officeDocument/2006/relationships/oleObject" Target="../embeddings/oleObject209.bin"/><Relationship Id="rId23" Type="http://schemas.openxmlformats.org/officeDocument/2006/relationships/oleObject" Target="../embeddings/oleObject213.bin"/><Relationship Id="rId28" Type="http://schemas.openxmlformats.org/officeDocument/2006/relationships/image" Target="../media/image96.wmf"/><Relationship Id="rId36" Type="http://schemas.openxmlformats.org/officeDocument/2006/relationships/image" Target="../media/image100.wmf"/><Relationship Id="rId49" Type="http://schemas.openxmlformats.org/officeDocument/2006/relationships/oleObject" Target="../embeddings/oleObject226.bin"/><Relationship Id="rId57" Type="http://schemas.openxmlformats.org/officeDocument/2006/relationships/oleObject" Target="../embeddings/oleObject230.bin"/><Relationship Id="rId106" Type="http://schemas.openxmlformats.org/officeDocument/2006/relationships/image" Target="../media/image128.wmf"/><Relationship Id="rId10" Type="http://schemas.openxmlformats.org/officeDocument/2006/relationships/image" Target="../media/image125.wmf"/><Relationship Id="rId31" Type="http://schemas.openxmlformats.org/officeDocument/2006/relationships/oleObject" Target="../embeddings/oleObject217.bin"/><Relationship Id="rId44" Type="http://schemas.openxmlformats.org/officeDocument/2006/relationships/image" Target="../media/image104.wmf"/><Relationship Id="rId52" Type="http://schemas.openxmlformats.org/officeDocument/2006/relationships/image" Target="../media/image138.emf"/><Relationship Id="rId60" Type="http://schemas.openxmlformats.org/officeDocument/2006/relationships/oleObject" Target="../embeddings/oleObject232.bin"/><Relationship Id="rId65" Type="http://schemas.openxmlformats.org/officeDocument/2006/relationships/oleObject" Target="../embeddings/oleObject235.bin"/><Relationship Id="rId73" Type="http://schemas.openxmlformats.org/officeDocument/2006/relationships/oleObject" Target="../embeddings/oleObject239.bin"/><Relationship Id="rId78" Type="http://schemas.openxmlformats.org/officeDocument/2006/relationships/image" Target="../media/image71.wmf"/><Relationship Id="rId81" Type="http://schemas.openxmlformats.org/officeDocument/2006/relationships/oleObject" Target="../embeddings/oleObject243.bin"/><Relationship Id="rId86" Type="http://schemas.openxmlformats.org/officeDocument/2006/relationships/image" Target="../media/image86.wmf"/><Relationship Id="rId94" Type="http://schemas.openxmlformats.org/officeDocument/2006/relationships/image" Target="../media/image146.wmf"/><Relationship Id="rId99" Type="http://schemas.openxmlformats.org/officeDocument/2006/relationships/oleObject" Target="../embeddings/oleObject252.bin"/><Relationship Id="rId101" Type="http://schemas.openxmlformats.org/officeDocument/2006/relationships/oleObject" Target="../embeddings/oleObject253.bin"/><Relationship Id="rId4" Type="http://schemas.openxmlformats.org/officeDocument/2006/relationships/image" Target="../media/image131.wmf"/><Relationship Id="rId9" Type="http://schemas.openxmlformats.org/officeDocument/2006/relationships/oleObject" Target="../embeddings/oleObject206.bin"/><Relationship Id="rId13" Type="http://schemas.openxmlformats.org/officeDocument/2006/relationships/oleObject" Target="../embeddings/oleObject208.bin"/><Relationship Id="rId18" Type="http://schemas.openxmlformats.org/officeDocument/2006/relationships/image" Target="../media/image89.wmf"/><Relationship Id="rId39" Type="http://schemas.openxmlformats.org/officeDocument/2006/relationships/oleObject" Target="../embeddings/oleObject221.bin"/><Relationship Id="rId34" Type="http://schemas.openxmlformats.org/officeDocument/2006/relationships/image" Target="../media/image99.wmf"/><Relationship Id="rId50" Type="http://schemas.openxmlformats.org/officeDocument/2006/relationships/image" Target="../media/image107.wmf"/><Relationship Id="rId55" Type="http://schemas.openxmlformats.org/officeDocument/2006/relationships/oleObject" Target="../embeddings/oleObject229.bin"/><Relationship Id="rId76" Type="http://schemas.openxmlformats.org/officeDocument/2006/relationships/image" Target="../media/image70.wmf"/><Relationship Id="rId97" Type="http://schemas.openxmlformats.org/officeDocument/2006/relationships/oleObject" Target="../embeddings/oleObject251.bin"/><Relationship Id="rId104" Type="http://schemas.openxmlformats.org/officeDocument/2006/relationships/image" Target="../media/image127.wmf"/></Relationships>
</file>

<file path=ppt/slides/_rels/slide15.xml.rels><?xml version="1.0" encoding="UTF-8" standalone="yes"?>
<Relationships xmlns="http://schemas.openxmlformats.org/package/2006/relationships"><Relationship Id="rId8" Type="http://schemas.openxmlformats.org/officeDocument/2006/relationships/image" Target="../media/image64.wmf"/><Relationship Id="rId13" Type="http://schemas.openxmlformats.org/officeDocument/2006/relationships/oleObject" Target="../embeddings/oleObject241.bin"/><Relationship Id="rId18" Type="http://schemas.openxmlformats.org/officeDocument/2006/relationships/image" Target="../media/image73.wmf"/><Relationship Id="rId26" Type="http://schemas.openxmlformats.org/officeDocument/2006/relationships/image" Target="../media/image88.wmf"/><Relationship Id="rId3" Type="http://schemas.openxmlformats.org/officeDocument/2006/relationships/oleObject" Target="../embeddings/oleObject236.bin"/><Relationship Id="rId21" Type="http://schemas.openxmlformats.org/officeDocument/2006/relationships/oleObject" Target="../embeddings/oleObject245.bin"/><Relationship Id="rId34" Type="http://schemas.openxmlformats.org/officeDocument/2006/relationships/image" Target="../media/image150.wmf"/><Relationship Id="rId7" Type="http://schemas.openxmlformats.org/officeDocument/2006/relationships/oleObject" Target="../embeddings/oleObject238.bin"/><Relationship Id="rId12" Type="http://schemas.openxmlformats.org/officeDocument/2006/relationships/image" Target="../media/image70.wmf"/><Relationship Id="rId17" Type="http://schemas.openxmlformats.org/officeDocument/2006/relationships/oleObject" Target="../embeddings/oleObject243.bin"/><Relationship Id="rId25" Type="http://schemas.openxmlformats.org/officeDocument/2006/relationships/oleObject" Target="../embeddings/oleObject247.bin"/><Relationship Id="rId33" Type="http://schemas.openxmlformats.org/officeDocument/2006/relationships/oleObject" Target="../embeddings/oleObject253.bin"/><Relationship Id="rId2" Type="http://schemas.openxmlformats.org/officeDocument/2006/relationships/slideLayout" Target="../slideLayouts/slideLayout26.xml"/><Relationship Id="rId16" Type="http://schemas.openxmlformats.org/officeDocument/2006/relationships/image" Target="../media/image72.wmf"/><Relationship Id="rId20" Type="http://schemas.openxmlformats.org/officeDocument/2006/relationships/image" Target="../media/image75.wmf"/><Relationship Id="rId29" Type="http://schemas.openxmlformats.org/officeDocument/2006/relationships/oleObject" Target="../embeddings/oleObject248.bin"/><Relationship Id="rId1" Type="http://schemas.openxmlformats.org/officeDocument/2006/relationships/vmlDrawing" Target="../drawings/vmlDrawing13.vml"/><Relationship Id="rId6" Type="http://schemas.openxmlformats.org/officeDocument/2006/relationships/image" Target="../media/image66.wmf"/><Relationship Id="rId11" Type="http://schemas.openxmlformats.org/officeDocument/2006/relationships/oleObject" Target="../embeddings/oleObject240.bin"/><Relationship Id="rId24" Type="http://schemas.openxmlformats.org/officeDocument/2006/relationships/image" Target="../media/image87.wmf"/><Relationship Id="rId32" Type="http://schemas.openxmlformats.org/officeDocument/2006/relationships/image" Target="../media/image149.wmf"/><Relationship Id="rId5" Type="http://schemas.openxmlformats.org/officeDocument/2006/relationships/oleObject" Target="../embeddings/oleObject237.bin"/><Relationship Id="rId15" Type="http://schemas.openxmlformats.org/officeDocument/2006/relationships/oleObject" Target="../embeddings/oleObject242.bin"/><Relationship Id="rId23" Type="http://schemas.openxmlformats.org/officeDocument/2006/relationships/oleObject" Target="../embeddings/oleObject246.bin"/><Relationship Id="rId28" Type="http://schemas.openxmlformats.org/officeDocument/2006/relationships/image" Target="../media/image102.wmf"/><Relationship Id="rId10" Type="http://schemas.openxmlformats.org/officeDocument/2006/relationships/image" Target="../media/image69.wmf"/><Relationship Id="rId19" Type="http://schemas.openxmlformats.org/officeDocument/2006/relationships/oleObject" Target="../embeddings/oleObject244.bin"/><Relationship Id="rId31" Type="http://schemas.openxmlformats.org/officeDocument/2006/relationships/oleObject" Target="../embeddings/oleObject252.bin"/><Relationship Id="rId4" Type="http://schemas.openxmlformats.org/officeDocument/2006/relationships/image" Target="../media/image65.wmf"/><Relationship Id="rId9" Type="http://schemas.openxmlformats.org/officeDocument/2006/relationships/oleObject" Target="../embeddings/oleObject239.bin"/><Relationship Id="rId14" Type="http://schemas.openxmlformats.org/officeDocument/2006/relationships/image" Target="../media/image71.wmf"/><Relationship Id="rId22" Type="http://schemas.openxmlformats.org/officeDocument/2006/relationships/image" Target="../media/image86.wmf"/><Relationship Id="rId27" Type="http://schemas.openxmlformats.org/officeDocument/2006/relationships/oleObject" Target="../embeddings/oleObject231.bin"/><Relationship Id="rId30" Type="http://schemas.openxmlformats.org/officeDocument/2006/relationships/image" Target="../media/image145.wmf"/></Relationships>
</file>

<file path=ppt/slides/_rels/slide16.xml.rels><?xml version="1.0" encoding="UTF-8" standalone="yes"?>
<Relationships xmlns="http://schemas.openxmlformats.org/package/2006/relationships"><Relationship Id="rId13" Type="http://schemas.openxmlformats.org/officeDocument/2006/relationships/oleObject" Target="../embeddings/oleObject241.bin"/><Relationship Id="rId18" Type="http://schemas.openxmlformats.org/officeDocument/2006/relationships/image" Target="../media/image73.wmf"/><Relationship Id="rId26" Type="http://schemas.openxmlformats.org/officeDocument/2006/relationships/image" Target="../media/image88.wmf"/><Relationship Id="rId39" Type="http://schemas.openxmlformats.org/officeDocument/2006/relationships/oleObject" Target="../embeddings/oleObject262.bin"/><Relationship Id="rId3" Type="http://schemas.openxmlformats.org/officeDocument/2006/relationships/oleObject" Target="../embeddings/oleObject236.bin"/><Relationship Id="rId21" Type="http://schemas.openxmlformats.org/officeDocument/2006/relationships/oleObject" Target="../embeddings/oleObject245.bin"/><Relationship Id="rId34" Type="http://schemas.openxmlformats.org/officeDocument/2006/relationships/image" Target="../media/image145.wmf"/><Relationship Id="rId42" Type="http://schemas.openxmlformats.org/officeDocument/2006/relationships/oleObject" Target="../embeddings/oleObject264.bin"/><Relationship Id="rId47" Type="http://schemas.openxmlformats.org/officeDocument/2006/relationships/oleObject" Target="../embeddings/oleObject267.bin"/><Relationship Id="rId50" Type="http://schemas.openxmlformats.org/officeDocument/2006/relationships/oleObject" Target="../embeddings/oleObject248.bin"/><Relationship Id="rId7" Type="http://schemas.openxmlformats.org/officeDocument/2006/relationships/oleObject" Target="../embeddings/oleObject238.bin"/><Relationship Id="rId12" Type="http://schemas.openxmlformats.org/officeDocument/2006/relationships/image" Target="../media/image70.wmf"/><Relationship Id="rId17" Type="http://schemas.openxmlformats.org/officeDocument/2006/relationships/oleObject" Target="../embeddings/oleObject243.bin"/><Relationship Id="rId25" Type="http://schemas.openxmlformats.org/officeDocument/2006/relationships/oleObject" Target="../embeddings/oleObject247.bin"/><Relationship Id="rId33" Type="http://schemas.openxmlformats.org/officeDocument/2006/relationships/oleObject" Target="../embeddings/oleObject259.bin"/><Relationship Id="rId38" Type="http://schemas.openxmlformats.org/officeDocument/2006/relationships/image" Target="../media/image155.wmf"/><Relationship Id="rId46" Type="http://schemas.openxmlformats.org/officeDocument/2006/relationships/image" Target="../media/image158.wmf"/><Relationship Id="rId2" Type="http://schemas.openxmlformats.org/officeDocument/2006/relationships/slideLayout" Target="../slideLayouts/slideLayout26.xml"/><Relationship Id="rId16" Type="http://schemas.openxmlformats.org/officeDocument/2006/relationships/image" Target="../media/image72.wmf"/><Relationship Id="rId20" Type="http://schemas.openxmlformats.org/officeDocument/2006/relationships/image" Target="../media/image75.wmf"/><Relationship Id="rId29" Type="http://schemas.openxmlformats.org/officeDocument/2006/relationships/oleObject" Target="../embeddings/oleObject258.bin"/><Relationship Id="rId41" Type="http://schemas.openxmlformats.org/officeDocument/2006/relationships/oleObject" Target="../embeddings/oleObject263.bin"/><Relationship Id="rId54" Type="http://schemas.openxmlformats.org/officeDocument/2006/relationships/image" Target="../media/image150.wmf"/><Relationship Id="rId1" Type="http://schemas.openxmlformats.org/officeDocument/2006/relationships/vmlDrawing" Target="../drawings/vmlDrawing14.vml"/><Relationship Id="rId6" Type="http://schemas.openxmlformats.org/officeDocument/2006/relationships/image" Target="../media/image66.wmf"/><Relationship Id="rId11" Type="http://schemas.openxmlformats.org/officeDocument/2006/relationships/oleObject" Target="../embeddings/oleObject240.bin"/><Relationship Id="rId24" Type="http://schemas.openxmlformats.org/officeDocument/2006/relationships/image" Target="../media/image87.wmf"/><Relationship Id="rId32" Type="http://schemas.openxmlformats.org/officeDocument/2006/relationships/image" Target="../media/image102.wmf"/><Relationship Id="rId37" Type="http://schemas.openxmlformats.org/officeDocument/2006/relationships/oleObject" Target="../embeddings/oleObject261.bin"/><Relationship Id="rId40" Type="http://schemas.openxmlformats.org/officeDocument/2006/relationships/image" Target="../media/image156.wmf"/><Relationship Id="rId45" Type="http://schemas.openxmlformats.org/officeDocument/2006/relationships/oleObject" Target="../embeddings/oleObject266.bin"/><Relationship Id="rId53" Type="http://schemas.openxmlformats.org/officeDocument/2006/relationships/oleObject" Target="../embeddings/oleObject253.bin"/><Relationship Id="rId5" Type="http://schemas.openxmlformats.org/officeDocument/2006/relationships/oleObject" Target="../embeddings/oleObject237.bin"/><Relationship Id="rId15" Type="http://schemas.openxmlformats.org/officeDocument/2006/relationships/oleObject" Target="../embeddings/oleObject242.bin"/><Relationship Id="rId23" Type="http://schemas.openxmlformats.org/officeDocument/2006/relationships/oleObject" Target="../embeddings/oleObject246.bin"/><Relationship Id="rId28" Type="http://schemas.openxmlformats.org/officeDocument/2006/relationships/image" Target="../media/image152.wmf"/><Relationship Id="rId36" Type="http://schemas.openxmlformats.org/officeDocument/2006/relationships/image" Target="../media/image154.wmf"/><Relationship Id="rId49" Type="http://schemas.openxmlformats.org/officeDocument/2006/relationships/image" Target="../media/image159.wmf"/><Relationship Id="rId10" Type="http://schemas.openxmlformats.org/officeDocument/2006/relationships/image" Target="../media/image69.wmf"/><Relationship Id="rId19" Type="http://schemas.openxmlformats.org/officeDocument/2006/relationships/oleObject" Target="../embeddings/oleObject244.bin"/><Relationship Id="rId31" Type="http://schemas.openxmlformats.org/officeDocument/2006/relationships/oleObject" Target="../embeddings/oleObject231.bin"/><Relationship Id="rId44" Type="http://schemas.openxmlformats.org/officeDocument/2006/relationships/oleObject" Target="../embeddings/oleObject265.bin"/><Relationship Id="rId52" Type="http://schemas.openxmlformats.org/officeDocument/2006/relationships/image" Target="../media/image149.wmf"/><Relationship Id="rId4" Type="http://schemas.openxmlformats.org/officeDocument/2006/relationships/image" Target="../media/image65.wmf"/><Relationship Id="rId9" Type="http://schemas.openxmlformats.org/officeDocument/2006/relationships/oleObject" Target="../embeddings/oleObject239.bin"/><Relationship Id="rId14" Type="http://schemas.openxmlformats.org/officeDocument/2006/relationships/image" Target="../media/image71.wmf"/><Relationship Id="rId22" Type="http://schemas.openxmlformats.org/officeDocument/2006/relationships/image" Target="../media/image86.wmf"/><Relationship Id="rId27" Type="http://schemas.openxmlformats.org/officeDocument/2006/relationships/oleObject" Target="../embeddings/oleObject257.bin"/><Relationship Id="rId30" Type="http://schemas.openxmlformats.org/officeDocument/2006/relationships/image" Target="../media/image153.wmf"/><Relationship Id="rId35" Type="http://schemas.openxmlformats.org/officeDocument/2006/relationships/oleObject" Target="../embeddings/oleObject260.bin"/><Relationship Id="rId43" Type="http://schemas.openxmlformats.org/officeDocument/2006/relationships/image" Target="../media/image157.wmf"/><Relationship Id="rId48" Type="http://schemas.openxmlformats.org/officeDocument/2006/relationships/oleObject" Target="../embeddings/oleObject268.bin"/><Relationship Id="rId8" Type="http://schemas.openxmlformats.org/officeDocument/2006/relationships/image" Target="../media/image64.wmf"/><Relationship Id="rId51" Type="http://schemas.openxmlformats.org/officeDocument/2006/relationships/oleObject" Target="../embeddings/oleObject252.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8.xml.rels><?xml version="1.0" encoding="UTF-8" standalone="yes"?>
<Relationships xmlns="http://schemas.openxmlformats.org/package/2006/relationships"><Relationship Id="rId13" Type="http://schemas.openxmlformats.org/officeDocument/2006/relationships/image" Target="../media/image80.wmf"/><Relationship Id="rId18" Type="http://schemas.openxmlformats.org/officeDocument/2006/relationships/oleObject" Target="../embeddings/oleObject90.bin"/><Relationship Id="rId26" Type="http://schemas.openxmlformats.org/officeDocument/2006/relationships/image" Target="../media/image84.wmf"/><Relationship Id="rId39" Type="http://schemas.openxmlformats.org/officeDocument/2006/relationships/oleObject" Target="../embeddings/oleObject278.bin"/><Relationship Id="rId3" Type="http://schemas.openxmlformats.org/officeDocument/2006/relationships/notesSlide" Target="../notesSlides/notesSlide7.xml"/><Relationship Id="rId21" Type="http://schemas.openxmlformats.org/officeDocument/2006/relationships/oleObject" Target="../embeddings/oleObject271.bin"/><Relationship Id="rId34" Type="http://schemas.openxmlformats.org/officeDocument/2006/relationships/image" Target="../media/image166.wmf"/><Relationship Id="rId42" Type="http://schemas.openxmlformats.org/officeDocument/2006/relationships/image" Target="../media/image170.wmf"/><Relationship Id="rId47" Type="http://schemas.openxmlformats.org/officeDocument/2006/relationships/image" Target="../media/image72.wmf"/><Relationship Id="rId50" Type="http://schemas.openxmlformats.org/officeDocument/2006/relationships/oleObject" Target="../embeddings/oleObject283.bin"/><Relationship Id="rId7" Type="http://schemas.openxmlformats.org/officeDocument/2006/relationships/image" Target="../media/image68.wmf"/><Relationship Id="rId12" Type="http://schemas.openxmlformats.org/officeDocument/2006/relationships/oleObject" Target="../embeddings/oleObject100.bin"/><Relationship Id="rId17" Type="http://schemas.openxmlformats.org/officeDocument/2006/relationships/image" Target="../media/image65.wmf"/><Relationship Id="rId25" Type="http://schemas.openxmlformats.org/officeDocument/2006/relationships/oleObject" Target="../embeddings/oleObject105.bin"/><Relationship Id="rId33" Type="http://schemas.openxmlformats.org/officeDocument/2006/relationships/oleObject" Target="../embeddings/oleObject275.bin"/><Relationship Id="rId38" Type="http://schemas.openxmlformats.org/officeDocument/2006/relationships/image" Target="../media/image168.wmf"/><Relationship Id="rId46" Type="http://schemas.openxmlformats.org/officeDocument/2006/relationships/oleObject" Target="../embeddings/oleObject92.bin"/><Relationship Id="rId2" Type="http://schemas.openxmlformats.org/officeDocument/2006/relationships/slideLayout" Target="../slideLayouts/slideLayout26.xml"/><Relationship Id="rId16" Type="http://schemas.openxmlformats.org/officeDocument/2006/relationships/oleObject" Target="../embeddings/oleObject84.bin"/><Relationship Id="rId20" Type="http://schemas.openxmlformats.org/officeDocument/2006/relationships/oleObject" Target="../embeddings/oleObject101.bin"/><Relationship Id="rId29" Type="http://schemas.openxmlformats.org/officeDocument/2006/relationships/oleObject" Target="../embeddings/oleObject273.bin"/><Relationship Id="rId41" Type="http://schemas.openxmlformats.org/officeDocument/2006/relationships/oleObject" Target="../embeddings/oleObject279.bin"/><Relationship Id="rId1" Type="http://schemas.openxmlformats.org/officeDocument/2006/relationships/vmlDrawing" Target="../drawings/vmlDrawing15.vml"/><Relationship Id="rId6" Type="http://schemas.openxmlformats.org/officeDocument/2006/relationships/oleObject" Target="../embeddings/oleObject87.bin"/><Relationship Id="rId11" Type="http://schemas.openxmlformats.org/officeDocument/2006/relationships/image" Target="../media/image161.wmf"/><Relationship Id="rId24" Type="http://schemas.openxmlformats.org/officeDocument/2006/relationships/image" Target="../media/image163.wmf"/><Relationship Id="rId32" Type="http://schemas.openxmlformats.org/officeDocument/2006/relationships/image" Target="../media/image165.wmf"/><Relationship Id="rId37" Type="http://schemas.openxmlformats.org/officeDocument/2006/relationships/oleObject" Target="../embeddings/oleObject277.bin"/><Relationship Id="rId40" Type="http://schemas.openxmlformats.org/officeDocument/2006/relationships/image" Target="../media/image169.wmf"/><Relationship Id="rId45" Type="http://schemas.openxmlformats.org/officeDocument/2006/relationships/oleObject" Target="../embeddings/oleObject282.bin"/><Relationship Id="rId5" Type="http://schemas.openxmlformats.org/officeDocument/2006/relationships/image" Target="../media/image67.wmf"/><Relationship Id="rId15" Type="http://schemas.openxmlformats.org/officeDocument/2006/relationships/image" Target="../media/image64.wmf"/><Relationship Id="rId23" Type="http://schemas.openxmlformats.org/officeDocument/2006/relationships/oleObject" Target="../embeddings/oleObject272.bin"/><Relationship Id="rId28" Type="http://schemas.openxmlformats.org/officeDocument/2006/relationships/image" Target="../media/image85.wmf"/><Relationship Id="rId36" Type="http://schemas.openxmlformats.org/officeDocument/2006/relationships/image" Target="../media/image167.wmf"/><Relationship Id="rId49" Type="http://schemas.openxmlformats.org/officeDocument/2006/relationships/image" Target="../media/image86.wmf"/><Relationship Id="rId10" Type="http://schemas.openxmlformats.org/officeDocument/2006/relationships/oleObject" Target="../embeddings/oleObject270.bin"/><Relationship Id="rId19" Type="http://schemas.openxmlformats.org/officeDocument/2006/relationships/image" Target="../media/image70.wmf"/><Relationship Id="rId31" Type="http://schemas.openxmlformats.org/officeDocument/2006/relationships/oleObject" Target="../embeddings/oleObject274.bin"/><Relationship Id="rId44" Type="http://schemas.openxmlformats.org/officeDocument/2006/relationships/oleObject" Target="../embeddings/oleObject281.bin"/><Relationship Id="rId52" Type="http://schemas.openxmlformats.org/officeDocument/2006/relationships/image" Target="../media/image75.wmf"/><Relationship Id="rId4" Type="http://schemas.openxmlformats.org/officeDocument/2006/relationships/oleObject" Target="../embeddings/oleObject86.bin"/><Relationship Id="rId9" Type="http://schemas.openxmlformats.org/officeDocument/2006/relationships/image" Target="../media/image160.wmf"/><Relationship Id="rId14" Type="http://schemas.openxmlformats.org/officeDocument/2006/relationships/oleObject" Target="../embeddings/oleObject83.bin"/><Relationship Id="rId22" Type="http://schemas.openxmlformats.org/officeDocument/2006/relationships/image" Target="../media/image162.wmf"/><Relationship Id="rId27" Type="http://schemas.openxmlformats.org/officeDocument/2006/relationships/oleObject" Target="../embeddings/oleObject106.bin"/><Relationship Id="rId30" Type="http://schemas.openxmlformats.org/officeDocument/2006/relationships/image" Target="../media/image164.wmf"/><Relationship Id="rId35" Type="http://schemas.openxmlformats.org/officeDocument/2006/relationships/oleObject" Target="../embeddings/oleObject276.bin"/><Relationship Id="rId43" Type="http://schemas.openxmlformats.org/officeDocument/2006/relationships/oleObject" Target="../embeddings/oleObject280.bin"/><Relationship Id="rId48" Type="http://schemas.openxmlformats.org/officeDocument/2006/relationships/oleObject" Target="../embeddings/oleObject107.bin"/><Relationship Id="rId8" Type="http://schemas.openxmlformats.org/officeDocument/2006/relationships/oleObject" Target="../embeddings/oleObject269.bin"/><Relationship Id="rId51" Type="http://schemas.openxmlformats.org/officeDocument/2006/relationships/oleObject" Target="../embeddings/oleObject95.bin"/></Relationships>
</file>

<file path=ppt/slides/_rels/slide19.xml.rels><?xml version="1.0" encoding="UTF-8" standalone="yes"?>
<Relationships xmlns="http://schemas.openxmlformats.org/package/2006/relationships"><Relationship Id="rId13" Type="http://schemas.openxmlformats.org/officeDocument/2006/relationships/oleObject" Target="../embeddings/oleObject100.bin"/><Relationship Id="rId18" Type="http://schemas.openxmlformats.org/officeDocument/2006/relationships/image" Target="../media/image70.wmf"/><Relationship Id="rId26" Type="http://schemas.openxmlformats.org/officeDocument/2006/relationships/image" Target="../media/image162.wmf"/><Relationship Id="rId39" Type="http://schemas.openxmlformats.org/officeDocument/2006/relationships/oleObject" Target="../embeddings/oleObject292.bin"/><Relationship Id="rId3" Type="http://schemas.openxmlformats.org/officeDocument/2006/relationships/oleObject" Target="../embeddings/oleObject83.bin"/><Relationship Id="rId21" Type="http://schemas.openxmlformats.org/officeDocument/2006/relationships/oleObject" Target="../embeddings/oleObject107.bin"/><Relationship Id="rId34" Type="http://schemas.openxmlformats.org/officeDocument/2006/relationships/image" Target="../media/image165.wmf"/><Relationship Id="rId42" Type="http://schemas.openxmlformats.org/officeDocument/2006/relationships/image" Target="../media/image170.wmf"/><Relationship Id="rId47" Type="http://schemas.openxmlformats.org/officeDocument/2006/relationships/oleObject" Target="../embeddings/oleObject272.bin"/><Relationship Id="rId50" Type="http://schemas.openxmlformats.org/officeDocument/2006/relationships/image" Target="../media/image72.wmf"/><Relationship Id="rId7" Type="http://schemas.openxmlformats.org/officeDocument/2006/relationships/oleObject" Target="../embeddings/oleObject87.bin"/><Relationship Id="rId12" Type="http://schemas.openxmlformats.org/officeDocument/2006/relationships/image" Target="../media/image161.wmf"/><Relationship Id="rId17" Type="http://schemas.openxmlformats.org/officeDocument/2006/relationships/oleObject" Target="../embeddings/oleObject90.bin"/><Relationship Id="rId25" Type="http://schemas.openxmlformats.org/officeDocument/2006/relationships/oleObject" Target="../embeddings/oleObject287.bin"/><Relationship Id="rId33" Type="http://schemas.openxmlformats.org/officeDocument/2006/relationships/oleObject" Target="../embeddings/oleObject289.bin"/><Relationship Id="rId38" Type="http://schemas.openxmlformats.org/officeDocument/2006/relationships/image" Target="../media/image168.wmf"/><Relationship Id="rId46" Type="http://schemas.openxmlformats.org/officeDocument/2006/relationships/oleObject" Target="../embeddings/oleObject296.bin"/><Relationship Id="rId2" Type="http://schemas.openxmlformats.org/officeDocument/2006/relationships/slideLayout" Target="../slideLayouts/slideLayout26.xml"/><Relationship Id="rId16" Type="http://schemas.openxmlformats.org/officeDocument/2006/relationships/image" Target="../media/image65.wmf"/><Relationship Id="rId20" Type="http://schemas.openxmlformats.org/officeDocument/2006/relationships/image" Target="../media/image75.wmf"/><Relationship Id="rId29" Type="http://schemas.openxmlformats.org/officeDocument/2006/relationships/oleObject" Target="../embeddings/oleObject106.bin"/><Relationship Id="rId41" Type="http://schemas.openxmlformats.org/officeDocument/2006/relationships/oleObject" Target="../embeddings/oleObject293.bin"/><Relationship Id="rId1" Type="http://schemas.openxmlformats.org/officeDocument/2006/relationships/vmlDrawing" Target="../drawings/vmlDrawing16.vml"/><Relationship Id="rId6" Type="http://schemas.openxmlformats.org/officeDocument/2006/relationships/image" Target="../media/image67.wmf"/><Relationship Id="rId11" Type="http://schemas.openxmlformats.org/officeDocument/2006/relationships/oleObject" Target="../embeddings/oleObject285.bin"/><Relationship Id="rId24" Type="http://schemas.openxmlformats.org/officeDocument/2006/relationships/oleObject" Target="../embeddings/oleObject101.bin"/><Relationship Id="rId32" Type="http://schemas.openxmlformats.org/officeDocument/2006/relationships/image" Target="../media/image164.wmf"/><Relationship Id="rId37" Type="http://schemas.openxmlformats.org/officeDocument/2006/relationships/oleObject" Target="../embeddings/oleObject291.bin"/><Relationship Id="rId40" Type="http://schemas.openxmlformats.org/officeDocument/2006/relationships/image" Target="../media/image169.wmf"/><Relationship Id="rId45" Type="http://schemas.openxmlformats.org/officeDocument/2006/relationships/image" Target="../media/image167.wmf"/><Relationship Id="rId5" Type="http://schemas.openxmlformats.org/officeDocument/2006/relationships/oleObject" Target="../embeddings/oleObject86.bin"/><Relationship Id="rId15" Type="http://schemas.openxmlformats.org/officeDocument/2006/relationships/oleObject" Target="../embeddings/oleObject84.bin"/><Relationship Id="rId23" Type="http://schemas.openxmlformats.org/officeDocument/2006/relationships/oleObject" Target="../embeddings/oleObject286.bin"/><Relationship Id="rId28" Type="http://schemas.openxmlformats.org/officeDocument/2006/relationships/image" Target="../media/image84.wmf"/><Relationship Id="rId36" Type="http://schemas.openxmlformats.org/officeDocument/2006/relationships/image" Target="../media/image166.wmf"/><Relationship Id="rId49" Type="http://schemas.openxmlformats.org/officeDocument/2006/relationships/oleObject" Target="../embeddings/oleObject92.bin"/><Relationship Id="rId10" Type="http://schemas.openxmlformats.org/officeDocument/2006/relationships/image" Target="../media/image160.wmf"/><Relationship Id="rId19" Type="http://schemas.openxmlformats.org/officeDocument/2006/relationships/oleObject" Target="../embeddings/oleObject95.bin"/><Relationship Id="rId31" Type="http://schemas.openxmlformats.org/officeDocument/2006/relationships/oleObject" Target="../embeddings/oleObject288.bin"/><Relationship Id="rId44" Type="http://schemas.openxmlformats.org/officeDocument/2006/relationships/oleObject" Target="../embeddings/oleObject295.bin"/><Relationship Id="rId4" Type="http://schemas.openxmlformats.org/officeDocument/2006/relationships/image" Target="../media/image64.wmf"/><Relationship Id="rId9" Type="http://schemas.openxmlformats.org/officeDocument/2006/relationships/oleObject" Target="../embeddings/oleObject284.bin"/><Relationship Id="rId14" Type="http://schemas.openxmlformats.org/officeDocument/2006/relationships/image" Target="../media/image80.wmf"/><Relationship Id="rId22" Type="http://schemas.openxmlformats.org/officeDocument/2006/relationships/image" Target="../media/image86.wmf"/><Relationship Id="rId27" Type="http://schemas.openxmlformats.org/officeDocument/2006/relationships/oleObject" Target="../embeddings/oleObject105.bin"/><Relationship Id="rId30" Type="http://schemas.openxmlformats.org/officeDocument/2006/relationships/image" Target="../media/image85.wmf"/><Relationship Id="rId35" Type="http://schemas.openxmlformats.org/officeDocument/2006/relationships/oleObject" Target="../embeddings/oleObject290.bin"/><Relationship Id="rId43" Type="http://schemas.openxmlformats.org/officeDocument/2006/relationships/oleObject" Target="../embeddings/oleObject294.bin"/><Relationship Id="rId48" Type="http://schemas.openxmlformats.org/officeDocument/2006/relationships/image" Target="../media/image163.wmf"/><Relationship Id="rId8" Type="http://schemas.openxmlformats.org/officeDocument/2006/relationships/image" Target="../media/image68.wmf"/></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5.wmf"/><Relationship Id="rId18" Type="http://schemas.openxmlformats.org/officeDocument/2006/relationships/oleObject" Target="../embeddings/oleObject8.bin"/><Relationship Id="rId26" Type="http://schemas.openxmlformats.org/officeDocument/2006/relationships/oleObject" Target="../embeddings/oleObject12.bin"/><Relationship Id="rId39" Type="http://schemas.openxmlformats.org/officeDocument/2006/relationships/image" Target="../media/image18.wmf"/><Relationship Id="rId3" Type="http://schemas.openxmlformats.org/officeDocument/2006/relationships/notesSlide" Target="../notesSlides/notesSlide2.xml"/><Relationship Id="rId21" Type="http://schemas.openxmlformats.org/officeDocument/2006/relationships/image" Target="../media/image9.wmf"/><Relationship Id="rId34" Type="http://schemas.openxmlformats.org/officeDocument/2006/relationships/oleObject" Target="../embeddings/oleObject16.bin"/><Relationship Id="rId7" Type="http://schemas.openxmlformats.org/officeDocument/2006/relationships/image" Target="../media/image2.wmf"/><Relationship Id="rId12" Type="http://schemas.openxmlformats.org/officeDocument/2006/relationships/oleObject" Target="../embeddings/oleObject5.bin"/><Relationship Id="rId17" Type="http://schemas.openxmlformats.org/officeDocument/2006/relationships/image" Target="../media/image7.wmf"/><Relationship Id="rId25" Type="http://schemas.openxmlformats.org/officeDocument/2006/relationships/image" Target="../media/image11.wmf"/><Relationship Id="rId33" Type="http://schemas.openxmlformats.org/officeDocument/2006/relationships/image" Target="../media/image15.wmf"/><Relationship Id="rId38" Type="http://schemas.openxmlformats.org/officeDocument/2006/relationships/oleObject" Target="../embeddings/oleObject18.bin"/><Relationship Id="rId2" Type="http://schemas.openxmlformats.org/officeDocument/2006/relationships/slideLayout" Target="../slideLayouts/slideLayout4.xml"/><Relationship Id="rId16" Type="http://schemas.openxmlformats.org/officeDocument/2006/relationships/oleObject" Target="../embeddings/oleObject7.bin"/><Relationship Id="rId20" Type="http://schemas.openxmlformats.org/officeDocument/2006/relationships/oleObject" Target="../embeddings/oleObject9.bin"/><Relationship Id="rId29" Type="http://schemas.openxmlformats.org/officeDocument/2006/relationships/image" Target="../media/image13.wmf"/><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4.wmf"/><Relationship Id="rId24" Type="http://schemas.openxmlformats.org/officeDocument/2006/relationships/oleObject" Target="../embeddings/oleObject11.bin"/><Relationship Id="rId32" Type="http://schemas.openxmlformats.org/officeDocument/2006/relationships/oleObject" Target="../embeddings/oleObject15.bin"/><Relationship Id="rId37" Type="http://schemas.openxmlformats.org/officeDocument/2006/relationships/image" Target="../media/image17.wmf"/><Relationship Id="rId5" Type="http://schemas.openxmlformats.org/officeDocument/2006/relationships/image" Target="../media/image1.wmf"/><Relationship Id="rId15" Type="http://schemas.openxmlformats.org/officeDocument/2006/relationships/image" Target="../media/image6.wmf"/><Relationship Id="rId23" Type="http://schemas.openxmlformats.org/officeDocument/2006/relationships/image" Target="../media/image10.wmf"/><Relationship Id="rId28" Type="http://schemas.openxmlformats.org/officeDocument/2006/relationships/oleObject" Target="../embeddings/oleObject13.bin"/><Relationship Id="rId36" Type="http://schemas.openxmlformats.org/officeDocument/2006/relationships/oleObject" Target="../embeddings/oleObject17.bin"/><Relationship Id="rId10" Type="http://schemas.openxmlformats.org/officeDocument/2006/relationships/oleObject" Target="../embeddings/oleObject4.bin"/><Relationship Id="rId19" Type="http://schemas.openxmlformats.org/officeDocument/2006/relationships/image" Target="../media/image8.wmf"/><Relationship Id="rId31" Type="http://schemas.openxmlformats.org/officeDocument/2006/relationships/image" Target="../media/image14.wmf"/><Relationship Id="rId4" Type="http://schemas.openxmlformats.org/officeDocument/2006/relationships/oleObject" Target="../embeddings/oleObject1.bin"/><Relationship Id="rId9" Type="http://schemas.openxmlformats.org/officeDocument/2006/relationships/image" Target="../media/image3.wmf"/><Relationship Id="rId14" Type="http://schemas.openxmlformats.org/officeDocument/2006/relationships/oleObject" Target="../embeddings/oleObject6.bin"/><Relationship Id="rId22" Type="http://schemas.openxmlformats.org/officeDocument/2006/relationships/oleObject" Target="../embeddings/oleObject10.bin"/><Relationship Id="rId27" Type="http://schemas.openxmlformats.org/officeDocument/2006/relationships/image" Target="../media/image12.wmf"/><Relationship Id="rId30" Type="http://schemas.openxmlformats.org/officeDocument/2006/relationships/oleObject" Target="../embeddings/oleObject14.bin"/><Relationship Id="rId35" Type="http://schemas.openxmlformats.org/officeDocument/2006/relationships/image" Target="../media/image16.wmf"/></Relationships>
</file>

<file path=ppt/slides/_rels/slide20.xml.rels><?xml version="1.0" encoding="UTF-8" standalone="yes"?>
<Relationships xmlns="http://schemas.openxmlformats.org/package/2006/relationships"><Relationship Id="rId13" Type="http://schemas.openxmlformats.org/officeDocument/2006/relationships/oleObject" Target="../embeddings/oleObject302.bin"/><Relationship Id="rId18" Type="http://schemas.openxmlformats.org/officeDocument/2006/relationships/image" Target="../media/image178.wmf"/><Relationship Id="rId26" Type="http://schemas.openxmlformats.org/officeDocument/2006/relationships/image" Target="../media/image182.wmf"/><Relationship Id="rId39" Type="http://schemas.openxmlformats.org/officeDocument/2006/relationships/image" Target="../media/image185.wmf"/><Relationship Id="rId21" Type="http://schemas.openxmlformats.org/officeDocument/2006/relationships/oleObject" Target="../embeddings/oleObject306.bin"/><Relationship Id="rId34" Type="http://schemas.openxmlformats.org/officeDocument/2006/relationships/oleObject" Target="../embeddings/oleObject313.bin"/><Relationship Id="rId42" Type="http://schemas.openxmlformats.org/officeDocument/2006/relationships/oleObject" Target="../embeddings/oleObject317.bin"/><Relationship Id="rId47" Type="http://schemas.openxmlformats.org/officeDocument/2006/relationships/oleObject" Target="../embeddings/oleObject84.bin"/><Relationship Id="rId50" Type="http://schemas.openxmlformats.org/officeDocument/2006/relationships/image" Target="../media/image70.wmf"/><Relationship Id="rId55" Type="http://schemas.openxmlformats.org/officeDocument/2006/relationships/oleObject" Target="../embeddings/oleObject319.bin"/><Relationship Id="rId7" Type="http://schemas.openxmlformats.org/officeDocument/2006/relationships/oleObject" Target="../embeddings/oleObject299.bin"/><Relationship Id="rId12" Type="http://schemas.openxmlformats.org/officeDocument/2006/relationships/image" Target="../media/image175.wmf"/><Relationship Id="rId17" Type="http://schemas.openxmlformats.org/officeDocument/2006/relationships/oleObject" Target="../embeddings/oleObject304.bin"/><Relationship Id="rId25" Type="http://schemas.openxmlformats.org/officeDocument/2006/relationships/oleObject" Target="../embeddings/oleObject308.bin"/><Relationship Id="rId33" Type="http://schemas.openxmlformats.org/officeDocument/2006/relationships/oleObject" Target="../embeddings/oleObject312.bin"/><Relationship Id="rId38" Type="http://schemas.openxmlformats.org/officeDocument/2006/relationships/oleObject" Target="../embeddings/oleObject315.bin"/><Relationship Id="rId46" Type="http://schemas.openxmlformats.org/officeDocument/2006/relationships/image" Target="../media/image64.wmf"/><Relationship Id="rId59" Type="http://schemas.openxmlformats.org/officeDocument/2006/relationships/oleObject" Target="../embeddings/oleObject321.bin"/><Relationship Id="rId2" Type="http://schemas.openxmlformats.org/officeDocument/2006/relationships/slideLayout" Target="../slideLayouts/slideLayout26.xml"/><Relationship Id="rId16" Type="http://schemas.openxmlformats.org/officeDocument/2006/relationships/image" Target="../media/image177.wmf"/><Relationship Id="rId20" Type="http://schemas.openxmlformats.org/officeDocument/2006/relationships/image" Target="../media/image179.wmf"/><Relationship Id="rId29" Type="http://schemas.openxmlformats.org/officeDocument/2006/relationships/oleObject" Target="../embeddings/oleObject310.bin"/><Relationship Id="rId41" Type="http://schemas.openxmlformats.org/officeDocument/2006/relationships/image" Target="../media/image186.wmf"/><Relationship Id="rId54" Type="http://schemas.openxmlformats.org/officeDocument/2006/relationships/image" Target="../media/image86.wmf"/><Relationship Id="rId1" Type="http://schemas.openxmlformats.org/officeDocument/2006/relationships/vmlDrawing" Target="../drawings/vmlDrawing17.vml"/><Relationship Id="rId6" Type="http://schemas.openxmlformats.org/officeDocument/2006/relationships/image" Target="../media/image172.wmf"/><Relationship Id="rId11" Type="http://schemas.openxmlformats.org/officeDocument/2006/relationships/oleObject" Target="../embeddings/oleObject301.bin"/><Relationship Id="rId24" Type="http://schemas.openxmlformats.org/officeDocument/2006/relationships/image" Target="../media/image181.wmf"/><Relationship Id="rId32" Type="http://schemas.openxmlformats.org/officeDocument/2006/relationships/image" Target="../media/image167.wmf"/><Relationship Id="rId37" Type="http://schemas.openxmlformats.org/officeDocument/2006/relationships/image" Target="../media/image184.wmf"/><Relationship Id="rId40" Type="http://schemas.openxmlformats.org/officeDocument/2006/relationships/oleObject" Target="../embeddings/oleObject316.bin"/><Relationship Id="rId45" Type="http://schemas.openxmlformats.org/officeDocument/2006/relationships/oleObject" Target="../embeddings/oleObject83.bin"/><Relationship Id="rId53" Type="http://schemas.openxmlformats.org/officeDocument/2006/relationships/oleObject" Target="../embeddings/oleObject107.bin"/><Relationship Id="rId58" Type="http://schemas.openxmlformats.org/officeDocument/2006/relationships/image" Target="../media/image188.wmf"/><Relationship Id="rId5" Type="http://schemas.openxmlformats.org/officeDocument/2006/relationships/oleObject" Target="../embeddings/oleObject298.bin"/><Relationship Id="rId15" Type="http://schemas.openxmlformats.org/officeDocument/2006/relationships/oleObject" Target="../embeddings/oleObject303.bin"/><Relationship Id="rId23" Type="http://schemas.openxmlformats.org/officeDocument/2006/relationships/oleObject" Target="../embeddings/oleObject307.bin"/><Relationship Id="rId28" Type="http://schemas.openxmlformats.org/officeDocument/2006/relationships/image" Target="../media/image168.wmf"/><Relationship Id="rId36" Type="http://schemas.openxmlformats.org/officeDocument/2006/relationships/oleObject" Target="../embeddings/oleObject314.bin"/><Relationship Id="rId49" Type="http://schemas.openxmlformats.org/officeDocument/2006/relationships/oleObject" Target="../embeddings/oleObject90.bin"/><Relationship Id="rId57" Type="http://schemas.openxmlformats.org/officeDocument/2006/relationships/oleObject" Target="../embeddings/oleObject320.bin"/><Relationship Id="rId10" Type="http://schemas.openxmlformats.org/officeDocument/2006/relationships/image" Target="../media/image174.wmf"/><Relationship Id="rId19" Type="http://schemas.openxmlformats.org/officeDocument/2006/relationships/oleObject" Target="../embeddings/oleObject305.bin"/><Relationship Id="rId31" Type="http://schemas.openxmlformats.org/officeDocument/2006/relationships/oleObject" Target="../embeddings/oleObject311.bin"/><Relationship Id="rId44" Type="http://schemas.openxmlformats.org/officeDocument/2006/relationships/image" Target="../media/image187.wmf"/><Relationship Id="rId52" Type="http://schemas.openxmlformats.org/officeDocument/2006/relationships/image" Target="../media/image75.wmf"/><Relationship Id="rId60" Type="http://schemas.openxmlformats.org/officeDocument/2006/relationships/image" Target="../media/image189.wmf"/><Relationship Id="rId4" Type="http://schemas.openxmlformats.org/officeDocument/2006/relationships/image" Target="../media/image171.wmf"/><Relationship Id="rId9" Type="http://schemas.openxmlformats.org/officeDocument/2006/relationships/oleObject" Target="../embeddings/oleObject300.bin"/><Relationship Id="rId14" Type="http://schemas.openxmlformats.org/officeDocument/2006/relationships/image" Target="../media/image176.wmf"/><Relationship Id="rId22" Type="http://schemas.openxmlformats.org/officeDocument/2006/relationships/image" Target="../media/image180.wmf"/><Relationship Id="rId27" Type="http://schemas.openxmlformats.org/officeDocument/2006/relationships/oleObject" Target="../embeddings/oleObject309.bin"/><Relationship Id="rId30" Type="http://schemas.openxmlformats.org/officeDocument/2006/relationships/image" Target="../media/image169.wmf"/><Relationship Id="rId35" Type="http://schemas.openxmlformats.org/officeDocument/2006/relationships/image" Target="../media/image183.wmf"/><Relationship Id="rId43" Type="http://schemas.openxmlformats.org/officeDocument/2006/relationships/oleObject" Target="../embeddings/oleObject318.bin"/><Relationship Id="rId48" Type="http://schemas.openxmlformats.org/officeDocument/2006/relationships/image" Target="../media/image65.wmf"/><Relationship Id="rId56" Type="http://schemas.openxmlformats.org/officeDocument/2006/relationships/image" Target="../media/image161.wmf"/><Relationship Id="rId8" Type="http://schemas.openxmlformats.org/officeDocument/2006/relationships/image" Target="../media/image173.wmf"/><Relationship Id="rId51" Type="http://schemas.openxmlformats.org/officeDocument/2006/relationships/oleObject" Target="../embeddings/oleObject95.bin"/><Relationship Id="rId3" Type="http://schemas.openxmlformats.org/officeDocument/2006/relationships/oleObject" Target="../embeddings/oleObject297.bin"/></Relationships>
</file>

<file path=ppt/slides/_rels/slide21.xml.rels><?xml version="1.0" encoding="UTF-8" standalone="yes"?>
<Relationships xmlns="http://schemas.openxmlformats.org/package/2006/relationships"><Relationship Id="rId13" Type="http://schemas.openxmlformats.org/officeDocument/2006/relationships/oleObject" Target="../embeddings/oleObject327.bin"/><Relationship Id="rId18" Type="http://schemas.openxmlformats.org/officeDocument/2006/relationships/image" Target="../media/image196.wmf"/><Relationship Id="rId26" Type="http://schemas.openxmlformats.org/officeDocument/2006/relationships/image" Target="../media/image98.wmf"/><Relationship Id="rId39" Type="http://schemas.openxmlformats.org/officeDocument/2006/relationships/image" Target="../media/image204.wmf"/><Relationship Id="rId21" Type="http://schemas.openxmlformats.org/officeDocument/2006/relationships/oleObject" Target="../embeddings/oleObject331.bin"/><Relationship Id="rId34" Type="http://schemas.openxmlformats.org/officeDocument/2006/relationships/oleObject" Target="../embeddings/oleObject338.bin"/><Relationship Id="rId42" Type="http://schemas.openxmlformats.org/officeDocument/2006/relationships/oleObject" Target="../embeddings/oleObject342.bin"/><Relationship Id="rId47" Type="http://schemas.openxmlformats.org/officeDocument/2006/relationships/image" Target="../media/image206.wmf"/><Relationship Id="rId50" Type="http://schemas.openxmlformats.org/officeDocument/2006/relationships/oleObject" Target="../embeddings/oleObject346.bin"/><Relationship Id="rId55" Type="http://schemas.openxmlformats.org/officeDocument/2006/relationships/image" Target="../media/image210.wmf"/><Relationship Id="rId63" Type="http://schemas.openxmlformats.org/officeDocument/2006/relationships/image" Target="../media/image214.wmf"/><Relationship Id="rId68" Type="http://schemas.openxmlformats.org/officeDocument/2006/relationships/oleObject" Target="../embeddings/oleObject355.bin"/><Relationship Id="rId7" Type="http://schemas.openxmlformats.org/officeDocument/2006/relationships/oleObject" Target="../embeddings/oleObject324.bin"/><Relationship Id="rId71" Type="http://schemas.openxmlformats.org/officeDocument/2006/relationships/image" Target="../media/image218.wmf"/><Relationship Id="rId2" Type="http://schemas.openxmlformats.org/officeDocument/2006/relationships/slideLayout" Target="../slideLayouts/slideLayout26.xml"/><Relationship Id="rId16" Type="http://schemas.openxmlformats.org/officeDocument/2006/relationships/image" Target="../media/image195.wmf"/><Relationship Id="rId29" Type="http://schemas.openxmlformats.org/officeDocument/2006/relationships/image" Target="../media/image200.wmf"/><Relationship Id="rId1" Type="http://schemas.openxmlformats.org/officeDocument/2006/relationships/vmlDrawing" Target="../drawings/vmlDrawing18.vml"/><Relationship Id="rId6" Type="http://schemas.openxmlformats.org/officeDocument/2006/relationships/image" Target="../media/image191.wmf"/><Relationship Id="rId11" Type="http://schemas.openxmlformats.org/officeDocument/2006/relationships/oleObject" Target="../embeddings/oleObject326.bin"/><Relationship Id="rId24" Type="http://schemas.openxmlformats.org/officeDocument/2006/relationships/image" Target="../media/image199.wmf"/><Relationship Id="rId32" Type="http://schemas.openxmlformats.org/officeDocument/2006/relationships/oleObject" Target="../embeddings/oleObject337.bin"/><Relationship Id="rId37" Type="http://schemas.openxmlformats.org/officeDocument/2006/relationships/image" Target="../media/image203.wmf"/><Relationship Id="rId40" Type="http://schemas.openxmlformats.org/officeDocument/2006/relationships/oleObject" Target="../embeddings/oleObject341.bin"/><Relationship Id="rId45" Type="http://schemas.openxmlformats.org/officeDocument/2006/relationships/image" Target="../media/image205.wmf"/><Relationship Id="rId53" Type="http://schemas.openxmlformats.org/officeDocument/2006/relationships/image" Target="../media/image209.wmf"/><Relationship Id="rId58" Type="http://schemas.openxmlformats.org/officeDocument/2006/relationships/oleObject" Target="../embeddings/oleObject350.bin"/><Relationship Id="rId66" Type="http://schemas.openxmlformats.org/officeDocument/2006/relationships/oleObject" Target="../embeddings/oleObject354.bin"/><Relationship Id="rId5" Type="http://schemas.openxmlformats.org/officeDocument/2006/relationships/oleObject" Target="../embeddings/oleObject323.bin"/><Relationship Id="rId15" Type="http://schemas.openxmlformats.org/officeDocument/2006/relationships/oleObject" Target="../embeddings/oleObject328.bin"/><Relationship Id="rId23" Type="http://schemas.openxmlformats.org/officeDocument/2006/relationships/oleObject" Target="../embeddings/oleObject332.bin"/><Relationship Id="rId28" Type="http://schemas.openxmlformats.org/officeDocument/2006/relationships/oleObject" Target="../embeddings/oleObject335.bin"/><Relationship Id="rId36" Type="http://schemas.openxmlformats.org/officeDocument/2006/relationships/oleObject" Target="../embeddings/oleObject339.bin"/><Relationship Id="rId49" Type="http://schemas.openxmlformats.org/officeDocument/2006/relationships/image" Target="../media/image207.wmf"/><Relationship Id="rId57" Type="http://schemas.openxmlformats.org/officeDocument/2006/relationships/image" Target="../media/image211.wmf"/><Relationship Id="rId61" Type="http://schemas.openxmlformats.org/officeDocument/2006/relationships/image" Target="../media/image213.wmf"/><Relationship Id="rId10" Type="http://schemas.openxmlformats.org/officeDocument/2006/relationships/image" Target="../media/image78.wmf"/><Relationship Id="rId19" Type="http://schemas.openxmlformats.org/officeDocument/2006/relationships/oleObject" Target="../embeddings/oleObject330.bin"/><Relationship Id="rId31" Type="http://schemas.openxmlformats.org/officeDocument/2006/relationships/image" Target="../media/image201.wmf"/><Relationship Id="rId44" Type="http://schemas.openxmlformats.org/officeDocument/2006/relationships/oleObject" Target="../embeddings/oleObject343.bin"/><Relationship Id="rId52" Type="http://schemas.openxmlformats.org/officeDocument/2006/relationships/oleObject" Target="../embeddings/oleObject347.bin"/><Relationship Id="rId60" Type="http://schemas.openxmlformats.org/officeDocument/2006/relationships/oleObject" Target="../embeddings/oleObject351.bin"/><Relationship Id="rId65" Type="http://schemas.openxmlformats.org/officeDocument/2006/relationships/image" Target="../media/image215.wmf"/><Relationship Id="rId4" Type="http://schemas.openxmlformats.org/officeDocument/2006/relationships/image" Target="../media/image190.wmf"/><Relationship Id="rId9" Type="http://schemas.openxmlformats.org/officeDocument/2006/relationships/oleObject" Target="../embeddings/oleObject325.bin"/><Relationship Id="rId14" Type="http://schemas.openxmlformats.org/officeDocument/2006/relationships/image" Target="../media/image194.wmf"/><Relationship Id="rId22" Type="http://schemas.openxmlformats.org/officeDocument/2006/relationships/image" Target="../media/image198.wmf"/><Relationship Id="rId27" Type="http://schemas.openxmlformats.org/officeDocument/2006/relationships/oleObject" Target="../embeddings/oleObject334.bin"/><Relationship Id="rId30" Type="http://schemas.openxmlformats.org/officeDocument/2006/relationships/oleObject" Target="../embeddings/oleObject336.bin"/><Relationship Id="rId35" Type="http://schemas.openxmlformats.org/officeDocument/2006/relationships/image" Target="../media/image202.wmf"/><Relationship Id="rId43" Type="http://schemas.openxmlformats.org/officeDocument/2006/relationships/image" Target="../media/image129.wmf"/><Relationship Id="rId48" Type="http://schemas.openxmlformats.org/officeDocument/2006/relationships/oleObject" Target="../embeddings/oleObject345.bin"/><Relationship Id="rId56" Type="http://schemas.openxmlformats.org/officeDocument/2006/relationships/oleObject" Target="../embeddings/oleObject349.bin"/><Relationship Id="rId64" Type="http://schemas.openxmlformats.org/officeDocument/2006/relationships/oleObject" Target="../embeddings/oleObject353.bin"/><Relationship Id="rId69" Type="http://schemas.openxmlformats.org/officeDocument/2006/relationships/image" Target="../media/image217.wmf"/><Relationship Id="rId8" Type="http://schemas.openxmlformats.org/officeDocument/2006/relationships/image" Target="../media/image192.wmf"/><Relationship Id="rId51" Type="http://schemas.openxmlformats.org/officeDocument/2006/relationships/image" Target="../media/image208.wmf"/><Relationship Id="rId3" Type="http://schemas.openxmlformats.org/officeDocument/2006/relationships/oleObject" Target="../embeddings/oleObject322.bin"/><Relationship Id="rId12" Type="http://schemas.openxmlformats.org/officeDocument/2006/relationships/image" Target="../media/image193.wmf"/><Relationship Id="rId17" Type="http://schemas.openxmlformats.org/officeDocument/2006/relationships/oleObject" Target="../embeddings/oleObject329.bin"/><Relationship Id="rId25" Type="http://schemas.openxmlformats.org/officeDocument/2006/relationships/oleObject" Target="../embeddings/oleObject333.bin"/><Relationship Id="rId33" Type="http://schemas.openxmlformats.org/officeDocument/2006/relationships/image" Target="../media/image102.wmf"/><Relationship Id="rId38" Type="http://schemas.openxmlformats.org/officeDocument/2006/relationships/oleObject" Target="../embeddings/oleObject340.bin"/><Relationship Id="rId46" Type="http://schemas.openxmlformats.org/officeDocument/2006/relationships/oleObject" Target="../embeddings/oleObject344.bin"/><Relationship Id="rId59" Type="http://schemas.openxmlformats.org/officeDocument/2006/relationships/image" Target="../media/image212.wmf"/><Relationship Id="rId67" Type="http://schemas.openxmlformats.org/officeDocument/2006/relationships/image" Target="../media/image216.wmf"/><Relationship Id="rId20" Type="http://schemas.openxmlformats.org/officeDocument/2006/relationships/image" Target="../media/image197.wmf"/><Relationship Id="rId41" Type="http://schemas.openxmlformats.org/officeDocument/2006/relationships/image" Target="../media/image123.wmf"/><Relationship Id="rId54" Type="http://schemas.openxmlformats.org/officeDocument/2006/relationships/oleObject" Target="../embeddings/oleObject348.bin"/><Relationship Id="rId62" Type="http://schemas.openxmlformats.org/officeDocument/2006/relationships/oleObject" Target="../embeddings/oleObject352.bin"/><Relationship Id="rId70" Type="http://schemas.openxmlformats.org/officeDocument/2006/relationships/oleObject" Target="../embeddings/oleObject356.bin"/></Relationships>
</file>

<file path=ppt/slides/_rels/slide22.xml.rels><?xml version="1.0" encoding="UTF-8" standalone="yes"?>
<Relationships xmlns="http://schemas.openxmlformats.org/package/2006/relationships"><Relationship Id="rId8" Type="http://schemas.openxmlformats.org/officeDocument/2006/relationships/image" Target="../media/image217.wmf"/><Relationship Id="rId13" Type="http://schemas.openxmlformats.org/officeDocument/2006/relationships/oleObject" Target="../embeddings/oleObject358.bin"/><Relationship Id="rId18" Type="http://schemas.openxmlformats.org/officeDocument/2006/relationships/image" Target="../media/image214.wmf"/><Relationship Id="rId26" Type="http://schemas.openxmlformats.org/officeDocument/2006/relationships/image" Target="../media/image219.wmf"/><Relationship Id="rId39" Type="http://schemas.openxmlformats.org/officeDocument/2006/relationships/oleObject" Target="../embeddings/oleObject370.bin"/><Relationship Id="rId3" Type="http://schemas.openxmlformats.org/officeDocument/2006/relationships/oleObject" Target="../embeddings/oleObject322.bin"/><Relationship Id="rId21" Type="http://schemas.openxmlformats.org/officeDocument/2006/relationships/oleObject" Target="../embeddings/oleObject342.bin"/><Relationship Id="rId34" Type="http://schemas.openxmlformats.org/officeDocument/2006/relationships/image" Target="../media/image223.wmf"/><Relationship Id="rId42" Type="http://schemas.openxmlformats.org/officeDocument/2006/relationships/image" Target="../media/image227.wmf"/><Relationship Id="rId7" Type="http://schemas.openxmlformats.org/officeDocument/2006/relationships/oleObject" Target="../embeddings/oleObject355.bin"/><Relationship Id="rId12" Type="http://schemas.openxmlformats.org/officeDocument/2006/relationships/image" Target="../media/image211.wmf"/><Relationship Id="rId17" Type="http://schemas.openxmlformats.org/officeDocument/2006/relationships/oleObject" Target="../embeddings/oleObject360.bin"/><Relationship Id="rId25" Type="http://schemas.openxmlformats.org/officeDocument/2006/relationships/oleObject" Target="../embeddings/oleObject363.bin"/><Relationship Id="rId33" Type="http://schemas.openxmlformats.org/officeDocument/2006/relationships/oleObject" Target="../embeddings/oleObject367.bin"/><Relationship Id="rId38" Type="http://schemas.openxmlformats.org/officeDocument/2006/relationships/image" Target="../media/image225.wmf"/><Relationship Id="rId2" Type="http://schemas.openxmlformats.org/officeDocument/2006/relationships/slideLayout" Target="../slideLayouts/slideLayout26.xml"/><Relationship Id="rId16" Type="http://schemas.openxmlformats.org/officeDocument/2006/relationships/image" Target="../media/image213.wmf"/><Relationship Id="rId20" Type="http://schemas.openxmlformats.org/officeDocument/2006/relationships/image" Target="../media/image215.wmf"/><Relationship Id="rId29" Type="http://schemas.openxmlformats.org/officeDocument/2006/relationships/oleObject" Target="../embeddings/oleObject365.bin"/><Relationship Id="rId41" Type="http://schemas.openxmlformats.org/officeDocument/2006/relationships/oleObject" Target="../embeddings/oleObject371.bin"/><Relationship Id="rId1" Type="http://schemas.openxmlformats.org/officeDocument/2006/relationships/vmlDrawing" Target="../drawings/vmlDrawing19.vml"/><Relationship Id="rId6" Type="http://schemas.openxmlformats.org/officeDocument/2006/relationships/image" Target="../media/image98.wmf"/><Relationship Id="rId11" Type="http://schemas.openxmlformats.org/officeDocument/2006/relationships/oleObject" Target="../embeddings/oleObject357.bin"/><Relationship Id="rId24" Type="http://schemas.openxmlformats.org/officeDocument/2006/relationships/image" Target="../media/image216.wmf"/><Relationship Id="rId32" Type="http://schemas.openxmlformats.org/officeDocument/2006/relationships/image" Target="../media/image222.wmf"/><Relationship Id="rId37" Type="http://schemas.openxmlformats.org/officeDocument/2006/relationships/oleObject" Target="../embeddings/oleObject369.bin"/><Relationship Id="rId40" Type="http://schemas.openxmlformats.org/officeDocument/2006/relationships/image" Target="../media/image226.wmf"/><Relationship Id="rId5" Type="http://schemas.openxmlformats.org/officeDocument/2006/relationships/oleObject" Target="../embeddings/oleObject333.bin"/><Relationship Id="rId15" Type="http://schemas.openxmlformats.org/officeDocument/2006/relationships/oleObject" Target="../embeddings/oleObject359.bin"/><Relationship Id="rId23" Type="http://schemas.openxmlformats.org/officeDocument/2006/relationships/oleObject" Target="../embeddings/oleObject362.bin"/><Relationship Id="rId28" Type="http://schemas.openxmlformats.org/officeDocument/2006/relationships/image" Target="../media/image220.wmf"/><Relationship Id="rId36" Type="http://schemas.openxmlformats.org/officeDocument/2006/relationships/image" Target="../media/image224.wmf"/><Relationship Id="rId10" Type="http://schemas.openxmlformats.org/officeDocument/2006/relationships/image" Target="../media/image218.wmf"/><Relationship Id="rId19" Type="http://schemas.openxmlformats.org/officeDocument/2006/relationships/oleObject" Target="../embeddings/oleObject361.bin"/><Relationship Id="rId31" Type="http://schemas.openxmlformats.org/officeDocument/2006/relationships/oleObject" Target="../embeddings/oleObject366.bin"/><Relationship Id="rId44" Type="http://schemas.openxmlformats.org/officeDocument/2006/relationships/image" Target="../media/image228.wmf"/><Relationship Id="rId4" Type="http://schemas.openxmlformats.org/officeDocument/2006/relationships/image" Target="../media/image190.wmf"/><Relationship Id="rId9" Type="http://schemas.openxmlformats.org/officeDocument/2006/relationships/oleObject" Target="../embeddings/oleObject356.bin"/><Relationship Id="rId14" Type="http://schemas.openxmlformats.org/officeDocument/2006/relationships/image" Target="../media/image212.wmf"/><Relationship Id="rId22" Type="http://schemas.openxmlformats.org/officeDocument/2006/relationships/image" Target="../media/image129.wmf"/><Relationship Id="rId27" Type="http://schemas.openxmlformats.org/officeDocument/2006/relationships/oleObject" Target="../embeddings/oleObject364.bin"/><Relationship Id="rId30" Type="http://schemas.openxmlformats.org/officeDocument/2006/relationships/image" Target="../media/image221.wmf"/><Relationship Id="rId35" Type="http://schemas.openxmlformats.org/officeDocument/2006/relationships/oleObject" Target="../embeddings/oleObject368.bin"/><Relationship Id="rId43" Type="http://schemas.openxmlformats.org/officeDocument/2006/relationships/oleObject" Target="../embeddings/oleObject372.bin"/></Relationships>
</file>

<file path=ppt/slides/_rels/slide23.xml.rels><?xml version="1.0" encoding="UTF-8" standalone="yes"?>
<Relationships xmlns="http://schemas.openxmlformats.org/package/2006/relationships"><Relationship Id="rId8" Type="http://schemas.openxmlformats.org/officeDocument/2006/relationships/image" Target="../media/image231.wmf"/><Relationship Id="rId13" Type="http://schemas.openxmlformats.org/officeDocument/2006/relationships/oleObject" Target="../embeddings/oleObject378.bin"/><Relationship Id="rId18" Type="http://schemas.openxmlformats.org/officeDocument/2006/relationships/image" Target="../media/image200.wmf"/><Relationship Id="rId3" Type="http://schemas.openxmlformats.org/officeDocument/2006/relationships/oleObject" Target="../embeddings/oleObject373.bin"/><Relationship Id="rId21" Type="http://schemas.openxmlformats.org/officeDocument/2006/relationships/oleObject" Target="../embeddings/oleObject382.bin"/><Relationship Id="rId7" Type="http://schemas.openxmlformats.org/officeDocument/2006/relationships/oleObject" Target="../embeddings/oleObject375.bin"/><Relationship Id="rId12" Type="http://schemas.openxmlformats.org/officeDocument/2006/relationships/image" Target="../media/image233.wmf"/><Relationship Id="rId17" Type="http://schemas.openxmlformats.org/officeDocument/2006/relationships/oleObject" Target="../embeddings/oleObject380.bin"/><Relationship Id="rId2" Type="http://schemas.openxmlformats.org/officeDocument/2006/relationships/slideLayout" Target="../slideLayouts/slideLayout26.xml"/><Relationship Id="rId16" Type="http://schemas.openxmlformats.org/officeDocument/2006/relationships/image" Target="../media/image235.wmf"/><Relationship Id="rId20" Type="http://schemas.openxmlformats.org/officeDocument/2006/relationships/image" Target="../media/image65.wmf"/><Relationship Id="rId1" Type="http://schemas.openxmlformats.org/officeDocument/2006/relationships/vmlDrawing" Target="../drawings/vmlDrawing20.vml"/><Relationship Id="rId6" Type="http://schemas.openxmlformats.org/officeDocument/2006/relationships/image" Target="../media/image230.wmf"/><Relationship Id="rId11" Type="http://schemas.openxmlformats.org/officeDocument/2006/relationships/oleObject" Target="../embeddings/oleObject377.bin"/><Relationship Id="rId24" Type="http://schemas.openxmlformats.org/officeDocument/2006/relationships/image" Target="../media/image237.wmf"/><Relationship Id="rId5" Type="http://schemas.openxmlformats.org/officeDocument/2006/relationships/oleObject" Target="../embeddings/oleObject374.bin"/><Relationship Id="rId15" Type="http://schemas.openxmlformats.org/officeDocument/2006/relationships/oleObject" Target="../embeddings/oleObject379.bin"/><Relationship Id="rId23" Type="http://schemas.openxmlformats.org/officeDocument/2006/relationships/oleObject" Target="../embeddings/oleObject383.bin"/><Relationship Id="rId10" Type="http://schemas.openxmlformats.org/officeDocument/2006/relationships/image" Target="../media/image232.wmf"/><Relationship Id="rId19" Type="http://schemas.openxmlformats.org/officeDocument/2006/relationships/oleObject" Target="../embeddings/oleObject381.bin"/><Relationship Id="rId4" Type="http://schemas.openxmlformats.org/officeDocument/2006/relationships/image" Target="../media/image229.wmf"/><Relationship Id="rId9" Type="http://schemas.openxmlformats.org/officeDocument/2006/relationships/oleObject" Target="../embeddings/oleObject376.bin"/><Relationship Id="rId14" Type="http://schemas.openxmlformats.org/officeDocument/2006/relationships/image" Target="../media/image234.wmf"/><Relationship Id="rId22" Type="http://schemas.openxmlformats.org/officeDocument/2006/relationships/image" Target="../media/image236.wmf"/></Relationships>
</file>

<file path=ppt/slides/_rels/slide24.xml.rels><?xml version="1.0" encoding="UTF-8" standalone="yes"?>
<Relationships xmlns="http://schemas.openxmlformats.org/package/2006/relationships"><Relationship Id="rId8" Type="http://schemas.openxmlformats.org/officeDocument/2006/relationships/image" Target="../media/image65.wmf"/><Relationship Id="rId13" Type="http://schemas.openxmlformats.org/officeDocument/2006/relationships/oleObject" Target="../embeddings/oleObject386.bin"/><Relationship Id="rId18" Type="http://schemas.openxmlformats.org/officeDocument/2006/relationships/image" Target="../media/image242.wmf"/><Relationship Id="rId26" Type="http://schemas.openxmlformats.org/officeDocument/2006/relationships/image" Target="../media/image237.wmf"/><Relationship Id="rId3" Type="http://schemas.openxmlformats.org/officeDocument/2006/relationships/oleObject" Target="../embeddings/oleObject379.bin"/><Relationship Id="rId21" Type="http://schemas.openxmlformats.org/officeDocument/2006/relationships/oleObject" Target="../embeddings/oleObject390.bin"/><Relationship Id="rId7" Type="http://schemas.openxmlformats.org/officeDocument/2006/relationships/oleObject" Target="../embeddings/oleObject381.bin"/><Relationship Id="rId12" Type="http://schemas.openxmlformats.org/officeDocument/2006/relationships/image" Target="../media/image239.wmf"/><Relationship Id="rId17" Type="http://schemas.openxmlformats.org/officeDocument/2006/relationships/oleObject" Target="../embeddings/oleObject388.bin"/><Relationship Id="rId25" Type="http://schemas.openxmlformats.org/officeDocument/2006/relationships/oleObject" Target="../embeddings/oleObject392.bin"/><Relationship Id="rId2" Type="http://schemas.openxmlformats.org/officeDocument/2006/relationships/slideLayout" Target="../slideLayouts/slideLayout26.xml"/><Relationship Id="rId16" Type="http://schemas.openxmlformats.org/officeDocument/2006/relationships/image" Target="../media/image241.wmf"/><Relationship Id="rId20" Type="http://schemas.openxmlformats.org/officeDocument/2006/relationships/image" Target="../media/image243.wmf"/><Relationship Id="rId1" Type="http://schemas.openxmlformats.org/officeDocument/2006/relationships/vmlDrawing" Target="../drawings/vmlDrawing21.vml"/><Relationship Id="rId6" Type="http://schemas.openxmlformats.org/officeDocument/2006/relationships/image" Target="../media/image200.wmf"/><Relationship Id="rId11" Type="http://schemas.openxmlformats.org/officeDocument/2006/relationships/oleObject" Target="../embeddings/oleObject385.bin"/><Relationship Id="rId24" Type="http://schemas.openxmlformats.org/officeDocument/2006/relationships/image" Target="../media/image236.wmf"/><Relationship Id="rId5" Type="http://schemas.openxmlformats.org/officeDocument/2006/relationships/oleObject" Target="../embeddings/oleObject380.bin"/><Relationship Id="rId15" Type="http://schemas.openxmlformats.org/officeDocument/2006/relationships/oleObject" Target="../embeddings/oleObject387.bin"/><Relationship Id="rId23" Type="http://schemas.openxmlformats.org/officeDocument/2006/relationships/oleObject" Target="../embeddings/oleObject391.bin"/><Relationship Id="rId10" Type="http://schemas.openxmlformats.org/officeDocument/2006/relationships/image" Target="../media/image238.wmf"/><Relationship Id="rId19" Type="http://schemas.openxmlformats.org/officeDocument/2006/relationships/oleObject" Target="../embeddings/oleObject389.bin"/><Relationship Id="rId4" Type="http://schemas.openxmlformats.org/officeDocument/2006/relationships/image" Target="../media/image235.wmf"/><Relationship Id="rId9" Type="http://schemas.openxmlformats.org/officeDocument/2006/relationships/oleObject" Target="../embeddings/oleObject384.bin"/><Relationship Id="rId14" Type="http://schemas.openxmlformats.org/officeDocument/2006/relationships/image" Target="../media/image240.wmf"/><Relationship Id="rId22" Type="http://schemas.openxmlformats.org/officeDocument/2006/relationships/image" Target="../media/image244.wmf"/></Relationships>
</file>

<file path=ppt/slides/_rels/slide25.xml.rels><?xml version="1.0" encoding="UTF-8" standalone="yes"?>
<Relationships xmlns="http://schemas.openxmlformats.org/package/2006/relationships"><Relationship Id="rId8" Type="http://schemas.openxmlformats.org/officeDocument/2006/relationships/image" Target="../media/image65.wmf"/><Relationship Id="rId13" Type="http://schemas.openxmlformats.org/officeDocument/2006/relationships/oleObject" Target="../embeddings/oleObject388.bin"/><Relationship Id="rId18" Type="http://schemas.openxmlformats.org/officeDocument/2006/relationships/image" Target="../media/image244.wmf"/><Relationship Id="rId26" Type="http://schemas.openxmlformats.org/officeDocument/2006/relationships/oleObject" Target="../embeddings/oleObject396.bin"/><Relationship Id="rId3" Type="http://schemas.openxmlformats.org/officeDocument/2006/relationships/oleObject" Target="../embeddings/oleObject379.bin"/><Relationship Id="rId21" Type="http://schemas.openxmlformats.org/officeDocument/2006/relationships/oleObject" Target="../embeddings/oleObject393.bin"/><Relationship Id="rId34" Type="http://schemas.openxmlformats.org/officeDocument/2006/relationships/oleObject" Target="../embeddings/oleObject400.bin"/><Relationship Id="rId7" Type="http://schemas.openxmlformats.org/officeDocument/2006/relationships/oleObject" Target="../embeddings/oleObject381.bin"/><Relationship Id="rId12" Type="http://schemas.openxmlformats.org/officeDocument/2006/relationships/image" Target="../media/image241.wmf"/><Relationship Id="rId17" Type="http://schemas.openxmlformats.org/officeDocument/2006/relationships/oleObject" Target="../embeddings/oleObject390.bin"/><Relationship Id="rId25" Type="http://schemas.openxmlformats.org/officeDocument/2006/relationships/image" Target="../media/image246.wmf"/><Relationship Id="rId33" Type="http://schemas.openxmlformats.org/officeDocument/2006/relationships/image" Target="../media/image250.wmf"/><Relationship Id="rId2" Type="http://schemas.openxmlformats.org/officeDocument/2006/relationships/slideLayout" Target="../slideLayouts/slideLayout26.xml"/><Relationship Id="rId16" Type="http://schemas.openxmlformats.org/officeDocument/2006/relationships/image" Target="../media/image243.wmf"/><Relationship Id="rId20" Type="http://schemas.openxmlformats.org/officeDocument/2006/relationships/image" Target="../media/image236.wmf"/><Relationship Id="rId29" Type="http://schemas.openxmlformats.org/officeDocument/2006/relationships/image" Target="../media/image248.wmf"/><Relationship Id="rId1" Type="http://schemas.openxmlformats.org/officeDocument/2006/relationships/vmlDrawing" Target="../drawings/vmlDrawing22.vml"/><Relationship Id="rId6" Type="http://schemas.openxmlformats.org/officeDocument/2006/relationships/image" Target="../media/image200.wmf"/><Relationship Id="rId11" Type="http://schemas.openxmlformats.org/officeDocument/2006/relationships/oleObject" Target="../embeddings/oleObject387.bin"/><Relationship Id="rId24" Type="http://schemas.openxmlformats.org/officeDocument/2006/relationships/oleObject" Target="../embeddings/oleObject395.bin"/><Relationship Id="rId32" Type="http://schemas.openxmlformats.org/officeDocument/2006/relationships/oleObject" Target="../embeddings/oleObject399.bin"/><Relationship Id="rId5" Type="http://schemas.openxmlformats.org/officeDocument/2006/relationships/oleObject" Target="../embeddings/oleObject380.bin"/><Relationship Id="rId15" Type="http://schemas.openxmlformats.org/officeDocument/2006/relationships/oleObject" Target="../embeddings/oleObject389.bin"/><Relationship Id="rId23" Type="http://schemas.openxmlformats.org/officeDocument/2006/relationships/oleObject" Target="../embeddings/oleObject394.bin"/><Relationship Id="rId28" Type="http://schemas.openxmlformats.org/officeDocument/2006/relationships/oleObject" Target="../embeddings/oleObject397.bin"/><Relationship Id="rId10" Type="http://schemas.openxmlformats.org/officeDocument/2006/relationships/image" Target="../media/image240.wmf"/><Relationship Id="rId19" Type="http://schemas.openxmlformats.org/officeDocument/2006/relationships/oleObject" Target="../embeddings/oleObject391.bin"/><Relationship Id="rId31" Type="http://schemas.openxmlformats.org/officeDocument/2006/relationships/image" Target="../media/image249.wmf"/><Relationship Id="rId4" Type="http://schemas.openxmlformats.org/officeDocument/2006/relationships/image" Target="../media/image235.wmf"/><Relationship Id="rId9" Type="http://schemas.openxmlformats.org/officeDocument/2006/relationships/oleObject" Target="../embeddings/oleObject386.bin"/><Relationship Id="rId14" Type="http://schemas.openxmlformats.org/officeDocument/2006/relationships/image" Target="../media/image242.wmf"/><Relationship Id="rId22" Type="http://schemas.openxmlformats.org/officeDocument/2006/relationships/image" Target="../media/image245.wmf"/><Relationship Id="rId27" Type="http://schemas.openxmlformats.org/officeDocument/2006/relationships/image" Target="../media/image247.wmf"/><Relationship Id="rId30" Type="http://schemas.openxmlformats.org/officeDocument/2006/relationships/oleObject" Target="../embeddings/oleObject398.bin"/><Relationship Id="rId35" Type="http://schemas.openxmlformats.org/officeDocument/2006/relationships/image" Target="../media/image251.wmf"/></Relationships>
</file>

<file path=ppt/slides/_rels/slide26.xml.rels><?xml version="1.0" encoding="UTF-8" standalone="yes"?>
<Relationships xmlns="http://schemas.openxmlformats.org/package/2006/relationships"><Relationship Id="rId8" Type="http://schemas.openxmlformats.org/officeDocument/2006/relationships/image" Target="../media/image254.wmf"/><Relationship Id="rId13" Type="http://schemas.openxmlformats.org/officeDocument/2006/relationships/oleObject" Target="../embeddings/oleObject406.bin"/><Relationship Id="rId18" Type="http://schemas.openxmlformats.org/officeDocument/2006/relationships/image" Target="../media/image259.wmf"/><Relationship Id="rId3" Type="http://schemas.openxmlformats.org/officeDocument/2006/relationships/oleObject" Target="../embeddings/oleObject401.bin"/><Relationship Id="rId21" Type="http://schemas.openxmlformats.org/officeDocument/2006/relationships/oleObject" Target="../embeddings/oleObject410.bin"/><Relationship Id="rId7" Type="http://schemas.openxmlformats.org/officeDocument/2006/relationships/oleObject" Target="../embeddings/oleObject403.bin"/><Relationship Id="rId12" Type="http://schemas.openxmlformats.org/officeDocument/2006/relationships/image" Target="../media/image256.wmf"/><Relationship Id="rId17" Type="http://schemas.openxmlformats.org/officeDocument/2006/relationships/oleObject" Target="../embeddings/oleObject408.bin"/><Relationship Id="rId2" Type="http://schemas.openxmlformats.org/officeDocument/2006/relationships/slideLayout" Target="../slideLayouts/slideLayout26.xml"/><Relationship Id="rId16" Type="http://schemas.openxmlformats.org/officeDocument/2006/relationships/image" Target="../media/image258.wmf"/><Relationship Id="rId20" Type="http://schemas.openxmlformats.org/officeDocument/2006/relationships/image" Target="../media/image260.wmf"/><Relationship Id="rId1" Type="http://schemas.openxmlformats.org/officeDocument/2006/relationships/vmlDrawing" Target="../drawings/vmlDrawing23.vml"/><Relationship Id="rId6" Type="http://schemas.openxmlformats.org/officeDocument/2006/relationships/image" Target="../media/image253.wmf"/><Relationship Id="rId11" Type="http://schemas.openxmlformats.org/officeDocument/2006/relationships/oleObject" Target="../embeddings/oleObject405.bin"/><Relationship Id="rId24" Type="http://schemas.openxmlformats.org/officeDocument/2006/relationships/image" Target="../media/image262.wmf"/><Relationship Id="rId5" Type="http://schemas.openxmlformats.org/officeDocument/2006/relationships/oleObject" Target="../embeddings/oleObject402.bin"/><Relationship Id="rId15" Type="http://schemas.openxmlformats.org/officeDocument/2006/relationships/oleObject" Target="../embeddings/oleObject407.bin"/><Relationship Id="rId23" Type="http://schemas.openxmlformats.org/officeDocument/2006/relationships/oleObject" Target="../embeddings/oleObject411.bin"/><Relationship Id="rId10" Type="http://schemas.openxmlformats.org/officeDocument/2006/relationships/image" Target="../media/image255.wmf"/><Relationship Id="rId19" Type="http://schemas.openxmlformats.org/officeDocument/2006/relationships/oleObject" Target="../embeddings/oleObject409.bin"/><Relationship Id="rId4" Type="http://schemas.openxmlformats.org/officeDocument/2006/relationships/image" Target="../media/image252.wmf"/><Relationship Id="rId9" Type="http://schemas.openxmlformats.org/officeDocument/2006/relationships/oleObject" Target="../embeddings/oleObject404.bin"/><Relationship Id="rId14" Type="http://schemas.openxmlformats.org/officeDocument/2006/relationships/image" Target="../media/image257.wmf"/><Relationship Id="rId22" Type="http://schemas.openxmlformats.org/officeDocument/2006/relationships/image" Target="../media/image261.w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21.bin"/><Relationship Id="rId13" Type="http://schemas.openxmlformats.org/officeDocument/2006/relationships/image" Target="../media/image22.wmf"/><Relationship Id="rId3" Type="http://schemas.openxmlformats.org/officeDocument/2006/relationships/notesSlide" Target="../notesSlides/notesSlide3.xml"/><Relationship Id="rId7" Type="http://schemas.openxmlformats.org/officeDocument/2006/relationships/image" Target="../media/image20.wmf"/><Relationship Id="rId12" Type="http://schemas.openxmlformats.org/officeDocument/2006/relationships/oleObject" Target="../embeddings/oleObject24.bin"/><Relationship Id="rId17" Type="http://schemas.openxmlformats.org/officeDocument/2006/relationships/oleObject" Target="../embeddings/oleObject27.bin"/><Relationship Id="rId2" Type="http://schemas.openxmlformats.org/officeDocument/2006/relationships/slideLayout" Target="../slideLayouts/slideLayout4.xml"/><Relationship Id="rId16" Type="http://schemas.openxmlformats.org/officeDocument/2006/relationships/oleObject" Target="../embeddings/oleObject26.bin"/><Relationship Id="rId1" Type="http://schemas.openxmlformats.org/officeDocument/2006/relationships/vmlDrawing" Target="../drawings/vmlDrawing2.vml"/><Relationship Id="rId6" Type="http://schemas.openxmlformats.org/officeDocument/2006/relationships/oleObject" Target="../embeddings/oleObject20.bin"/><Relationship Id="rId11" Type="http://schemas.openxmlformats.org/officeDocument/2006/relationships/oleObject" Target="../embeddings/oleObject23.bin"/><Relationship Id="rId5" Type="http://schemas.openxmlformats.org/officeDocument/2006/relationships/image" Target="../media/image19.wmf"/><Relationship Id="rId15" Type="http://schemas.openxmlformats.org/officeDocument/2006/relationships/image" Target="../media/image23.wmf"/><Relationship Id="rId10" Type="http://schemas.openxmlformats.org/officeDocument/2006/relationships/oleObject" Target="../embeddings/oleObject22.bin"/><Relationship Id="rId4" Type="http://schemas.openxmlformats.org/officeDocument/2006/relationships/oleObject" Target="../embeddings/oleObject19.bin"/><Relationship Id="rId9" Type="http://schemas.openxmlformats.org/officeDocument/2006/relationships/image" Target="../media/image21.wmf"/><Relationship Id="rId14" Type="http://schemas.openxmlformats.org/officeDocument/2006/relationships/oleObject" Target="../embeddings/oleObject25.bin"/></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30.bin"/><Relationship Id="rId13" Type="http://schemas.openxmlformats.org/officeDocument/2006/relationships/image" Target="../media/image28.wmf"/><Relationship Id="rId18" Type="http://schemas.openxmlformats.org/officeDocument/2006/relationships/oleObject" Target="../embeddings/oleObject35.bin"/><Relationship Id="rId26" Type="http://schemas.openxmlformats.org/officeDocument/2006/relationships/oleObject" Target="../embeddings/oleObject40.bin"/><Relationship Id="rId3" Type="http://schemas.openxmlformats.org/officeDocument/2006/relationships/notesSlide" Target="../notesSlides/notesSlide4.xml"/><Relationship Id="rId21" Type="http://schemas.openxmlformats.org/officeDocument/2006/relationships/image" Target="../media/image31.wmf"/><Relationship Id="rId34" Type="http://schemas.openxmlformats.org/officeDocument/2006/relationships/oleObject" Target="../embeddings/oleObject44.bin"/><Relationship Id="rId7" Type="http://schemas.openxmlformats.org/officeDocument/2006/relationships/image" Target="../media/image25.wmf"/><Relationship Id="rId12" Type="http://schemas.openxmlformats.org/officeDocument/2006/relationships/oleObject" Target="../embeddings/oleObject32.bin"/><Relationship Id="rId17" Type="http://schemas.openxmlformats.org/officeDocument/2006/relationships/image" Target="../media/image30.wmf"/><Relationship Id="rId25" Type="http://schemas.openxmlformats.org/officeDocument/2006/relationships/image" Target="../media/image33.wmf"/><Relationship Id="rId33" Type="http://schemas.openxmlformats.org/officeDocument/2006/relationships/image" Target="../media/image37.wmf"/><Relationship Id="rId2" Type="http://schemas.openxmlformats.org/officeDocument/2006/relationships/slideLayout" Target="../slideLayouts/slideLayout4.xml"/><Relationship Id="rId16" Type="http://schemas.openxmlformats.org/officeDocument/2006/relationships/oleObject" Target="../embeddings/oleObject34.bin"/><Relationship Id="rId20" Type="http://schemas.openxmlformats.org/officeDocument/2006/relationships/oleObject" Target="../embeddings/oleObject37.bin"/><Relationship Id="rId29" Type="http://schemas.openxmlformats.org/officeDocument/2006/relationships/image" Target="../media/image35.wmf"/><Relationship Id="rId1" Type="http://schemas.openxmlformats.org/officeDocument/2006/relationships/vmlDrawing" Target="../drawings/vmlDrawing3.vml"/><Relationship Id="rId6" Type="http://schemas.openxmlformats.org/officeDocument/2006/relationships/oleObject" Target="../embeddings/oleObject29.bin"/><Relationship Id="rId11" Type="http://schemas.openxmlformats.org/officeDocument/2006/relationships/image" Target="../media/image27.wmf"/><Relationship Id="rId24" Type="http://schemas.openxmlformats.org/officeDocument/2006/relationships/oleObject" Target="../embeddings/oleObject39.bin"/><Relationship Id="rId32" Type="http://schemas.openxmlformats.org/officeDocument/2006/relationships/oleObject" Target="../embeddings/oleObject43.bin"/><Relationship Id="rId37" Type="http://schemas.openxmlformats.org/officeDocument/2006/relationships/image" Target="../media/image39.wmf"/><Relationship Id="rId5" Type="http://schemas.openxmlformats.org/officeDocument/2006/relationships/image" Target="../media/image24.wmf"/><Relationship Id="rId15" Type="http://schemas.openxmlformats.org/officeDocument/2006/relationships/image" Target="../media/image29.wmf"/><Relationship Id="rId23" Type="http://schemas.openxmlformats.org/officeDocument/2006/relationships/image" Target="../media/image32.wmf"/><Relationship Id="rId28" Type="http://schemas.openxmlformats.org/officeDocument/2006/relationships/oleObject" Target="../embeddings/oleObject41.bin"/><Relationship Id="rId36" Type="http://schemas.openxmlformats.org/officeDocument/2006/relationships/oleObject" Target="../embeddings/oleObject45.bin"/><Relationship Id="rId10" Type="http://schemas.openxmlformats.org/officeDocument/2006/relationships/oleObject" Target="../embeddings/oleObject31.bin"/><Relationship Id="rId19" Type="http://schemas.openxmlformats.org/officeDocument/2006/relationships/oleObject" Target="../embeddings/oleObject36.bin"/><Relationship Id="rId31" Type="http://schemas.openxmlformats.org/officeDocument/2006/relationships/image" Target="../media/image36.wmf"/><Relationship Id="rId4" Type="http://schemas.openxmlformats.org/officeDocument/2006/relationships/oleObject" Target="../embeddings/oleObject28.bin"/><Relationship Id="rId9" Type="http://schemas.openxmlformats.org/officeDocument/2006/relationships/image" Target="../media/image26.wmf"/><Relationship Id="rId14" Type="http://schemas.openxmlformats.org/officeDocument/2006/relationships/oleObject" Target="../embeddings/oleObject33.bin"/><Relationship Id="rId22" Type="http://schemas.openxmlformats.org/officeDocument/2006/relationships/oleObject" Target="../embeddings/oleObject38.bin"/><Relationship Id="rId27" Type="http://schemas.openxmlformats.org/officeDocument/2006/relationships/image" Target="../media/image34.wmf"/><Relationship Id="rId30" Type="http://schemas.openxmlformats.org/officeDocument/2006/relationships/oleObject" Target="../embeddings/oleObject42.bin"/><Relationship Id="rId35" Type="http://schemas.openxmlformats.org/officeDocument/2006/relationships/image" Target="../media/image38.wmf"/></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30.bin"/><Relationship Id="rId13" Type="http://schemas.openxmlformats.org/officeDocument/2006/relationships/image" Target="../media/image29.wmf"/><Relationship Id="rId18" Type="http://schemas.openxmlformats.org/officeDocument/2006/relationships/oleObject" Target="../embeddings/oleObject37.bin"/><Relationship Id="rId26" Type="http://schemas.openxmlformats.org/officeDocument/2006/relationships/oleObject" Target="../embeddings/oleObject41.bin"/><Relationship Id="rId3" Type="http://schemas.openxmlformats.org/officeDocument/2006/relationships/notesSlide" Target="../notesSlides/notesSlide5.xml"/><Relationship Id="rId21" Type="http://schemas.openxmlformats.org/officeDocument/2006/relationships/image" Target="../media/image32.wmf"/><Relationship Id="rId7" Type="http://schemas.openxmlformats.org/officeDocument/2006/relationships/image" Target="../media/image25.wmf"/><Relationship Id="rId12" Type="http://schemas.openxmlformats.org/officeDocument/2006/relationships/oleObject" Target="../embeddings/oleObject33.bin"/><Relationship Id="rId17" Type="http://schemas.openxmlformats.org/officeDocument/2006/relationships/image" Target="../media/image27.wmf"/><Relationship Id="rId25" Type="http://schemas.openxmlformats.org/officeDocument/2006/relationships/image" Target="../media/image34.wmf"/><Relationship Id="rId33" Type="http://schemas.openxmlformats.org/officeDocument/2006/relationships/image" Target="../media/image38.wmf"/><Relationship Id="rId2" Type="http://schemas.openxmlformats.org/officeDocument/2006/relationships/slideLayout" Target="../slideLayouts/slideLayout4.xml"/><Relationship Id="rId16" Type="http://schemas.openxmlformats.org/officeDocument/2006/relationships/oleObject" Target="../embeddings/oleObject35.bin"/><Relationship Id="rId20" Type="http://schemas.openxmlformats.org/officeDocument/2006/relationships/oleObject" Target="../embeddings/oleObject38.bin"/><Relationship Id="rId29" Type="http://schemas.openxmlformats.org/officeDocument/2006/relationships/image" Target="../media/image36.wmf"/><Relationship Id="rId1" Type="http://schemas.openxmlformats.org/officeDocument/2006/relationships/vmlDrawing" Target="../drawings/vmlDrawing4.vml"/><Relationship Id="rId6" Type="http://schemas.openxmlformats.org/officeDocument/2006/relationships/oleObject" Target="../embeddings/oleObject29.bin"/><Relationship Id="rId11" Type="http://schemas.openxmlformats.org/officeDocument/2006/relationships/image" Target="../media/image28.wmf"/><Relationship Id="rId24" Type="http://schemas.openxmlformats.org/officeDocument/2006/relationships/oleObject" Target="../embeddings/oleObject40.bin"/><Relationship Id="rId32" Type="http://schemas.openxmlformats.org/officeDocument/2006/relationships/oleObject" Target="../embeddings/oleObject48.bin"/><Relationship Id="rId5" Type="http://schemas.openxmlformats.org/officeDocument/2006/relationships/image" Target="../media/image24.wmf"/><Relationship Id="rId15" Type="http://schemas.openxmlformats.org/officeDocument/2006/relationships/image" Target="../media/image30.wmf"/><Relationship Id="rId23" Type="http://schemas.openxmlformats.org/officeDocument/2006/relationships/image" Target="../media/image33.wmf"/><Relationship Id="rId28" Type="http://schemas.openxmlformats.org/officeDocument/2006/relationships/oleObject" Target="../embeddings/oleObject46.bin"/><Relationship Id="rId10" Type="http://schemas.openxmlformats.org/officeDocument/2006/relationships/oleObject" Target="../embeddings/oleObject32.bin"/><Relationship Id="rId19" Type="http://schemas.openxmlformats.org/officeDocument/2006/relationships/image" Target="../media/image31.wmf"/><Relationship Id="rId31" Type="http://schemas.openxmlformats.org/officeDocument/2006/relationships/image" Target="../media/image37.wmf"/><Relationship Id="rId4" Type="http://schemas.openxmlformats.org/officeDocument/2006/relationships/oleObject" Target="../embeddings/oleObject28.bin"/><Relationship Id="rId9" Type="http://schemas.openxmlformats.org/officeDocument/2006/relationships/image" Target="../media/image26.wmf"/><Relationship Id="rId14" Type="http://schemas.openxmlformats.org/officeDocument/2006/relationships/oleObject" Target="../embeddings/oleObject34.bin"/><Relationship Id="rId22" Type="http://schemas.openxmlformats.org/officeDocument/2006/relationships/oleObject" Target="../embeddings/oleObject39.bin"/><Relationship Id="rId27" Type="http://schemas.openxmlformats.org/officeDocument/2006/relationships/image" Target="../media/image35.wmf"/><Relationship Id="rId30" Type="http://schemas.openxmlformats.org/officeDocument/2006/relationships/oleObject" Target="../embeddings/oleObject47.bin"/></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30.bin"/><Relationship Id="rId13" Type="http://schemas.openxmlformats.org/officeDocument/2006/relationships/image" Target="../media/image32.wmf"/><Relationship Id="rId18" Type="http://schemas.openxmlformats.org/officeDocument/2006/relationships/oleObject" Target="../embeddings/oleObject51.bin"/><Relationship Id="rId3" Type="http://schemas.openxmlformats.org/officeDocument/2006/relationships/notesSlide" Target="../notesSlides/notesSlide6.xml"/><Relationship Id="rId21" Type="http://schemas.openxmlformats.org/officeDocument/2006/relationships/oleObject" Target="../embeddings/oleObject53.bin"/><Relationship Id="rId7" Type="http://schemas.openxmlformats.org/officeDocument/2006/relationships/image" Target="../media/image24.wmf"/><Relationship Id="rId12" Type="http://schemas.openxmlformats.org/officeDocument/2006/relationships/oleObject" Target="../embeddings/oleObject38.bin"/><Relationship Id="rId17" Type="http://schemas.openxmlformats.org/officeDocument/2006/relationships/image" Target="../media/image37.wmf"/><Relationship Id="rId2" Type="http://schemas.openxmlformats.org/officeDocument/2006/relationships/slideLayout" Target="../slideLayouts/slideLayout4.xml"/><Relationship Id="rId16" Type="http://schemas.openxmlformats.org/officeDocument/2006/relationships/oleObject" Target="../embeddings/oleObject50.bin"/><Relationship Id="rId20" Type="http://schemas.openxmlformats.org/officeDocument/2006/relationships/oleObject" Target="../embeddings/oleObject52.bin"/><Relationship Id="rId1" Type="http://schemas.openxmlformats.org/officeDocument/2006/relationships/vmlDrawing" Target="../drawings/vmlDrawing5.vml"/><Relationship Id="rId6" Type="http://schemas.openxmlformats.org/officeDocument/2006/relationships/oleObject" Target="../embeddings/oleObject28.bin"/><Relationship Id="rId11" Type="http://schemas.openxmlformats.org/officeDocument/2006/relationships/image" Target="../media/image31.wmf"/><Relationship Id="rId5" Type="http://schemas.openxmlformats.org/officeDocument/2006/relationships/image" Target="../media/image25.wmf"/><Relationship Id="rId15" Type="http://schemas.openxmlformats.org/officeDocument/2006/relationships/image" Target="../media/image36.wmf"/><Relationship Id="rId10" Type="http://schemas.openxmlformats.org/officeDocument/2006/relationships/oleObject" Target="../embeddings/oleObject37.bin"/><Relationship Id="rId19" Type="http://schemas.openxmlformats.org/officeDocument/2006/relationships/image" Target="../media/image38.wmf"/><Relationship Id="rId4" Type="http://schemas.openxmlformats.org/officeDocument/2006/relationships/oleObject" Target="../embeddings/oleObject29.bin"/><Relationship Id="rId9" Type="http://schemas.openxmlformats.org/officeDocument/2006/relationships/image" Target="../media/image26.wmf"/><Relationship Id="rId14" Type="http://schemas.openxmlformats.org/officeDocument/2006/relationships/oleObject" Target="../embeddings/oleObject49.bin"/><Relationship Id="rId22" Type="http://schemas.openxmlformats.org/officeDocument/2006/relationships/oleObject" Target="../embeddings/oleObject54.bin"/></Relationships>
</file>

<file path=ppt/slides/_rels/slide7.xml.rels><?xml version="1.0" encoding="UTF-8" standalone="yes"?>
<Relationships xmlns="http://schemas.openxmlformats.org/package/2006/relationships"><Relationship Id="rId8" Type="http://schemas.openxmlformats.org/officeDocument/2006/relationships/image" Target="../media/image42.wmf"/><Relationship Id="rId13" Type="http://schemas.openxmlformats.org/officeDocument/2006/relationships/oleObject" Target="../embeddings/oleObject60.bin"/><Relationship Id="rId18" Type="http://schemas.openxmlformats.org/officeDocument/2006/relationships/image" Target="../media/image47.wmf"/><Relationship Id="rId26" Type="http://schemas.openxmlformats.org/officeDocument/2006/relationships/oleObject" Target="../embeddings/oleObject67.bin"/><Relationship Id="rId3" Type="http://schemas.openxmlformats.org/officeDocument/2006/relationships/oleObject" Target="../embeddings/oleObject55.bin"/><Relationship Id="rId21" Type="http://schemas.openxmlformats.org/officeDocument/2006/relationships/image" Target="../media/image48.wmf"/><Relationship Id="rId34" Type="http://schemas.openxmlformats.org/officeDocument/2006/relationships/image" Target="../media/image54.wmf"/><Relationship Id="rId7" Type="http://schemas.openxmlformats.org/officeDocument/2006/relationships/oleObject" Target="../embeddings/oleObject57.bin"/><Relationship Id="rId12" Type="http://schemas.openxmlformats.org/officeDocument/2006/relationships/image" Target="../media/image44.wmf"/><Relationship Id="rId17" Type="http://schemas.openxmlformats.org/officeDocument/2006/relationships/oleObject" Target="../embeddings/oleObject62.bin"/><Relationship Id="rId25" Type="http://schemas.openxmlformats.org/officeDocument/2006/relationships/image" Target="../media/image50.wmf"/><Relationship Id="rId33" Type="http://schemas.openxmlformats.org/officeDocument/2006/relationships/oleObject" Target="../embeddings/oleObject71.bin"/><Relationship Id="rId2" Type="http://schemas.openxmlformats.org/officeDocument/2006/relationships/slideLayout" Target="../slideLayouts/slideLayout4.xml"/><Relationship Id="rId16" Type="http://schemas.openxmlformats.org/officeDocument/2006/relationships/image" Target="../media/image46.wmf"/><Relationship Id="rId20" Type="http://schemas.openxmlformats.org/officeDocument/2006/relationships/oleObject" Target="../embeddings/oleObject64.bin"/><Relationship Id="rId29" Type="http://schemas.openxmlformats.org/officeDocument/2006/relationships/oleObject" Target="../embeddings/oleObject69.bin"/><Relationship Id="rId1" Type="http://schemas.openxmlformats.org/officeDocument/2006/relationships/vmlDrawing" Target="../drawings/vmlDrawing6.vml"/><Relationship Id="rId6" Type="http://schemas.openxmlformats.org/officeDocument/2006/relationships/image" Target="../media/image41.wmf"/><Relationship Id="rId11" Type="http://schemas.openxmlformats.org/officeDocument/2006/relationships/oleObject" Target="../embeddings/oleObject59.bin"/><Relationship Id="rId24" Type="http://schemas.openxmlformats.org/officeDocument/2006/relationships/oleObject" Target="../embeddings/oleObject66.bin"/><Relationship Id="rId32" Type="http://schemas.openxmlformats.org/officeDocument/2006/relationships/image" Target="../media/image53.wmf"/><Relationship Id="rId5" Type="http://schemas.openxmlformats.org/officeDocument/2006/relationships/oleObject" Target="../embeddings/oleObject56.bin"/><Relationship Id="rId15" Type="http://schemas.openxmlformats.org/officeDocument/2006/relationships/oleObject" Target="../embeddings/oleObject61.bin"/><Relationship Id="rId23" Type="http://schemas.openxmlformats.org/officeDocument/2006/relationships/image" Target="../media/image49.wmf"/><Relationship Id="rId28" Type="http://schemas.openxmlformats.org/officeDocument/2006/relationships/oleObject" Target="../embeddings/oleObject68.bin"/><Relationship Id="rId10" Type="http://schemas.openxmlformats.org/officeDocument/2006/relationships/image" Target="../media/image43.wmf"/><Relationship Id="rId19" Type="http://schemas.openxmlformats.org/officeDocument/2006/relationships/oleObject" Target="../embeddings/oleObject63.bin"/><Relationship Id="rId31" Type="http://schemas.openxmlformats.org/officeDocument/2006/relationships/oleObject" Target="../embeddings/oleObject70.bin"/><Relationship Id="rId4" Type="http://schemas.openxmlformats.org/officeDocument/2006/relationships/image" Target="../media/image40.wmf"/><Relationship Id="rId9" Type="http://schemas.openxmlformats.org/officeDocument/2006/relationships/oleObject" Target="../embeddings/oleObject58.bin"/><Relationship Id="rId14" Type="http://schemas.openxmlformats.org/officeDocument/2006/relationships/image" Target="../media/image45.wmf"/><Relationship Id="rId22" Type="http://schemas.openxmlformats.org/officeDocument/2006/relationships/oleObject" Target="../embeddings/oleObject65.bin"/><Relationship Id="rId27" Type="http://schemas.openxmlformats.org/officeDocument/2006/relationships/image" Target="../media/image51.wmf"/><Relationship Id="rId30" Type="http://schemas.openxmlformats.org/officeDocument/2006/relationships/image" Target="../media/image52.wmf"/></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75.bin"/><Relationship Id="rId13" Type="http://schemas.openxmlformats.org/officeDocument/2006/relationships/oleObject" Target="../embeddings/oleObject78.bin"/><Relationship Id="rId18" Type="http://schemas.openxmlformats.org/officeDocument/2006/relationships/image" Target="../media/image61.wmf"/><Relationship Id="rId3" Type="http://schemas.openxmlformats.org/officeDocument/2006/relationships/oleObject" Target="../embeddings/oleObject72.bin"/><Relationship Id="rId21" Type="http://schemas.openxmlformats.org/officeDocument/2006/relationships/oleObject" Target="../embeddings/oleObject82.bin"/><Relationship Id="rId7" Type="http://schemas.openxmlformats.org/officeDocument/2006/relationships/oleObject" Target="../embeddings/oleObject74.bin"/><Relationship Id="rId12" Type="http://schemas.openxmlformats.org/officeDocument/2006/relationships/image" Target="../media/image58.wmf"/><Relationship Id="rId17" Type="http://schemas.openxmlformats.org/officeDocument/2006/relationships/oleObject" Target="../embeddings/oleObject80.bin"/><Relationship Id="rId2" Type="http://schemas.openxmlformats.org/officeDocument/2006/relationships/slideLayout" Target="../slideLayouts/slideLayout15.xml"/><Relationship Id="rId16" Type="http://schemas.openxmlformats.org/officeDocument/2006/relationships/image" Target="../media/image60.wmf"/><Relationship Id="rId20" Type="http://schemas.openxmlformats.org/officeDocument/2006/relationships/image" Target="../media/image62.wmf"/><Relationship Id="rId1" Type="http://schemas.openxmlformats.org/officeDocument/2006/relationships/vmlDrawing" Target="../drawings/vmlDrawing7.vml"/><Relationship Id="rId6" Type="http://schemas.openxmlformats.org/officeDocument/2006/relationships/image" Target="../media/image56.wmf"/><Relationship Id="rId11" Type="http://schemas.openxmlformats.org/officeDocument/2006/relationships/oleObject" Target="../embeddings/oleObject77.bin"/><Relationship Id="rId5" Type="http://schemas.openxmlformats.org/officeDocument/2006/relationships/oleObject" Target="../embeddings/oleObject73.bin"/><Relationship Id="rId15" Type="http://schemas.openxmlformats.org/officeDocument/2006/relationships/oleObject" Target="../embeddings/oleObject79.bin"/><Relationship Id="rId10" Type="http://schemas.openxmlformats.org/officeDocument/2006/relationships/image" Target="../media/image57.wmf"/><Relationship Id="rId19" Type="http://schemas.openxmlformats.org/officeDocument/2006/relationships/oleObject" Target="../embeddings/oleObject81.bin"/><Relationship Id="rId4" Type="http://schemas.openxmlformats.org/officeDocument/2006/relationships/image" Target="../media/image55.wmf"/><Relationship Id="rId9" Type="http://schemas.openxmlformats.org/officeDocument/2006/relationships/oleObject" Target="../embeddings/oleObject76.bin"/><Relationship Id="rId14" Type="http://schemas.openxmlformats.org/officeDocument/2006/relationships/image" Target="../media/image59.wmf"/><Relationship Id="rId22" Type="http://schemas.openxmlformats.org/officeDocument/2006/relationships/image" Target="../media/image63.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7" name="Rectangle 7"/>
          <p:cNvSpPr>
            <a:spLocks noGrp="1" noChangeArrowheads="1"/>
          </p:cNvSpPr>
          <p:nvPr>
            <p:ph type="title"/>
          </p:nvPr>
        </p:nvSpPr>
        <p:spPr>
          <a:xfrm>
            <a:off x="0" y="0"/>
            <a:ext cx="6489290" cy="549275"/>
          </a:xfrm>
        </p:spPr>
        <p:txBody>
          <a:bodyPr/>
          <a:lstStyle/>
          <a:p>
            <a:pPr algn="l"/>
            <a:r>
              <a:rPr lang="ja-JP" altLang="en-US" sz="2800" dirty="0">
                <a:solidFill>
                  <a:srgbClr val="3333FF"/>
                </a:solidFill>
              </a:rPr>
              <a:t>基礎物理学</a:t>
            </a:r>
            <a:r>
              <a:rPr lang="en-US" altLang="ja-JP" sz="2800" dirty="0">
                <a:solidFill>
                  <a:srgbClr val="3333FF"/>
                </a:solidFill>
              </a:rPr>
              <a:t>Ⅰ</a:t>
            </a:r>
            <a:r>
              <a:rPr lang="ja-JP" altLang="en-US" sz="2800" dirty="0">
                <a:solidFill>
                  <a:srgbClr val="3333FF"/>
                </a:solidFill>
              </a:rPr>
              <a:t>／＜</a:t>
            </a:r>
            <a:r>
              <a:rPr lang="en-US" altLang="ja-JP" sz="2800" dirty="0">
                <a:solidFill>
                  <a:srgbClr val="3333FF"/>
                </a:solidFill>
              </a:rPr>
              <a:t>4</a:t>
            </a:r>
            <a:r>
              <a:rPr lang="ja-JP" altLang="en-US" sz="2800" dirty="0">
                <a:solidFill>
                  <a:srgbClr val="3333FF"/>
                </a:solidFill>
              </a:rPr>
              <a:t>＞第</a:t>
            </a:r>
            <a:r>
              <a:rPr lang="en-US" altLang="ja-JP" sz="2800" dirty="0">
                <a:solidFill>
                  <a:srgbClr val="3333FF"/>
                </a:solidFill>
              </a:rPr>
              <a:t>11</a:t>
            </a:r>
            <a:r>
              <a:rPr lang="ja-JP" altLang="en-US" sz="2800" dirty="0">
                <a:solidFill>
                  <a:srgbClr val="3333FF"/>
                </a:solidFill>
              </a:rPr>
              <a:t>回　剛体の回転</a:t>
            </a:r>
          </a:p>
        </p:txBody>
      </p:sp>
      <p:sp>
        <p:nvSpPr>
          <p:cNvPr id="164" name="Rectangle 100">
            <a:extLst>
              <a:ext uri="{FF2B5EF4-FFF2-40B4-BE49-F238E27FC236}">
                <a16:creationId xmlns:a16="http://schemas.microsoft.com/office/drawing/2014/main" id="{205B8237-6380-431C-AD02-04C026DF588F}"/>
              </a:ext>
            </a:extLst>
          </p:cNvPr>
          <p:cNvSpPr>
            <a:spLocks noChangeArrowheads="1"/>
          </p:cNvSpPr>
          <p:nvPr/>
        </p:nvSpPr>
        <p:spPr bwMode="auto">
          <a:xfrm>
            <a:off x="-14287" y="514029"/>
            <a:ext cx="9158287" cy="920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spcBef>
                <a:spcPts val="700"/>
              </a:spcBef>
            </a:pPr>
            <a:r>
              <a:rPr lang="ja-JP" altLang="en-US" sz="2400" dirty="0"/>
              <a:t>この</a:t>
            </a:r>
            <a:r>
              <a:rPr lang="en-US" altLang="ja-JP" sz="2400" dirty="0"/>
              <a:t>PowerPoint file</a:t>
            </a:r>
            <a:r>
              <a:rPr lang="ja-JP" altLang="en-US" sz="2400" dirty="0"/>
              <a:t>は標記講義の</a:t>
            </a:r>
            <a:r>
              <a:rPr lang="en-US" altLang="ja-JP" sz="2400" dirty="0"/>
              <a:t>PowerPoint</a:t>
            </a:r>
            <a:r>
              <a:rPr lang="ja-JP" altLang="en-US" sz="2400" dirty="0"/>
              <a:t>スライドです。</a:t>
            </a:r>
            <a:endParaRPr lang="en-US" altLang="ja-JP" sz="2400" dirty="0"/>
          </a:p>
          <a:p>
            <a:pPr>
              <a:spcBef>
                <a:spcPts val="700"/>
              </a:spcBef>
            </a:pPr>
            <a:r>
              <a:rPr lang="en-US" altLang="ja-JP" sz="2400" dirty="0"/>
              <a:t>online</a:t>
            </a:r>
            <a:r>
              <a:rPr lang="ja-JP" altLang="en-US" sz="2400" dirty="0"/>
              <a:t>授業では別添のレジュメを予め印刷しておくと便利です。</a:t>
            </a:r>
            <a:endParaRPr lang="en-US" altLang="ja-JP" sz="2400" dirty="0"/>
          </a:p>
        </p:txBody>
      </p:sp>
      <p:sp>
        <p:nvSpPr>
          <p:cNvPr id="11" name="Rectangle 100">
            <a:extLst>
              <a:ext uri="{FF2B5EF4-FFF2-40B4-BE49-F238E27FC236}">
                <a16:creationId xmlns:a16="http://schemas.microsoft.com/office/drawing/2014/main" id="{FAE6D7D6-4DF4-4D0B-BC86-AA61736FEE9C}"/>
              </a:ext>
            </a:extLst>
          </p:cNvPr>
          <p:cNvSpPr>
            <a:spLocks noChangeArrowheads="1"/>
          </p:cNvSpPr>
          <p:nvPr/>
        </p:nvSpPr>
        <p:spPr bwMode="auto">
          <a:xfrm>
            <a:off x="-14287" y="1453401"/>
            <a:ext cx="9158287" cy="1379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spcBef>
                <a:spcPts val="700"/>
              </a:spcBef>
            </a:pPr>
            <a:r>
              <a:rPr lang="ja-JP" altLang="en-US" sz="2400" dirty="0"/>
              <a:t>別添のレジュメでは　　　　　 　の部分が空白になっています。</a:t>
            </a:r>
            <a:endParaRPr lang="en-US" altLang="ja-JP" sz="2400" dirty="0"/>
          </a:p>
          <a:p>
            <a:pPr>
              <a:spcBef>
                <a:spcPts val="700"/>
              </a:spcBef>
            </a:pPr>
            <a:r>
              <a:rPr lang="ja-JP" altLang="en-US" sz="2400" dirty="0"/>
              <a:t>スライドが　　　　　　の部分に来たときは、何が入るか考えてみて、</a:t>
            </a:r>
            <a:endParaRPr lang="en-US" altLang="ja-JP" sz="2400" dirty="0"/>
          </a:p>
          <a:p>
            <a:pPr>
              <a:spcBef>
                <a:spcPts val="700"/>
              </a:spcBef>
            </a:pPr>
            <a:r>
              <a:rPr lang="ja-JP" altLang="en-US" sz="2400" dirty="0"/>
              <a:t>講義を聴いて　　　　　 　に書き込み、受講を進めてください。</a:t>
            </a:r>
            <a:endParaRPr lang="en-US" altLang="ja-JP" sz="2400" dirty="0"/>
          </a:p>
        </p:txBody>
      </p:sp>
      <p:sp>
        <p:nvSpPr>
          <p:cNvPr id="12" name="Rectangle 181">
            <a:extLst>
              <a:ext uri="{FF2B5EF4-FFF2-40B4-BE49-F238E27FC236}">
                <a16:creationId xmlns:a16="http://schemas.microsoft.com/office/drawing/2014/main" id="{DDA5A8C5-9577-46CD-B9CF-FE3DBD14A0DC}"/>
              </a:ext>
            </a:extLst>
          </p:cNvPr>
          <p:cNvSpPr>
            <a:spLocks noChangeArrowheads="1"/>
          </p:cNvSpPr>
          <p:nvPr/>
        </p:nvSpPr>
        <p:spPr bwMode="auto">
          <a:xfrm>
            <a:off x="2613822" y="1466167"/>
            <a:ext cx="1188647" cy="461665"/>
          </a:xfrm>
          <a:prstGeom prst="rect">
            <a:avLst/>
          </a:prstGeom>
          <a:noFill/>
          <a:ln w="19050">
            <a:solidFill>
              <a:schemeClr val="accent1"/>
            </a:solidFill>
            <a:prstDash val="dash"/>
            <a:miter lim="800000"/>
            <a:headEnd/>
            <a:tailEnd/>
          </a:ln>
          <a:effectLst/>
        </p:spPr>
        <p:txBody>
          <a:bodyPr wrap="square" anchor="ctr">
            <a:spAutoFit/>
          </a:bodyPr>
          <a:lstStyle/>
          <a:p>
            <a:endParaRPr lang="ja-JP" altLang="en-US" sz="2400"/>
          </a:p>
        </p:txBody>
      </p:sp>
      <p:sp>
        <p:nvSpPr>
          <p:cNvPr id="13" name="Rectangle 181">
            <a:extLst>
              <a:ext uri="{FF2B5EF4-FFF2-40B4-BE49-F238E27FC236}">
                <a16:creationId xmlns:a16="http://schemas.microsoft.com/office/drawing/2014/main" id="{609569E2-6BAA-4D2A-AF7E-2FAD67E9B5C1}"/>
              </a:ext>
            </a:extLst>
          </p:cNvPr>
          <p:cNvSpPr>
            <a:spLocks noChangeArrowheads="1"/>
          </p:cNvSpPr>
          <p:nvPr/>
        </p:nvSpPr>
        <p:spPr bwMode="auto">
          <a:xfrm flipH="1">
            <a:off x="1391798" y="1927702"/>
            <a:ext cx="1093435" cy="461665"/>
          </a:xfrm>
          <a:prstGeom prst="rect">
            <a:avLst/>
          </a:prstGeom>
          <a:noFill/>
          <a:ln w="19050">
            <a:solidFill>
              <a:schemeClr val="accent1"/>
            </a:solidFill>
            <a:prstDash val="dash"/>
            <a:miter lim="800000"/>
            <a:headEnd/>
            <a:tailEnd/>
          </a:ln>
          <a:effectLst/>
        </p:spPr>
        <p:txBody>
          <a:bodyPr wrap="square" anchor="ctr">
            <a:spAutoFit/>
          </a:bodyPr>
          <a:lstStyle/>
          <a:p>
            <a:endParaRPr lang="ja-JP" altLang="en-US" sz="2400"/>
          </a:p>
        </p:txBody>
      </p:sp>
      <p:sp>
        <p:nvSpPr>
          <p:cNvPr id="14" name="Rectangle 181">
            <a:extLst>
              <a:ext uri="{FF2B5EF4-FFF2-40B4-BE49-F238E27FC236}">
                <a16:creationId xmlns:a16="http://schemas.microsoft.com/office/drawing/2014/main" id="{ADFF478C-AC0C-47EA-BA66-D7B38F9F3AD4}"/>
              </a:ext>
            </a:extLst>
          </p:cNvPr>
          <p:cNvSpPr>
            <a:spLocks noChangeArrowheads="1"/>
          </p:cNvSpPr>
          <p:nvPr/>
        </p:nvSpPr>
        <p:spPr bwMode="auto">
          <a:xfrm>
            <a:off x="1870120" y="2410229"/>
            <a:ext cx="1188647" cy="461665"/>
          </a:xfrm>
          <a:prstGeom prst="rect">
            <a:avLst/>
          </a:prstGeom>
          <a:noFill/>
          <a:ln w="19050">
            <a:solidFill>
              <a:schemeClr val="accent1"/>
            </a:solidFill>
            <a:prstDash val="dash"/>
            <a:miter lim="800000"/>
            <a:headEnd/>
            <a:tailEnd/>
          </a:ln>
          <a:effectLst/>
        </p:spPr>
        <p:txBody>
          <a:bodyPr wrap="square" anchor="ctr">
            <a:spAutoFit/>
          </a:bodyPr>
          <a:lstStyle/>
          <a:p>
            <a:pPr>
              <a:spcBef>
                <a:spcPts val="1200"/>
              </a:spcBef>
            </a:pPr>
            <a:endParaRPr lang="ja-JP" altLang="en-US" sz="2400" dirty="0"/>
          </a:p>
        </p:txBody>
      </p:sp>
      <p:sp>
        <p:nvSpPr>
          <p:cNvPr id="15" name="Rectangle 100">
            <a:extLst>
              <a:ext uri="{FF2B5EF4-FFF2-40B4-BE49-F238E27FC236}">
                <a16:creationId xmlns:a16="http://schemas.microsoft.com/office/drawing/2014/main" id="{418005C3-46A1-4262-A3F9-B1C813BD1C67}"/>
              </a:ext>
            </a:extLst>
          </p:cNvPr>
          <p:cNvSpPr>
            <a:spLocks noChangeArrowheads="1"/>
          </p:cNvSpPr>
          <p:nvPr/>
        </p:nvSpPr>
        <p:spPr bwMode="auto">
          <a:xfrm>
            <a:off x="-7144" y="2802954"/>
            <a:ext cx="913685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spcBef>
                <a:spcPts val="0"/>
              </a:spcBef>
            </a:pPr>
            <a:r>
              <a:rPr lang="ja-JP" altLang="en-US" sz="2400" dirty="0"/>
              <a:t>この</a:t>
            </a:r>
            <a:r>
              <a:rPr lang="en-US" altLang="ja-JP" sz="2400" dirty="0"/>
              <a:t>PowerPoint</a:t>
            </a:r>
            <a:r>
              <a:rPr lang="en-US" altLang="ja-JP" sz="2000" dirty="0"/>
              <a:t> file</a:t>
            </a:r>
            <a:r>
              <a:rPr lang="ja-JP" altLang="en-US" sz="2400" dirty="0"/>
              <a:t>を講義の補填、復習、自習等に役立ててください。</a:t>
            </a:r>
            <a:endParaRPr lang="en-US" altLang="ja-JP" sz="2400" dirty="0"/>
          </a:p>
        </p:txBody>
      </p:sp>
      <p:sp>
        <p:nvSpPr>
          <p:cNvPr id="16" name="Rectangle 268">
            <a:extLst>
              <a:ext uri="{FF2B5EF4-FFF2-40B4-BE49-F238E27FC236}">
                <a16:creationId xmlns:a16="http://schemas.microsoft.com/office/drawing/2014/main" id="{75EA627B-0015-4B57-BCB8-6FC7C293B45B}"/>
              </a:ext>
            </a:extLst>
          </p:cNvPr>
          <p:cNvSpPr>
            <a:spLocks noChangeArrowheads="1"/>
          </p:cNvSpPr>
          <p:nvPr/>
        </p:nvSpPr>
        <p:spPr bwMode="auto">
          <a:xfrm>
            <a:off x="6409510" y="30351"/>
            <a:ext cx="244169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ja-JP" altLang="en-US" sz="2400" i="0" dirty="0"/>
              <a:t>担当　赤間啓一　</a:t>
            </a:r>
          </a:p>
        </p:txBody>
      </p:sp>
      <p:sp>
        <p:nvSpPr>
          <p:cNvPr id="17" name="正方形/長方形 16">
            <a:extLst>
              <a:ext uri="{FF2B5EF4-FFF2-40B4-BE49-F238E27FC236}">
                <a16:creationId xmlns:a16="http://schemas.microsoft.com/office/drawing/2014/main" id="{01C02886-3B66-49DD-A764-08D1E97001E6}"/>
              </a:ext>
            </a:extLst>
          </p:cNvPr>
          <p:cNvSpPr/>
          <p:nvPr/>
        </p:nvSpPr>
        <p:spPr>
          <a:xfrm>
            <a:off x="-28578" y="3285481"/>
            <a:ext cx="9158287" cy="1569660"/>
          </a:xfrm>
          <a:prstGeom prst="rect">
            <a:avLst/>
          </a:prstGeom>
        </p:spPr>
        <p:txBody>
          <a:bodyPr wrap="square">
            <a:spAutoFit/>
          </a:bodyPr>
          <a:lstStyle/>
          <a:p>
            <a:pPr>
              <a:spcBef>
                <a:spcPts val="0"/>
              </a:spcBef>
            </a:pPr>
            <a:r>
              <a:rPr lang="ja-JP" altLang="en-US" sz="2400" dirty="0"/>
              <a:t>本日は、先週課題解答、剛体の回転のお話です。途中で班別討論を行います。</a:t>
            </a:r>
            <a:r>
              <a:rPr lang="en-US" altLang="ja-JP" sz="2400" dirty="0"/>
              <a:t>4</a:t>
            </a:r>
            <a:r>
              <a:rPr lang="ja-JP" altLang="en-US" sz="2400" dirty="0"/>
              <a:t>限目は課題演習で、レポートを提出してもらいます。</a:t>
            </a:r>
            <a:endParaRPr lang="en-US" altLang="ja-JP" sz="2400" dirty="0"/>
          </a:p>
          <a:p>
            <a:pPr>
              <a:spcBef>
                <a:spcPts val="0"/>
              </a:spcBef>
            </a:pPr>
            <a:r>
              <a:rPr lang="ja-JP" altLang="en-US" sz="2400" dirty="0"/>
              <a:t>講義の中で挙手やチャットで反応を求めることがありますので聞き逃さないようにしてください。</a:t>
            </a:r>
            <a:endParaRPr lang="en-US" altLang="ja-JP" sz="2400" dirty="0"/>
          </a:p>
        </p:txBody>
      </p:sp>
      <p:sp>
        <p:nvSpPr>
          <p:cNvPr id="18" name="正方形/長方形 17">
            <a:extLst>
              <a:ext uri="{FF2B5EF4-FFF2-40B4-BE49-F238E27FC236}">
                <a16:creationId xmlns:a16="http://schemas.microsoft.com/office/drawing/2014/main" id="{A0B5FCAC-3AC5-4E28-B4AA-397F41153DE3}"/>
              </a:ext>
            </a:extLst>
          </p:cNvPr>
          <p:cNvSpPr/>
          <p:nvPr/>
        </p:nvSpPr>
        <p:spPr>
          <a:xfrm>
            <a:off x="-28579" y="5053751"/>
            <a:ext cx="9158287" cy="1569660"/>
          </a:xfrm>
          <a:prstGeom prst="rect">
            <a:avLst/>
          </a:prstGeom>
        </p:spPr>
        <p:txBody>
          <a:bodyPr wrap="square">
            <a:spAutoFit/>
          </a:bodyPr>
          <a:lstStyle/>
          <a:p>
            <a:pPr>
              <a:spcBef>
                <a:spcPts val="0"/>
              </a:spcBef>
            </a:pPr>
            <a:r>
              <a:rPr lang="ja-JP" altLang="en-US" sz="2400" dirty="0">
                <a:solidFill>
                  <a:srgbClr val="9933FF"/>
                </a:solidFill>
              </a:rPr>
              <a:t>資料の公開について　スライドとレジュメは、講義</a:t>
            </a:r>
            <a:r>
              <a:rPr lang="en-US" altLang="ja-JP" sz="2400" dirty="0">
                <a:solidFill>
                  <a:srgbClr val="9933FF"/>
                </a:solidFill>
              </a:rPr>
              <a:t>2</a:t>
            </a:r>
            <a:r>
              <a:rPr lang="ja-JP" altLang="en-US" sz="2400" dirty="0">
                <a:solidFill>
                  <a:srgbClr val="9933FF"/>
                </a:solidFill>
              </a:rPr>
              <a:t>日前に公開しますが、講義当日午前</a:t>
            </a:r>
            <a:r>
              <a:rPr lang="en-US" altLang="ja-JP" sz="2400" dirty="0">
                <a:solidFill>
                  <a:srgbClr val="9933FF"/>
                </a:solidFill>
              </a:rPr>
              <a:t>0</a:t>
            </a:r>
            <a:r>
              <a:rPr lang="ja-JP" altLang="en-US" sz="2400" dirty="0">
                <a:solidFill>
                  <a:srgbClr val="9933FF"/>
                </a:solidFill>
              </a:rPr>
              <a:t>時頃にアップグレードします。ほとんど同じですが画面言語などが改良されます。できればアップグレード版をダウンロードして講義に臨むことをお勧めします。</a:t>
            </a:r>
            <a:endParaRPr lang="en-US" altLang="ja-JP" sz="2400" dirty="0">
              <a:solidFill>
                <a:srgbClr val="9933FF"/>
              </a:solidFill>
            </a:endParaRPr>
          </a:p>
        </p:txBody>
      </p:sp>
    </p:spTree>
    <p:extLst>
      <p:ext uri="{BB962C8B-B14F-4D97-AF65-F5344CB8AC3E}">
        <p14:creationId xmlns:p14="http://schemas.microsoft.com/office/powerpoint/2010/main" val="2383872234"/>
      </p:ext>
    </p:extLst>
  </p:cSld>
  <p:clrMapOvr>
    <a:masterClrMapping/>
  </p:clrMapOvr>
  <mc:AlternateContent xmlns:mc="http://schemas.openxmlformats.org/markup-compatibility/2006" xmlns:p14="http://schemas.microsoft.com/office/powerpoint/2010/main">
    <mc:Choice Requires="p14">
      <p:transition spd="slow" p14:dur="2000" advTm="14048"/>
    </mc:Choice>
    <mc:Fallback xmlns="">
      <p:transition spd="slow" advTm="1404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 grpId="0"/>
      <p:bldP spid="11" grpId="0"/>
      <p:bldP spid="12" grpId="0" animBg="1"/>
      <p:bldP spid="13" grpId="0" animBg="1"/>
      <p:bldP spid="14" grpId="0" animBg="1"/>
      <p:bldP spid="15" grpId="0"/>
      <p:bldP spid="17" grpId="0"/>
      <p:bldP spid="1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94" name="AutoShape 58"/>
          <p:cNvSpPr>
            <a:spLocks noChangeArrowheads="1"/>
          </p:cNvSpPr>
          <p:nvPr/>
        </p:nvSpPr>
        <p:spPr bwMode="auto">
          <a:xfrm flipH="1">
            <a:off x="5329238" y="3090863"/>
            <a:ext cx="3605212" cy="2062162"/>
          </a:xfrm>
          <a:prstGeom prst="rtTriangle">
            <a:avLst/>
          </a:prstGeom>
          <a:solidFill>
            <a:srgbClr val="DDDDDD"/>
          </a:solidFill>
          <a:ln w="28575" algn="ctr">
            <a:solidFill>
              <a:schemeClr val="bg2"/>
            </a:solidFill>
            <a:miter lim="800000"/>
            <a:headEnd/>
            <a:tailEnd/>
          </a:ln>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449555" name="Oval 19"/>
          <p:cNvSpPr>
            <a:spLocks noChangeArrowheads="1"/>
          </p:cNvSpPr>
          <p:nvPr/>
        </p:nvSpPr>
        <p:spPr bwMode="auto">
          <a:xfrm>
            <a:off x="7593013" y="2486025"/>
            <a:ext cx="1011237" cy="1009650"/>
          </a:xfrm>
          <a:prstGeom prst="ellipse">
            <a:avLst/>
          </a:prstGeom>
          <a:gradFill rotWithShape="1">
            <a:gsLst>
              <a:gs pos="0">
                <a:srgbClr val="CCFFFF"/>
              </a:gs>
              <a:gs pos="100000">
                <a:schemeClr val="accent2"/>
              </a:gs>
            </a:gsLst>
            <a:path path="shape">
              <a:fillToRect l="50000" t="50000" r="50000" b="50000"/>
            </a:path>
          </a:gradFill>
          <a:ln w="9525">
            <a:solidFill>
              <a:srgbClr val="000000"/>
            </a:solidFill>
            <a:round/>
            <a:headEnd/>
            <a:tailEnd/>
          </a:ln>
        </p:spPr>
        <p:txBody>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14340" name="Rectangle 36"/>
          <p:cNvSpPr>
            <a:spLocks noChangeArrowheads="1"/>
          </p:cNvSpPr>
          <p:nvPr/>
        </p:nvSpPr>
        <p:spPr bwMode="auto">
          <a:xfrm>
            <a:off x="0" y="0"/>
            <a:ext cx="385603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a:solidFill>
                  <a:srgbClr val="3333CC"/>
                </a:solidFill>
                <a:latin typeface="ＭＳ ゴシック" pitchFamily="49" charset="-128"/>
                <a:ea typeface="ＭＳ ゴシック" pitchFamily="49" charset="-128"/>
                <a:cs typeface="Times New Roman" pitchFamily="18" charset="0"/>
              </a:rPr>
              <a:t>斜面を転がる運動　</a:t>
            </a:r>
            <a:endParaRPr lang="ja-JP" altLang="en-US" b="0">
              <a:solidFill>
                <a:srgbClr val="3333CC"/>
              </a:solidFill>
              <a:latin typeface="ＭＳ ゴシック" pitchFamily="49" charset="-128"/>
              <a:ea typeface="ＭＳ ゴシック" pitchFamily="49" charset="-128"/>
              <a:cs typeface="Times New Roman" pitchFamily="18" charset="0"/>
            </a:endParaRPr>
          </a:p>
        </p:txBody>
      </p:sp>
      <p:sp>
        <p:nvSpPr>
          <p:cNvPr id="449593" name="Oval 57"/>
          <p:cNvSpPr>
            <a:spLocks noChangeArrowheads="1"/>
          </p:cNvSpPr>
          <p:nvPr/>
        </p:nvSpPr>
        <p:spPr bwMode="auto">
          <a:xfrm>
            <a:off x="7646988" y="2538413"/>
            <a:ext cx="901700" cy="908050"/>
          </a:xfrm>
          <a:prstGeom prst="ellipse">
            <a:avLst/>
          </a:prstGeom>
          <a:noFill/>
          <a:ln w="28575">
            <a:solidFill>
              <a:schemeClr val="bg2"/>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449597" name="Rectangle 61"/>
          <p:cNvSpPr>
            <a:spLocks noChangeArrowheads="1"/>
          </p:cNvSpPr>
          <p:nvPr/>
        </p:nvSpPr>
        <p:spPr bwMode="auto">
          <a:xfrm>
            <a:off x="3422650" y="561975"/>
            <a:ext cx="351313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b="0">
                <a:solidFill>
                  <a:srgbClr val="000000"/>
                </a:solidFill>
              </a:rPr>
              <a:t>の回転体の剛体が</a:t>
            </a:r>
            <a:endParaRPr lang="ja-JP" altLang="en-US" b="0">
              <a:solidFill>
                <a:srgbClr val="000000"/>
              </a:solidFill>
              <a:ea typeface="ＭＳ ゴシック" pitchFamily="49" charset="-128"/>
              <a:cs typeface="Times New Roman" pitchFamily="18" charset="0"/>
            </a:endParaRPr>
          </a:p>
        </p:txBody>
      </p:sp>
      <p:sp>
        <p:nvSpPr>
          <p:cNvPr id="449598" name="Rectangle 62"/>
          <p:cNvSpPr>
            <a:spLocks noChangeArrowheads="1"/>
          </p:cNvSpPr>
          <p:nvPr/>
        </p:nvSpPr>
        <p:spPr bwMode="auto">
          <a:xfrm>
            <a:off x="3432175" y="0"/>
            <a:ext cx="571182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r>
              <a:rPr lang="ja-JP" altLang="en-US" b="0">
                <a:solidFill>
                  <a:srgbClr val="000000"/>
                </a:solidFill>
              </a:rPr>
              <a:t>質量</a:t>
            </a:r>
            <a:r>
              <a:rPr lang="en-US" altLang="ja-JP" b="0" i="1">
                <a:solidFill>
                  <a:srgbClr val="000000"/>
                </a:solidFill>
                <a:latin typeface="Bookman Old Style" pitchFamily="18" charset="0"/>
              </a:rPr>
              <a:t>M,</a:t>
            </a:r>
            <a:r>
              <a:rPr lang="ja-JP" altLang="en-US" b="0">
                <a:solidFill>
                  <a:srgbClr val="000000"/>
                </a:solidFill>
                <a:latin typeface="ＭＳ ゴシック" pitchFamily="49" charset="-128"/>
                <a:ea typeface="ＭＳ ゴシック" pitchFamily="49" charset="-128"/>
                <a:cs typeface="Times New Roman" pitchFamily="18" charset="0"/>
              </a:rPr>
              <a:t>慣性モーメント</a:t>
            </a:r>
            <a:r>
              <a:rPr lang="en-US" altLang="ja-JP" b="0" i="1">
                <a:solidFill>
                  <a:srgbClr val="000000"/>
                </a:solidFill>
                <a:latin typeface="Bookman Old Style" pitchFamily="18" charset="0"/>
              </a:rPr>
              <a:t>I,</a:t>
            </a:r>
            <a:r>
              <a:rPr lang="ja-JP" altLang="en-US" b="0">
                <a:solidFill>
                  <a:srgbClr val="000000"/>
                </a:solidFill>
              </a:rPr>
              <a:t>半径</a:t>
            </a:r>
            <a:r>
              <a:rPr lang="en-US" altLang="ja-JP" b="0" i="1">
                <a:solidFill>
                  <a:srgbClr val="000000"/>
                </a:solidFill>
                <a:latin typeface="Bookman Old Style" pitchFamily="18" charset="0"/>
              </a:rPr>
              <a:t>a</a:t>
            </a:r>
            <a:endParaRPr lang="en-US" altLang="ja-JP" b="0">
              <a:solidFill>
                <a:srgbClr val="000000"/>
              </a:solidFill>
            </a:endParaRPr>
          </a:p>
        </p:txBody>
      </p:sp>
      <p:graphicFrame>
        <p:nvGraphicFramePr>
          <p:cNvPr id="449600" name="Object 64"/>
          <p:cNvGraphicFramePr>
            <a:graphicFrameLocks noChangeAspect="1"/>
          </p:cNvGraphicFramePr>
          <p:nvPr/>
        </p:nvGraphicFramePr>
        <p:xfrm>
          <a:off x="6046788" y="4694238"/>
          <a:ext cx="328612" cy="449262"/>
        </p:xfrm>
        <a:graphic>
          <a:graphicData uri="http://schemas.openxmlformats.org/presentationml/2006/ole">
            <mc:AlternateContent xmlns:mc="http://schemas.openxmlformats.org/markup-compatibility/2006">
              <mc:Choice xmlns:v="urn:schemas-microsoft-com:vml" Requires="v">
                <p:oleObj spid="_x0000_s100452" name="数式" r:id="rId3" imgW="126725" imgH="177415" progId="Equation.3">
                  <p:embed/>
                </p:oleObj>
              </mc:Choice>
              <mc:Fallback>
                <p:oleObj name="数式" r:id="rId3" imgW="126725" imgH="177415" progId="Equation.3">
                  <p:embed/>
                  <p:pic>
                    <p:nvPicPr>
                      <p:cNvPr id="449600" name="Object 6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46788" y="4694238"/>
                        <a:ext cx="328612"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9602" name="Rectangle 66"/>
          <p:cNvSpPr>
            <a:spLocks noChangeArrowheads="1"/>
          </p:cNvSpPr>
          <p:nvPr/>
        </p:nvSpPr>
        <p:spPr bwMode="auto">
          <a:xfrm>
            <a:off x="3463925" y="1136650"/>
            <a:ext cx="334168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r>
              <a:rPr lang="ja-JP" altLang="en-US" b="0">
                <a:solidFill>
                  <a:srgbClr val="000000"/>
                </a:solidFill>
                <a:latin typeface="ＭＳ ゴシック" pitchFamily="49" charset="-128"/>
                <a:ea typeface="ＭＳ ゴシック" pitchFamily="49" charset="-128"/>
                <a:cs typeface="Times New Roman" pitchFamily="18" charset="0"/>
              </a:rPr>
              <a:t>斜度</a:t>
            </a:r>
            <a:r>
              <a:rPr lang="en-US" altLang="ja-JP" b="0" i="1">
                <a:solidFill>
                  <a:srgbClr val="000000"/>
                </a:solidFill>
                <a:latin typeface="Symbol" pitchFamily="18" charset="2"/>
                <a:ea typeface="ＭＳ ゴシック" pitchFamily="49" charset="-128"/>
                <a:cs typeface="Times New Roman" pitchFamily="18" charset="0"/>
              </a:rPr>
              <a:t>q </a:t>
            </a:r>
            <a:r>
              <a:rPr lang="ja-JP" altLang="en-US" b="0">
                <a:solidFill>
                  <a:srgbClr val="000000"/>
                </a:solidFill>
                <a:ea typeface="ＭＳ ゴシック" pitchFamily="49" charset="-128"/>
                <a:cs typeface="Times New Roman" pitchFamily="18" charset="0"/>
              </a:rPr>
              <a:t>の斜面上を</a:t>
            </a:r>
          </a:p>
        </p:txBody>
      </p:sp>
      <p:sp>
        <p:nvSpPr>
          <p:cNvPr id="449603" name="Rectangle 67"/>
          <p:cNvSpPr>
            <a:spLocks noChangeArrowheads="1"/>
          </p:cNvSpPr>
          <p:nvPr/>
        </p:nvSpPr>
        <p:spPr bwMode="auto">
          <a:xfrm>
            <a:off x="3516313" y="1684338"/>
            <a:ext cx="4244975"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r>
              <a:rPr lang="ja-JP" altLang="en-US" b="0">
                <a:solidFill>
                  <a:srgbClr val="000000"/>
                </a:solidFill>
              </a:rPr>
              <a:t>軸を水平にして転がる。</a:t>
            </a:r>
          </a:p>
        </p:txBody>
      </p:sp>
    </p:spTree>
    <p:extLst>
      <p:ext uri="{BB962C8B-B14F-4D97-AF65-F5344CB8AC3E}">
        <p14:creationId xmlns:p14="http://schemas.microsoft.com/office/powerpoint/2010/main" val="35514964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959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49597"/>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4955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4959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4960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4959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49600"/>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49603"/>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8" presetClass="emph" presetSubtype="0" accel="50000" fill="hold" grpId="1" nodeType="clickEffect">
                                  <p:stCondLst>
                                    <p:cond delay="0"/>
                                  </p:stCondLst>
                                  <p:childTnLst>
                                    <p:animRot by="-19200000">
                                      <p:cBhvr>
                                        <p:cTn id="32" dur="3000" fill="hold"/>
                                        <p:tgtEl>
                                          <p:spTgt spid="449593"/>
                                        </p:tgtEl>
                                        <p:attrNameLst>
                                          <p:attrName>r</p:attrName>
                                        </p:attrNameLst>
                                      </p:cBhvr>
                                    </p:animRot>
                                  </p:childTnLst>
                                </p:cTn>
                              </p:par>
                              <p:par>
                                <p:cTn id="33" presetID="35" presetClass="path" presetSubtype="0" accel="50000" fill="hold" grpId="1" nodeType="withEffect">
                                  <p:stCondLst>
                                    <p:cond delay="0"/>
                                  </p:stCondLst>
                                  <p:childTnLst>
                                    <p:animMotion origin="layout" path="M -2.77778E-7 3.7037E-7 L -0.32135 0.2456 " pathEditMode="relative" rAng="0" ptsTypes="AA">
                                      <p:cBhvr>
                                        <p:cTn id="34" dur="3000" fill="hold"/>
                                        <p:tgtEl>
                                          <p:spTgt spid="449555"/>
                                        </p:tgtEl>
                                        <p:attrNameLst>
                                          <p:attrName>ppt_x</p:attrName>
                                          <p:attrName>ppt_y</p:attrName>
                                        </p:attrNameLst>
                                      </p:cBhvr>
                                      <p:rCtr x="-16076" y="12269"/>
                                    </p:animMotion>
                                  </p:childTnLst>
                                </p:cTn>
                              </p:par>
                              <p:par>
                                <p:cTn id="35" presetID="35" presetClass="path" presetSubtype="0" accel="50000" fill="hold" grpId="2" nodeType="withEffect">
                                  <p:stCondLst>
                                    <p:cond delay="0"/>
                                  </p:stCondLst>
                                  <p:childTnLst>
                                    <p:animMotion origin="layout" path="M -3.88889E-6 1.85185E-6 L -0.32135 0.24583 " pathEditMode="relative" rAng="0" ptsTypes="AA">
                                      <p:cBhvr>
                                        <p:cTn id="36" dur="3000" fill="hold"/>
                                        <p:tgtEl>
                                          <p:spTgt spid="449593"/>
                                        </p:tgtEl>
                                        <p:attrNameLst>
                                          <p:attrName>ppt_x</p:attrName>
                                          <p:attrName>ppt_y</p:attrName>
                                        </p:attrNameLst>
                                      </p:cBhvr>
                                      <p:rCtr x="-16076" y="1229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9594" grpId="0" animBg="1"/>
      <p:bldP spid="449555" grpId="0" animBg="1"/>
      <p:bldP spid="449555" grpId="1" animBg="1"/>
      <p:bldP spid="449593" grpId="0" animBg="1"/>
      <p:bldP spid="449593" grpId="1" animBg="1"/>
      <p:bldP spid="449593" grpId="2" animBg="1"/>
      <p:bldP spid="449597" grpId="0"/>
      <p:bldP spid="449598" grpId="0"/>
      <p:bldP spid="449602" grpId="0"/>
      <p:bldP spid="44960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52"/>
          <p:cNvSpPr>
            <a:spLocks noChangeArrowheads="1"/>
          </p:cNvSpPr>
          <p:nvPr/>
        </p:nvSpPr>
        <p:spPr bwMode="auto">
          <a:xfrm flipH="1">
            <a:off x="5329238" y="3090863"/>
            <a:ext cx="3605212" cy="2062162"/>
          </a:xfrm>
          <a:prstGeom prst="rtTriangle">
            <a:avLst/>
          </a:prstGeom>
          <a:solidFill>
            <a:srgbClr val="DDDDDD"/>
          </a:solidFill>
          <a:ln w="28575" algn="ctr">
            <a:solidFill>
              <a:schemeClr val="bg2"/>
            </a:solidFill>
            <a:miter lim="800000"/>
            <a:headEnd/>
            <a:tailEnd/>
          </a:ln>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523310" name="Line 46"/>
          <p:cNvSpPr>
            <a:spLocks noChangeShapeType="1"/>
          </p:cNvSpPr>
          <p:nvPr/>
        </p:nvSpPr>
        <p:spPr bwMode="auto">
          <a:xfrm flipV="1">
            <a:off x="5292725" y="3081338"/>
            <a:ext cx="3654425" cy="2089150"/>
          </a:xfrm>
          <a:prstGeom prst="line">
            <a:avLst/>
          </a:prstGeom>
          <a:noFill/>
          <a:ln w="28575">
            <a:solidFill>
              <a:srgbClr val="000000"/>
            </a:solidFill>
            <a:round/>
            <a:headEnd type="arrow" w="med" len="me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15364" name="Oval 55"/>
          <p:cNvSpPr>
            <a:spLocks noChangeArrowheads="1"/>
          </p:cNvSpPr>
          <p:nvPr/>
        </p:nvSpPr>
        <p:spPr bwMode="auto">
          <a:xfrm>
            <a:off x="6672263" y="3013075"/>
            <a:ext cx="1011237" cy="1008063"/>
          </a:xfrm>
          <a:prstGeom prst="ellipse">
            <a:avLst/>
          </a:prstGeom>
          <a:gradFill rotWithShape="1">
            <a:gsLst>
              <a:gs pos="0">
                <a:srgbClr val="CCFFFF"/>
              </a:gs>
              <a:gs pos="100000">
                <a:schemeClr val="accent2"/>
              </a:gs>
            </a:gsLst>
            <a:path path="shape">
              <a:fillToRect l="50000" t="50000" r="50000" b="50000"/>
            </a:path>
          </a:gradFill>
          <a:ln w="9525">
            <a:solidFill>
              <a:srgbClr val="000000"/>
            </a:solidFill>
            <a:round/>
            <a:headEnd/>
            <a:tailEnd/>
          </a:ln>
        </p:spPr>
        <p:txBody>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523269" name="Line 5"/>
          <p:cNvSpPr>
            <a:spLocks noChangeShapeType="1"/>
          </p:cNvSpPr>
          <p:nvPr/>
        </p:nvSpPr>
        <p:spPr bwMode="auto">
          <a:xfrm flipV="1">
            <a:off x="7424738" y="3635375"/>
            <a:ext cx="536575" cy="317500"/>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523270" name="Line 6"/>
          <p:cNvSpPr>
            <a:spLocks noChangeShapeType="1"/>
          </p:cNvSpPr>
          <p:nvPr/>
        </p:nvSpPr>
        <p:spPr bwMode="auto">
          <a:xfrm>
            <a:off x="7178675" y="3513138"/>
            <a:ext cx="6350" cy="1476375"/>
          </a:xfrm>
          <a:prstGeom prst="line">
            <a:avLst/>
          </a:prstGeom>
          <a:noFill/>
          <a:ln w="57150">
            <a:solidFill>
              <a:srgbClr val="FF0000"/>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523271" name="Line 7"/>
          <p:cNvSpPr>
            <a:spLocks noChangeShapeType="1"/>
          </p:cNvSpPr>
          <p:nvPr/>
        </p:nvSpPr>
        <p:spPr bwMode="auto">
          <a:xfrm flipH="1">
            <a:off x="6556375" y="3514725"/>
            <a:ext cx="619125" cy="369888"/>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523272" name="Line 8"/>
          <p:cNvSpPr>
            <a:spLocks noChangeShapeType="1"/>
          </p:cNvSpPr>
          <p:nvPr/>
        </p:nvSpPr>
        <p:spPr bwMode="auto">
          <a:xfrm flipH="1" flipV="1">
            <a:off x="6564313" y="3881438"/>
            <a:ext cx="620712" cy="1103312"/>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523273" name="Object 9"/>
          <p:cNvGraphicFramePr>
            <a:graphicFrameLocks noChangeAspect="1"/>
          </p:cNvGraphicFramePr>
          <p:nvPr/>
        </p:nvGraphicFramePr>
        <p:xfrm>
          <a:off x="7321550" y="4622800"/>
          <a:ext cx="722313" cy="514350"/>
        </p:xfrm>
        <a:graphic>
          <a:graphicData uri="http://schemas.openxmlformats.org/presentationml/2006/ole">
            <mc:AlternateContent xmlns:mc="http://schemas.openxmlformats.org/markup-compatibility/2006">
              <mc:Choice xmlns:v="urn:schemas-microsoft-com:vml" Requires="v">
                <p:oleObj spid="_x0000_s101663" name="数式" r:id="rId3" imgW="279279" imgH="203112" progId="Equation.3">
                  <p:embed/>
                </p:oleObj>
              </mc:Choice>
              <mc:Fallback>
                <p:oleObj name="数式" r:id="rId3" imgW="279279" imgH="203112" progId="Equation.3">
                  <p:embed/>
                  <p:pic>
                    <p:nvPicPr>
                      <p:cNvPr id="523273" name="Object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21550" y="4622800"/>
                        <a:ext cx="722313"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23274" name="Object 10"/>
          <p:cNvGraphicFramePr>
            <a:graphicFrameLocks noChangeAspect="1"/>
          </p:cNvGraphicFramePr>
          <p:nvPr/>
        </p:nvGraphicFramePr>
        <p:xfrm>
          <a:off x="5532438" y="3690938"/>
          <a:ext cx="625475" cy="474662"/>
        </p:xfrm>
        <a:graphic>
          <a:graphicData uri="http://schemas.openxmlformats.org/presentationml/2006/ole">
            <mc:AlternateContent xmlns:mc="http://schemas.openxmlformats.org/markup-compatibility/2006">
              <mc:Choice xmlns:v="urn:schemas-microsoft-com:vml" Requires="v">
                <p:oleObj spid="_x0000_s101664" name="数式" r:id="rId5" imgW="228402" imgH="177646" progId="Equation.3">
                  <p:embed/>
                </p:oleObj>
              </mc:Choice>
              <mc:Fallback>
                <p:oleObj name="数式" r:id="rId5" imgW="228402" imgH="177646" progId="Equation.3">
                  <p:embed/>
                  <p:pic>
                    <p:nvPicPr>
                      <p:cNvPr id="523274" name="Object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32438" y="3690938"/>
                        <a:ext cx="625475" cy="474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23276" name="Arc 12"/>
          <p:cNvSpPr>
            <a:spLocks/>
          </p:cNvSpPr>
          <p:nvPr/>
        </p:nvSpPr>
        <p:spPr bwMode="auto">
          <a:xfrm>
            <a:off x="7183438" y="3109913"/>
            <a:ext cx="569912" cy="534987"/>
          </a:xfrm>
          <a:custGeom>
            <a:avLst/>
            <a:gdLst>
              <a:gd name="T0" fmla="*/ 2147483647 w 21600"/>
              <a:gd name="T1" fmla="*/ 0 h 21776"/>
              <a:gd name="T2" fmla="*/ 2147483647 w 21600"/>
              <a:gd name="T3" fmla="*/ 2147483647 h 21776"/>
              <a:gd name="T4" fmla="*/ 0 w 21600"/>
              <a:gd name="T5" fmla="*/ 2147483647 h 21776"/>
              <a:gd name="T6" fmla="*/ 0 60000 65536"/>
              <a:gd name="T7" fmla="*/ 0 60000 65536"/>
              <a:gd name="T8" fmla="*/ 0 60000 65536"/>
              <a:gd name="T9" fmla="*/ 0 w 21600"/>
              <a:gd name="T10" fmla="*/ 0 h 21776"/>
              <a:gd name="T11" fmla="*/ 21600 w 21600"/>
              <a:gd name="T12" fmla="*/ 21776 h 21776"/>
            </a:gdLst>
            <a:ahLst/>
            <a:cxnLst>
              <a:cxn ang="T6">
                <a:pos x="T0" y="T1"/>
              </a:cxn>
              <a:cxn ang="T7">
                <a:pos x="T2" y="T3"/>
              </a:cxn>
              <a:cxn ang="T8">
                <a:pos x="T4" y="T5"/>
              </a:cxn>
            </a:cxnLst>
            <a:rect l="T9" t="T10" r="T11" b="T12"/>
            <a:pathLst>
              <a:path w="21600" h="21776" fill="none" extrusionOk="0">
                <a:moveTo>
                  <a:pt x="14511" y="-1"/>
                </a:moveTo>
                <a:cubicBezTo>
                  <a:pt x="19025" y="4093"/>
                  <a:pt x="21600" y="9904"/>
                  <a:pt x="21600" y="15999"/>
                </a:cubicBezTo>
                <a:cubicBezTo>
                  <a:pt x="21600" y="17951"/>
                  <a:pt x="21335" y="19894"/>
                  <a:pt x="20813" y="21776"/>
                </a:cubicBezTo>
              </a:path>
              <a:path w="21600" h="21776" stroke="0" extrusionOk="0">
                <a:moveTo>
                  <a:pt x="14511" y="-1"/>
                </a:moveTo>
                <a:cubicBezTo>
                  <a:pt x="19025" y="4093"/>
                  <a:pt x="21600" y="9904"/>
                  <a:pt x="21600" y="15999"/>
                </a:cubicBezTo>
                <a:cubicBezTo>
                  <a:pt x="21600" y="17951"/>
                  <a:pt x="21335" y="19894"/>
                  <a:pt x="20813" y="21776"/>
                </a:cubicBezTo>
                <a:lnTo>
                  <a:pt x="0" y="15999"/>
                </a:lnTo>
                <a:lnTo>
                  <a:pt x="14511" y="-1"/>
                </a:lnTo>
                <a:close/>
              </a:path>
            </a:pathLst>
          </a:custGeom>
          <a:noFill/>
          <a:ln w="28575">
            <a:solidFill>
              <a:srgbClr val="000000"/>
            </a:solidFill>
            <a:round/>
            <a:headEnd type="arrow" w="med" len="med"/>
            <a:tailEnd/>
          </a:ln>
          <a:extLst>
            <a:ext uri="{909E8E84-426E-40DD-AFC4-6F175D3DCCD1}">
              <a14:hiddenFill xmlns:a14="http://schemas.microsoft.com/office/drawing/2010/main">
                <a:solidFill>
                  <a:srgbClr val="FFFFFF"/>
                </a:solidFill>
              </a14:hiddenFill>
            </a:ext>
          </a:extLst>
        </p:spPr>
        <p:txBody>
          <a:bodyPr/>
          <a:lstStyle/>
          <a:p>
            <a:endParaRPr lang="ja-JP" altLang="en-US" sz="3200" b="1">
              <a:solidFill>
                <a:srgbClr val="000000"/>
              </a:solidFill>
            </a:endParaRPr>
          </a:p>
        </p:txBody>
      </p:sp>
      <p:sp>
        <p:nvSpPr>
          <p:cNvPr id="15372" name="Rectangle 15"/>
          <p:cNvSpPr>
            <a:spLocks noChangeArrowheads="1"/>
          </p:cNvSpPr>
          <p:nvPr/>
        </p:nvSpPr>
        <p:spPr bwMode="auto">
          <a:xfrm>
            <a:off x="0" y="-7938"/>
            <a:ext cx="38417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a:solidFill>
                  <a:srgbClr val="3333CC"/>
                </a:solidFill>
                <a:latin typeface="ＭＳ ゴシック" pitchFamily="49" charset="-128"/>
                <a:ea typeface="ＭＳ ゴシック" pitchFamily="49" charset="-128"/>
                <a:cs typeface="Times New Roman" pitchFamily="18" charset="0"/>
              </a:rPr>
              <a:t>斜面を転がる運動　</a:t>
            </a:r>
            <a:endParaRPr lang="ja-JP" altLang="en-US" b="0">
              <a:solidFill>
                <a:srgbClr val="3333CC"/>
              </a:solidFill>
              <a:latin typeface="ＭＳ ゴシック" pitchFamily="49" charset="-128"/>
              <a:ea typeface="ＭＳ ゴシック" pitchFamily="49" charset="-128"/>
              <a:cs typeface="Times New Roman" pitchFamily="18" charset="0"/>
            </a:endParaRPr>
          </a:p>
        </p:txBody>
      </p:sp>
      <p:sp>
        <p:nvSpPr>
          <p:cNvPr id="523286" name="Rectangle 22"/>
          <p:cNvSpPr>
            <a:spLocks noChangeArrowheads="1"/>
          </p:cNvSpPr>
          <p:nvPr/>
        </p:nvSpPr>
        <p:spPr bwMode="auto">
          <a:xfrm>
            <a:off x="0" y="568325"/>
            <a:ext cx="656272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b="0" dirty="0">
                <a:solidFill>
                  <a:srgbClr val="000000"/>
                </a:solidFill>
                <a:latin typeface="ＭＳ ゴシック" pitchFamily="49" charset="-128"/>
                <a:ea typeface="ＭＳ ゴシック" pitchFamily="49" charset="-128"/>
                <a:cs typeface="Times New Roman" pitchFamily="18" charset="0"/>
              </a:rPr>
              <a:t>剛体の重心の斜面に沿う変位を</a:t>
            </a:r>
            <a:r>
              <a:rPr lang="en-US" altLang="ja-JP" b="0" i="1" dirty="0">
                <a:solidFill>
                  <a:srgbClr val="000000"/>
                </a:solidFill>
                <a:latin typeface="Bookman Old Style" pitchFamily="18" charset="0"/>
                <a:ea typeface="ＭＳ ゴシック" pitchFamily="49" charset="-128"/>
                <a:cs typeface="Times New Roman" pitchFamily="18" charset="0"/>
              </a:rPr>
              <a:t>x</a:t>
            </a:r>
          </a:p>
        </p:txBody>
      </p:sp>
      <p:sp>
        <p:nvSpPr>
          <p:cNvPr id="523288" name="Rectangle 24"/>
          <p:cNvSpPr>
            <a:spLocks noChangeArrowheads="1"/>
          </p:cNvSpPr>
          <p:nvPr/>
        </p:nvSpPr>
        <p:spPr bwMode="auto">
          <a:xfrm>
            <a:off x="0" y="1144588"/>
            <a:ext cx="6481763"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b="0">
                <a:solidFill>
                  <a:srgbClr val="000000"/>
                </a:solidFill>
                <a:latin typeface="ＭＳ ゴシック" pitchFamily="49" charset="-128"/>
                <a:ea typeface="ＭＳ ゴシック" pitchFamily="49" charset="-128"/>
                <a:cs typeface="Times New Roman" pitchFamily="18" charset="0"/>
              </a:rPr>
              <a:t>剛体の重心まわり</a:t>
            </a:r>
            <a:r>
              <a:rPr lang="ja-JP" altLang="en-US" b="0">
                <a:solidFill>
                  <a:srgbClr val="000000"/>
                </a:solidFill>
                <a:ea typeface="ＭＳ ゴシック" pitchFamily="49" charset="-128"/>
                <a:cs typeface="Times New Roman" pitchFamily="18" charset="0"/>
              </a:rPr>
              <a:t>の回転角を</a:t>
            </a:r>
            <a:r>
              <a:rPr lang="en-US" altLang="ja-JP" b="0" i="1">
                <a:solidFill>
                  <a:srgbClr val="000000"/>
                </a:solidFill>
                <a:latin typeface="Symbol" pitchFamily="18" charset="2"/>
                <a:ea typeface="ＭＳ ゴシック" pitchFamily="49" charset="-128"/>
                <a:cs typeface="Times New Roman" pitchFamily="18" charset="0"/>
              </a:rPr>
              <a:t>f</a:t>
            </a:r>
          </a:p>
        </p:txBody>
      </p:sp>
      <p:sp>
        <p:nvSpPr>
          <p:cNvPr id="523290" name="Rectangle 26"/>
          <p:cNvSpPr>
            <a:spLocks noChangeArrowheads="1"/>
          </p:cNvSpPr>
          <p:nvPr/>
        </p:nvSpPr>
        <p:spPr bwMode="auto">
          <a:xfrm>
            <a:off x="0" y="1720850"/>
            <a:ext cx="45386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b="0" dirty="0">
                <a:solidFill>
                  <a:srgbClr val="000000"/>
                </a:solidFill>
                <a:latin typeface="ＭＳ ゴシック" pitchFamily="49" charset="-128"/>
                <a:ea typeface="ＭＳ ゴシック" pitchFamily="49" charset="-128"/>
                <a:cs typeface="Times New Roman" pitchFamily="18" charset="0"/>
              </a:rPr>
              <a:t>重力の斜面並行成分は</a:t>
            </a:r>
            <a:endParaRPr lang="ja-JP" altLang="en-US" b="0" dirty="0">
              <a:solidFill>
                <a:srgbClr val="000000"/>
              </a:solidFill>
              <a:ea typeface="ＭＳ ゴシック" pitchFamily="49" charset="-128"/>
              <a:cs typeface="Times New Roman" pitchFamily="18" charset="0"/>
            </a:endParaRPr>
          </a:p>
        </p:txBody>
      </p:sp>
      <p:sp>
        <p:nvSpPr>
          <p:cNvPr id="523296" name="Rectangle 32"/>
          <p:cNvSpPr>
            <a:spLocks noChangeArrowheads="1"/>
          </p:cNvSpPr>
          <p:nvPr/>
        </p:nvSpPr>
        <p:spPr bwMode="auto">
          <a:xfrm>
            <a:off x="0" y="2955925"/>
            <a:ext cx="38417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b="0">
                <a:solidFill>
                  <a:srgbClr val="000000"/>
                </a:solidFill>
                <a:latin typeface="ＭＳ ゴシック" pitchFamily="49" charset="-128"/>
                <a:ea typeface="ＭＳ ゴシック" pitchFamily="49" charset="-128"/>
                <a:cs typeface="Times New Roman" pitchFamily="18" charset="0"/>
              </a:rPr>
              <a:t>重心の運動方程式　</a:t>
            </a:r>
          </a:p>
        </p:txBody>
      </p:sp>
      <p:graphicFrame>
        <p:nvGraphicFramePr>
          <p:cNvPr id="523297" name="Object 33"/>
          <p:cNvGraphicFramePr>
            <a:graphicFrameLocks noChangeAspect="1"/>
          </p:cNvGraphicFramePr>
          <p:nvPr/>
        </p:nvGraphicFramePr>
        <p:xfrm>
          <a:off x="963613" y="4359275"/>
          <a:ext cx="354012" cy="279400"/>
        </p:xfrm>
        <a:graphic>
          <a:graphicData uri="http://schemas.openxmlformats.org/presentationml/2006/ole">
            <mc:AlternateContent xmlns:mc="http://schemas.openxmlformats.org/markup-compatibility/2006">
              <mc:Choice xmlns:v="urn:schemas-microsoft-com:vml" Requires="v">
                <p:oleObj spid="_x0000_s101665" name="数式" r:id="rId7" imgW="126780" imgH="101424" progId="Equation.3">
                  <p:embed/>
                </p:oleObj>
              </mc:Choice>
              <mc:Fallback>
                <p:oleObj name="数式" r:id="rId7" imgW="126780" imgH="101424" progId="Equation.3">
                  <p:embed/>
                  <p:pic>
                    <p:nvPicPr>
                      <p:cNvPr id="523297" name="Object 3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63613" y="4359275"/>
                        <a:ext cx="354012"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23298" name="Rectangle 34"/>
          <p:cNvSpPr>
            <a:spLocks noChangeArrowheads="1"/>
          </p:cNvSpPr>
          <p:nvPr/>
        </p:nvSpPr>
        <p:spPr bwMode="auto">
          <a:xfrm>
            <a:off x="0" y="4830763"/>
            <a:ext cx="384175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b="0">
                <a:solidFill>
                  <a:srgbClr val="000000"/>
                </a:solidFill>
                <a:latin typeface="ＭＳ ゴシック" pitchFamily="49" charset="-128"/>
                <a:ea typeface="ＭＳ ゴシック" pitchFamily="49" charset="-128"/>
                <a:cs typeface="Times New Roman" pitchFamily="18" charset="0"/>
              </a:rPr>
              <a:t>回転の運動方程式　</a:t>
            </a:r>
          </a:p>
        </p:txBody>
      </p:sp>
      <p:sp>
        <p:nvSpPr>
          <p:cNvPr id="523304" name="Rectangle 40"/>
          <p:cNvSpPr>
            <a:spLocks noChangeArrowheads="1"/>
          </p:cNvSpPr>
          <p:nvPr/>
        </p:nvSpPr>
        <p:spPr bwMode="auto">
          <a:xfrm>
            <a:off x="1403350" y="4181475"/>
            <a:ext cx="2736850" cy="64928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523305" name="Rectangle 41"/>
          <p:cNvSpPr>
            <a:spLocks noChangeArrowheads="1"/>
          </p:cNvSpPr>
          <p:nvPr/>
        </p:nvSpPr>
        <p:spPr bwMode="auto">
          <a:xfrm>
            <a:off x="1331913" y="6142038"/>
            <a:ext cx="1366837" cy="57626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graphicFrame>
        <p:nvGraphicFramePr>
          <p:cNvPr id="523306" name="Object 42"/>
          <p:cNvGraphicFramePr>
            <a:graphicFrameLocks noChangeAspect="1"/>
          </p:cNvGraphicFramePr>
          <p:nvPr/>
        </p:nvGraphicFramePr>
        <p:xfrm>
          <a:off x="3140075" y="4403725"/>
          <a:ext cx="354013" cy="209550"/>
        </p:xfrm>
        <a:graphic>
          <a:graphicData uri="http://schemas.openxmlformats.org/presentationml/2006/ole">
            <mc:AlternateContent xmlns:mc="http://schemas.openxmlformats.org/markup-compatibility/2006">
              <mc:Choice xmlns:v="urn:schemas-microsoft-com:vml" Requires="v">
                <p:oleObj spid="_x0000_s101666" name="数式" r:id="rId9" imgW="126670" imgH="76002" progId="Equation.3">
                  <p:embed/>
                </p:oleObj>
              </mc:Choice>
              <mc:Fallback>
                <p:oleObj name="数式" r:id="rId9" imgW="126670" imgH="76002" progId="Equation.3">
                  <p:embed/>
                  <p:pic>
                    <p:nvPicPr>
                      <p:cNvPr id="523306" name="Object 4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140075" y="4403725"/>
                        <a:ext cx="354013"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23311" name="Rectangle 47"/>
          <p:cNvSpPr>
            <a:spLocks noChangeArrowheads="1"/>
          </p:cNvSpPr>
          <p:nvPr/>
        </p:nvSpPr>
        <p:spPr bwMode="auto">
          <a:xfrm>
            <a:off x="0" y="2360613"/>
            <a:ext cx="6484938"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b="0">
                <a:solidFill>
                  <a:srgbClr val="000000"/>
                </a:solidFill>
                <a:latin typeface="ＭＳ ゴシック" pitchFamily="49" charset="-128"/>
                <a:ea typeface="ＭＳ ゴシック" pitchFamily="49" charset="-128"/>
                <a:cs typeface="Times New Roman" pitchFamily="18" charset="0"/>
              </a:rPr>
              <a:t>剛体斜面間の摩擦力を</a:t>
            </a:r>
            <a:r>
              <a:rPr lang="en-US" altLang="ja-JP" b="0" i="1">
                <a:solidFill>
                  <a:srgbClr val="000000"/>
                </a:solidFill>
                <a:latin typeface="Bookman Old Style" pitchFamily="18" charset="0"/>
                <a:ea typeface="ＭＳ ゴシック" pitchFamily="49" charset="-128"/>
                <a:cs typeface="Times New Roman" pitchFamily="18" charset="0"/>
              </a:rPr>
              <a:t>F </a:t>
            </a:r>
            <a:r>
              <a:rPr lang="ja-JP" altLang="en-US" b="0">
                <a:solidFill>
                  <a:srgbClr val="000000"/>
                </a:solidFill>
                <a:ea typeface="ＭＳ ゴシック" pitchFamily="49" charset="-128"/>
                <a:cs typeface="Times New Roman" pitchFamily="18" charset="0"/>
              </a:rPr>
              <a:t>とする。</a:t>
            </a:r>
          </a:p>
        </p:txBody>
      </p:sp>
      <p:sp>
        <p:nvSpPr>
          <p:cNvPr id="523312" name="Rectangle 48"/>
          <p:cNvSpPr>
            <a:spLocks noChangeArrowheads="1"/>
          </p:cNvSpPr>
          <p:nvPr/>
        </p:nvSpPr>
        <p:spPr bwMode="auto">
          <a:xfrm>
            <a:off x="4291013" y="1704975"/>
            <a:ext cx="1912937" cy="64928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graphicFrame>
        <p:nvGraphicFramePr>
          <p:cNvPr id="15384" name="Object 50"/>
          <p:cNvGraphicFramePr>
            <a:graphicFrameLocks noChangeAspect="1"/>
          </p:cNvGraphicFramePr>
          <p:nvPr/>
        </p:nvGraphicFramePr>
        <p:xfrm>
          <a:off x="6097588" y="4679950"/>
          <a:ext cx="328612" cy="449263"/>
        </p:xfrm>
        <a:graphic>
          <a:graphicData uri="http://schemas.openxmlformats.org/presentationml/2006/ole">
            <mc:AlternateContent xmlns:mc="http://schemas.openxmlformats.org/markup-compatibility/2006">
              <mc:Choice xmlns:v="urn:schemas-microsoft-com:vml" Requires="v">
                <p:oleObj spid="_x0000_s101667" name="数式" r:id="rId11" imgW="126725" imgH="177415" progId="Equation.3">
                  <p:embed/>
                </p:oleObj>
              </mc:Choice>
              <mc:Fallback>
                <p:oleObj name="数式" r:id="rId11" imgW="126725" imgH="177415" progId="Equation.3">
                  <p:embed/>
                  <p:pic>
                    <p:nvPicPr>
                      <p:cNvPr id="15384" name="Object 5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097588" y="4679950"/>
                        <a:ext cx="328612"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385" name="Rectangle 51"/>
          <p:cNvSpPr>
            <a:spLocks noChangeArrowheads="1"/>
          </p:cNvSpPr>
          <p:nvPr/>
        </p:nvSpPr>
        <p:spPr bwMode="auto">
          <a:xfrm>
            <a:off x="3432175" y="0"/>
            <a:ext cx="571182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r>
              <a:rPr lang="ja-JP" altLang="en-US" b="0">
                <a:solidFill>
                  <a:srgbClr val="000000"/>
                </a:solidFill>
              </a:rPr>
              <a:t>質量</a:t>
            </a:r>
            <a:r>
              <a:rPr lang="en-US" altLang="ja-JP" b="0" i="1">
                <a:solidFill>
                  <a:srgbClr val="000000"/>
                </a:solidFill>
                <a:latin typeface="Bookman Old Style" pitchFamily="18" charset="0"/>
              </a:rPr>
              <a:t>M,</a:t>
            </a:r>
            <a:r>
              <a:rPr lang="ja-JP" altLang="en-US" b="0">
                <a:solidFill>
                  <a:srgbClr val="000000"/>
                </a:solidFill>
                <a:latin typeface="ＭＳ ゴシック" pitchFamily="49" charset="-128"/>
                <a:ea typeface="ＭＳ ゴシック" pitchFamily="49" charset="-128"/>
                <a:cs typeface="Times New Roman" pitchFamily="18" charset="0"/>
              </a:rPr>
              <a:t>慣性モーメント</a:t>
            </a:r>
            <a:r>
              <a:rPr lang="en-US" altLang="ja-JP" b="0" i="1">
                <a:solidFill>
                  <a:srgbClr val="000000"/>
                </a:solidFill>
                <a:latin typeface="Bookman Old Style" pitchFamily="18" charset="0"/>
              </a:rPr>
              <a:t>I,</a:t>
            </a:r>
            <a:r>
              <a:rPr lang="ja-JP" altLang="en-US" b="0">
                <a:solidFill>
                  <a:srgbClr val="000000"/>
                </a:solidFill>
              </a:rPr>
              <a:t>半径</a:t>
            </a:r>
            <a:r>
              <a:rPr lang="en-US" altLang="ja-JP" b="0" i="1">
                <a:solidFill>
                  <a:srgbClr val="000000"/>
                </a:solidFill>
                <a:latin typeface="Bookman Old Style" pitchFamily="18" charset="0"/>
              </a:rPr>
              <a:t>a</a:t>
            </a:r>
            <a:endParaRPr lang="en-US" altLang="ja-JP" b="0">
              <a:solidFill>
                <a:srgbClr val="000000"/>
              </a:solidFill>
            </a:endParaRPr>
          </a:p>
        </p:txBody>
      </p:sp>
      <p:sp>
        <p:nvSpPr>
          <p:cNvPr id="523317" name="Line 53"/>
          <p:cNvSpPr>
            <a:spLocks noChangeShapeType="1"/>
          </p:cNvSpPr>
          <p:nvPr/>
        </p:nvSpPr>
        <p:spPr bwMode="auto">
          <a:xfrm>
            <a:off x="7172325" y="3513138"/>
            <a:ext cx="249238" cy="438150"/>
          </a:xfrm>
          <a:prstGeom prst="line">
            <a:avLst/>
          </a:prstGeom>
          <a:noFill/>
          <a:ln w="19050">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523325" name="AutoShape 61"/>
          <p:cNvSpPr>
            <a:spLocks noChangeArrowheads="1"/>
          </p:cNvSpPr>
          <p:nvPr/>
        </p:nvSpPr>
        <p:spPr bwMode="auto">
          <a:xfrm>
            <a:off x="3208338" y="3535363"/>
            <a:ext cx="920750" cy="601662"/>
          </a:xfrm>
          <a:prstGeom prst="wedgeRoundRectCallout">
            <a:avLst>
              <a:gd name="adj1" fmla="val -52931"/>
              <a:gd name="adj2" fmla="val 70051"/>
              <a:gd name="adj3" fmla="val 16667"/>
            </a:avLst>
          </a:prstGeom>
          <a:solidFill>
            <a:srgbClr val="FFF0E6"/>
          </a:solidFill>
          <a:ln w="9525" algn="ctr">
            <a:solidFill>
              <a:srgbClr val="FFE6E6"/>
            </a:solidFill>
            <a:miter lim="800000"/>
            <a:headEnd/>
            <a:tailEnd/>
          </a:ln>
          <a:effectLst>
            <a:outerShdw blurRad="50800" dist="38100" dir="2700000" algn="tl" rotWithShape="0">
              <a:prstClr val="black">
                <a:alpha val="40000"/>
              </a:prstClr>
            </a:outerShdw>
          </a:effectLst>
        </p:spPr>
        <p:txBody>
          <a:bodyPr wrap="none" anchor="ctr" anchorCtr="1"/>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algn="ctr" eaLnBrk="1" hangingPunct="1"/>
            <a:r>
              <a:rPr lang="ja-JP" altLang="en-US" b="0">
                <a:solidFill>
                  <a:srgbClr val="C84B3C"/>
                </a:solidFill>
                <a:latin typeface="ＭＳ ゴシック" pitchFamily="49" charset="-128"/>
                <a:ea typeface="ＭＳ ゴシック" pitchFamily="49" charset="-128"/>
                <a:cs typeface="Times New Roman" pitchFamily="18" charset="0"/>
              </a:rPr>
              <a:t>力</a:t>
            </a:r>
          </a:p>
        </p:txBody>
      </p:sp>
      <p:sp>
        <p:nvSpPr>
          <p:cNvPr id="523326" name="AutoShape 62"/>
          <p:cNvSpPr>
            <a:spLocks noChangeArrowheads="1"/>
          </p:cNvSpPr>
          <p:nvPr/>
        </p:nvSpPr>
        <p:spPr bwMode="auto">
          <a:xfrm>
            <a:off x="3441700" y="6048375"/>
            <a:ext cx="1495425" cy="627063"/>
          </a:xfrm>
          <a:prstGeom prst="wedgeRoundRectCallout">
            <a:avLst>
              <a:gd name="adj1" fmla="val -74463"/>
              <a:gd name="adj2" fmla="val 28736"/>
              <a:gd name="adj3" fmla="val 16667"/>
            </a:avLst>
          </a:prstGeom>
          <a:solidFill>
            <a:srgbClr val="FFF0E6"/>
          </a:solidFill>
          <a:ln w="9525" algn="ctr">
            <a:solidFill>
              <a:srgbClr val="FFE6E6"/>
            </a:solidFill>
            <a:miter lim="800000"/>
            <a:headEnd/>
            <a:tailEnd/>
          </a:ln>
          <a:effectLst>
            <a:outerShdw blurRad="50800" dist="38100" dir="2700000" algn="tl" rotWithShape="0">
              <a:prstClr val="black">
                <a:alpha val="40000"/>
              </a:prstClr>
            </a:outerShdw>
          </a:effectLst>
        </p:spPr>
        <p:txBody>
          <a:bodyPr wrap="none"/>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r>
              <a:rPr lang="ja-JP" altLang="en-US" b="0" dirty="0">
                <a:solidFill>
                  <a:srgbClr val="C84B3C"/>
                </a:solidFill>
                <a:latin typeface="ＭＳ ゴシック" pitchFamily="49" charset="-128"/>
                <a:ea typeface="ＭＳ ゴシック" pitchFamily="49" charset="-128"/>
                <a:cs typeface="Times New Roman" pitchFamily="18" charset="0"/>
              </a:rPr>
              <a:t>トルク</a:t>
            </a:r>
          </a:p>
        </p:txBody>
      </p:sp>
      <p:sp>
        <p:nvSpPr>
          <p:cNvPr id="523327" name="AutoShape 63"/>
          <p:cNvSpPr>
            <a:spLocks noChangeArrowheads="1"/>
          </p:cNvSpPr>
          <p:nvPr/>
        </p:nvSpPr>
        <p:spPr bwMode="auto">
          <a:xfrm>
            <a:off x="260350" y="3557588"/>
            <a:ext cx="2624138" cy="587375"/>
          </a:xfrm>
          <a:prstGeom prst="wedgeRoundRectCallout">
            <a:avLst>
              <a:gd name="adj1" fmla="val -37657"/>
              <a:gd name="adj2" fmla="val 71083"/>
              <a:gd name="adj3" fmla="val 16667"/>
            </a:avLst>
          </a:prstGeom>
          <a:solidFill>
            <a:srgbClr val="FFF0E6"/>
          </a:solidFill>
          <a:ln w="9525" algn="ctr">
            <a:solidFill>
              <a:srgbClr val="FFE6E6"/>
            </a:solidFill>
            <a:miter lim="800000"/>
            <a:headEnd/>
            <a:tailEnd/>
          </a:ln>
          <a:effectLst>
            <a:outerShdw blurRad="50800" dist="38100" dir="2700000" algn="tl" rotWithShape="0">
              <a:prstClr val="black">
                <a:alpha val="40000"/>
              </a:prstClr>
            </a:outerShdw>
          </a:effectLst>
        </p:spPr>
        <p:txBody>
          <a:bodyPr wrap="none" anchor="ctr" anchorCtr="1"/>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algn="ctr" eaLnBrk="1" hangingPunct="1"/>
            <a:r>
              <a:rPr lang="ja-JP" altLang="en-US" b="0" dirty="0">
                <a:solidFill>
                  <a:srgbClr val="C84B3C"/>
                </a:solidFill>
                <a:latin typeface="ＭＳ ゴシック" pitchFamily="49" charset="-128"/>
                <a:ea typeface="ＭＳ ゴシック" pitchFamily="49" charset="-128"/>
                <a:cs typeface="Times New Roman" pitchFamily="18" charset="0"/>
              </a:rPr>
              <a:t>質量</a:t>
            </a:r>
            <a:r>
              <a:rPr lang="en-US" altLang="ja-JP" b="0" dirty="0">
                <a:solidFill>
                  <a:srgbClr val="C84B3C"/>
                </a:solidFill>
                <a:latin typeface="ＭＳ ゴシック" pitchFamily="49" charset="-128"/>
                <a:ea typeface="ＭＳ ゴシック" pitchFamily="49" charset="-128"/>
                <a:cs typeface="Times New Roman" pitchFamily="18" charset="0"/>
              </a:rPr>
              <a:t>×</a:t>
            </a:r>
            <a:r>
              <a:rPr lang="ja-JP" altLang="en-US" b="0" dirty="0">
                <a:solidFill>
                  <a:srgbClr val="C84B3C"/>
                </a:solidFill>
                <a:latin typeface="ＭＳ ゴシック" pitchFamily="49" charset="-128"/>
                <a:ea typeface="ＭＳ ゴシック" pitchFamily="49" charset="-128"/>
                <a:cs typeface="Times New Roman" pitchFamily="18" charset="0"/>
              </a:rPr>
              <a:t>加速度</a:t>
            </a:r>
          </a:p>
        </p:txBody>
      </p:sp>
      <p:sp>
        <p:nvSpPr>
          <p:cNvPr id="523328" name="AutoShape 64"/>
          <p:cNvSpPr>
            <a:spLocks noChangeArrowheads="1"/>
          </p:cNvSpPr>
          <p:nvPr/>
        </p:nvSpPr>
        <p:spPr bwMode="auto">
          <a:xfrm>
            <a:off x="182563" y="5422900"/>
            <a:ext cx="5205412" cy="555625"/>
          </a:xfrm>
          <a:prstGeom prst="wedgeRoundRectCallout">
            <a:avLst>
              <a:gd name="adj1" fmla="val -38380"/>
              <a:gd name="adj2" fmla="val 77713"/>
              <a:gd name="adj3" fmla="val 16667"/>
            </a:avLst>
          </a:prstGeom>
          <a:solidFill>
            <a:srgbClr val="FFF0E6"/>
          </a:solidFill>
          <a:ln w="9525" algn="ctr">
            <a:solidFill>
              <a:srgbClr val="FFE6E6"/>
            </a:solidFill>
            <a:miter lim="800000"/>
            <a:headEnd/>
            <a:tailEnd/>
          </a:ln>
          <a:effectLst>
            <a:outerShdw blurRad="50800" dist="38100" dir="2700000" algn="tl" rotWithShape="0">
              <a:prstClr val="black">
                <a:alpha val="40000"/>
              </a:prstClr>
            </a:outerShdw>
          </a:effectLst>
        </p:spPr>
        <p:txBody>
          <a:bodyPr wrap="none" anchor="ctr" anchorCtr="1"/>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algn="ctr" eaLnBrk="1" hangingPunct="1"/>
            <a:r>
              <a:rPr lang="ja-JP" altLang="en-US" b="0">
                <a:solidFill>
                  <a:srgbClr val="C84B3C"/>
                </a:solidFill>
                <a:latin typeface="ＭＳ ゴシック" pitchFamily="49" charset="-128"/>
                <a:ea typeface="ＭＳ ゴシック" pitchFamily="49" charset="-128"/>
                <a:cs typeface="Times New Roman" pitchFamily="18" charset="0"/>
              </a:rPr>
              <a:t>慣性モーメント</a:t>
            </a:r>
            <a:r>
              <a:rPr lang="en-US" altLang="ja-JP" b="0">
                <a:solidFill>
                  <a:srgbClr val="C84B3C"/>
                </a:solidFill>
                <a:latin typeface="ＭＳ ゴシック" pitchFamily="49" charset="-128"/>
                <a:ea typeface="ＭＳ ゴシック" pitchFamily="49" charset="-128"/>
                <a:cs typeface="Times New Roman" pitchFamily="18" charset="0"/>
              </a:rPr>
              <a:t>×</a:t>
            </a:r>
            <a:r>
              <a:rPr lang="ja-JP" altLang="en-US" b="0">
                <a:solidFill>
                  <a:srgbClr val="C84B3C"/>
                </a:solidFill>
                <a:latin typeface="ＭＳ ゴシック" pitchFamily="49" charset="-128"/>
                <a:ea typeface="ＭＳ ゴシック" pitchFamily="49" charset="-128"/>
                <a:cs typeface="Times New Roman" pitchFamily="18" charset="0"/>
              </a:rPr>
              <a:t>角加速度</a:t>
            </a:r>
          </a:p>
        </p:txBody>
      </p:sp>
      <p:sp>
        <p:nvSpPr>
          <p:cNvPr id="523329" name="AutoShape 65"/>
          <p:cNvSpPr>
            <a:spLocks noChangeArrowheads="1"/>
          </p:cNvSpPr>
          <p:nvPr/>
        </p:nvSpPr>
        <p:spPr bwMode="auto">
          <a:xfrm>
            <a:off x="4316413" y="0"/>
            <a:ext cx="522287" cy="563563"/>
          </a:xfrm>
          <a:prstGeom prst="roundRect">
            <a:avLst>
              <a:gd name="adj" fmla="val 36787"/>
            </a:avLst>
          </a:prstGeom>
          <a:noFill/>
          <a:ln w="28575" algn="ctr">
            <a:solidFill>
              <a:srgbClr val="00FF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523330" name="Line 66"/>
          <p:cNvSpPr>
            <a:spLocks noChangeShapeType="1"/>
          </p:cNvSpPr>
          <p:nvPr/>
        </p:nvSpPr>
        <p:spPr bwMode="auto">
          <a:xfrm>
            <a:off x="4764088" y="542925"/>
            <a:ext cx="1727200" cy="2035175"/>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523331" name="Object 67"/>
          <p:cNvGraphicFramePr>
            <a:graphicFrameLocks noChangeAspect="1"/>
          </p:cNvGraphicFramePr>
          <p:nvPr/>
        </p:nvGraphicFramePr>
        <p:xfrm>
          <a:off x="6497638" y="2528888"/>
          <a:ext cx="585787" cy="466725"/>
        </p:xfrm>
        <a:graphic>
          <a:graphicData uri="http://schemas.openxmlformats.org/presentationml/2006/ole">
            <mc:AlternateContent xmlns:mc="http://schemas.openxmlformats.org/markup-compatibility/2006">
              <mc:Choice xmlns:v="urn:schemas-microsoft-com:vml" Requires="v">
                <p:oleObj spid="_x0000_s101668" name="数式" r:id="rId13" imgW="203024" imgH="164957" progId="Equation.3">
                  <p:embed/>
                </p:oleObj>
              </mc:Choice>
              <mc:Fallback>
                <p:oleObj name="数式" r:id="rId13" imgW="203024" imgH="164957" progId="Equation.3">
                  <p:embed/>
                  <p:pic>
                    <p:nvPicPr>
                      <p:cNvPr id="523331" name="Object 6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497638" y="2528888"/>
                        <a:ext cx="58578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23332" name="AutoShape 68"/>
          <p:cNvSpPr>
            <a:spLocks noChangeArrowheads="1"/>
          </p:cNvSpPr>
          <p:nvPr/>
        </p:nvSpPr>
        <p:spPr bwMode="auto">
          <a:xfrm>
            <a:off x="8675688" y="76200"/>
            <a:ext cx="442912" cy="471488"/>
          </a:xfrm>
          <a:prstGeom prst="roundRect">
            <a:avLst>
              <a:gd name="adj" fmla="val 36787"/>
            </a:avLst>
          </a:prstGeom>
          <a:noFill/>
          <a:ln w="28575" algn="ctr">
            <a:solidFill>
              <a:srgbClr val="00FF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523333" name="Line 69"/>
          <p:cNvSpPr>
            <a:spLocks noChangeShapeType="1"/>
          </p:cNvSpPr>
          <p:nvPr/>
        </p:nvSpPr>
        <p:spPr bwMode="auto">
          <a:xfrm flipH="1">
            <a:off x="7485063" y="574675"/>
            <a:ext cx="1331912" cy="2805113"/>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523334" name="Object 70"/>
          <p:cNvGraphicFramePr>
            <a:graphicFrameLocks noChangeAspect="1"/>
          </p:cNvGraphicFramePr>
          <p:nvPr/>
        </p:nvGraphicFramePr>
        <p:xfrm>
          <a:off x="7277100" y="3381375"/>
          <a:ext cx="403225" cy="393700"/>
        </p:xfrm>
        <a:graphic>
          <a:graphicData uri="http://schemas.openxmlformats.org/presentationml/2006/ole">
            <mc:AlternateContent xmlns:mc="http://schemas.openxmlformats.org/markup-compatibility/2006">
              <mc:Choice xmlns:v="urn:schemas-microsoft-com:vml" Requires="v">
                <p:oleObj spid="_x0000_s101669" name="数式" r:id="rId15" imgW="139700" imgH="139700" progId="Equation.3">
                  <p:embed/>
                </p:oleObj>
              </mc:Choice>
              <mc:Fallback>
                <p:oleObj name="数式" r:id="rId15" imgW="139700" imgH="139700" progId="Equation.3">
                  <p:embed/>
                  <p:pic>
                    <p:nvPicPr>
                      <p:cNvPr id="523334" name="Object 70"/>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277100" y="3381375"/>
                        <a:ext cx="403225"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23341" name="AutoShape 77"/>
          <p:cNvSpPr>
            <a:spLocks noChangeArrowheads="1"/>
          </p:cNvSpPr>
          <p:nvPr/>
        </p:nvSpPr>
        <p:spPr bwMode="auto">
          <a:xfrm>
            <a:off x="7562850" y="63500"/>
            <a:ext cx="442913" cy="471488"/>
          </a:xfrm>
          <a:prstGeom prst="roundRect">
            <a:avLst>
              <a:gd name="adj" fmla="val 36787"/>
            </a:avLst>
          </a:prstGeom>
          <a:noFill/>
          <a:ln w="28575" algn="ctr">
            <a:solidFill>
              <a:srgbClr val="00FF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523342" name="Line 78"/>
          <p:cNvSpPr>
            <a:spLocks noChangeShapeType="1"/>
          </p:cNvSpPr>
          <p:nvPr/>
        </p:nvSpPr>
        <p:spPr bwMode="auto">
          <a:xfrm flipH="1">
            <a:off x="7397750" y="601663"/>
            <a:ext cx="327025" cy="1993900"/>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523343" name="Object 79"/>
          <p:cNvGraphicFramePr>
            <a:graphicFrameLocks noChangeAspect="1"/>
          </p:cNvGraphicFramePr>
          <p:nvPr/>
        </p:nvGraphicFramePr>
        <p:xfrm>
          <a:off x="7162800" y="2535238"/>
          <a:ext cx="365125" cy="466725"/>
        </p:xfrm>
        <a:graphic>
          <a:graphicData uri="http://schemas.openxmlformats.org/presentationml/2006/ole">
            <mc:AlternateContent xmlns:mc="http://schemas.openxmlformats.org/markup-compatibility/2006">
              <mc:Choice xmlns:v="urn:schemas-microsoft-com:vml" Requires="v">
                <p:oleObj spid="_x0000_s101670" name="数式" r:id="rId17" imgW="126780" imgH="164814" progId="Equation.3">
                  <p:embed/>
                </p:oleObj>
              </mc:Choice>
              <mc:Fallback>
                <p:oleObj name="数式" r:id="rId17" imgW="126780" imgH="164814" progId="Equation.3">
                  <p:embed/>
                  <p:pic>
                    <p:nvPicPr>
                      <p:cNvPr id="523343" name="Object 7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162800" y="2535238"/>
                        <a:ext cx="36512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23344" name="AutoShape 80"/>
          <p:cNvSpPr>
            <a:spLocks noChangeArrowheads="1"/>
          </p:cNvSpPr>
          <p:nvPr/>
        </p:nvSpPr>
        <p:spPr bwMode="auto">
          <a:xfrm>
            <a:off x="5708650" y="647700"/>
            <a:ext cx="442913" cy="471488"/>
          </a:xfrm>
          <a:prstGeom prst="roundRect">
            <a:avLst>
              <a:gd name="adj" fmla="val 36787"/>
            </a:avLst>
          </a:prstGeom>
          <a:noFill/>
          <a:ln w="28575" algn="ctr">
            <a:solidFill>
              <a:srgbClr val="00FF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523345" name="Line 81"/>
          <p:cNvSpPr>
            <a:spLocks noChangeShapeType="1"/>
          </p:cNvSpPr>
          <p:nvPr/>
        </p:nvSpPr>
        <p:spPr bwMode="auto">
          <a:xfrm flipH="1">
            <a:off x="5178425" y="1111250"/>
            <a:ext cx="742950" cy="3759200"/>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523346" name="Object 82"/>
          <p:cNvGraphicFramePr>
            <a:graphicFrameLocks noChangeAspect="1"/>
          </p:cNvGraphicFramePr>
          <p:nvPr/>
        </p:nvGraphicFramePr>
        <p:xfrm>
          <a:off x="4910138" y="4841875"/>
          <a:ext cx="403225" cy="395288"/>
        </p:xfrm>
        <a:graphic>
          <a:graphicData uri="http://schemas.openxmlformats.org/presentationml/2006/ole">
            <mc:AlternateContent xmlns:mc="http://schemas.openxmlformats.org/markup-compatibility/2006">
              <mc:Choice xmlns:v="urn:schemas-microsoft-com:vml" Requires="v">
                <p:oleObj spid="_x0000_s101671" name="数式" r:id="rId19" imgW="139700" imgH="139700" progId="Equation.3">
                  <p:embed/>
                </p:oleObj>
              </mc:Choice>
              <mc:Fallback>
                <p:oleObj name="数式" r:id="rId19" imgW="139700" imgH="139700" progId="Equation.3">
                  <p:embed/>
                  <p:pic>
                    <p:nvPicPr>
                      <p:cNvPr id="523346" name="Object 82"/>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910138" y="4841875"/>
                        <a:ext cx="403225" cy="39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23347" name="AutoShape 83"/>
          <p:cNvSpPr>
            <a:spLocks noChangeArrowheads="1"/>
          </p:cNvSpPr>
          <p:nvPr/>
        </p:nvSpPr>
        <p:spPr bwMode="auto">
          <a:xfrm>
            <a:off x="5297488" y="1236663"/>
            <a:ext cx="442912" cy="471487"/>
          </a:xfrm>
          <a:prstGeom prst="roundRect">
            <a:avLst>
              <a:gd name="adj" fmla="val 36787"/>
            </a:avLst>
          </a:prstGeom>
          <a:noFill/>
          <a:ln w="28575" algn="ctr">
            <a:solidFill>
              <a:srgbClr val="00FF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523348" name="Line 84"/>
          <p:cNvSpPr>
            <a:spLocks noChangeShapeType="1"/>
          </p:cNvSpPr>
          <p:nvPr/>
        </p:nvSpPr>
        <p:spPr bwMode="auto">
          <a:xfrm>
            <a:off x="5694363" y="1685925"/>
            <a:ext cx="1958975" cy="1301750"/>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523349" name="Object 85"/>
          <p:cNvGraphicFramePr>
            <a:graphicFrameLocks noChangeAspect="1"/>
          </p:cNvGraphicFramePr>
          <p:nvPr>
            <p:extLst>
              <p:ext uri="{D42A27DB-BD31-4B8C-83A1-F6EECF244321}">
                <p14:modId xmlns:p14="http://schemas.microsoft.com/office/powerpoint/2010/main" val="3899499292"/>
              </p:ext>
            </p:extLst>
          </p:nvPr>
        </p:nvGraphicFramePr>
        <p:xfrm>
          <a:off x="7743825" y="2911475"/>
          <a:ext cx="366713" cy="574675"/>
        </p:xfrm>
        <a:graphic>
          <a:graphicData uri="http://schemas.openxmlformats.org/presentationml/2006/ole">
            <mc:AlternateContent xmlns:mc="http://schemas.openxmlformats.org/markup-compatibility/2006">
              <mc:Choice xmlns:v="urn:schemas-microsoft-com:vml" Requires="v">
                <p:oleObj spid="_x0000_s101672" name="数式" r:id="rId21" imgW="126835" imgH="202936" progId="Equation.3">
                  <p:embed/>
                </p:oleObj>
              </mc:Choice>
              <mc:Fallback>
                <p:oleObj name="数式" r:id="rId21" imgW="126835" imgH="202936" progId="Equation.3">
                  <p:embed/>
                  <p:pic>
                    <p:nvPicPr>
                      <p:cNvPr id="523349" name="Object 85"/>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743825" y="2911475"/>
                        <a:ext cx="366713"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23352" name="Object 88"/>
          <p:cNvGraphicFramePr>
            <a:graphicFrameLocks noChangeAspect="1"/>
          </p:cNvGraphicFramePr>
          <p:nvPr/>
        </p:nvGraphicFramePr>
        <p:xfrm>
          <a:off x="4395788" y="1731963"/>
          <a:ext cx="1685925" cy="574675"/>
        </p:xfrm>
        <a:graphic>
          <a:graphicData uri="http://schemas.openxmlformats.org/presentationml/2006/ole">
            <mc:AlternateContent xmlns:mc="http://schemas.openxmlformats.org/markup-compatibility/2006">
              <mc:Choice xmlns:v="urn:schemas-microsoft-com:vml" Requires="v">
                <p:oleObj spid="_x0000_s101673" name="数式" r:id="rId23" imgW="583947" imgH="203112" progId="Equation.3">
                  <p:embed/>
                </p:oleObj>
              </mc:Choice>
              <mc:Fallback>
                <p:oleObj name="数式" r:id="rId23" imgW="583947" imgH="203112" progId="Equation.3">
                  <p:embed/>
                  <p:pic>
                    <p:nvPicPr>
                      <p:cNvPr id="523352" name="Object 88"/>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395788" y="1731963"/>
                        <a:ext cx="1685925"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23353" name="Object 89"/>
          <p:cNvGraphicFramePr>
            <a:graphicFrameLocks noChangeAspect="1"/>
          </p:cNvGraphicFramePr>
          <p:nvPr/>
        </p:nvGraphicFramePr>
        <p:xfrm>
          <a:off x="7651750" y="3795713"/>
          <a:ext cx="476250" cy="466725"/>
        </p:xfrm>
        <a:graphic>
          <a:graphicData uri="http://schemas.openxmlformats.org/presentationml/2006/ole">
            <mc:AlternateContent xmlns:mc="http://schemas.openxmlformats.org/markup-compatibility/2006">
              <mc:Choice xmlns:v="urn:schemas-microsoft-com:vml" Requires="v">
                <p:oleObj spid="_x0000_s101674" name="数式" r:id="rId25" imgW="164885" imgH="164885" progId="Equation.3">
                  <p:embed/>
                </p:oleObj>
              </mc:Choice>
              <mc:Fallback>
                <p:oleObj name="数式" r:id="rId25" imgW="164885" imgH="164885" progId="Equation.3">
                  <p:embed/>
                  <p:pic>
                    <p:nvPicPr>
                      <p:cNvPr id="523353" name="Object 89"/>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7651750" y="3795713"/>
                        <a:ext cx="47625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23360" name="AutoShape 96"/>
          <p:cNvSpPr>
            <a:spLocks noChangeArrowheads="1"/>
          </p:cNvSpPr>
          <p:nvPr/>
        </p:nvSpPr>
        <p:spPr bwMode="auto">
          <a:xfrm>
            <a:off x="6513513" y="2574925"/>
            <a:ext cx="442912" cy="471488"/>
          </a:xfrm>
          <a:prstGeom prst="roundRect">
            <a:avLst>
              <a:gd name="adj" fmla="val 36787"/>
            </a:avLst>
          </a:prstGeom>
          <a:noFill/>
          <a:ln w="28575" algn="ctr">
            <a:solidFill>
              <a:srgbClr val="00FF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523361" name="Line 97"/>
          <p:cNvSpPr>
            <a:spLocks noChangeShapeType="1"/>
          </p:cNvSpPr>
          <p:nvPr/>
        </p:nvSpPr>
        <p:spPr bwMode="auto">
          <a:xfrm flipH="1">
            <a:off x="692150" y="2987675"/>
            <a:ext cx="5802313" cy="1290638"/>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523362" name="Object 98"/>
          <p:cNvGraphicFramePr>
            <a:graphicFrameLocks noChangeAspect="1"/>
          </p:cNvGraphicFramePr>
          <p:nvPr/>
        </p:nvGraphicFramePr>
        <p:xfrm>
          <a:off x="242888" y="4243388"/>
          <a:ext cx="587375" cy="466725"/>
        </p:xfrm>
        <a:graphic>
          <a:graphicData uri="http://schemas.openxmlformats.org/presentationml/2006/ole">
            <mc:AlternateContent xmlns:mc="http://schemas.openxmlformats.org/markup-compatibility/2006">
              <mc:Choice xmlns:v="urn:schemas-microsoft-com:vml" Requires="v">
                <p:oleObj spid="_x0000_s101675" name="数式" r:id="rId27" imgW="203024" imgH="164957" progId="Equation.3">
                  <p:embed/>
                </p:oleObj>
              </mc:Choice>
              <mc:Fallback>
                <p:oleObj name="数式" r:id="rId27" imgW="203024" imgH="164957" progId="Equation.3">
                  <p:embed/>
                  <p:pic>
                    <p:nvPicPr>
                      <p:cNvPr id="523362" name="Object 98"/>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242888" y="4243388"/>
                        <a:ext cx="58737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23363" name="Object 99"/>
          <p:cNvGraphicFramePr>
            <a:graphicFrameLocks noChangeAspect="1"/>
          </p:cNvGraphicFramePr>
          <p:nvPr/>
        </p:nvGraphicFramePr>
        <p:xfrm>
          <a:off x="593725" y="4351338"/>
          <a:ext cx="403225" cy="395287"/>
        </p:xfrm>
        <a:graphic>
          <a:graphicData uri="http://schemas.openxmlformats.org/presentationml/2006/ole">
            <mc:AlternateContent xmlns:mc="http://schemas.openxmlformats.org/markup-compatibility/2006">
              <mc:Choice xmlns:v="urn:schemas-microsoft-com:vml" Requires="v">
                <p:oleObj spid="_x0000_s101676" name="数式" r:id="rId29" imgW="139700" imgH="139700" progId="Equation.3">
                  <p:embed/>
                </p:oleObj>
              </mc:Choice>
              <mc:Fallback>
                <p:oleObj name="数式" r:id="rId29" imgW="139700" imgH="139700" progId="Equation.3">
                  <p:embed/>
                  <p:pic>
                    <p:nvPicPr>
                      <p:cNvPr id="523363" name="Object 99"/>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593725" y="4351338"/>
                        <a:ext cx="403225" cy="39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23364" name="AutoShape 100"/>
          <p:cNvSpPr>
            <a:spLocks noChangeArrowheads="1"/>
          </p:cNvSpPr>
          <p:nvPr/>
        </p:nvSpPr>
        <p:spPr bwMode="auto">
          <a:xfrm>
            <a:off x="4860925" y="4775200"/>
            <a:ext cx="442913" cy="471488"/>
          </a:xfrm>
          <a:prstGeom prst="roundRect">
            <a:avLst>
              <a:gd name="adj" fmla="val 36787"/>
            </a:avLst>
          </a:prstGeom>
          <a:noFill/>
          <a:ln w="28575" algn="ctr">
            <a:solidFill>
              <a:srgbClr val="00FF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523365" name="Line 101"/>
          <p:cNvSpPr>
            <a:spLocks noChangeShapeType="1"/>
          </p:cNvSpPr>
          <p:nvPr/>
        </p:nvSpPr>
        <p:spPr bwMode="auto">
          <a:xfrm flipH="1" flipV="1">
            <a:off x="1062038" y="4676775"/>
            <a:ext cx="3687762" cy="341313"/>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523366" name="Object 102"/>
          <p:cNvGraphicFramePr>
            <a:graphicFrameLocks noChangeAspect="1"/>
          </p:cNvGraphicFramePr>
          <p:nvPr/>
        </p:nvGraphicFramePr>
        <p:xfrm>
          <a:off x="671513" y="4237038"/>
          <a:ext cx="293687" cy="466725"/>
        </p:xfrm>
        <a:graphic>
          <a:graphicData uri="http://schemas.openxmlformats.org/presentationml/2006/ole">
            <mc:AlternateContent xmlns:mc="http://schemas.openxmlformats.org/markup-compatibility/2006">
              <mc:Choice xmlns:v="urn:schemas-microsoft-com:vml" Requires="v">
                <p:oleObj spid="_x0000_s101677" name="数式" r:id="rId31" imgW="101468" imgH="164885" progId="Equation.3">
                  <p:embed/>
                </p:oleObj>
              </mc:Choice>
              <mc:Fallback>
                <p:oleObj name="数式" r:id="rId31" imgW="101468" imgH="164885" progId="Equation.3">
                  <p:embed/>
                  <p:pic>
                    <p:nvPicPr>
                      <p:cNvPr id="523366" name="Object 102"/>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671513" y="4237038"/>
                        <a:ext cx="29368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23367" name="AutoShape 103"/>
          <p:cNvSpPr>
            <a:spLocks noChangeArrowheads="1"/>
          </p:cNvSpPr>
          <p:nvPr/>
        </p:nvSpPr>
        <p:spPr bwMode="auto">
          <a:xfrm>
            <a:off x="4852988" y="3624263"/>
            <a:ext cx="1698625" cy="576262"/>
          </a:xfrm>
          <a:prstGeom prst="roundRect">
            <a:avLst>
              <a:gd name="adj" fmla="val 36787"/>
            </a:avLst>
          </a:prstGeom>
          <a:noFill/>
          <a:ln w="28575" algn="ctr">
            <a:solidFill>
              <a:srgbClr val="00FF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523368" name="Line 104"/>
          <p:cNvSpPr>
            <a:spLocks noChangeShapeType="1"/>
          </p:cNvSpPr>
          <p:nvPr/>
        </p:nvSpPr>
        <p:spPr bwMode="auto">
          <a:xfrm flipH="1">
            <a:off x="3122613" y="3984625"/>
            <a:ext cx="1700212" cy="298450"/>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523369" name="Object 105"/>
          <p:cNvGraphicFramePr>
            <a:graphicFrameLocks noChangeAspect="1"/>
          </p:cNvGraphicFramePr>
          <p:nvPr/>
        </p:nvGraphicFramePr>
        <p:xfrm>
          <a:off x="1511300" y="4257675"/>
          <a:ext cx="1687513" cy="574675"/>
        </p:xfrm>
        <a:graphic>
          <a:graphicData uri="http://schemas.openxmlformats.org/presentationml/2006/ole">
            <mc:AlternateContent xmlns:mc="http://schemas.openxmlformats.org/markup-compatibility/2006">
              <mc:Choice xmlns:v="urn:schemas-microsoft-com:vml" Requires="v">
                <p:oleObj spid="_x0000_s101678" name="数式" r:id="rId33" imgW="583947" imgH="203112" progId="Equation.3">
                  <p:embed/>
                </p:oleObj>
              </mc:Choice>
              <mc:Fallback>
                <p:oleObj name="数式" r:id="rId33" imgW="583947" imgH="203112" progId="Equation.3">
                  <p:embed/>
                  <p:pic>
                    <p:nvPicPr>
                      <p:cNvPr id="523369" name="Object 105"/>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1511300" y="4257675"/>
                        <a:ext cx="1687513"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23370" name="Object 106"/>
          <p:cNvGraphicFramePr>
            <a:graphicFrameLocks noChangeAspect="1"/>
          </p:cNvGraphicFramePr>
          <p:nvPr/>
        </p:nvGraphicFramePr>
        <p:xfrm>
          <a:off x="3405188" y="4241800"/>
          <a:ext cx="477837" cy="466725"/>
        </p:xfrm>
        <a:graphic>
          <a:graphicData uri="http://schemas.openxmlformats.org/presentationml/2006/ole">
            <mc:AlternateContent xmlns:mc="http://schemas.openxmlformats.org/markup-compatibility/2006">
              <mc:Choice xmlns:v="urn:schemas-microsoft-com:vml" Requires="v">
                <p:oleObj spid="_x0000_s101679" name="数式" r:id="rId35" imgW="164885" imgH="164885" progId="Equation.3">
                  <p:embed/>
                </p:oleObj>
              </mc:Choice>
              <mc:Fallback>
                <p:oleObj name="数式" r:id="rId35" imgW="164885" imgH="164885" progId="Equation.3">
                  <p:embed/>
                  <p:pic>
                    <p:nvPicPr>
                      <p:cNvPr id="523370" name="Object 106"/>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3405188" y="4241800"/>
                        <a:ext cx="47783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23371" name="AutoShape 107"/>
          <p:cNvSpPr>
            <a:spLocks noChangeArrowheads="1"/>
          </p:cNvSpPr>
          <p:nvPr/>
        </p:nvSpPr>
        <p:spPr bwMode="auto">
          <a:xfrm>
            <a:off x="7658100" y="3800475"/>
            <a:ext cx="442913" cy="471488"/>
          </a:xfrm>
          <a:prstGeom prst="roundRect">
            <a:avLst>
              <a:gd name="adj" fmla="val 36787"/>
            </a:avLst>
          </a:prstGeom>
          <a:noFill/>
          <a:ln w="28575" algn="ctr">
            <a:solidFill>
              <a:srgbClr val="00FF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523372" name="Line 108"/>
          <p:cNvSpPr>
            <a:spLocks noChangeShapeType="1"/>
          </p:cNvSpPr>
          <p:nvPr/>
        </p:nvSpPr>
        <p:spPr bwMode="auto">
          <a:xfrm flipH="1">
            <a:off x="3884613" y="4148138"/>
            <a:ext cx="3752850" cy="388937"/>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523375" name="Object 111"/>
          <p:cNvGraphicFramePr>
            <a:graphicFrameLocks noChangeAspect="1"/>
          </p:cNvGraphicFramePr>
          <p:nvPr/>
        </p:nvGraphicFramePr>
        <p:xfrm>
          <a:off x="911225" y="6332538"/>
          <a:ext cx="354013" cy="279400"/>
        </p:xfrm>
        <a:graphic>
          <a:graphicData uri="http://schemas.openxmlformats.org/presentationml/2006/ole">
            <mc:AlternateContent xmlns:mc="http://schemas.openxmlformats.org/markup-compatibility/2006">
              <mc:Choice xmlns:v="urn:schemas-microsoft-com:vml" Requires="v">
                <p:oleObj spid="_x0000_s101680" name="数式" r:id="rId37" imgW="126780" imgH="101424" progId="Equation.3">
                  <p:embed/>
                </p:oleObj>
              </mc:Choice>
              <mc:Fallback>
                <p:oleObj name="数式" r:id="rId37" imgW="126780" imgH="101424" progId="Equation.3">
                  <p:embed/>
                  <p:pic>
                    <p:nvPicPr>
                      <p:cNvPr id="523375" name="Object 1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11225" y="6332538"/>
                        <a:ext cx="354013"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23376" name="AutoShape 112"/>
          <p:cNvSpPr>
            <a:spLocks noChangeArrowheads="1"/>
          </p:cNvSpPr>
          <p:nvPr/>
        </p:nvSpPr>
        <p:spPr bwMode="auto">
          <a:xfrm>
            <a:off x="7075488" y="2524125"/>
            <a:ext cx="442912" cy="471488"/>
          </a:xfrm>
          <a:prstGeom prst="roundRect">
            <a:avLst>
              <a:gd name="adj" fmla="val 36787"/>
            </a:avLst>
          </a:prstGeom>
          <a:noFill/>
          <a:ln w="28575" algn="ctr">
            <a:solidFill>
              <a:srgbClr val="00FF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523377" name="Freeform 113"/>
          <p:cNvSpPr>
            <a:spLocks/>
          </p:cNvSpPr>
          <p:nvPr/>
        </p:nvSpPr>
        <p:spPr bwMode="auto">
          <a:xfrm>
            <a:off x="522288" y="2936875"/>
            <a:ext cx="6584950" cy="3216275"/>
          </a:xfrm>
          <a:custGeom>
            <a:avLst/>
            <a:gdLst>
              <a:gd name="T0" fmla="*/ 2147483647 w 4148"/>
              <a:gd name="T1" fmla="*/ 0 h 2026"/>
              <a:gd name="T2" fmla="*/ 2147483647 w 4148"/>
              <a:gd name="T3" fmla="*/ 2147483647 h 2026"/>
              <a:gd name="T4" fmla="*/ 0 w 4148"/>
              <a:gd name="T5" fmla="*/ 2147483647 h 2026"/>
              <a:gd name="T6" fmla="*/ 0 60000 65536"/>
              <a:gd name="T7" fmla="*/ 0 60000 65536"/>
              <a:gd name="T8" fmla="*/ 0 60000 65536"/>
              <a:gd name="T9" fmla="*/ 0 w 4148"/>
              <a:gd name="T10" fmla="*/ 0 h 2026"/>
              <a:gd name="T11" fmla="*/ 4148 w 4148"/>
              <a:gd name="T12" fmla="*/ 2026 h 2026"/>
            </a:gdLst>
            <a:ahLst/>
            <a:cxnLst>
              <a:cxn ang="T6">
                <a:pos x="T0" y="T1"/>
              </a:cxn>
              <a:cxn ang="T7">
                <a:pos x="T2" y="T3"/>
              </a:cxn>
              <a:cxn ang="T8">
                <a:pos x="T4" y="T5"/>
              </a:cxn>
            </a:cxnLst>
            <a:rect l="T9" t="T10" r="T11" b="T12"/>
            <a:pathLst>
              <a:path w="4148" h="2026">
                <a:moveTo>
                  <a:pt x="4148" y="0"/>
                </a:moveTo>
                <a:lnTo>
                  <a:pt x="91" y="1845"/>
                </a:lnTo>
                <a:lnTo>
                  <a:pt x="0" y="2026"/>
                </a:lnTo>
              </a:path>
            </a:pathLst>
          </a:custGeom>
          <a:noFill/>
          <a:ln w="57150">
            <a:solidFill>
              <a:srgbClr val="00FFFF"/>
            </a:solidFill>
            <a:prstDash val="sysDot"/>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ja-JP" altLang="en-US" sz="3200" b="1">
              <a:solidFill>
                <a:srgbClr val="000000"/>
              </a:solidFill>
            </a:endParaRPr>
          </a:p>
        </p:txBody>
      </p:sp>
      <p:graphicFrame>
        <p:nvGraphicFramePr>
          <p:cNvPr id="523378" name="Object 114"/>
          <p:cNvGraphicFramePr>
            <a:graphicFrameLocks noChangeAspect="1"/>
          </p:cNvGraphicFramePr>
          <p:nvPr/>
        </p:nvGraphicFramePr>
        <p:xfrm>
          <a:off x="312738" y="6165850"/>
          <a:ext cx="366712" cy="466725"/>
        </p:xfrm>
        <a:graphic>
          <a:graphicData uri="http://schemas.openxmlformats.org/presentationml/2006/ole">
            <mc:AlternateContent xmlns:mc="http://schemas.openxmlformats.org/markup-compatibility/2006">
              <mc:Choice xmlns:v="urn:schemas-microsoft-com:vml" Requires="v">
                <p:oleObj spid="_x0000_s101681" name="数式" r:id="rId38" imgW="126780" imgH="164814" progId="Equation.3">
                  <p:embed/>
                </p:oleObj>
              </mc:Choice>
              <mc:Fallback>
                <p:oleObj name="数式" r:id="rId38" imgW="126780" imgH="164814" progId="Equation.3">
                  <p:embed/>
                  <p:pic>
                    <p:nvPicPr>
                      <p:cNvPr id="523378" name="Object 114"/>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312738" y="6165850"/>
                        <a:ext cx="366712"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23379" name="Object 115"/>
          <p:cNvGraphicFramePr>
            <a:graphicFrameLocks noChangeAspect="1"/>
          </p:cNvGraphicFramePr>
          <p:nvPr/>
        </p:nvGraphicFramePr>
        <p:xfrm>
          <a:off x="493713" y="6169025"/>
          <a:ext cx="366712" cy="574675"/>
        </p:xfrm>
        <a:graphic>
          <a:graphicData uri="http://schemas.openxmlformats.org/presentationml/2006/ole">
            <mc:AlternateContent xmlns:mc="http://schemas.openxmlformats.org/markup-compatibility/2006">
              <mc:Choice xmlns:v="urn:schemas-microsoft-com:vml" Requires="v">
                <p:oleObj spid="_x0000_s101682" name="数式" r:id="rId40" imgW="126835" imgH="202936" progId="Equation.3">
                  <p:embed/>
                </p:oleObj>
              </mc:Choice>
              <mc:Fallback>
                <p:oleObj name="数式" r:id="rId40" imgW="126835" imgH="202936" progId="Equation.3">
                  <p:embed/>
                  <p:pic>
                    <p:nvPicPr>
                      <p:cNvPr id="523379" name="Object 115"/>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493713" y="6169025"/>
                        <a:ext cx="366712"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23380" name="AutoShape 116"/>
          <p:cNvSpPr>
            <a:spLocks noChangeArrowheads="1"/>
          </p:cNvSpPr>
          <p:nvPr/>
        </p:nvSpPr>
        <p:spPr bwMode="auto">
          <a:xfrm>
            <a:off x="7721600" y="2933700"/>
            <a:ext cx="442913" cy="471488"/>
          </a:xfrm>
          <a:prstGeom prst="roundRect">
            <a:avLst>
              <a:gd name="adj" fmla="val 36787"/>
            </a:avLst>
          </a:prstGeom>
          <a:noFill/>
          <a:ln w="28575" algn="ctr">
            <a:solidFill>
              <a:srgbClr val="00FF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523381" name="Line 117"/>
          <p:cNvSpPr>
            <a:spLocks noChangeShapeType="1"/>
          </p:cNvSpPr>
          <p:nvPr/>
        </p:nvSpPr>
        <p:spPr bwMode="auto">
          <a:xfrm flipH="1">
            <a:off x="825500" y="3333750"/>
            <a:ext cx="6904038" cy="3016250"/>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523382" name="Object 118"/>
          <p:cNvGraphicFramePr>
            <a:graphicFrameLocks noChangeAspect="1"/>
          </p:cNvGraphicFramePr>
          <p:nvPr/>
        </p:nvGraphicFramePr>
        <p:xfrm>
          <a:off x="554038" y="6053138"/>
          <a:ext cx="293687" cy="466725"/>
        </p:xfrm>
        <a:graphic>
          <a:graphicData uri="http://schemas.openxmlformats.org/presentationml/2006/ole">
            <mc:AlternateContent xmlns:mc="http://schemas.openxmlformats.org/markup-compatibility/2006">
              <mc:Choice xmlns:v="urn:schemas-microsoft-com:vml" Requires="v">
                <p:oleObj spid="_x0000_s101683" name="数式" r:id="rId42" imgW="101468" imgH="164885" progId="Equation.3">
                  <p:embed/>
                </p:oleObj>
              </mc:Choice>
              <mc:Fallback>
                <p:oleObj name="数式" r:id="rId42" imgW="101468" imgH="164885" progId="Equation.3">
                  <p:embed/>
                  <p:pic>
                    <p:nvPicPr>
                      <p:cNvPr id="523382" name="Object 118"/>
                      <p:cNvPicPr>
                        <a:picLocks noChangeAspect="1" noChangeArrowheads="1"/>
                      </p:cNvPicPr>
                      <p:nvPr/>
                    </p:nvPicPr>
                    <p:blipFill>
                      <a:blip r:embed="rId43">
                        <a:extLst>
                          <a:ext uri="{28A0092B-C50C-407E-A947-70E740481C1C}">
                            <a14:useLocalDpi xmlns:a14="http://schemas.microsoft.com/office/drawing/2010/main" val="0"/>
                          </a:ext>
                        </a:extLst>
                      </a:blip>
                      <a:srcRect/>
                      <a:stretch>
                        <a:fillRect/>
                      </a:stretch>
                    </p:blipFill>
                    <p:spPr bwMode="auto">
                      <a:xfrm>
                        <a:off x="554038" y="6053138"/>
                        <a:ext cx="29368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23383" name="AutoShape 119"/>
          <p:cNvSpPr>
            <a:spLocks noChangeArrowheads="1"/>
          </p:cNvSpPr>
          <p:nvPr/>
        </p:nvSpPr>
        <p:spPr bwMode="auto">
          <a:xfrm>
            <a:off x="7294563" y="3382963"/>
            <a:ext cx="358775" cy="377825"/>
          </a:xfrm>
          <a:prstGeom prst="roundRect">
            <a:avLst>
              <a:gd name="adj" fmla="val 36787"/>
            </a:avLst>
          </a:prstGeom>
          <a:noFill/>
          <a:ln w="28575" algn="ctr">
            <a:solidFill>
              <a:srgbClr val="00FF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523384" name="Line 120"/>
          <p:cNvSpPr>
            <a:spLocks noChangeShapeType="1"/>
          </p:cNvSpPr>
          <p:nvPr/>
        </p:nvSpPr>
        <p:spPr bwMode="auto">
          <a:xfrm flipH="1">
            <a:off x="1868488" y="3694113"/>
            <a:ext cx="5383212" cy="2570162"/>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523385" name="Object 121"/>
          <p:cNvGraphicFramePr>
            <a:graphicFrameLocks noChangeAspect="1"/>
          </p:cNvGraphicFramePr>
          <p:nvPr/>
        </p:nvGraphicFramePr>
        <p:xfrm>
          <a:off x="1597025" y="6257925"/>
          <a:ext cx="403225" cy="395288"/>
        </p:xfrm>
        <a:graphic>
          <a:graphicData uri="http://schemas.openxmlformats.org/presentationml/2006/ole">
            <mc:AlternateContent xmlns:mc="http://schemas.openxmlformats.org/markup-compatibility/2006">
              <mc:Choice xmlns:v="urn:schemas-microsoft-com:vml" Requires="v">
                <p:oleObj spid="_x0000_s101684" name="数式" r:id="rId44" imgW="139700" imgH="139700" progId="Equation.3">
                  <p:embed/>
                </p:oleObj>
              </mc:Choice>
              <mc:Fallback>
                <p:oleObj name="数式" r:id="rId44" imgW="139700" imgH="139700" progId="Equation.3">
                  <p:embed/>
                  <p:pic>
                    <p:nvPicPr>
                      <p:cNvPr id="523385" name="Object 121"/>
                      <p:cNvPicPr>
                        <a:picLocks noChangeAspect="1" noChangeArrowheads="1"/>
                      </p:cNvPicPr>
                      <p:nvPr/>
                    </p:nvPicPr>
                    <p:blipFill>
                      <a:blip r:embed="rId45">
                        <a:extLst>
                          <a:ext uri="{28A0092B-C50C-407E-A947-70E740481C1C}">
                            <a14:useLocalDpi xmlns:a14="http://schemas.microsoft.com/office/drawing/2010/main" val="0"/>
                          </a:ext>
                        </a:extLst>
                      </a:blip>
                      <a:srcRect/>
                      <a:stretch>
                        <a:fillRect/>
                      </a:stretch>
                    </p:blipFill>
                    <p:spPr bwMode="auto">
                      <a:xfrm>
                        <a:off x="1597025" y="6257925"/>
                        <a:ext cx="403225" cy="39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23386" name="Object 122"/>
          <p:cNvGraphicFramePr>
            <a:graphicFrameLocks noChangeAspect="1"/>
          </p:cNvGraphicFramePr>
          <p:nvPr/>
        </p:nvGraphicFramePr>
        <p:xfrm>
          <a:off x="1878013" y="6157913"/>
          <a:ext cx="476250" cy="466725"/>
        </p:xfrm>
        <a:graphic>
          <a:graphicData uri="http://schemas.openxmlformats.org/presentationml/2006/ole">
            <mc:AlternateContent xmlns:mc="http://schemas.openxmlformats.org/markup-compatibility/2006">
              <mc:Choice xmlns:v="urn:schemas-microsoft-com:vml" Requires="v">
                <p:oleObj spid="_x0000_s101685" name="数式" r:id="rId46" imgW="164885" imgH="164885" progId="Equation.3">
                  <p:embed/>
                </p:oleObj>
              </mc:Choice>
              <mc:Fallback>
                <p:oleObj name="数式" r:id="rId46" imgW="164885" imgH="164885" progId="Equation.3">
                  <p:embed/>
                  <p:pic>
                    <p:nvPicPr>
                      <p:cNvPr id="523386" name="Object 122"/>
                      <p:cNvPicPr>
                        <a:picLocks noChangeAspect="1" noChangeArrowheads="1"/>
                      </p:cNvPicPr>
                      <p:nvPr/>
                    </p:nvPicPr>
                    <p:blipFill>
                      <a:blip r:embed="rId47">
                        <a:extLst>
                          <a:ext uri="{28A0092B-C50C-407E-A947-70E740481C1C}">
                            <a14:useLocalDpi xmlns:a14="http://schemas.microsoft.com/office/drawing/2010/main" val="0"/>
                          </a:ext>
                        </a:extLst>
                      </a:blip>
                      <a:srcRect/>
                      <a:stretch>
                        <a:fillRect/>
                      </a:stretch>
                    </p:blipFill>
                    <p:spPr bwMode="auto">
                      <a:xfrm>
                        <a:off x="1878013" y="6157913"/>
                        <a:ext cx="47625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23387" name="AutoShape 123"/>
          <p:cNvSpPr>
            <a:spLocks noChangeArrowheads="1"/>
          </p:cNvSpPr>
          <p:nvPr/>
        </p:nvSpPr>
        <p:spPr bwMode="auto">
          <a:xfrm>
            <a:off x="7640638" y="3797300"/>
            <a:ext cx="433387" cy="476250"/>
          </a:xfrm>
          <a:prstGeom prst="roundRect">
            <a:avLst>
              <a:gd name="adj" fmla="val 36787"/>
            </a:avLst>
          </a:prstGeom>
          <a:noFill/>
          <a:ln w="28575" algn="ctr">
            <a:solidFill>
              <a:srgbClr val="00FF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523388" name="Line 124"/>
          <p:cNvSpPr>
            <a:spLocks noChangeShapeType="1"/>
          </p:cNvSpPr>
          <p:nvPr/>
        </p:nvSpPr>
        <p:spPr bwMode="auto">
          <a:xfrm flipH="1">
            <a:off x="2289175" y="4183063"/>
            <a:ext cx="5308600" cy="2074862"/>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523391" name="Object 127"/>
          <p:cNvGraphicFramePr>
            <a:graphicFrameLocks noChangeAspect="1"/>
          </p:cNvGraphicFramePr>
          <p:nvPr/>
        </p:nvGraphicFramePr>
        <p:xfrm>
          <a:off x="6835775" y="4137025"/>
          <a:ext cx="366713" cy="503238"/>
        </p:xfrm>
        <a:graphic>
          <a:graphicData uri="http://schemas.openxmlformats.org/presentationml/2006/ole">
            <mc:AlternateContent xmlns:mc="http://schemas.openxmlformats.org/markup-compatibility/2006">
              <mc:Choice xmlns:v="urn:schemas-microsoft-com:vml" Requires="v">
                <p:oleObj spid="_x0000_s101686" name="数式" r:id="rId48" imgW="126725" imgH="177415" progId="Equation.3">
                  <p:embed/>
                </p:oleObj>
              </mc:Choice>
              <mc:Fallback>
                <p:oleObj name="数式" r:id="rId48" imgW="126725" imgH="177415" progId="Equation.3">
                  <p:embed/>
                  <p:pic>
                    <p:nvPicPr>
                      <p:cNvPr id="523391" name="Object 127"/>
                      <p:cNvPicPr>
                        <a:picLocks noChangeAspect="1" noChangeArrowheads="1"/>
                      </p:cNvPicPr>
                      <p:nvPr/>
                    </p:nvPicPr>
                    <p:blipFill>
                      <a:blip r:embed="rId49">
                        <a:extLst>
                          <a:ext uri="{28A0092B-C50C-407E-A947-70E740481C1C}">
                            <a14:useLocalDpi xmlns:a14="http://schemas.microsoft.com/office/drawing/2010/main" val="0"/>
                          </a:ext>
                        </a:extLst>
                      </a:blip>
                      <a:srcRect/>
                      <a:stretch>
                        <a:fillRect/>
                      </a:stretch>
                    </p:blipFill>
                    <p:spPr bwMode="auto">
                      <a:xfrm>
                        <a:off x="6835775" y="4137025"/>
                        <a:ext cx="366713"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23392" name="AutoShape 128"/>
          <p:cNvSpPr>
            <a:spLocks noChangeArrowheads="1"/>
          </p:cNvSpPr>
          <p:nvPr/>
        </p:nvSpPr>
        <p:spPr bwMode="auto">
          <a:xfrm>
            <a:off x="7350125" y="4584700"/>
            <a:ext cx="665163" cy="523875"/>
          </a:xfrm>
          <a:prstGeom prst="roundRect">
            <a:avLst>
              <a:gd name="adj" fmla="val 36787"/>
            </a:avLst>
          </a:prstGeom>
          <a:noFill/>
          <a:ln w="28575" algn="ctr">
            <a:solidFill>
              <a:srgbClr val="00FF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graphicFrame>
        <p:nvGraphicFramePr>
          <p:cNvPr id="523394" name="Object 130"/>
          <p:cNvGraphicFramePr>
            <a:graphicFrameLocks noChangeAspect="1"/>
          </p:cNvGraphicFramePr>
          <p:nvPr/>
        </p:nvGraphicFramePr>
        <p:xfrm>
          <a:off x="4865688" y="3662363"/>
          <a:ext cx="806450" cy="574675"/>
        </p:xfrm>
        <a:graphic>
          <a:graphicData uri="http://schemas.openxmlformats.org/presentationml/2006/ole">
            <mc:AlternateContent xmlns:mc="http://schemas.openxmlformats.org/markup-compatibility/2006">
              <mc:Choice xmlns:v="urn:schemas-microsoft-com:vml" Requires="v">
                <p:oleObj spid="_x0000_s101687" name="数式" r:id="rId50" imgW="279279" imgH="203112" progId="Equation.3">
                  <p:embed/>
                </p:oleObj>
              </mc:Choice>
              <mc:Fallback>
                <p:oleObj name="数式" r:id="rId50" imgW="279279" imgH="203112" progId="Equation.3">
                  <p:embed/>
                  <p:pic>
                    <p:nvPicPr>
                      <p:cNvPr id="523394" name="Object 130"/>
                      <p:cNvPicPr>
                        <a:picLocks noChangeAspect="1" noChangeArrowheads="1"/>
                      </p:cNvPicPr>
                      <p:nvPr/>
                    </p:nvPicPr>
                    <p:blipFill>
                      <a:blip r:embed="rId51">
                        <a:extLst>
                          <a:ext uri="{28A0092B-C50C-407E-A947-70E740481C1C}">
                            <a14:useLocalDpi xmlns:a14="http://schemas.microsoft.com/office/drawing/2010/main" val="0"/>
                          </a:ext>
                        </a:extLst>
                      </a:blip>
                      <a:srcRect/>
                      <a:stretch>
                        <a:fillRect/>
                      </a:stretch>
                    </p:blipFill>
                    <p:spPr bwMode="auto">
                      <a:xfrm>
                        <a:off x="4865688" y="3662363"/>
                        <a:ext cx="80645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23395" name="Object 131"/>
          <p:cNvGraphicFramePr>
            <a:graphicFrameLocks noChangeAspect="1"/>
          </p:cNvGraphicFramePr>
          <p:nvPr/>
        </p:nvGraphicFramePr>
        <p:xfrm>
          <a:off x="6043613" y="3657600"/>
          <a:ext cx="366712" cy="503238"/>
        </p:xfrm>
        <a:graphic>
          <a:graphicData uri="http://schemas.openxmlformats.org/presentationml/2006/ole">
            <mc:AlternateContent xmlns:mc="http://schemas.openxmlformats.org/markup-compatibility/2006">
              <mc:Choice xmlns:v="urn:schemas-microsoft-com:vml" Requires="v">
                <p:oleObj spid="_x0000_s101688" name="数式" r:id="rId52" imgW="126725" imgH="177415" progId="Equation.3">
                  <p:embed/>
                </p:oleObj>
              </mc:Choice>
              <mc:Fallback>
                <p:oleObj name="数式" r:id="rId52" imgW="126725" imgH="177415" progId="Equation.3">
                  <p:embed/>
                  <p:pic>
                    <p:nvPicPr>
                      <p:cNvPr id="523395" name="Object 131"/>
                      <p:cNvPicPr>
                        <a:picLocks noChangeAspect="1" noChangeArrowheads="1"/>
                      </p:cNvPicPr>
                      <p:nvPr/>
                    </p:nvPicPr>
                    <p:blipFill>
                      <a:blip r:embed="rId53">
                        <a:extLst>
                          <a:ext uri="{28A0092B-C50C-407E-A947-70E740481C1C}">
                            <a14:useLocalDpi xmlns:a14="http://schemas.microsoft.com/office/drawing/2010/main" val="0"/>
                          </a:ext>
                        </a:extLst>
                      </a:blip>
                      <a:srcRect/>
                      <a:stretch>
                        <a:fillRect/>
                      </a:stretch>
                    </p:blipFill>
                    <p:spPr bwMode="auto">
                      <a:xfrm>
                        <a:off x="6043613" y="3657600"/>
                        <a:ext cx="366712"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23396" name="AutoShape 132"/>
          <p:cNvSpPr>
            <a:spLocks noChangeArrowheads="1"/>
          </p:cNvSpPr>
          <p:nvPr/>
        </p:nvSpPr>
        <p:spPr bwMode="auto">
          <a:xfrm>
            <a:off x="6783388" y="4106863"/>
            <a:ext cx="442912" cy="471487"/>
          </a:xfrm>
          <a:prstGeom prst="roundRect">
            <a:avLst>
              <a:gd name="adj" fmla="val 36787"/>
            </a:avLst>
          </a:prstGeom>
          <a:noFill/>
          <a:ln w="28575" algn="ctr">
            <a:solidFill>
              <a:srgbClr val="00FF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523398" name="Rectangle 134"/>
          <p:cNvSpPr>
            <a:spLocks noChangeArrowheads="1"/>
          </p:cNvSpPr>
          <p:nvPr/>
        </p:nvSpPr>
        <p:spPr bwMode="auto">
          <a:xfrm>
            <a:off x="4814888" y="3598863"/>
            <a:ext cx="1820862" cy="609600"/>
          </a:xfrm>
          <a:prstGeom prst="rect">
            <a:avLst/>
          </a:prstGeom>
          <a:noFill/>
          <a:ln w="9525">
            <a:solidFill>
              <a:srgbClr val="FF5050"/>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523399" name="AutoShape 135"/>
          <p:cNvSpPr>
            <a:spLocks noChangeArrowheads="1"/>
          </p:cNvSpPr>
          <p:nvPr/>
        </p:nvSpPr>
        <p:spPr bwMode="auto">
          <a:xfrm>
            <a:off x="414338" y="8101013"/>
            <a:ext cx="4522787" cy="812800"/>
          </a:xfrm>
          <a:prstGeom prst="roundRect">
            <a:avLst>
              <a:gd name="adj" fmla="val 36523"/>
            </a:avLst>
          </a:prstGeom>
          <a:solidFill>
            <a:srgbClr val="FFF0E6"/>
          </a:solidFill>
          <a:ln w="57150" algn="ctr">
            <a:solidFill>
              <a:srgbClr val="FFE6E6"/>
            </a:solidFill>
            <a:round/>
            <a:headEnd/>
            <a:tailEnd/>
          </a:ln>
          <a:effectLst>
            <a:outerShdw blurRad="50800" dist="38100" dir="2700000" algn="tl" rotWithShape="0">
              <a:prstClr val="black">
                <a:alpha val="40000"/>
              </a:prstClr>
            </a:outerShdw>
          </a:effectLst>
        </p:spPr>
        <p:txBody>
          <a:bodyPr wrap="none" anchor="ctr" anchorCtr="1"/>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algn="ctr" eaLnBrk="1" hangingPunct="1"/>
            <a:r>
              <a:rPr lang="ja-JP" altLang="en-US" b="0" dirty="0">
                <a:solidFill>
                  <a:srgbClr val="C84B3C"/>
                </a:solidFill>
                <a:latin typeface="ＭＳ ゴシック" pitchFamily="49" charset="-128"/>
                <a:ea typeface="ＭＳ ゴシック" pitchFamily="49" charset="-128"/>
                <a:cs typeface="Times New Roman" pitchFamily="18" charset="0"/>
              </a:rPr>
              <a:t>運動を記述する変数</a:t>
            </a:r>
          </a:p>
        </p:txBody>
      </p:sp>
      <p:sp>
        <p:nvSpPr>
          <p:cNvPr id="523400" name="AutoShape 136"/>
          <p:cNvSpPr>
            <a:spLocks noChangeArrowheads="1"/>
          </p:cNvSpPr>
          <p:nvPr/>
        </p:nvSpPr>
        <p:spPr bwMode="auto">
          <a:xfrm>
            <a:off x="5534025" y="8101013"/>
            <a:ext cx="3211513" cy="812800"/>
          </a:xfrm>
          <a:prstGeom prst="roundRect">
            <a:avLst>
              <a:gd name="adj" fmla="val 33204"/>
            </a:avLst>
          </a:prstGeom>
          <a:solidFill>
            <a:srgbClr val="FFF0E6"/>
          </a:solidFill>
          <a:ln w="57150" algn="ctr">
            <a:solidFill>
              <a:srgbClr val="FFE6E6"/>
            </a:solidFill>
            <a:round/>
            <a:headEnd/>
            <a:tailEnd/>
          </a:ln>
          <a:effectLst>
            <a:outerShdw blurRad="50800" dist="38100" dir="2700000" algn="tl" rotWithShape="0">
              <a:prstClr val="black">
                <a:alpha val="40000"/>
              </a:prstClr>
            </a:outerShdw>
          </a:effectLst>
        </p:spPr>
        <p:txBody>
          <a:bodyPr wrap="none" anchor="ctr" anchorCtr="1"/>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algn="ctr" eaLnBrk="1" hangingPunct="1"/>
            <a:r>
              <a:rPr lang="ja-JP" altLang="en-US" b="0">
                <a:solidFill>
                  <a:srgbClr val="C84B3C"/>
                </a:solidFill>
                <a:latin typeface="ＭＳ ゴシック" pitchFamily="49" charset="-128"/>
                <a:ea typeface="ＭＳ ゴシック" pitchFamily="49" charset="-128"/>
                <a:cs typeface="Times New Roman" pitchFamily="18" charset="0"/>
              </a:rPr>
              <a:t>働く力は</a:t>
            </a:r>
            <a:r>
              <a:rPr lang="en-US" altLang="ja-JP" b="0">
                <a:solidFill>
                  <a:srgbClr val="C84B3C"/>
                </a:solidFill>
                <a:latin typeface="ＭＳ ゴシック" pitchFamily="49" charset="-128"/>
                <a:ea typeface="ＭＳ ゴシック" pitchFamily="49" charset="-128"/>
                <a:cs typeface="Times New Roman" pitchFamily="18" charset="0"/>
              </a:rPr>
              <a:t>?</a:t>
            </a:r>
          </a:p>
        </p:txBody>
      </p:sp>
      <p:sp>
        <p:nvSpPr>
          <p:cNvPr id="523401" name="AutoShape 137"/>
          <p:cNvSpPr>
            <a:spLocks noChangeArrowheads="1"/>
          </p:cNvSpPr>
          <p:nvPr/>
        </p:nvSpPr>
        <p:spPr bwMode="auto">
          <a:xfrm>
            <a:off x="6489701" y="5305890"/>
            <a:ext cx="2255837" cy="1371600"/>
          </a:xfrm>
          <a:prstGeom prst="roundRect">
            <a:avLst>
              <a:gd name="adj" fmla="val 18398"/>
            </a:avLst>
          </a:prstGeom>
          <a:solidFill>
            <a:srgbClr val="FFF0E6"/>
          </a:solidFill>
          <a:ln w="57150" algn="ctr">
            <a:solidFill>
              <a:srgbClr val="FFE6E6"/>
            </a:solidFill>
            <a:round/>
            <a:headEnd/>
            <a:tailEnd/>
          </a:ln>
          <a:effectLst>
            <a:outerShdw blurRad="50800" dist="38100" dir="2700000" algn="tl" rotWithShape="0">
              <a:prstClr val="black">
                <a:alpha val="40000"/>
              </a:prstClr>
            </a:outerShdw>
          </a:effectLst>
        </p:spPr>
        <p:txBody>
          <a:bodyPr wrap="none" anchor="ctr" anchorCtr="1"/>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algn="ctr" eaLnBrk="1" hangingPunct="1"/>
            <a:r>
              <a:rPr lang="ja-JP" altLang="en-US" b="0" dirty="0">
                <a:solidFill>
                  <a:srgbClr val="C84B3C"/>
                </a:solidFill>
                <a:latin typeface="ＭＳ ゴシック" pitchFamily="49" charset="-128"/>
                <a:ea typeface="ＭＳ ゴシック" pitchFamily="49" charset="-128"/>
                <a:cs typeface="Times New Roman" pitchFamily="18" charset="0"/>
              </a:rPr>
              <a:t>運動方程式</a:t>
            </a:r>
          </a:p>
          <a:p>
            <a:pPr algn="ctr" eaLnBrk="1" hangingPunct="1"/>
            <a:r>
              <a:rPr lang="ja-JP" altLang="en-US" b="0" dirty="0">
                <a:solidFill>
                  <a:srgbClr val="C84B3C"/>
                </a:solidFill>
                <a:latin typeface="ＭＳ ゴシック" pitchFamily="49" charset="-128"/>
                <a:ea typeface="ＭＳ ゴシック" pitchFamily="49" charset="-128"/>
                <a:cs typeface="Times New Roman" pitchFamily="18" charset="0"/>
              </a:rPr>
              <a:t>をたてる</a:t>
            </a:r>
          </a:p>
        </p:txBody>
      </p:sp>
      <p:sp>
        <p:nvSpPr>
          <p:cNvPr id="84" name="Rectangle 22">
            <a:extLst>
              <a:ext uri="{FF2B5EF4-FFF2-40B4-BE49-F238E27FC236}">
                <a16:creationId xmlns:a16="http://schemas.microsoft.com/office/drawing/2014/main" id="{0CF5C7C0-7527-4E82-AB12-EB22E1613381}"/>
              </a:ext>
            </a:extLst>
          </p:cNvPr>
          <p:cNvSpPr>
            <a:spLocks noChangeArrowheads="1"/>
          </p:cNvSpPr>
          <p:nvPr/>
        </p:nvSpPr>
        <p:spPr bwMode="auto">
          <a:xfrm>
            <a:off x="7927181" y="2329559"/>
            <a:ext cx="1216819"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en-US" altLang="ja-JP" b="0" i="1" dirty="0">
                <a:solidFill>
                  <a:srgbClr val="000000"/>
                </a:solidFill>
                <a:latin typeface="Bookman Old Style" pitchFamily="18" charset="0"/>
                <a:ea typeface="ＭＳ ゴシック" pitchFamily="49" charset="-128"/>
                <a:cs typeface="Times New Roman" pitchFamily="18" charset="0"/>
              </a:rPr>
              <a:t>x</a:t>
            </a:r>
            <a:r>
              <a:rPr lang="en-US" altLang="ja-JP" b="0" dirty="0">
                <a:solidFill>
                  <a:srgbClr val="000000"/>
                </a:solidFill>
                <a:latin typeface="Symbol" panose="05050102010706020507" pitchFamily="18" charset="2"/>
                <a:ea typeface="ＭＳ ゴシック" pitchFamily="49" charset="-128"/>
                <a:cs typeface="Times New Roman" pitchFamily="18" charset="0"/>
              </a:rPr>
              <a:t>=</a:t>
            </a:r>
            <a:r>
              <a:rPr lang="en-US" altLang="ja-JP" b="0" i="1" dirty="0" err="1">
                <a:solidFill>
                  <a:srgbClr val="000000"/>
                </a:solidFill>
                <a:latin typeface="Bookman Old Style" pitchFamily="18" charset="0"/>
                <a:ea typeface="ＭＳ ゴシック" pitchFamily="49" charset="-128"/>
                <a:cs typeface="Times New Roman" pitchFamily="18" charset="0"/>
              </a:rPr>
              <a:t>a</a:t>
            </a:r>
            <a:r>
              <a:rPr lang="en-US" altLang="ja-JP" b="0" i="1" dirty="0" err="1">
                <a:solidFill>
                  <a:srgbClr val="000000"/>
                </a:solidFill>
                <a:latin typeface="Symbol" panose="05050102010706020507" pitchFamily="18" charset="2"/>
                <a:ea typeface="ＭＳ ゴシック" pitchFamily="49" charset="-128"/>
                <a:cs typeface="Times New Roman" pitchFamily="18" charset="0"/>
              </a:rPr>
              <a:t>f</a:t>
            </a:r>
            <a:endParaRPr lang="en-US" altLang="ja-JP" b="0" i="1" dirty="0">
              <a:solidFill>
                <a:srgbClr val="000000"/>
              </a:solidFill>
              <a:latin typeface="Symbol" panose="05050102010706020507" pitchFamily="18" charset="2"/>
              <a:ea typeface="ＭＳ ゴシック" pitchFamily="49" charset="-128"/>
              <a:cs typeface="Times New Roman" pitchFamily="18" charset="0"/>
            </a:endParaRPr>
          </a:p>
        </p:txBody>
      </p:sp>
    </p:spTree>
    <p:extLst>
      <p:ext uri="{BB962C8B-B14F-4D97-AF65-F5344CB8AC3E}">
        <p14:creationId xmlns:p14="http://schemas.microsoft.com/office/powerpoint/2010/main" val="9881190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3329"/>
                                        </p:tgtEl>
                                        <p:attrNameLst>
                                          <p:attrName>style.visibility</p:attrName>
                                        </p:attrNameLst>
                                      </p:cBhvr>
                                      <p:to>
                                        <p:strVal val="visible"/>
                                      </p:to>
                                    </p:set>
                                  </p:childTnLst>
                                </p:cTn>
                              </p:par>
                              <p:par>
                                <p:cTn id="7" presetID="35" presetClass="emph" presetSubtype="0" repeatCount="10000" fill="hold" grpId="1" nodeType="withEffect">
                                  <p:stCondLst>
                                    <p:cond delay="0"/>
                                  </p:stCondLst>
                                  <p:childTnLst>
                                    <p:anim calcmode="discrete" valueType="str">
                                      <p:cBhvr>
                                        <p:cTn id="8" dur="500" fill="hold"/>
                                        <p:tgtEl>
                                          <p:spTgt spid="523329"/>
                                        </p:tgtEl>
                                        <p:attrNameLst>
                                          <p:attrName>style.visibility</p:attrName>
                                        </p:attrNameLst>
                                      </p:cBhvr>
                                      <p:tavLst>
                                        <p:tav tm="0">
                                          <p:val>
                                            <p:strVal val="hidden"/>
                                          </p:val>
                                        </p:tav>
                                        <p:tav tm="50000">
                                          <p:val>
                                            <p:strVal val="visible"/>
                                          </p:val>
                                        </p:tav>
                                      </p:tavLst>
                                    </p:anim>
                                  </p:childTnLst>
                                </p:cTn>
                              </p:par>
                              <p:par>
                                <p:cTn id="9" presetID="1" presetClass="entr" presetSubtype="0" fill="hold" grpId="0" nodeType="withEffect">
                                  <p:stCondLst>
                                    <p:cond delay="0"/>
                                  </p:stCondLst>
                                  <p:childTnLst>
                                    <p:set>
                                      <p:cBhvr>
                                        <p:cTn id="10" dur="1" fill="hold">
                                          <p:stCondLst>
                                            <p:cond delay="0"/>
                                          </p:stCondLst>
                                        </p:cTn>
                                        <p:tgtEl>
                                          <p:spTgt spid="523332"/>
                                        </p:tgtEl>
                                        <p:attrNameLst>
                                          <p:attrName>style.visibility</p:attrName>
                                        </p:attrNameLst>
                                      </p:cBhvr>
                                      <p:to>
                                        <p:strVal val="visible"/>
                                      </p:to>
                                    </p:set>
                                  </p:childTnLst>
                                </p:cTn>
                              </p:par>
                              <p:par>
                                <p:cTn id="11" presetID="35" presetClass="emph" presetSubtype="0" repeatCount="10000" fill="hold" grpId="1" nodeType="withEffect">
                                  <p:stCondLst>
                                    <p:cond delay="0"/>
                                  </p:stCondLst>
                                  <p:childTnLst>
                                    <p:anim calcmode="discrete" valueType="str">
                                      <p:cBhvr>
                                        <p:cTn id="12" dur="500" fill="hold"/>
                                        <p:tgtEl>
                                          <p:spTgt spid="523332"/>
                                        </p:tgtEl>
                                        <p:attrNameLst>
                                          <p:attrName>style.visibility</p:attrName>
                                        </p:attrNameLst>
                                      </p:cBhvr>
                                      <p:tavLst>
                                        <p:tav tm="0">
                                          <p:val>
                                            <p:strVal val="hidden"/>
                                          </p:val>
                                        </p:tav>
                                        <p:tav tm="50000">
                                          <p:val>
                                            <p:strVal val="visible"/>
                                          </p:val>
                                        </p:tav>
                                      </p:tavLst>
                                    </p:anim>
                                  </p:childTnLst>
                                </p:cTn>
                              </p:par>
                              <p:par>
                                <p:cTn id="13" presetID="1" presetClass="entr" presetSubtype="0" fill="hold" grpId="0" nodeType="withEffect">
                                  <p:stCondLst>
                                    <p:cond delay="0"/>
                                  </p:stCondLst>
                                  <p:childTnLst>
                                    <p:set>
                                      <p:cBhvr>
                                        <p:cTn id="14" dur="1" fill="hold">
                                          <p:stCondLst>
                                            <p:cond delay="0"/>
                                          </p:stCondLst>
                                        </p:cTn>
                                        <p:tgtEl>
                                          <p:spTgt spid="523341"/>
                                        </p:tgtEl>
                                        <p:attrNameLst>
                                          <p:attrName>style.visibility</p:attrName>
                                        </p:attrNameLst>
                                      </p:cBhvr>
                                      <p:to>
                                        <p:strVal val="visible"/>
                                      </p:to>
                                    </p:set>
                                  </p:childTnLst>
                                </p:cTn>
                              </p:par>
                              <p:par>
                                <p:cTn id="15" presetID="35" presetClass="emph" presetSubtype="0" repeatCount="10000" fill="hold" grpId="1" nodeType="withEffect">
                                  <p:stCondLst>
                                    <p:cond delay="0"/>
                                  </p:stCondLst>
                                  <p:childTnLst>
                                    <p:anim calcmode="discrete" valueType="str">
                                      <p:cBhvr>
                                        <p:cTn id="16" dur="500" fill="hold"/>
                                        <p:tgtEl>
                                          <p:spTgt spid="523341"/>
                                        </p:tgtEl>
                                        <p:attrNameLst>
                                          <p:attrName>style.visibility</p:attrName>
                                        </p:attrNameLst>
                                      </p:cBhvr>
                                      <p:tavLst>
                                        <p:tav tm="0">
                                          <p:val>
                                            <p:strVal val="hidden"/>
                                          </p:val>
                                        </p:tav>
                                        <p:tav tm="50000">
                                          <p:val>
                                            <p:strVal val="visible"/>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523330"/>
                                        </p:tgtEl>
                                        <p:attrNameLst>
                                          <p:attrName>style.visibility</p:attrName>
                                        </p:attrNameLst>
                                      </p:cBhvr>
                                      <p:to>
                                        <p:strVal val="visible"/>
                                      </p:to>
                                    </p:set>
                                    <p:animEffect transition="in" filter="wipe(up)">
                                      <p:cBhvr>
                                        <p:cTn id="21" dur="500"/>
                                        <p:tgtEl>
                                          <p:spTgt spid="523330"/>
                                        </p:tgtEl>
                                      </p:cBhvr>
                                    </p:animEffect>
                                  </p:childTnLst>
                                </p:cTn>
                              </p:par>
                              <p:par>
                                <p:cTn id="22" presetID="1" presetClass="entr" presetSubtype="0" fill="hold" nodeType="withEffect">
                                  <p:stCondLst>
                                    <p:cond delay="0"/>
                                  </p:stCondLst>
                                  <p:childTnLst>
                                    <p:set>
                                      <p:cBhvr>
                                        <p:cTn id="23" dur="1" fill="hold">
                                          <p:stCondLst>
                                            <p:cond delay="0"/>
                                          </p:stCondLst>
                                        </p:cTn>
                                        <p:tgtEl>
                                          <p:spTgt spid="523331"/>
                                        </p:tgtEl>
                                        <p:attrNameLst>
                                          <p:attrName>style.visibility</p:attrName>
                                        </p:attrNameLst>
                                      </p:cBhvr>
                                      <p:to>
                                        <p:strVal val="visible"/>
                                      </p:to>
                                    </p:set>
                                  </p:childTnLst>
                                </p:cTn>
                              </p:par>
                              <p:par>
                                <p:cTn id="24" presetID="64" presetClass="path" presetSubtype="0" fill="remove" nodeType="withEffect">
                                  <p:stCondLst>
                                    <p:cond delay="0"/>
                                  </p:stCondLst>
                                  <p:childTnLst>
                                    <p:animMotion origin="layout" path="M -4.72222E-6 2.22222E-6 L -0.23871 -0.35648 " pathEditMode="relative" rAng="0" ptsTypes="AA">
                                      <p:cBhvr>
                                        <p:cTn id="25" dur="500" spd="-100000" fill="hold"/>
                                        <p:tgtEl>
                                          <p:spTgt spid="523331"/>
                                        </p:tgtEl>
                                        <p:attrNameLst>
                                          <p:attrName>ppt_x</p:attrName>
                                          <p:attrName>ppt_y</p:attrName>
                                        </p:attrNameLst>
                                      </p:cBhvr>
                                      <p:rCtr x="-11944" y="-17824"/>
                                    </p:animMotion>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1" fill="hold" grpId="0" nodeType="clickEffect">
                                  <p:stCondLst>
                                    <p:cond delay="0"/>
                                  </p:stCondLst>
                                  <p:childTnLst>
                                    <p:set>
                                      <p:cBhvr>
                                        <p:cTn id="29" dur="1" fill="hold">
                                          <p:stCondLst>
                                            <p:cond delay="0"/>
                                          </p:stCondLst>
                                        </p:cTn>
                                        <p:tgtEl>
                                          <p:spTgt spid="523342"/>
                                        </p:tgtEl>
                                        <p:attrNameLst>
                                          <p:attrName>style.visibility</p:attrName>
                                        </p:attrNameLst>
                                      </p:cBhvr>
                                      <p:to>
                                        <p:strVal val="visible"/>
                                      </p:to>
                                    </p:set>
                                    <p:animEffect transition="in" filter="wipe(up)">
                                      <p:cBhvr>
                                        <p:cTn id="30" dur="500"/>
                                        <p:tgtEl>
                                          <p:spTgt spid="523342"/>
                                        </p:tgtEl>
                                      </p:cBhvr>
                                    </p:animEffect>
                                  </p:childTnLst>
                                </p:cTn>
                              </p:par>
                              <p:par>
                                <p:cTn id="31" presetID="1" presetClass="entr" presetSubtype="0" fill="hold" nodeType="withEffect">
                                  <p:stCondLst>
                                    <p:cond delay="0"/>
                                  </p:stCondLst>
                                  <p:childTnLst>
                                    <p:set>
                                      <p:cBhvr>
                                        <p:cTn id="32" dur="1" fill="hold">
                                          <p:stCondLst>
                                            <p:cond delay="0"/>
                                          </p:stCondLst>
                                        </p:cTn>
                                        <p:tgtEl>
                                          <p:spTgt spid="523343"/>
                                        </p:tgtEl>
                                        <p:attrNameLst>
                                          <p:attrName>style.visibility</p:attrName>
                                        </p:attrNameLst>
                                      </p:cBhvr>
                                      <p:to>
                                        <p:strVal val="visible"/>
                                      </p:to>
                                    </p:set>
                                  </p:childTnLst>
                                </p:cTn>
                              </p:par>
                              <p:par>
                                <p:cTn id="33" presetID="64" presetClass="path" presetSubtype="0" fill="remove" nodeType="withEffect">
                                  <p:stCondLst>
                                    <p:cond delay="0"/>
                                  </p:stCondLst>
                                  <p:childTnLst>
                                    <p:animMotion origin="layout" path="M -1.11111E-6 -4.07407E-6 L 0.04688 -0.35648 " pathEditMode="relative" rAng="0" ptsTypes="AA">
                                      <p:cBhvr>
                                        <p:cTn id="34" dur="500" spd="-100000" fill="hold"/>
                                        <p:tgtEl>
                                          <p:spTgt spid="523343"/>
                                        </p:tgtEl>
                                        <p:attrNameLst>
                                          <p:attrName>ppt_x</p:attrName>
                                          <p:attrName>ppt_y</p:attrName>
                                        </p:attrNameLst>
                                      </p:cBhvr>
                                      <p:rCtr x="2344" y="-17824"/>
                                    </p:animMotion>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1" fill="hold" grpId="0" nodeType="clickEffect">
                                  <p:stCondLst>
                                    <p:cond delay="0"/>
                                  </p:stCondLst>
                                  <p:childTnLst>
                                    <p:set>
                                      <p:cBhvr>
                                        <p:cTn id="38" dur="1" fill="hold">
                                          <p:stCondLst>
                                            <p:cond delay="0"/>
                                          </p:stCondLst>
                                        </p:cTn>
                                        <p:tgtEl>
                                          <p:spTgt spid="523333"/>
                                        </p:tgtEl>
                                        <p:attrNameLst>
                                          <p:attrName>style.visibility</p:attrName>
                                        </p:attrNameLst>
                                      </p:cBhvr>
                                      <p:to>
                                        <p:strVal val="visible"/>
                                      </p:to>
                                    </p:set>
                                    <p:animEffect transition="in" filter="wipe(up)">
                                      <p:cBhvr>
                                        <p:cTn id="39" dur="500"/>
                                        <p:tgtEl>
                                          <p:spTgt spid="523333"/>
                                        </p:tgtEl>
                                      </p:cBhvr>
                                    </p:animEffect>
                                  </p:childTnLst>
                                </p:cTn>
                              </p:par>
                              <p:par>
                                <p:cTn id="40" presetID="1" presetClass="entr" presetSubtype="0" fill="hold" nodeType="withEffect">
                                  <p:stCondLst>
                                    <p:cond delay="0"/>
                                  </p:stCondLst>
                                  <p:childTnLst>
                                    <p:set>
                                      <p:cBhvr>
                                        <p:cTn id="41" dur="1" fill="hold">
                                          <p:stCondLst>
                                            <p:cond delay="0"/>
                                          </p:stCondLst>
                                        </p:cTn>
                                        <p:tgtEl>
                                          <p:spTgt spid="523334"/>
                                        </p:tgtEl>
                                        <p:attrNameLst>
                                          <p:attrName>style.visibility</p:attrName>
                                        </p:attrNameLst>
                                      </p:cBhvr>
                                      <p:to>
                                        <p:strVal val="visible"/>
                                      </p:to>
                                    </p:set>
                                  </p:childTnLst>
                                </p:cTn>
                              </p:par>
                              <p:par>
                                <p:cTn id="42" presetID="64" presetClass="path" presetSubtype="0" fill="remove" nodeType="withEffect">
                                  <p:stCondLst>
                                    <p:cond delay="0"/>
                                  </p:stCondLst>
                                  <p:childTnLst>
                                    <p:animMotion origin="layout" path="M -1.94444E-6 7.40741E-7 L 0.15834 -0.47824 " pathEditMode="relative" rAng="0" ptsTypes="AA">
                                      <p:cBhvr>
                                        <p:cTn id="43" dur="500" spd="-100000" fill="hold"/>
                                        <p:tgtEl>
                                          <p:spTgt spid="523334"/>
                                        </p:tgtEl>
                                        <p:attrNameLst>
                                          <p:attrName>ppt_x</p:attrName>
                                          <p:attrName>ppt_y</p:attrName>
                                        </p:attrNameLst>
                                      </p:cBhvr>
                                      <p:rCtr x="7917" y="-23912"/>
                                    </p:animMotion>
                                  </p:childTnLst>
                                </p:cTn>
                              </p:par>
                            </p:childTnLst>
                          </p:cTn>
                        </p:par>
                        <p:par>
                          <p:cTn id="44" fill="hold" nodeType="afterGroup">
                            <p:stCondLst>
                              <p:cond delay="500"/>
                            </p:stCondLst>
                            <p:childTnLst>
                              <p:par>
                                <p:cTn id="45" presetID="1" presetClass="entr" presetSubtype="0" fill="hold" grpId="0" nodeType="afterEffect">
                                  <p:stCondLst>
                                    <p:cond delay="0"/>
                                  </p:stCondLst>
                                  <p:childTnLst>
                                    <p:set>
                                      <p:cBhvr>
                                        <p:cTn id="46" dur="1" fill="hold">
                                          <p:stCondLst>
                                            <p:cond delay="0"/>
                                          </p:stCondLst>
                                        </p:cTn>
                                        <p:tgtEl>
                                          <p:spTgt spid="523317"/>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xit" presetSubtype="0" fill="hold" grpId="2" nodeType="clickEffect">
                                  <p:stCondLst>
                                    <p:cond delay="0"/>
                                  </p:stCondLst>
                                  <p:childTnLst>
                                    <p:set>
                                      <p:cBhvr>
                                        <p:cTn id="50" dur="1" fill="hold">
                                          <p:stCondLst>
                                            <p:cond delay="0"/>
                                          </p:stCondLst>
                                        </p:cTn>
                                        <p:tgtEl>
                                          <p:spTgt spid="523329"/>
                                        </p:tgtEl>
                                        <p:attrNameLst>
                                          <p:attrName>style.visibility</p:attrName>
                                        </p:attrNameLst>
                                      </p:cBhvr>
                                      <p:to>
                                        <p:strVal val="hidden"/>
                                      </p:to>
                                    </p:set>
                                  </p:childTnLst>
                                </p:cTn>
                              </p:par>
                              <p:par>
                                <p:cTn id="51" presetID="1" presetClass="exit" presetSubtype="0" fill="hold" grpId="1" nodeType="withEffect">
                                  <p:stCondLst>
                                    <p:cond delay="0"/>
                                  </p:stCondLst>
                                  <p:childTnLst>
                                    <p:set>
                                      <p:cBhvr>
                                        <p:cTn id="52" dur="1" fill="hold">
                                          <p:stCondLst>
                                            <p:cond delay="0"/>
                                          </p:stCondLst>
                                        </p:cTn>
                                        <p:tgtEl>
                                          <p:spTgt spid="523330"/>
                                        </p:tgtEl>
                                        <p:attrNameLst>
                                          <p:attrName>style.visibility</p:attrName>
                                        </p:attrNameLst>
                                      </p:cBhvr>
                                      <p:to>
                                        <p:strVal val="hidden"/>
                                      </p:to>
                                    </p:set>
                                  </p:childTnLst>
                                </p:cTn>
                              </p:par>
                              <p:par>
                                <p:cTn id="53" presetID="1" presetClass="exit" presetSubtype="0" fill="hold" grpId="2" nodeType="withEffect">
                                  <p:stCondLst>
                                    <p:cond delay="0"/>
                                  </p:stCondLst>
                                  <p:childTnLst>
                                    <p:set>
                                      <p:cBhvr>
                                        <p:cTn id="54" dur="1" fill="hold">
                                          <p:stCondLst>
                                            <p:cond delay="0"/>
                                          </p:stCondLst>
                                        </p:cTn>
                                        <p:tgtEl>
                                          <p:spTgt spid="523332"/>
                                        </p:tgtEl>
                                        <p:attrNameLst>
                                          <p:attrName>style.visibility</p:attrName>
                                        </p:attrNameLst>
                                      </p:cBhvr>
                                      <p:to>
                                        <p:strVal val="hidden"/>
                                      </p:to>
                                    </p:set>
                                  </p:childTnLst>
                                </p:cTn>
                              </p:par>
                              <p:par>
                                <p:cTn id="55" presetID="1" presetClass="exit" presetSubtype="0" fill="hold" grpId="1" nodeType="withEffect">
                                  <p:stCondLst>
                                    <p:cond delay="0"/>
                                  </p:stCondLst>
                                  <p:childTnLst>
                                    <p:set>
                                      <p:cBhvr>
                                        <p:cTn id="56" dur="1" fill="hold">
                                          <p:stCondLst>
                                            <p:cond delay="0"/>
                                          </p:stCondLst>
                                        </p:cTn>
                                        <p:tgtEl>
                                          <p:spTgt spid="523333"/>
                                        </p:tgtEl>
                                        <p:attrNameLst>
                                          <p:attrName>style.visibility</p:attrName>
                                        </p:attrNameLst>
                                      </p:cBhvr>
                                      <p:to>
                                        <p:strVal val="hidden"/>
                                      </p:to>
                                    </p:set>
                                  </p:childTnLst>
                                </p:cTn>
                              </p:par>
                              <p:par>
                                <p:cTn id="57" presetID="1" presetClass="exit" presetSubtype="0" fill="hold" grpId="2" nodeType="withEffect">
                                  <p:stCondLst>
                                    <p:cond delay="0"/>
                                  </p:stCondLst>
                                  <p:childTnLst>
                                    <p:set>
                                      <p:cBhvr>
                                        <p:cTn id="58" dur="1" fill="hold">
                                          <p:stCondLst>
                                            <p:cond delay="0"/>
                                          </p:stCondLst>
                                        </p:cTn>
                                        <p:tgtEl>
                                          <p:spTgt spid="523341"/>
                                        </p:tgtEl>
                                        <p:attrNameLst>
                                          <p:attrName>style.visibility</p:attrName>
                                        </p:attrNameLst>
                                      </p:cBhvr>
                                      <p:to>
                                        <p:strVal val="hidden"/>
                                      </p:to>
                                    </p:set>
                                  </p:childTnLst>
                                </p:cTn>
                              </p:par>
                              <p:par>
                                <p:cTn id="59" presetID="1" presetClass="exit" presetSubtype="0" fill="hold" grpId="1" nodeType="withEffect">
                                  <p:stCondLst>
                                    <p:cond delay="0"/>
                                  </p:stCondLst>
                                  <p:childTnLst>
                                    <p:set>
                                      <p:cBhvr>
                                        <p:cTn id="60" dur="1" fill="hold">
                                          <p:stCondLst>
                                            <p:cond delay="0"/>
                                          </p:stCondLst>
                                        </p:cTn>
                                        <p:tgtEl>
                                          <p:spTgt spid="523342"/>
                                        </p:tgtEl>
                                        <p:attrNameLst>
                                          <p:attrName>style.visibility</p:attrName>
                                        </p:attrNameLst>
                                      </p:cBhvr>
                                      <p:to>
                                        <p:strVal val="hidden"/>
                                      </p:to>
                                    </p:set>
                                  </p:childTnLst>
                                </p:cTn>
                              </p:par>
                              <p:par>
                                <p:cTn id="61" presetID="1" presetClass="exit" presetSubtype="0" fill="hold" grpId="0" nodeType="withEffect">
                                  <p:stCondLst>
                                    <p:cond delay="0"/>
                                  </p:stCondLst>
                                  <p:childTnLst>
                                    <p:set>
                                      <p:cBhvr>
                                        <p:cTn id="62" dur="1" fill="hold">
                                          <p:stCondLst>
                                            <p:cond delay="0"/>
                                          </p:stCondLst>
                                        </p:cTn>
                                        <p:tgtEl>
                                          <p:spTgt spid="523399"/>
                                        </p:tgtEl>
                                        <p:attrNameLst>
                                          <p:attrName>style.visibility</p:attrName>
                                        </p:attrNameLst>
                                      </p:cBhvr>
                                      <p:to>
                                        <p:strVal val="hidden"/>
                                      </p:to>
                                    </p:set>
                                  </p:childTnLst>
                                </p:cTn>
                              </p:par>
                              <p:par>
                                <p:cTn id="63" presetID="1" presetClass="exit" presetSubtype="0" fill="hold" grpId="0" nodeType="withEffect">
                                  <p:stCondLst>
                                    <p:cond delay="0"/>
                                  </p:stCondLst>
                                  <p:childTnLst>
                                    <p:set>
                                      <p:cBhvr>
                                        <p:cTn id="64" dur="1" fill="hold">
                                          <p:stCondLst>
                                            <p:cond delay="0"/>
                                          </p:stCondLst>
                                        </p:cTn>
                                        <p:tgtEl>
                                          <p:spTgt spid="523400"/>
                                        </p:tgtEl>
                                        <p:attrNameLst>
                                          <p:attrName>style.visibility</p:attrName>
                                        </p:attrNameLst>
                                      </p:cBhvr>
                                      <p:to>
                                        <p:strVal val="hidden"/>
                                      </p:to>
                                    </p:set>
                                  </p:childTnLst>
                                </p:cTn>
                              </p:par>
                              <p:par>
                                <p:cTn id="65" presetID="64" presetClass="path" presetSubtype="0" accel="50000" decel="50000" fill="hold" grpId="1" nodeType="withEffect">
                                  <p:stCondLst>
                                    <p:cond delay="0"/>
                                  </p:stCondLst>
                                  <p:childTnLst>
                                    <p:animMotion origin="layout" path="M 0 0  L 0 -0.33302  E" pathEditMode="relative" ptsTypes="">
                                      <p:cBhvr>
                                        <p:cTn id="66" dur="100" fill="hold"/>
                                        <p:tgtEl>
                                          <p:spTgt spid="523399"/>
                                        </p:tgtEl>
                                        <p:attrNameLst>
                                          <p:attrName>ppt_x</p:attrName>
                                          <p:attrName>ppt_y</p:attrName>
                                        </p:attrNameLst>
                                      </p:cBhvr>
                                    </p:animMotion>
                                  </p:childTnLst>
                                </p:cTn>
                              </p:par>
                              <p:par>
                                <p:cTn id="67" presetID="64" presetClass="path" presetSubtype="0" accel="50000" decel="50000" fill="hold" grpId="1" nodeType="withEffect">
                                  <p:stCondLst>
                                    <p:cond delay="0"/>
                                  </p:stCondLst>
                                  <p:childTnLst>
                                    <p:animMotion origin="layout" path="M 0 0  L 0 -0.33302  E" pathEditMode="relative" ptsTypes="">
                                      <p:cBhvr>
                                        <p:cTn id="68" dur="100" fill="hold"/>
                                        <p:tgtEl>
                                          <p:spTgt spid="523400"/>
                                        </p:tgtEl>
                                        <p:attrNameLst>
                                          <p:attrName>ppt_x</p:attrName>
                                          <p:attrName>ppt_y</p:attrName>
                                        </p:attrNameLst>
                                      </p:cBhvr>
                                    </p:animMotion>
                                  </p:childTnLst>
                                </p:cTn>
                              </p:par>
                            </p:childTnLst>
                          </p:cTn>
                        </p:par>
                      </p:childTnLst>
                    </p:cTn>
                  </p:par>
                  <p:par>
                    <p:cTn id="69" fill="hold" nodeType="clickPar">
                      <p:stCondLst>
                        <p:cond delay="indefinite"/>
                      </p:stCondLst>
                      <p:childTnLst>
                        <p:par>
                          <p:cTn id="70" fill="hold" nodeType="withGroup">
                            <p:stCondLst>
                              <p:cond delay="0"/>
                            </p:stCondLst>
                            <p:childTnLst>
                              <p:par>
                                <p:cTn id="71" presetID="1" presetClass="entr" presetSubtype="0" fill="hold" grpId="2" nodeType="clickEffect">
                                  <p:stCondLst>
                                    <p:cond delay="0"/>
                                  </p:stCondLst>
                                  <p:childTnLst>
                                    <p:set>
                                      <p:cBhvr>
                                        <p:cTn id="72" dur="1" fill="hold">
                                          <p:stCondLst>
                                            <p:cond delay="0"/>
                                          </p:stCondLst>
                                        </p:cTn>
                                        <p:tgtEl>
                                          <p:spTgt spid="523399"/>
                                        </p:tgtEl>
                                        <p:attrNameLst>
                                          <p:attrName>style.visibility</p:attrName>
                                        </p:attrNameLst>
                                      </p:cBhvr>
                                      <p:to>
                                        <p:strVal val="visible"/>
                                      </p:to>
                                    </p:set>
                                  </p:childTnLst>
                                </p:cTn>
                              </p:par>
                            </p:childTnLst>
                          </p:cTn>
                        </p:par>
                      </p:childTnLst>
                    </p:cTn>
                  </p:par>
                  <p:par>
                    <p:cTn id="73" fill="hold" nodeType="clickPar">
                      <p:stCondLst>
                        <p:cond delay="indefinite"/>
                      </p:stCondLst>
                      <p:childTnLst>
                        <p:par>
                          <p:cTn id="74" fill="hold" nodeType="withGroup">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523286"/>
                                        </p:tgtEl>
                                        <p:attrNameLst>
                                          <p:attrName>style.visibility</p:attrName>
                                        </p:attrNameLst>
                                      </p:cBhvr>
                                      <p:to>
                                        <p:strVal val="visible"/>
                                      </p:to>
                                    </p:set>
                                  </p:childTnLst>
                                </p:cTn>
                              </p:par>
                            </p:childTnLst>
                          </p:cTn>
                        </p:par>
                      </p:childTnLst>
                    </p:cTn>
                  </p:par>
                  <p:par>
                    <p:cTn id="77" fill="hold" nodeType="clickPar">
                      <p:stCondLst>
                        <p:cond delay="indefinite"/>
                      </p:stCondLst>
                      <p:childTnLst>
                        <p:par>
                          <p:cTn id="78" fill="hold" nodeType="withGroup">
                            <p:stCondLst>
                              <p:cond delay="0"/>
                            </p:stCondLst>
                            <p:childTnLst>
                              <p:par>
                                <p:cTn id="79" presetID="22" presetClass="entr" presetSubtype="2" repeatCount="10000" fill="hold" grpId="0" nodeType="clickEffect">
                                  <p:stCondLst>
                                    <p:cond delay="0"/>
                                  </p:stCondLst>
                                  <p:childTnLst>
                                    <p:set>
                                      <p:cBhvr>
                                        <p:cTn id="80" dur="1" fill="hold">
                                          <p:stCondLst>
                                            <p:cond delay="0"/>
                                          </p:stCondLst>
                                        </p:cTn>
                                        <p:tgtEl>
                                          <p:spTgt spid="523310"/>
                                        </p:tgtEl>
                                        <p:attrNameLst>
                                          <p:attrName>style.visibility</p:attrName>
                                        </p:attrNameLst>
                                      </p:cBhvr>
                                      <p:to>
                                        <p:strVal val="visible"/>
                                      </p:to>
                                    </p:set>
                                    <p:animEffect transition="in" filter="wipe(right)">
                                      <p:cBhvr>
                                        <p:cTn id="81" dur="500"/>
                                        <p:tgtEl>
                                          <p:spTgt spid="523310"/>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1" presetClass="entr" presetSubtype="0" fill="hold" grpId="0" nodeType="clickEffect">
                                  <p:stCondLst>
                                    <p:cond delay="0"/>
                                  </p:stCondLst>
                                  <p:childTnLst>
                                    <p:set>
                                      <p:cBhvr>
                                        <p:cTn id="85" dur="1" fill="hold">
                                          <p:stCondLst>
                                            <p:cond delay="0"/>
                                          </p:stCondLst>
                                        </p:cTn>
                                        <p:tgtEl>
                                          <p:spTgt spid="523344"/>
                                        </p:tgtEl>
                                        <p:attrNameLst>
                                          <p:attrName>style.visibility</p:attrName>
                                        </p:attrNameLst>
                                      </p:cBhvr>
                                      <p:to>
                                        <p:strVal val="visible"/>
                                      </p:to>
                                    </p:set>
                                  </p:childTnLst>
                                </p:cTn>
                              </p:par>
                              <p:par>
                                <p:cTn id="86" presetID="35" presetClass="emph" presetSubtype="0" repeatCount="10000" fill="hold" grpId="1" nodeType="withEffect">
                                  <p:stCondLst>
                                    <p:cond delay="0"/>
                                  </p:stCondLst>
                                  <p:childTnLst>
                                    <p:anim calcmode="discrete" valueType="str">
                                      <p:cBhvr>
                                        <p:cTn id="87" dur="500" fill="hold"/>
                                        <p:tgtEl>
                                          <p:spTgt spid="523344"/>
                                        </p:tgtEl>
                                        <p:attrNameLst>
                                          <p:attrName>style.visibility</p:attrName>
                                        </p:attrNameLst>
                                      </p:cBhvr>
                                      <p:tavLst>
                                        <p:tav tm="0">
                                          <p:val>
                                            <p:strVal val="hidden"/>
                                          </p:val>
                                        </p:tav>
                                        <p:tav tm="50000">
                                          <p:val>
                                            <p:strVal val="visible"/>
                                          </p:val>
                                        </p:tav>
                                      </p:tavLst>
                                    </p:anim>
                                  </p:childTnLst>
                                </p:cTn>
                              </p:par>
                            </p:childTnLst>
                          </p:cTn>
                        </p:par>
                      </p:childTnLst>
                    </p:cTn>
                  </p:par>
                  <p:par>
                    <p:cTn id="88" fill="hold" nodeType="clickPar">
                      <p:stCondLst>
                        <p:cond delay="indefinite"/>
                      </p:stCondLst>
                      <p:childTnLst>
                        <p:par>
                          <p:cTn id="89" fill="hold" nodeType="withGroup">
                            <p:stCondLst>
                              <p:cond delay="0"/>
                            </p:stCondLst>
                            <p:childTnLst>
                              <p:par>
                                <p:cTn id="90" presetID="22" presetClass="entr" presetSubtype="1" fill="hold" grpId="0" nodeType="clickEffect">
                                  <p:stCondLst>
                                    <p:cond delay="0"/>
                                  </p:stCondLst>
                                  <p:childTnLst>
                                    <p:set>
                                      <p:cBhvr>
                                        <p:cTn id="91" dur="1" fill="hold">
                                          <p:stCondLst>
                                            <p:cond delay="0"/>
                                          </p:stCondLst>
                                        </p:cTn>
                                        <p:tgtEl>
                                          <p:spTgt spid="523345"/>
                                        </p:tgtEl>
                                        <p:attrNameLst>
                                          <p:attrName>style.visibility</p:attrName>
                                        </p:attrNameLst>
                                      </p:cBhvr>
                                      <p:to>
                                        <p:strVal val="visible"/>
                                      </p:to>
                                    </p:set>
                                    <p:animEffect transition="in" filter="wipe(up)">
                                      <p:cBhvr>
                                        <p:cTn id="92" dur="500"/>
                                        <p:tgtEl>
                                          <p:spTgt spid="523345"/>
                                        </p:tgtEl>
                                      </p:cBhvr>
                                    </p:animEffect>
                                  </p:childTnLst>
                                </p:cTn>
                              </p:par>
                              <p:par>
                                <p:cTn id="93" presetID="1" presetClass="entr" presetSubtype="0" fill="hold" nodeType="withEffect">
                                  <p:stCondLst>
                                    <p:cond delay="0"/>
                                  </p:stCondLst>
                                  <p:childTnLst>
                                    <p:set>
                                      <p:cBhvr>
                                        <p:cTn id="94" dur="1" fill="hold">
                                          <p:stCondLst>
                                            <p:cond delay="0"/>
                                          </p:stCondLst>
                                        </p:cTn>
                                        <p:tgtEl>
                                          <p:spTgt spid="523346"/>
                                        </p:tgtEl>
                                        <p:attrNameLst>
                                          <p:attrName>style.visibility</p:attrName>
                                        </p:attrNameLst>
                                      </p:cBhvr>
                                      <p:to>
                                        <p:strVal val="visible"/>
                                      </p:to>
                                    </p:set>
                                  </p:childTnLst>
                                </p:cTn>
                              </p:par>
                              <p:par>
                                <p:cTn id="95" presetID="64" presetClass="path" presetSubtype="0" fill="remove" nodeType="withEffect">
                                  <p:stCondLst>
                                    <p:cond delay="0"/>
                                  </p:stCondLst>
                                  <p:childTnLst>
                                    <p:animMotion origin="layout" path="M 2.22222E-6 -2.22222E-6 L 0.08246 -0.59074 " pathEditMode="relative" rAng="0" ptsTypes="AA">
                                      <p:cBhvr>
                                        <p:cTn id="96" dur="500" spd="-100000" fill="hold"/>
                                        <p:tgtEl>
                                          <p:spTgt spid="523346"/>
                                        </p:tgtEl>
                                        <p:attrNameLst>
                                          <p:attrName>ppt_x</p:attrName>
                                          <p:attrName>ppt_y</p:attrName>
                                        </p:attrNameLst>
                                      </p:cBhvr>
                                      <p:rCtr x="4115" y="-29537"/>
                                    </p:animMotion>
                                  </p:childTnLst>
                                </p:cTn>
                              </p:par>
                            </p:childTnLst>
                          </p:cTn>
                        </p:par>
                      </p:childTnLst>
                    </p:cTn>
                  </p:par>
                  <p:par>
                    <p:cTn id="97" fill="hold" nodeType="clickPar">
                      <p:stCondLst>
                        <p:cond delay="indefinite"/>
                      </p:stCondLst>
                      <p:childTnLst>
                        <p:par>
                          <p:cTn id="98" fill="hold" nodeType="withGroup">
                            <p:stCondLst>
                              <p:cond delay="0"/>
                            </p:stCondLst>
                            <p:childTnLst>
                              <p:par>
                                <p:cTn id="99" presetID="1" presetClass="exit" presetSubtype="0" fill="hold" grpId="2" nodeType="clickEffect">
                                  <p:stCondLst>
                                    <p:cond delay="0"/>
                                  </p:stCondLst>
                                  <p:childTnLst>
                                    <p:set>
                                      <p:cBhvr>
                                        <p:cTn id="100" dur="1" fill="hold">
                                          <p:stCondLst>
                                            <p:cond delay="0"/>
                                          </p:stCondLst>
                                        </p:cTn>
                                        <p:tgtEl>
                                          <p:spTgt spid="523344"/>
                                        </p:tgtEl>
                                        <p:attrNameLst>
                                          <p:attrName>style.visibility</p:attrName>
                                        </p:attrNameLst>
                                      </p:cBhvr>
                                      <p:to>
                                        <p:strVal val="hidden"/>
                                      </p:to>
                                    </p:set>
                                  </p:childTnLst>
                                </p:cTn>
                              </p:par>
                              <p:par>
                                <p:cTn id="101" presetID="1" presetClass="exit" presetSubtype="0" fill="hold" grpId="1" nodeType="withEffect">
                                  <p:stCondLst>
                                    <p:cond delay="0"/>
                                  </p:stCondLst>
                                  <p:childTnLst>
                                    <p:set>
                                      <p:cBhvr>
                                        <p:cTn id="102" dur="1" fill="hold">
                                          <p:stCondLst>
                                            <p:cond delay="0"/>
                                          </p:stCondLst>
                                        </p:cTn>
                                        <p:tgtEl>
                                          <p:spTgt spid="523345"/>
                                        </p:tgtEl>
                                        <p:attrNameLst>
                                          <p:attrName>style.visibility</p:attrName>
                                        </p:attrNameLst>
                                      </p:cBhvr>
                                      <p:to>
                                        <p:strVal val="hidden"/>
                                      </p:to>
                                    </p:se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523288"/>
                                        </p:tgtEl>
                                        <p:attrNameLst>
                                          <p:attrName>style.visibility</p:attrName>
                                        </p:attrNameLst>
                                      </p:cBhvr>
                                      <p:to>
                                        <p:strVal val="visible"/>
                                      </p:to>
                                    </p:se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22" presetClass="entr" presetSubtype="4" repeatCount="10000" fill="hold" grpId="0" nodeType="clickEffect">
                                  <p:stCondLst>
                                    <p:cond delay="0"/>
                                  </p:stCondLst>
                                  <p:childTnLst>
                                    <p:set>
                                      <p:cBhvr>
                                        <p:cTn id="110" dur="1" fill="hold">
                                          <p:stCondLst>
                                            <p:cond delay="0"/>
                                          </p:stCondLst>
                                        </p:cTn>
                                        <p:tgtEl>
                                          <p:spTgt spid="523276"/>
                                        </p:tgtEl>
                                        <p:attrNameLst>
                                          <p:attrName>style.visibility</p:attrName>
                                        </p:attrNameLst>
                                      </p:cBhvr>
                                      <p:to>
                                        <p:strVal val="visible"/>
                                      </p:to>
                                    </p:set>
                                    <p:animEffect transition="in" filter="wipe(down)">
                                      <p:cBhvr>
                                        <p:cTn id="111" dur="500"/>
                                        <p:tgtEl>
                                          <p:spTgt spid="523276"/>
                                        </p:tgtEl>
                                      </p:cBhvr>
                                    </p:animEffec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1" presetClass="entr" presetSubtype="0" fill="hold" grpId="0" nodeType="clickEffect">
                                  <p:stCondLst>
                                    <p:cond delay="0"/>
                                  </p:stCondLst>
                                  <p:childTnLst>
                                    <p:set>
                                      <p:cBhvr>
                                        <p:cTn id="115" dur="1" fill="hold">
                                          <p:stCondLst>
                                            <p:cond delay="0"/>
                                          </p:stCondLst>
                                        </p:cTn>
                                        <p:tgtEl>
                                          <p:spTgt spid="523347"/>
                                        </p:tgtEl>
                                        <p:attrNameLst>
                                          <p:attrName>style.visibility</p:attrName>
                                        </p:attrNameLst>
                                      </p:cBhvr>
                                      <p:to>
                                        <p:strVal val="visible"/>
                                      </p:to>
                                    </p:set>
                                  </p:childTnLst>
                                </p:cTn>
                              </p:par>
                              <p:par>
                                <p:cTn id="116" presetID="35" presetClass="emph" presetSubtype="0" repeatCount="10000" fill="hold" grpId="1" nodeType="withEffect">
                                  <p:stCondLst>
                                    <p:cond delay="0"/>
                                  </p:stCondLst>
                                  <p:childTnLst>
                                    <p:anim calcmode="discrete" valueType="str">
                                      <p:cBhvr>
                                        <p:cTn id="117" dur="500" fill="hold"/>
                                        <p:tgtEl>
                                          <p:spTgt spid="523347"/>
                                        </p:tgtEl>
                                        <p:attrNameLst>
                                          <p:attrName>style.visibility</p:attrName>
                                        </p:attrNameLst>
                                      </p:cBhvr>
                                      <p:tavLst>
                                        <p:tav tm="0">
                                          <p:val>
                                            <p:strVal val="hidden"/>
                                          </p:val>
                                        </p:tav>
                                        <p:tav tm="50000">
                                          <p:val>
                                            <p:strVal val="visible"/>
                                          </p:val>
                                        </p:tav>
                                      </p:tavLst>
                                    </p:anim>
                                  </p:childTnLst>
                                </p:cTn>
                              </p:par>
                            </p:childTnLst>
                          </p:cTn>
                        </p:par>
                      </p:childTnLst>
                    </p:cTn>
                  </p:par>
                  <p:par>
                    <p:cTn id="118" fill="hold" nodeType="clickPar">
                      <p:stCondLst>
                        <p:cond delay="indefinite"/>
                      </p:stCondLst>
                      <p:childTnLst>
                        <p:par>
                          <p:cTn id="119" fill="hold" nodeType="withGroup">
                            <p:stCondLst>
                              <p:cond delay="0"/>
                            </p:stCondLst>
                            <p:childTnLst>
                              <p:par>
                                <p:cTn id="120" presetID="22" presetClass="entr" presetSubtype="1" fill="hold" grpId="0" nodeType="clickEffect">
                                  <p:stCondLst>
                                    <p:cond delay="0"/>
                                  </p:stCondLst>
                                  <p:childTnLst>
                                    <p:set>
                                      <p:cBhvr>
                                        <p:cTn id="121" dur="1" fill="hold">
                                          <p:stCondLst>
                                            <p:cond delay="0"/>
                                          </p:stCondLst>
                                        </p:cTn>
                                        <p:tgtEl>
                                          <p:spTgt spid="523348"/>
                                        </p:tgtEl>
                                        <p:attrNameLst>
                                          <p:attrName>style.visibility</p:attrName>
                                        </p:attrNameLst>
                                      </p:cBhvr>
                                      <p:to>
                                        <p:strVal val="visible"/>
                                      </p:to>
                                    </p:set>
                                    <p:animEffect transition="in" filter="wipe(up)">
                                      <p:cBhvr>
                                        <p:cTn id="122" dur="500"/>
                                        <p:tgtEl>
                                          <p:spTgt spid="523348"/>
                                        </p:tgtEl>
                                      </p:cBhvr>
                                    </p:animEffect>
                                  </p:childTnLst>
                                </p:cTn>
                              </p:par>
                              <p:par>
                                <p:cTn id="123" presetID="1" presetClass="entr" presetSubtype="0" fill="hold" nodeType="withEffect">
                                  <p:stCondLst>
                                    <p:cond delay="0"/>
                                  </p:stCondLst>
                                  <p:childTnLst>
                                    <p:set>
                                      <p:cBhvr>
                                        <p:cTn id="124" dur="1" fill="hold">
                                          <p:stCondLst>
                                            <p:cond delay="0"/>
                                          </p:stCondLst>
                                        </p:cTn>
                                        <p:tgtEl>
                                          <p:spTgt spid="523349"/>
                                        </p:tgtEl>
                                        <p:attrNameLst>
                                          <p:attrName>style.visibility</p:attrName>
                                        </p:attrNameLst>
                                      </p:cBhvr>
                                      <p:to>
                                        <p:strVal val="visible"/>
                                      </p:to>
                                    </p:set>
                                  </p:childTnLst>
                                </p:cTn>
                              </p:par>
                              <p:par>
                                <p:cTn id="125" presetID="64" presetClass="path" presetSubtype="0" fill="remove" nodeType="withEffect">
                                  <p:stCondLst>
                                    <p:cond delay="0"/>
                                  </p:stCondLst>
                                  <p:childTnLst>
                                    <p:animMotion origin="layout" path="M -2.77778E-7 4.81481E-6 L -0.26458 -0.24607 " pathEditMode="relative" rAng="0" ptsTypes="AA">
                                      <p:cBhvr>
                                        <p:cTn id="126" dur="500" spd="-100000" fill="hold"/>
                                        <p:tgtEl>
                                          <p:spTgt spid="523349"/>
                                        </p:tgtEl>
                                        <p:attrNameLst>
                                          <p:attrName>ppt_x</p:attrName>
                                          <p:attrName>ppt_y</p:attrName>
                                        </p:attrNameLst>
                                      </p:cBhvr>
                                      <p:rCtr x="-13229" y="-12315"/>
                                    </p:animMotion>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84"/>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xit" presetSubtype="0" fill="hold" grpId="2" nodeType="clickEffect">
                                  <p:stCondLst>
                                    <p:cond delay="0"/>
                                  </p:stCondLst>
                                  <p:childTnLst>
                                    <p:set>
                                      <p:cBhvr>
                                        <p:cTn id="134" dur="1" fill="hold">
                                          <p:stCondLst>
                                            <p:cond delay="0"/>
                                          </p:stCondLst>
                                        </p:cTn>
                                        <p:tgtEl>
                                          <p:spTgt spid="523347"/>
                                        </p:tgtEl>
                                        <p:attrNameLst>
                                          <p:attrName>style.visibility</p:attrName>
                                        </p:attrNameLst>
                                      </p:cBhvr>
                                      <p:to>
                                        <p:strVal val="hidden"/>
                                      </p:to>
                                    </p:set>
                                  </p:childTnLst>
                                </p:cTn>
                              </p:par>
                              <p:par>
                                <p:cTn id="135" presetID="1" presetClass="exit" presetSubtype="0" fill="hold" grpId="1" nodeType="withEffect">
                                  <p:stCondLst>
                                    <p:cond delay="0"/>
                                  </p:stCondLst>
                                  <p:childTnLst>
                                    <p:set>
                                      <p:cBhvr>
                                        <p:cTn id="136" dur="1" fill="hold">
                                          <p:stCondLst>
                                            <p:cond delay="0"/>
                                          </p:stCondLst>
                                        </p:cTn>
                                        <p:tgtEl>
                                          <p:spTgt spid="523348"/>
                                        </p:tgtEl>
                                        <p:attrNameLst>
                                          <p:attrName>style.visibility</p:attrName>
                                        </p:attrNameLst>
                                      </p:cBhvr>
                                      <p:to>
                                        <p:strVal val="hidden"/>
                                      </p:to>
                                    </p:set>
                                  </p:childTnLst>
                                </p:cTn>
                              </p:par>
                            </p:childTnLst>
                          </p:cTn>
                        </p:par>
                      </p:childTnLst>
                    </p:cTn>
                  </p:par>
                  <p:par>
                    <p:cTn id="137" fill="hold">
                      <p:stCondLst>
                        <p:cond delay="indefinite"/>
                      </p:stCondLst>
                      <p:childTnLst>
                        <p:par>
                          <p:cTn id="138" fill="hold">
                            <p:stCondLst>
                              <p:cond delay="0"/>
                            </p:stCondLst>
                            <p:childTnLst>
                              <p:par>
                                <p:cTn id="139" presetID="9" presetClass="emph" presetSubtype="0" grpId="4" nodeType="clickEffect">
                                  <p:stCondLst>
                                    <p:cond delay="0"/>
                                  </p:stCondLst>
                                  <p:childTnLst>
                                    <p:set>
                                      <p:cBhvr rctx="PPT">
                                        <p:cTn id="140" dur="indefinite"/>
                                        <p:tgtEl>
                                          <p:spTgt spid="523399"/>
                                        </p:tgtEl>
                                        <p:attrNameLst>
                                          <p:attrName>style.opacity</p:attrName>
                                        </p:attrNameLst>
                                      </p:cBhvr>
                                      <p:to>
                                        <p:strVal val="0.25"/>
                                      </p:to>
                                    </p:set>
                                    <p:animEffect filter="image" prLst="opacity: 0.25">
                                      <p:cBhvr rctx="IE">
                                        <p:cTn id="141" dur="indefinite"/>
                                        <p:tgtEl>
                                          <p:spTgt spid="523399"/>
                                        </p:tgtEl>
                                      </p:cBhvr>
                                    </p:animEffect>
                                  </p:childTnLst>
                                </p:cTn>
                              </p:par>
                              <p:par>
                                <p:cTn id="142" presetID="1" presetClass="entr" presetSubtype="0" fill="hold" grpId="2" nodeType="withEffect">
                                  <p:stCondLst>
                                    <p:cond delay="0"/>
                                  </p:stCondLst>
                                  <p:childTnLst>
                                    <p:set>
                                      <p:cBhvr>
                                        <p:cTn id="143" dur="1" fill="hold">
                                          <p:stCondLst>
                                            <p:cond delay="0"/>
                                          </p:stCondLst>
                                        </p:cTn>
                                        <p:tgtEl>
                                          <p:spTgt spid="523400"/>
                                        </p:tgtEl>
                                        <p:attrNameLst>
                                          <p:attrName>style.visibility</p:attrName>
                                        </p:attrNameLst>
                                      </p:cBhvr>
                                      <p:to>
                                        <p:strVal val="visible"/>
                                      </p:to>
                                    </p:set>
                                  </p:childTnLst>
                                </p:cTn>
                              </p:par>
                            </p:childTnLst>
                          </p:cTn>
                        </p:par>
                      </p:childTnLst>
                    </p:cTn>
                  </p:par>
                  <p:par>
                    <p:cTn id="144" fill="hold">
                      <p:stCondLst>
                        <p:cond delay="indefinite"/>
                      </p:stCondLst>
                      <p:childTnLst>
                        <p:par>
                          <p:cTn id="145" fill="hold">
                            <p:stCondLst>
                              <p:cond delay="0"/>
                            </p:stCondLst>
                            <p:childTnLst>
                              <p:par>
                                <p:cTn id="146" presetID="1" presetClass="entr" presetSubtype="0" fill="hold" grpId="0" nodeType="clickEffect">
                                  <p:stCondLst>
                                    <p:cond delay="0"/>
                                  </p:stCondLst>
                                  <p:childTnLst>
                                    <p:set>
                                      <p:cBhvr>
                                        <p:cTn id="147" dur="1" fill="hold">
                                          <p:stCondLst>
                                            <p:cond delay="0"/>
                                          </p:stCondLst>
                                        </p:cTn>
                                        <p:tgtEl>
                                          <p:spTgt spid="523290"/>
                                        </p:tgtEl>
                                        <p:attrNameLst>
                                          <p:attrName>style.visibility</p:attrName>
                                        </p:attrNameLst>
                                      </p:cBhvr>
                                      <p:to>
                                        <p:strVal val="visible"/>
                                      </p:to>
                                    </p:set>
                                  </p:childTnLst>
                                </p:cTn>
                              </p:par>
                              <p:par>
                                <p:cTn id="148" presetID="1" presetClass="entr" presetSubtype="0" fill="hold" grpId="0" nodeType="withEffect">
                                  <p:stCondLst>
                                    <p:cond delay="0"/>
                                  </p:stCondLst>
                                  <p:childTnLst>
                                    <p:set>
                                      <p:cBhvr>
                                        <p:cTn id="149" dur="1" fill="hold">
                                          <p:stCondLst>
                                            <p:cond delay="0"/>
                                          </p:stCondLst>
                                        </p:cTn>
                                        <p:tgtEl>
                                          <p:spTgt spid="523312"/>
                                        </p:tgtEl>
                                        <p:attrNameLst>
                                          <p:attrName>style.visibility</p:attrName>
                                        </p:attrNameLst>
                                      </p:cBhvr>
                                      <p:to>
                                        <p:strVal val="visible"/>
                                      </p:to>
                                    </p:set>
                                  </p:childTnLst>
                                </p:cTn>
                              </p:par>
                            </p:childTnLst>
                          </p:cTn>
                        </p:par>
                      </p:childTnLst>
                    </p:cTn>
                  </p:par>
                  <p:par>
                    <p:cTn id="150" fill="hold">
                      <p:stCondLst>
                        <p:cond delay="indefinite"/>
                      </p:stCondLst>
                      <p:childTnLst>
                        <p:par>
                          <p:cTn id="151" fill="hold">
                            <p:stCondLst>
                              <p:cond delay="0"/>
                            </p:stCondLst>
                            <p:childTnLst>
                              <p:par>
                                <p:cTn id="152" presetID="1" presetClass="entr" presetSubtype="0" fill="hold" grpId="0" nodeType="clickEffect">
                                  <p:stCondLst>
                                    <p:cond delay="0"/>
                                  </p:stCondLst>
                                  <p:childTnLst>
                                    <p:set>
                                      <p:cBhvr>
                                        <p:cTn id="153" dur="1" fill="hold">
                                          <p:stCondLst>
                                            <p:cond delay="0"/>
                                          </p:stCondLst>
                                        </p:cTn>
                                        <p:tgtEl>
                                          <p:spTgt spid="523270"/>
                                        </p:tgtEl>
                                        <p:attrNameLst>
                                          <p:attrName>style.visibility</p:attrName>
                                        </p:attrNameLst>
                                      </p:cBhvr>
                                      <p:to>
                                        <p:strVal val="visible"/>
                                      </p:to>
                                    </p:set>
                                  </p:childTnLst>
                                </p:cTn>
                              </p:par>
                              <p:par>
                                <p:cTn id="154" presetID="1" presetClass="entr" presetSubtype="0" fill="hold" nodeType="withEffect">
                                  <p:stCondLst>
                                    <p:cond delay="0"/>
                                  </p:stCondLst>
                                  <p:childTnLst>
                                    <p:set>
                                      <p:cBhvr>
                                        <p:cTn id="155" dur="1" fill="hold">
                                          <p:stCondLst>
                                            <p:cond delay="0"/>
                                          </p:stCondLst>
                                        </p:cTn>
                                        <p:tgtEl>
                                          <p:spTgt spid="523273"/>
                                        </p:tgtEl>
                                        <p:attrNameLst>
                                          <p:attrName>style.visibility</p:attrName>
                                        </p:attrNameLst>
                                      </p:cBhvr>
                                      <p:to>
                                        <p:strVal val="visible"/>
                                      </p:to>
                                    </p:set>
                                  </p:childTnLst>
                                </p:cTn>
                              </p:par>
                            </p:childTnLst>
                          </p:cTn>
                        </p:par>
                      </p:childTnLst>
                    </p:cTn>
                  </p:par>
                  <p:par>
                    <p:cTn id="156" fill="hold">
                      <p:stCondLst>
                        <p:cond delay="indefinite"/>
                      </p:stCondLst>
                      <p:childTnLst>
                        <p:par>
                          <p:cTn id="157" fill="hold">
                            <p:stCondLst>
                              <p:cond delay="0"/>
                            </p:stCondLst>
                            <p:childTnLst>
                              <p:par>
                                <p:cTn id="158" presetID="1" presetClass="entr" presetSubtype="0" fill="hold" grpId="0" nodeType="clickEffect">
                                  <p:stCondLst>
                                    <p:cond delay="0"/>
                                  </p:stCondLst>
                                  <p:childTnLst>
                                    <p:set>
                                      <p:cBhvr>
                                        <p:cTn id="159" dur="1" fill="hold">
                                          <p:stCondLst>
                                            <p:cond delay="0"/>
                                          </p:stCondLst>
                                        </p:cTn>
                                        <p:tgtEl>
                                          <p:spTgt spid="523271"/>
                                        </p:tgtEl>
                                        <p:attrNameLst>
                                          <p:attrName>style.visibility</p:attrName>
                                        </p:attrNameLst>
                                      </p:cBhvr>
                                      <p:to>
                                        <p:strVal val="visible"/>
                                      </p:to>
                                    </p:set>
                                  </p:childTnLst>
                                </p:cTn>
                              </p:par>
                              <p:par>
                                <p:cTn id="160" presetID="1" presetClass="entr" presetSubtype="0" fill="hold" grpId="0" nodeType="withEffect">
                                  <p:stCondLst>
                                    <p:cond delay="0"/>
                                  </p:stCondLst>
                                  <p:childTnLst>
                                    <p:set>
                                      <p:cBhvr>
                                        <p:cTn id="161" dur="1" fill="hold">
                                          <p:stCondLst>
                                            <p:cond delay="0"/>
                                          </p:stCondLst>
                                        </p:cTn>
                                        <p:tgtEl>
                                          <p:spTgt spid="523272"/>
                                        </p:tgtEl>
                                        <p:attrNameLst>
                                          <p:attrName>style.visibility</p:attrName>
                                        </p:attrNameLst>
                                      </p:cBhvr>
                                      <p:to>
                                        <p:strVal val="visible"/>
                                      </p:to>
                                    </p:set>
                                  </p:childTnLst>
                                </p:cTn>
                              </p:par>
                            </p:childTnLst>
                          </p:cTn>
                        </p:par>
                      </p:childTnLst>
                    </p:cTn>
                  </p:par>
                  <p:par>
                    <p:cTn id="162" fill="hold">
                      <p:stCondLst>
                        <p:cond delay="indefinite"/>
                      </p:stCondLst>
                      <p:childTnLst>
                        <p:par>
                          <p:cTn id="163" fill="hold">
                            <p:stCondLst>
                              <p:cond delay="0"/>
                            </p:stCondLst>
                            <p:childTnLst>
                              <p:par>
                                <p:cTn id="164" presetID="1" presetClass="entr" presetSubtype="0" fill="hold" nodeType="clickEffect">
                                  <p:stCondLst>
                                    <p:cond delay="0"/>
                                  </p:stCondLst>
                                  <p:childTnLst>
                                    <p:set>
                                      <p:cBhvr>
                                        <p:cTn id="165" dur="1" fill="hold">
                                          <p:stCondLst>
                                            <p:cond delay="0"/>
                                          </p:stCondLst>
                                        </p:cTn>
                                        <p:tgtEl>
                                          <p:spTgt spid="523391"/>
                                        </p:tgtEl>
                                        <p:attrNameLst>
                                          <p:attrName>style.visibility</p:attrName>
                                        </p:attrNameLst>
                                      </p:cBhvr>
                                      <p:to>
                                        <p:strVal val="visible"/>
                                      </p:to>
                                    </p:set>
                                  </p:childTnLst>
                                </p:cTn>
                              </p:par>
                              <p:par>
                                <p:cTn id="166" presetID="64" presetClass="path" presetSubtype="0" fill="remove" nodeType="withEffect">
                                  <p:stCondLst>
                                    <p:cond delay="0"/>
                                  </p:stCondLst>
                                  <p:childTnLst>
                                    <p:animMotion origin="layout" path="M -4.72222E-6 -4.81481E-6 L -0.08368 0.0757 " pathEditMode="relative" rAng="0" ptsTypes="AA">
                                      <p:cBhvr>
                                        <p:cTn id="167" dur="500" spd="-100000" fill="hold"/>
                                        <p:tgtEl>
                                          <p:spTgt spid="523391"/>
                                        </p:tgtEl>
                                        <p:attrNameLst>
                                          <p:attrName>ppt_x</p:attrName>
                                          <p:attrName>ppt_y</p:attrName>
                                        </p:attrNameLst>
                                      </p:cBhvr>
                                      <p:rCtr x="-4184" y="3773"/>
                                    </p:animMotion>
                                  </p:childTnLst>
                                </p:cTn>
                              </p:par>
                            </p:childTnLst>
                          </p:cTn>
                        </p:par>
                      </p:childTnLst>
                    </p:cTn>
                  </p:par>
                  <p:par>
                    <p:cTn id="168" fill="hold">
                      <p:stCondLst>
                        <p:cond delay="indefinite"/>
                      </p:stCondLst>
                      <p:childTnLst>
                        <p:par>
                          <p:cTn id="169" fill="hold">
                            <p:stCondLst>
                              <p:cond delay="0"/>
                            </p:stCondLst>
                            <p:childTnLst>
                              <p:par>
                                <p:cTn id="170" presetID="22" presetClass="entr" presetSubtype="2" repeatCount="10000" fill="hold" grpId="1" nodeType="clickEffect">
                                  <p:stCondLst>
                                    <p:cond delay="0"/>
                                  </p:stCondLst>
                                  <p:childTnLst>
                                    <p:set>
                                      <p:cBhvr>
                                        <p:cTn id="171" dur="1" fill="hold">
                                          <p:stCondLst>
                                            <p:cond delay="0"/>
                                          </p:stCondLst>
                                        </p:cTn>
                                        <p:tgtEl>
                                          <p:spTgt spid="523271"/>
                                        </p:tgtEl>
                                        <p:attrNameLst>
                                          <p:attrName>style.visibility</p:attrName>
                                        </p:attrNameLst>
                                      </p:cBhvr>
                                      <p:to>
                                        <p:strVal val="visible"/>
                                      </p:to>
                                    </p:set>
                                    <p:animEffect transition="in" filter="wipe(right)">
                                      <p:cBhvr>
                                        <p:cTn id="172" dur="500"/>
                                        <p:tgtEl>
                                          <p:spTgt spid="523271"/>
                                        </p:tgtEl>
                                      </p:cBhvr>
                                    </p:animEffect>
                                  </p:childTnLst>
                                </p:cTn>
                              </p:par>
                              <p:par>
                                <p:cTn id="173" presetID="1" presetClass="entr" presetSubtype="0" fill="hold" grpId="0" nodeType="withEffect">
                                  <p:stCondLst>
                                    <p:cond delay="0"/>
                                  </p:stCondLst>
                                  <p:childTnLst>
                                    <p:set>
                                      <p:cBhvr>
                                        <p:cTn id="174" dur="1" fill="hold">
                                          <p:stCondLst>
                                            <p:cond delay="0"/>
                                          </p:stCondLst>
                                        </p:cTn>
                                        <p:tgtEl>
                                          <p:spTgt spid="523398"/>
                                        </p:tgtEl>
                                        <p:attrNameLst>
                                          <p:attrName>style.visibility</p:attrName>
                                        </p:attrNameLst>
                                      </p:cBhvr>
                                      <p:to>
                                        <p:strVal val="visible"/>
                                      </p:to>
                                    </p:set>
                                  </p:childTnLst>
                                </p:cTn>
                              </p:par>
                            </p:childTnLst>
                          </p:cTn>
                        </p:par>
                      </p:childTnLst>
                    </p:cTn>
                  </p:par>
                  <p:par>
                    <p:cTn id="175" fill="hold">
                      <p:stCondLst>
                        <p:cond delay="indefinite"/>
                      </p:stCondLst>
                      <p:childTnLst>
                        <p:par>
                          <p:cTn id="176" fill="hold">
                            <p:stCondLst>
                              <p:cond delay="0"/>
                            </p:stCondLst>
                            <p:childTnLst>
                              <p:par>
                                <p:cTn id="177" presetID="1" presetClass="entr" presetSubtype="0" fill="hold" grpId="0" nodeType="clickEffect">
                                  <p:stCondLst>
                                    <p:cond delay="0"/>
                                  </p:stCondLst>
                                  <p:childTnLst>
                                    <p:set>
                                      <p:cBhvr>
                                        <p:cTn id="178" dur="1" fill="hold">
                                          <p:stCondLst>
                                            <p:cond delay="0"/>
                                          </p:stCondLst>
                                        </p:cTn>
                                        <p:tgtEl>
                                          <p:spTgt spid="523392"/>
                                        </p:tgtEl>
                                        <p:attrNameLst>
                                          <p:attrName>style.visibility</p:attrName>
                                        </p:attrNameLst>
                                      </p:cBhvr>
                                      <p:to>
                                        <p:strVal val="visible"/>
                                      </p:to>
                                    </p:set>
                                  </p:childTnLst>
                                </p:cTn>
                              </p:par>
                              <p:par>
                                <p:cTn id="179" presetID="35" presetClass="emph" presetSubtype="0" repeatCount="10000" fill="hold" grpId="1" nodeType="withEffect">
                                  <p:stCondLst>
                                    <p:cond delay="0"/>
                                  </p:stCondLst>
                                  <p:childTnLst>
                                    <p:anim calcmode="discrete" valueType="str">
                                      <p:cBhvr>
                                        <p:cTn id="180" dur="500" fill="hold"/>
                                        <p:tgtEl>
                                          <p:spTgt spid="523392"/>
                                        </p:tgtEl>
                                        <p:attrNameLst>
                                          <p:attrName>style.visibility</p:attrName>
                                        </p:attrNameLst>
                                      </p:cBhvr>
                                      <p:tavLst>
                                        <p:tav tm="0">
                                          <p:val>
                                            <p:strVal val="hidden"/>
                                          </p:val>
                                        </p:tav>
                                        <p:tav tm="50000">
                                          <p:val>
                                            <p:strVal val="visible"/>
                                          </p:val>
                                        </p:tav>
                                      </p:tavLst>
                                    </p:anim>
                                  </p:childTnLst>
                                </p:cTn>
                              </p:par>
                              <p:par>
                                <p:cTn id="181" presetID="1" presetClass="entr" presetSubtype="0" fill="hold" grpId="0" nodeType="withEffect">
                                  <p:stCondLst>
                                    <p:cond delay="0"/>
                                  </p:stCondLst>
                                  <p:childTnLst>
                                    <p:set>
                                      <p:cBhvr>
                                        <p:cTn id="182" dur="1" fill="hold">
                                          <p:stCondLst>
                                            <p:cond delay="0"/>
                                          </p:stCondLst>
                                        </p:cTn>
                                        <p:tgtEl>
                                          <p:spTgt spid="523396"/>
                                        </p:tgtEl>
                                        <p:attrNameLst>
                                          <p:attrName>style.visibility</p:attrName>
                                        </p:attrNameLst>
                                      </p:cBhvr>
                                      <p:to>
                                        <p:strVal val="visible"/>
                                      </p:to>
                                    </p:set>
                                  </p:childTnLst>
                                </p:cTn>
                              </p:par>
                              <p:par>
                                <p:cTn id="183" presetID="35" presetClass="emph" presetSubtype="0" repeatCount="10000" fill="hold" grpId="1" nodeType="withEffect">
                                  <p:stCondLst>
                                    <p:cond delay="0"/>
                                  </p:stCondLst>
                                  <p:childTnLst>
                                    <p:anim calcmode="discrete" valueType="str">
                                      <p:cBhvr>
                                        <p:cTn id="184" dur="500" fill="hold"/>
                                        <p:tgtEl>
                                          <p:spTgt spid="523396"/>
                                        </p:tgtEl>
                                        <p:attrNameLst>
                                          <p:attrName>style.visibility</p:attrName>
                                        </p:attrNameLst>
                                      </p:cBhvr>
                                      <p:tavLst>
                                        <p:tav tm="0">
                                          <p:val>
                                            <p:strVal val="hidden"/>
                                          </p:val>
                                        </p:tav>
                                        <p:tav tm="50000">
                                          <p:val>
                                            <p:strVal val="visible"/>
                                          </p:val>
                                        </p:tav>
                                      </p:tavLst>
                                    </p:anim>
                                  </p:childTnLst>
                                </p:cTn>
                              </p:par>
                            </p:childTnLst>
                          </p:cTn>
                        </p:par>
                      </p:childTnLst>
                    </p:cTn>
                  </p:par>
                  <p:par>
                    <p:cTn id="185" fill="hold">
                      <p:stCondLst>
                        <p:cond delay="indefinite"/>
                      </p:stCondLst>
                      <p:childTnLst>
                        <p:par>
                          <p:cTn id="186" fill="hold">
                            <p:stCondLst>
                              <p:cond delay="0"/>
                            </p:stCondLst>
                            <p:childTnLst>
                              <p:par>
                                <p:cTn id="187" presetID="1" presetClass="entr" presetSubtype="0" fill="hold" nodeType="clickEffect">
                                  <p:stCondLst>
                                    <p:cond delay="0"/>
                                  </p:stCondLst>
                                  <p:childTnLst>
                                    <p:set>
                                      <p:cBhvr>
                                        <p:cTn id="188" dur="1" fill="hold">
                                          <p:stCondLst>
                                            <p:cond delay="0"/>
                                          </p:stCondLst>
                                        </p:cTn>
                                        <p:tgtEl>
                                          <p:spTgt spid="523394"/>
                                        </p:tgtEl>
                                        <p:attrNameLst>
                                          <p:attrName>style.visibility</p:attrName>
                                        </p:attrNameLst>
                                      </p:cBhvr>
                                      <p:to>
                                        <p:strVal val="visible"/>
                                      </p:to>
                                    </p:set>
                                  </p:childTnLst>
                                </p:cTn>
                              </p:par>
                              <p:par>
                                <p:cTn id="189" presetID="64" presetClass="path" presetSubtype="0" fill="remove" nodeType="withEffect">
                                  <p:stCondLst>
                                    <p:cond delay="0"/>
                                  </p:stCondLst>
                                  <p:childTnLst>
                                    <p:animMotion origin="layout" path="M 1.38889E-6 -4.07407E-6 L 0.26545 0.13866 " pathEditMode="relative" rAng="0" ptsTypes="AA">
                                      <p:cBhvr>
                                        <p:cTn id="190" dur="500" spd="-100000" fill="hold"/>
                                        <p:tgtEl>
                                          <p:spTgt spid="523394"/>
                                        </p:tgtEl>
                                        <p:attrNameLst>
                                          <p:attrName>ppt_x</p:attrName>
                                          <p:attrName>ppt_y</p:attrName>
                                        </p:attrNameLst>
                                      </p:cBhvr>
                                      <p:rCtr x="13264" y="6921"/>
                                    </p:animMotion>
                                  </p:childTnLst>
                                </p:cTn>
                              </p:par>
                              <p:par>
                                <p:cTn id="191" presetID="1" presetClass="entr" presetSubtype="0" fill="hold" nodeType="withEffect">
                                  <p:stCondLst>
                                    <p:cond delay="0"/>
                                  </p:stCondLst>
                                  <p:childTnLst>
                                    <p:set>
                                      <p:cBhvr>
                                        <p:cTn id="192" dur="1" fill="hold">
                                          <p:stCondLst>
                                            <p:cond delay="0"/>
                                          </p:stCondLst>
                                        </p:cTn>
                                        <p:tgtEl>
                                          <p:spTgt spid="523395"/>
                                        </p:tgtEl>
                                        <p:attrNameLst>
                                          <p:attrName>style.visibility</p:attrName>
                                        </p:attrNameLst>
                                      </p:cBhvr>
                                      <p:to>
                                        <p:strVal val="visible"/>
                                      </p:to>
                                    </p:set>
                                  </p:childTnLst>
                                </p:cTn>
                              </p:par>
                              <p:par>
                                <p:cTn id="193" presetID="64" presetClass="path" presetSubtype="0" fill="remove" nodeType="withEffect">
                                  <p:stCondLst>
                                    <p:cond delay="0"/>
                                  </p:stCondLst>
                                  <p:childTnLst>
                                    <p:animMotion origin="layout" path="M 0.00417 0.00139 L 0.08108 0.07176 " pathEditMode="relative" rAng="0" ptsTypes="AA">
                                      <p:cBhvr>
                                        <p:cTn id="194" dur="500" spd="-100000" fill="hold"/>
                                        <p:tgtEl>
                                          <p:spTgt spid="523395"/>
                                        </p:tgtEl>
                                        <p:attrNameLst>
                                          <p:attrName>ppt_x</p:attrName>
                                          <p:attrName>ppt_y</p:attrName>
                                        </p:attrNameLst>
                                      </p:cBhvr>
                                      <p:rCtr x="3837" y="3519"/>
                                    </p:animMotion>
                                  </p:childTnLst>
                                </p:cTn>
                              </p:par>
                            </p:childTnLst>
                          </p:cTn>
                        </p:par>
                        <p:par>
                          <p:cTn id="195" fill="hold">
                            <p:stCondLst>
                              <p:cond delay="500"/>
                            </p:stCondLst>
                            <p:childTnLst>
                              <p:par>
                                <p:cTn id="196" presetID="1" presetClass="entr" presetSubtype="0" fill="hold" nodeType="afterEffect">
                                  <p:stCondLst>
                                    <p:cond delay="0"/>
                                  </p:stCondLst>
                                  <p:childTnLst>
                                    <p:set>
                                      <p:cBhvr>
                                        <p:cTn id="197" dur="1" fill="hold">
                                          <p:stCondLst>
                                            <p:cond delay="0"/>
                                          </p:stCondLst>
                                        </p:cTn>
                                        <p:tgtEl>
                                          <p:spTgt spid="523274"/>
                                        </p:tgtEl>
                                        <p:attrNameLst>
                                          <p:attrName>style.visibility</p:attrName>
                                        </p:attrNameLst>
                                      </p:cBhvr>
                                      <p:to>
                                        <p:strVal val="visible"/>
                                      </p:to>
                                    </p:set>
                                  </p:childTnLst>
                                </p:cTn>
                              </p:par>
                            </p:childTnLst>
                          </p:cTn>
                        </p:par>
                      </p:childTnLst>
                    </p:cTn>
                  </p:par>
                  <p:par>
                    <p:cTn id="198" fill="hold">
                      <p:stCondLst>
                        <p:cond delay="indefinite"/>
                      </p:stCondLst>
                      <p:childTnLst>
                        <p:par>
                          <p:cTn id="199" fill="hold">
                            <p:stCondLst>
                              <p:cond delay="0"/>
                            </p:stCondLst>
                            <p:childTnLst>
                              <p:par>
                                <p:cTn id="200" presetID="1" presetClass="entr" presetSubtype="0" fill="hold" nodeType="clickEffect">
                                  <p:stCondLst>
                                    <p:cond delay="0"/>
                                  </p:stCondLst>
                                  <p:childTnLst>
                                    <p:set>
                                      <p:cBhvr>
                                        <p:cTn id="201" dur="1" fill="hold">
                                          <p:stCondLst>
                                            <p:cond delay="0"/>
                                          </p:stCondLst>
                                        </p:cTn>
                                        <p:tgtEl>
                                          <p:spTgt spid="523352"/>
                                        </p:tgtEl>
                                        <p:attrNameLst>
                                          <p:attrName>style.visibility</p:attrName>
                                        </p:attrNameLst>
                                      </p:cBhvr>
                                      <p:to>
                                        <p:strVal val="visible"/>
                                      </p:to>
                                    </p:set>
                                  </p:childTnLst>
                                </p:cTn>
                              </p:par>
                              <p:par>
                                <p:cTn id="202" presetID="64" presetClass="path" presetSubtype="0" fill="remove" nodeType="withEffect">
                                  <p:stCondLst>
                                    <p:cond delay="0"/>
                                  </p:stCondLst>
                                  <p:childTnLst>
                                    <p:animMotion origin="layout" path="M 2.22222E-6 -4.44444E-6 L 0.04826 0.27963 " pathEditMode="relative" rAng="0" ptsTypes="AA">
                                      <p:cBhvr>
                                        <p:cTn id="203" dur="500" spd="-100000" fill="hold"/>
                                        <p:tgtEl>
                                          <p:spTgt spid="523352"/>
                                        </p:tgtEl>
                                        <p:attrNameLst>
                                          <p:attrName>ppt_x</p:attrName>
                                          <p:attrName>ppt_y</p:attrName>
                                        </p:attrNameLst>
                                      </p:cBhvr>
                                      <p:rCtr x="2413" y="13981"/>
                                    </p:animMotion>
                                  </p:childTnLst>
                                </p:cTn>
                              </p:par>
                            </p:childTnLst>
                          </p:cTn>
                        </p:par>
                      </p:childTnLst>
                    </p:cTn>
                  </p:par>
                  <p:par>
                    <p:cTn id="204" fill="hold">
                      <p:stCondLst>
                        <p:cond delay="indefinite"/>
                      </p:stCondLst>
                      <p:childTnLst>
                        <p:par>
                          <p:cTn id="205" fill="hold">
                            <p:stCondLst>
                              <p:cond delay="0"/>
                            </p:stCondLst>
                            <p:childTnLst>
                              <p:par>
                                <p:cTn id="206" presetID="1" presetClass="exit" presetSubtype="0" fill="hold" grpId="2" nodeType="clickEffect">
                                  <p:stCondLst>
                                    <p:cond delay="0"/>
                                  </p:stCondLst>
                                  <p:childTnLst>
                                    <p:set>
                                      <p:cBhvr>
                                        <p:cTn id="207" dur="1" fill="hold">
                                          <p:stCondLst>
                                            <p:cond delay="0"/>
                                          </p:stCondLst>
                                        </p:cTn>
                                        <p:tgtEl>
                                          <p:spTgt spid="523392"/>
                                        </p:tgtEl>
                                        <p:attrNameLst>
                                          <p:attrName>style.visibility</p:attrName>
                                        </p:attrNameLst>
                                      </p:cBhvr>
                                      <p:to>
                                        <p:strVal val="hidden"/>
                                      </p:to>
                                    </p:set>
                                  </p:childTnLst>
                                </p:cTn>
                              </p:par>
                              <p:par>
                                <p:cTn id="208" presetID="1" presetClass="exit" presetSubtype="0" fill="hold" grpId="2" nodeType="withEffect">
                                  <p:stCondLst>
                                    <p:cond delay="0"/>
                                  </p:stCondLst>
                                  <p:childTnLst>
                                    <p:set>
                                      <p:cBhvr>
                                        <p:cTn id="209" dur="1" fill="hold">
                                          <p:stCondLst>
                                            <p:cond delay="0"/>
                                          </p:stCondLst>
                                        </p:cTn>
                                        <p:tgtEl>
                                          <p:spTgt spid="523396"/>
                                        </p:tgtEl>
                                        <p:attrNameLst>
                                          <p:attrName>style.visibility</p:attrName>
                                        </p:attrNameLst>
                                      </p:cBhvr>
                                      <p:to>
                                        <p:strVal val="hidden"/>
                                      </p:to>
                                    </p:set>
                                  </p:childTnLst>
                                </p:cTn>
                              </p:par>
                              <p:par>
                                <p:cTn id="210" presetID="1" presetClass="exit" presetSubtype="0" fill="hold" grpId="1" nodeType="withEffect">
                                  <p:stCondLst>
                                    <p:cond delay="0"/>
                                  </p:stCondLst>
                                  <p:childTnLst>
                                    <p:set>
                                      <p:cBhvr>
                                        <p:cTn id="211" dur="1" fill="hold">
                                          <p:stCondLst>
                                            <p:cond delay="0"/>
                                          </p:stCondLst>
                                        </p:cTn>
                                        <p:tgtEl>
                                          <p:spTgt spid="523398"/>
                                        </p:tgtEl>
                                        <p:attrNameLst>
                                          <p:attrName>style.visibility</p:attrName>
                                        </p:attrNameLst>
                                      </p:cBhvr>
                                      <p:to>
                                        <p:strVal val="hidden"/>
                                      </p:to>
                                    </p:set>
                                  </p:childTnLst>
                                </p:cTn>
                              </p:par>
                            </p:childTnLst>
                          </p:cTn>
                        </p:par>
                      </p:childTnLst>
                    </p:cTn>
                  </p:par>
                  <p:par>
                    <p:cTn id="212" fill="hold">
                      <p:stCondLst>
                        <p:cond delay="indefinite"/>
                      </p:stCondLst>
                      <p:childTnLst>
                        <p:par>
                          <p:cTn id="213" fill="hold">
                            <p:stCondLst>
                              <p:cond delay="0"/>
                            </p:stCondLst>
                            <p:childTnLst>
                              <p:par>
                                <p:cTn id="214" presetID="1" presetClass="entr" presetSubtype="0" fill="hold" grpId="0" nodeType="clickEffect">
                                  <p:stCondLst>
                                    <p:cond delay="0"/>
                                  </p:stCondLst>
                                  <p:childTnLst>
                                    <p:set>
                                      <p:cBhvr>
                                        <p:cTn id="215" dur="1" fill="hold">
                                          <p:stCondLst>
                                            <p:cond delay="0"/>
                                          </p:stCondLst>
                                        </p:cTn>
                                        <p:tgtEl>
                                          <p:spTgt spid="523311"/>
                                        </p:tgtEl>
                                        <p:attrNameLst>
                                          <p:attrName>style.visibility</p:attrName>
                                        </p:attrNameLst>
                                      </p:cBhvr>
                                      <p:to>
                                        <p:strVal val="visible"/>
                                      </p:to>
                                    </p:set>
                                  </p:childTnLst>
                                </p:cTn>
                              </p:par>
                            </p:childTnLst>
                          </p:cTn>
                        </p:par>
                      </p:childTnLst>
                    </p:cTn>
                  </p:par>
                  <p:par>
                    <p:cTn id="216" fill="hold">
                      <p:stCondLst>
                        <p:cond delay="indefinite"/>
                      </p:stCondLst>
                      <p:childTnLst>
                        <p:par>
                          <p:cTn id="217" fill="hold">
                            <p:stCondLst>
                              <p:cond delay="0"/>
                            </p:stCondLst>
                            <p:childTnLst>
                              <p:par>
                                <p:cTn id="218" presetID="1" presetClass="entr" presetSubtype="0" fill="hold" nodeType="clickEffect">
                                  <p:stCondLst>
                                    <p:cond delay="0"/>
                                  </p:stCondLst>
                                  <p:childTnLst>
                                    <p:set>
                                      <p:cBhvr>
                                        <p:cTn id="219" dur="1" fill="hold">
                                          <p:stCondLst>
                                            <p:cond delay="0"/>
                                          </p:stCondLst>
                                        </p:cTn>
                                        <p:tgtEl>
                                          <p:spTgt spid="523353"/>
                                        </p:tgtEl>
                                        <p:attrNameLst>
                                          <p:attrName>style.visibility</p:attrName>
                                        </p:attrNameLst>
                                      </p:cBhvr>
                                      <p:to>
                                        <p:strVal val="visible"/>
                                      </p:to>
                                    </p:set>
                                  </p:childTnLst>
                                </p:cTn>
                              </p:par>
                              <p:par>
                                <p:cTn id="220" presetID="64" presetClass="path" presetSubtype="0" fill="remove" nodeType="withEffect">
                                  <p:stCondLst>
                                    <p:cond delay="0"/>
                                  </p:stCondLst>
                                  <p:childTnLst>
                                    <p:animMotion origin="layout" path="M 2.77778E-6 2.59259E-6 L -0.38594 -0.19074 " pathEditMode="relative" rAng="0" ptsTypes="AA">
                                      <p:cBhvr>
                                        <p:cTn id="221" dur="500" spd="-100000" fill="hold"/>
                                        <p:tgtEl>
                                          <p:spTgt spid="523353"/>
                                        </p:tgtEl>
                                        <p:attrNameLst>
                                          <p:attrName>ppt_x</p:attrName>
                                          <p:attrName>ppt_y</p:attrName>
                                        </p:attrNameLst>
                                      </p:cBhvr>
                                      <p:rCtr x="-19306" y="-9537"/>
                                    </p:animMotion>
                                  </p:childTnLst>
                                </p:cTn>
                              </p:par>
                            </p:childTnLst>
                          </p:cTn>
                        </p:par>
                        <p:par>
                          <p:cTn id="222" fill="hold">
                            <p:stCondLst>
                              <p:cond delay="500"/>
                            </p:stCondLst>
                            <p:childTnLst>
                              <p:par>
                                <p:cTn id="223" presetID="22" presetClass="entr" presetSubtype="8" repeatCount="10000" fill="hold" grpId="0" nodeType="afterEffect">
                                  <p:stCondLst>
                                    <p:cond delay="0"/>
                                  </p:stCondLst>
                                  <p:childTnLst>
                                    <p:set>
                                      <p:cBhvr>
                                        <p:cTn id="224" dur="1" fill="hold">
                                          <p:stCondLst>
                                            <p:cond delay="0"/>
                                          </p:stCondLst>
                                        </p:cTn>
                                        <p:tgtEl>
                                          <p:spTgt spid="523269"/>
                                        </p:tgtEl>
                                        <p:attrNameLst>
                                          <p:attrName>style.visibility</p:attrName>
                                        </p:attrNameLst>
                                      </p:cBhvr>
                                      <p:to>
                                        <p:strVal val="visible"/>
                                      </p:to>
                                    </p:set>
                                    <p:animEffect transition="in" filter="wipe(left)">
                                      <p:cBhvr>
                                        <p:cTn id="225" dur="500"/>
                                        <p:tgtEl>
                                          <p:spTgt spid="523269"/>
                                        </p:tgtEl>
                                      </p:cBhvr>
                                    </p:animEffect>
                                  </p:childTnLst>
                                </p:cTn>
                              </p:par>
                            </p:childTnLst>
                          </p:cTn>
                        </p:par>
                      </p:childTnLst>
                    </p:cTn>
                  </p:par>
                  <p:par>
                    <p:cTn id="226" fill="hold">
                      <p:stCondLst>
                        <p:cond delay="indefinite"/>
                      </p:stCondLst>
                      <p:childTnLst>
                        <p:par>
                          <p:cTn id="227" fill="hold">
                            <p:stCondLst>
                              <p:cond delay="0"/>
                            </p:stCondLst>
                            <p:childTnLst>
                              <p:par>
                                <p:cTn id="228" presetID="1" presetClass="exit" presetSubtype="0" fill="hold" grpId="3" nodeType="clickEffect">
                                  <p:stCondLst>
                                    <p:cond delay="0"/>
                                  </p:stCondLst>
                                  <p:childTnLst>
                                    <p:set>
                                      <p:cBhvr>
                                        <p:cTn id="229" dur="1" fill="hold">
                                          <p:stCondLst>
                                            <p:cond delay="0"/>
                                          </p:stCondLst>
                                        </p:cTn>
                                        <p:tgtEl>
                                          <p:spTgt spid="523399"/>
                                        </p:tgtEl>
                                        <p:attrNameLst>
                                          <p:attrName>style.visibility</p:attrName>
                                        </p:attrNameLst>
                                      </p:cBhvr>
                                      <p:to>
                                        <p:strVal val="hidden"/>
                                      </p:to>
                                    </p:set>
                                  </p:childTnLst>
                                </p:cTn>
                              </p:par>
                              <p:par>
                                <p:cTn id="230" presetID="1" presetClass="exit" presetSubtype="0" fill="hold" grpId="3" nodeType="withEffect">
                                  <p:stCondLst>
                                    <p:cond delay="0"/>
                                  </p:stCondLst>
                                  <p:childTnLst>
                                    <p:set>
                                      <p:cBhvr>
                                        <p:cTn id="231" dur="1" fill="hold">
                                          <p:stCondLst>
                                            <p:cond delay="0"/>
                                          </p:stCondLst>
                                        </p:cTn>
                                        <p:tgtEl>
                                          <p:spTgt spid="523400"/>
                                        </p:tgtEl>
                                        <p:attrNameLst>
                                          <p:attrName>style.visibility</p:attrName>
                                        </p:attrNameLst>
                                      </p:cBhvr>
                                      <p:to>
                                        <p:strVal val="hidden"/>
                                      </p:to>
                                    </p:set>
                                  </p:childTnLst>
                                </p:cTn>
                              </p:par>
                            </p:childTnLst>
                          </p:cTn>
                        </p:par>
                      </p:childTnLst>
                    </p:cTn>
                  </p:par>
                  <p:par>
                    <p:cTn id="232" fill="hold">
                      <p:stCondLst>
                        <p:cond delay="indefinite"/>
                      </p:stCondLst>
                      <p:childTnLst>
                        <p:par>
                          <p:cTn id="233" fill="hold">
                            <p:stCondLst>
                              <p:cond delay="0"/>
                            </p:stCondLst>
                            <p:childTnLst>
                              <p:par>
                                <p:cTn id="234" presetID="1" presetClass="entr" presetSubtype="0" fill="hold" grpId="0" nodeType="clickEffect">
                                  <p:stCondLst>
                                    <p:cond delay="0"/>
                                  </p:stCondLst>
                                  <p:childTnLst>
                                    <p:set>
                                      <p:cBhvr>
                                        <p:cTn id="235" dur="1" fill="hold">
                                          <p:stCondLst>
                                            <p:cond delay="0"/>
                                          </p:stCondLst>
                                        </p:cTn>
                                        <p:tgtEl>
                                          <p:spTgt spid="523401"/>
                                        </p:tgtEl>
                                        <p:attrNameLst>
                                          <p:attrName>style.visibility</p:attrName>
                                        </p:attrNameLst>
                                      </p:cBhvr>
                                      <p:to>
                                        <p:strVal val="visible"/>
                                      </p:to>
                                    </p:set>
                                  </p:childTnLst>
                                </p:cTn>
                              </p:par>
                            </p:childTnLst>
                          </p:cTn>
                        </p:par>
                      </p:childTnLst>
                    </p:cTn>
                  </p:par>
                  <p:par>
                    <p:cTn id="236" fill="hold">
                      <p:stCondLst>
                        <p:cond delay="indefinite"/>
                      </p:stCondLst>
                      <p:childTnLst>
                        <p:par>
                          <p:cTn id="237" fill="hold">
                            <p:stCondLst>
                              <p:cond delay="0"/>
                            </p:stCondLst>
                            <p:childTnLst>
                              <p:par>
                                <p:cTn id="238" presetID="1" presetClass="entr" presetSubtype="0" fill="hold" grpId="0" nodeType="clickEffect">
                                  <p:stCondLst>
                                    <p:cond delay="0"/>
                                  </p:stCondLst>
                                  <p:childTnLst>
                                    <p:set>
                                      <p:cBhvr>
                                        <p:cTn id="239" dur="1" fill="hold">
                                          <p:stCondLst>
                                            <p:cond delay="0"/>
                                          </p:stCondLst>
                                        </p:cTn>
                                        <p:tgtEl>
                                          <p:spTgt spid="523296"/>
                                        </p:tgtEl>
                                        <p:attrNameLst>
                                          <p:attrName>style.visibility</p:attrName>
                                        </p:attrNameLst>
                                      </p:cBhvr>
                                      <p:to>
                                        <p:strVal val="visible"/>
                                      </p:to>
                                    </p:set>
                                  </p:childTnLst>
                                </p:cTn>
                              </p:par>
                            </p:childTnLst>
                          </p:cTn>
                        </p:par>
                      </p:childTnLst>
                    </p:cTn>
                  </p:par>
                  <p:par>
                    <p:cTn id="240" fill="hold">
                      <p:stCondLst>
                        <p:cond delay="indefinite"/>
                      </p:stCondLst>
                      <p:childTnLst>
                        <p:par>
                          <p:cTn id="241" fill="hold">
                            <p:stCondLst>
                              <p:cond delay="0"/>
                            </p:stCondLst>
                            <p:childTnLst>
                              <p:par>
                                <p:cTn id="242" presetID="1" presetClass="entr" presetSubtype="0" fill="hold" grpId="0" nodeType="clickEffect">
                                  <p:stCondLst>
                                    <p:cond delay="0"/>
                                  </p:stCondLst>
                                  <p:childTnLst>
                                    <p:set>
                                      <p:cBhvr>
                                        <p:cTn id="243" dur="1" fill="hold">
                                          <p:stCondLst>
                                            <p:cond delay="0"/>
                                          </p:stCondLst>
                                        </p:cTn>
                                        <p:tgtEl>
                                          <p:spTgt spid="523327"/>
                                        </p:tgtEl>
                                        <p:attrNameLst>
                                          <p:attrName>style.visibility</p:attrName>
                                        </p:attrNameLst>
                                      </p:cBhvr>
                                      <p:to>
                                        <p:strVal val="visible"/>
                                      </p:to>
                                    </p:set>
                                  </p:childTnLst>
                                </p:cTn>
                              </p:par>
                            </p:childTnLst>
                          </p:cTn>
                        </p:par>
                      </p:childTnLst>
                    </p:cTn>
                  </p:par>
                  <p:par>
                    <p:cTn id="244" fill="hold">
                      <p:stCondLst>
                        <p:cond delay="indefinite"/>
                      </p:stCondLst>
                      <p:childTnLst>
                        <p:par>
                          <p:cTn id="245" fill="hold">
                            <p:stCondLst>
                              <p:cond delay="0"/>
                            </p:stCondLst>
                            <p:childTnLst>
                              <p:par>
                                <p:cTn id="246" presetID="1" presetClass="entr" presetSubtype="0" fill="hold" grpId="0" nodeType="clickEffect">
                                  <p:stCondLst>
                                    <p:cond delay="0"/>
                                  </p:stCondLst>
                                  <p:childTnLst>
                                    <p:set>
                                      <p:cBhvr>
                                        <p:cTn id="247" dur="1" fill="hold">
                                          <p:stCondLst>
                                            <p:cond delay="0"/>
                                          </p:stCondLst>
                                        </p:cTn>
                                        <p:tgtEl>
                                          <p:spTgt spid="523360"/>
                                        </p:tgtEl>
                                        <p:attrNameLst>
                                          <p:attrName>style.visibility</p:attrName>
                                        </p:attrNameLst>
                                      </p:cBhvr>
                                      <p:to>
                                        <p:strVal val="visible"/>
                                      </p:to>
                                    </p:set>
                                  </p:childTnLst>
                                </p:cTn>
                              </p:par>
                              <p:par>
                                <p:cTn id="248" presetID="35" presetClass="emph" presetSubtype="0" repeatCount="10000" fill="hold" grpId="1" nodeType="withEffect">
                                  <p:stCondLst>
                                    <p:cond delay="0"/>
                                  </p:stCondLst>
                                  <p:childTnLst>
                                    <p:anim calcmode="discrete" valueType="str">
                                      <p:cBhvr>
                                        <p:cTn id="249" dur="500" fill="hold"/>
                                        <p:tgtEl>
                                          <p:spTgt spid="523360"/>
                                        </p:tgtEl>
                                        <p:attrNameLst>
                                          <p:attrName>style.visibility</p:attrName>
                                        </p:attrNameLst>
                                      </p:cBhvr>
                                      <p:tavLst>
                                        <p:tav tm="0">
                                          <p:val>
                                            <p:strVal val="hidden"/>
                                          </p:val>
                                        </p:tav>
                                        <p:tav tm="50000">
                                          <p:val>
                                            <p:strVal val="visible"/>
                                          </p:val>
                                        </p:tav>
                                      </p:tavLst>
                                    </p:anim>
                                  </p:childTnLst>
                                </p:cTn>
                              </p:par>
                              <p:par>
                                <p:cTn id="250" presetID="1" presetClass="entr" presetSubtype="0" fill="hold" grpId="0" nodeType="withEffect">
                                  <p:stCondLst>
                                    <p:cond delay="0"/>
                                  </p:stCondLst>
                                  <p:childTnLst>
                                    <p:set>
                                      <p:cBhvr>
                                        <p:cTn id="251" dur="1" fill="hold">
                                          <p:stCondLst>
                                            <p:cond delay="0"/>
                                          </p:stCondLst>
                                        </p:cTn>
                                        <p:tgtEl>
                                          <p:spTgt spid="523364"/>
                                        </p:tgtEl>
                                        <p:attrNameLst>
                                          <p:attrName>style.visibility</p:attrName>
                                        </p:attrNameLst>
                                      </p:cBhvr>
                                      <p:to>
                                        <p:strVal val="visible"/>
                                      </p:to>
                                    </p:set>
                                  </p:childTnLst>
                                </p:cTn>
                              </p:par>
                              <p:par>
                                <p:cTn id="252" presetID="35" presetClass="emph" presetSubtype="0" repeatCount="10000" fill="hold" grpId="1" nodeType="withEffect">
                                  <p:stCondLst>
                                    <p:cond delay="0"/>
                                  </p:stCondLst>
                                  <p:childTnLst>
                                    <p:anim calcmode="discrete" valueType="str">
                                      <p:cBhvr>
                                        <p:cTn id="253" dur="500" fill="hold"/>
                                        <p:tgtEl>
                                          <p:spTgt spid="523364"/>
                                        </p:tgtEl>
                                        <p:attrNameLst>
                                          <p:attrName>style.visibility</p:attrName>
                                        </p:attrNameLst>
                                      </p:cBhvr>
                                      <p:tavLst>
                                        <p:tav tm="0">
                                          <p:val>
                                            <p:strVal val="hidden"/>
                                          </p:val>
                                        </p:tav>
                                        <p:tav tm="50000">
                                          <p:val>
                                            <p:strVal val="visible"/>
                                          </p:val>
                                        </p:tav>
                                      </p:tavLst>
                                    </p:anim>
                                  </p:childTnLst>
                                </p:cTn>
                              </p:par>
                            </p:childTnLst>
                          </p:cTn>
                        </p:par>
                      </p:childTnLst>
                    </p:cTn>
                  </p:par>
                  <p:par>
                    <p:cTn id="254" fill="hold">
                      <p:stCondLst>
                        <p:cond delay="indefinite"/>
                      </p:stCondLst>
                      <p:childTnLst>
                        <p:par>
                          <p:cTn id="255" fill="hold">
                            <p:stCondLst>
                              <p:cond delay="0"/>
                            </p:stCondLst>
                            <p:childTnLst>
                              <p:par>
                                <p:cTn id="256" presetID="22" presetClass="entr" presetSubtype="2" fill="hold" grpId="0" nodeType="clickEffect">
                                  <p:stCondLst>
                                    <p:cond delay="0"/>
                                  </p:stCondLst>
                                  <p:childTnLst>
                                    <p:set>
                                      <p:cBhvr>
                                        <p:cTn id="257" dur="1" fill="hold">
                                          <p:stCondLst>
                                            <p:cond delay="0"/>
                                          </p:stCondLst>
                                        </p:cTn>
                                        <p:tgtEl>
                                          <p:spTgt spid="523361"/>
                                        </p:tgtEl>
                                        <p:attrNameLst>
                                          <p:attrName>style.visibility</p:attrName>
                                        </p:attrNameLst>
                                      </p:cBhvr>
                                      <p:to>
                                        <p:strVal val="visible"/>
                                      </p:to>
                                    </p:set>
                                    <p:animEffect transition="in" filter="wipe(right)">
                                      <p:cBhvr>
                                        <p:cTn id="258" dur="500"/>
                                        <p:tgtEl>
                                          <p:spTgt spid="523361"/>
                                        </p:tgtEl>
                                      </p:cBhvr>
                                    </p:animEffect>
                                  </p:childTnLst>
                                </p:cTn>
                              </p:par>
                              <p:par>
                                <p:cTn id="259" presetID="1" presetClass="entr" presetSubtype="0" fill="hold" nodeType="withEffect">
                                  <p:stCondLst>
                                    <p:cond delay="0"/>
                                  </p:stCondLst>
                                  <p:childTnLst>
                                    <p:set>
                                      <p:cBhvr>
                                        <p:cTn id="260" dur="1" fill="hold">
                                          <p:stCondLst>
                                            <p:cond delay="0"/>
                                          </p:stCondLst>
                                        </p:cTn>
                                        <p:tgtEl>
                                          <p:spTgt spid="523362"/>
                                        </p:tgtEl>
                                        <p:attrNameLst>
                                          <p:attrName>style.visibility</p:attrName>
                                        </p:attrNameLst>
                                      </p:cBhvr>
                                      <p:to>
                                        <p:strVal val="visible"/>
                                      </p:to>
                                    </p:set>
                                  </p:childTnLst>
                                </p:cTn>
                              </p:par>
                              <p:par>
                                <p:cTn id="261" presetID="64" presetClass="path" presetSubtype="0" fill="remove" nodeType="withEffect">
                                  <p:stCondLst>
                                    <p:cond delay="0"/>
                                  </p:stCondLst>
                                  <p:childTnLst>
                                    <p:animMotion origin="layout" path="M 3.05556E-6 1.11022E-16 L 0.68402 -0.25347 " pathEditMode="relative" rAng="0" ptsTypes="AA">
                                      <p:cBhvr>
                                        <p:cTn id="262" dur="500" spd="-100000" fill="hold"/>
                                        <p:tgtEl>
                                          <p:spTgt spid="523362"/>
                                        </p:tgtEl>
                                        <p:attrNameLst>
                                          <p:attrName>ppt_x</p:attrName>
                                          <p:attrName>ppt_y</p:attrName>
                                        </p:attrNameLst>
                                      </p:cBhvr>
                                      <p:rCtr x="34201" y="-12685"/>
                                    </p:animMotion>
                                  </p:childTnLst>
                                </p:cTn>
                              </p:par>
                            </p:childTnLst>
                          </p:cTn>
                        </p:par>
                      </p:childTnLst>
                    </p:cTn>
                  </p:par>
                  <p:par>
                    <p:cTn id="263" fill="hold">
                      <p:stCondLst>
                        <p:cond delay="indefinite"/>
                      </p:stCondLst>
                      <p:childTnLst>
                        <p:par>
                          <p:cTn id="264" fill="hold">
                            <p:stCondLst>
                              <p:cond delay="0"/>
                            </p:stCondLst>
                            <p:childTnLst>
                              <p:par>
                                <p:cTn id="265" presetID="22" presetClass="entr" presetSubtype="2" fill="hold" grpId="0" nodeType="clickEffect">
                                  <p:stCondLst>
                                    <p:cond delay="0"/>
                                  </p:stCondLst>
                                  <p:childTnLst>
                                    <p:set>
                                      <p:cBhvr>
                                        <p:cTn id="266" dur="1" fill="hold">
                                          <p:stCondLst>
                                            <p:cond delay="0"/>
                                          </p:stCondLst>
                                        </p:cTn>
                                        <p:tgtEl>
                                          <p:spTgt spid="523365"/>
                                        </p:tgtEl>
                                        <p:attrNameLst>
                                          <p:attrName>style.visibility</p:attrName>
                                        </p:attrNameLst>
                                      </p:cBhvr>
                                      <p:to>
                                        <p:strVal val="visible"/>
                                      </p:to>
                                    </p:set>
                                    <p:animEffect transition="in" filter="wipe(right)">
                                      <p:cBhvr>
                                        <p:cTn id="267" dur="500"/>
                                        <p:tgtEl>
                                          <p:spTgt spid="523365"/>
                                        </p:tgtEl>
                                      </p:cBhvr>
                                    </p:animEffect>
                                  </p:childTnLst>
                                </p:cTn>
                              </p:par>
                              <p:par>
                                <p:cTn id="268" presetID="1" presetClass="entr" presetSubtype="0" fill="hold" nodeType="withEffect">
                                  <p:stCondLst>
                                    <p:cond delay="0"/>
                                  </p:stCondLst>
                                  <p:childTnLst>
                                    <p:set>
                                      <p:cBhvr>
                                        <p:cTn id="269" dur="1" fill="hold">
                                          <p:stCondLst>
                                            <p:cond delay="0"/>
                                          </p:stCondLst>
                                        </p:cTn>
                                        <p:tgtEl>
                                          <p:spTgt spid="523363"/>
                                        </p:tgtEl>
                                        <p:attrNameLst>
                                          <p:attrName>style.visibility</p:attrName>
                                        </p:attrNameLst>
                                      </p:cBhvr>
                                      <p:to>
                                        <p:strVal val="visible"/>
                                      </p:to>
                                    </p:set>
                                  </p:childTnLst>
                                </p:cTn>
                              </p:par>
                              <p:par>
                                <p:cTn id="270" presetID="64" presetClass="path" presetSubtype="0" fill="remove" nodeType="withEffect">
                                  <p:stCondLst>
                                    <p:cond delay="0"/>
                                  </p:stCondLst>
                                  <p:childTnLst>
                                    <p:animMotion origin="layout" path="M 1.38889E-6 -1.85185E-6 L 0.46823 0.07037 " pathEditMode="relative" rAng="0" ptsTypes="AA">
                                      <p:cBhvr>
                                        <p:cTn id="271" dur="500" spd="-100000" fill="hold"/>
                                        <p:tgtEl>
                                          <p:spTgt spid="523363"/>
                                        </p:tgtEl>
                                        <p:attrNameLst>
                                          <p:attrName>ppt_x</p:attrName>
                                          <p:attrName>ppt_y</p:attrName>
                                        </p:attrNameLst>
                                      </p:cBhvr>
                                      <p:rCtr x="23403" y="3519"/>
                                    </p:animMotion>
                                  </p:childTnLst>
                                </p:cTn>
                              </p:par>
                            </p:childTnLst>
                          </p:cTn>
                        </p:par>
                        <p:par>
                          <p:cTn id="272" fill="hold">
                            <p:stCondLst>
                              <p:cond delay="500"/>
                            </p:stCondLst>
                            <p:childTnLst>
                              <p:par>
                                <p:cTn id="273" presetID="1" presetClass="entr" presetSubtype="0" fill="hold" nodeType="afterEffect">
                                  <p:stCondLst>
                                    <p:cond delay="0"/>
                                  </p:stCondLst>
                                  <p:childTnLst>
                                    <p:set>
                                      <p:cBhvr>
                                        <p:cTn id="274" dur="1" fill="hold">
                                          <p:stCondLst>
                                            <p:cond delay="0"/>
                                          </p:stCondLst>
                                        </p:cTn>
                                        <p:tgtEl>
                                          <p:spTgt spid="523366"/>
                                        </p:tgtEl>
                                        <p:attrNameLst>
                                          <p:attrName>style.visibility</p:attrName>
                                        </p:attrNameLst>
                                      </p:cBhvr>
                                      <p:to>
                                        <p:strVal val="visible"/>
                                      </p:to>
                                    </p:set>
                                  </p:childTnLst>
                                </p:cTn>
                              </p:par>
                            </p:childTnLst>
                          </p:cTn>
                        </p:par>
                      </p:childTnLst>
                    </p:cTn>
                  </p:par>
                  <p:par>
                    <p:cTn id="275" fill="hold">
                      <p:stCondLst>
                        <p:cond delay="indefinite"/>
                      </p:stCondLst>
                      <p:childTnLst>
                        <p:par>
                          <p:cTn id="276" fill="hold">
                            <p:stCondLst>
                              <p:cond delay="0"/>
                            </p:stCondLst>
                            <p:childTnLst>
                              <p:par>
                                <p:cTn id="277" presetID="1" presetClass="entr" presetSubtype="0" fill="hold" nodeType="clickEffect">
                                  <p:stCondLst>
                                    <p:cond delay="0"/>
                                  </p:stCondLst>
                                  <p:childTnLst>
                                    <p:set>
                                      <p:cBhvr>
                                        <p:cTn id="278" dur="1" fill="hold">
                                          <p:stCondLst>
                                            <p:cond delay="0"/>
                                          </p:stCondLst>
                                        </p:cTn>
                                        <p:tgtEl>
                                          <p:spTgt spid="523297"/>
                                        </p:tgtEl>
                                        <p:attrNameLst>
                                          <p:attrName>style.visibility</p:attrName>
                                        </p:attrNameLst>
                                      </p:cBhvr>
                                      <p:to>
                                        <p:strVal val="visible"/>
                                      </p:to>
                                    </p:set>
                                  </p:childTnLst>
                                </p:cTn>
                              </p:par>
                              <p:par>
                                <p:cTn id="279" presetID="1" presetClass="entr" presetSubtype="0" fill="hold" grpId="0" nodeType="withEffect">
                                  <p:stCondLst>
                                    <p:cond delay="0"/>
                                  </p:stCondLst>
                                  <p:childTnLst>
                                    <p:set>
                                      <p:cBhvr>
                                        <p:cTn id="280" dur="1" fill="hold">
                                          <p:stCondLst>
                                            <p:cond delay="0"/>
                                          </p:stCondLst>
                                        </p:cTn>
                                        <p:tgtEl>
                                          <p:spTgt spid="523304"/>
                                        </p:tgtEl>
                                        <p:attrNameLst>
                                          <p:attrName>style.visibility</p:attrName>
                                        </p:attrNameLst>
                                      </p:cBhvr>
                                      <p:to>
                                        <p:strVal val="visible"/>
                                      </p:to>
                                    </p:set>
                                  </p:childTnLst>
                                </p:cTn>
                              </p:par>
                            </p:childTnLst>
                          </p:cTn>
                        </p:par>
                      </p:childTnLst>
                    </p:cTn>
                  </p:par>
                  <p:par>
                    <p:cTn id="281" fill="hold">
                      <p:stCondLst>
                        <p:cond delay="indefinite"/>
                      </p:stCondLst>
                      <p:childTnLst>
                        <p:par>
                          <p:cTn id="282" fill="hold">
                            <p:stCondLst>
                              <p:cond delay="0"/>
                            </p:stCondLst>
                            <p:childTnLst>
                              <p:par>
                                <p:cTn id="283" presetID="1" presetClass="exit" presetSubtype="0" fill="hold" grpId="2" nodeType="clickEffect">
                                  <p:stCondLst>
                                    <p:cond delay="0"/>
                                  </p:stCondLst>
                                  <p:childTnLst>
                                    <p:set>
                                      <p:cBhvr>
                                        <p:cTn id="284" dur="1" fill="hold">
                                          <p:stCondLst>
                                            <p:cond delay="0"/>
                                          </p:stCondLst>
                                        </p:cTn>
                                        <p:tgtEl>
                                          <p:spTgt spid="523360"/>
                                        </p:tgtEl>
                                        <p:attrNameLst>
                                          <p:attrName>style.visibility</p:attrName>
                                        </p:attrNameLst>
                                      </p:cBhvr>
                                      <p:to>
                                        <p:strVal val="hidden"/>
                                      </p:to>
                                    </p:set>
                                  </p:childTnLst>
                                </p:cTn>
                              </p:par>
                              <p:par>
                                <p:cTn id="285" presetID="1" presetClass="exit" presetSubtype="0" fill="hold" grpId="1" nodeType="withEffect">
                                  <p:stCondLst>
                                    <p:cond delay="0"/>
                                  </p:stCondLst>
                                  <p:childTnLst>
                                    <p:set>
                                      <p:cBhvr>
                                        <p:cTn id="286" dur="1" fill="hold">
                                          <p:stCondLst>
                                            <p:cond delay="0"/>
                                          </p:stCondLst>
                                        </p:cTn>
                                        <p:tgtEl>
                                          <p:spTgt spid="523361"/>
                                        </p:tgtEl>
                                        <p:attrNameLst>
                                          <p:attrName>style.visibility</p:attrName>
                                        </p:attrNameLst>
                                      </p:cBhvr>
                                      <p:to>
                                        <p:strVal val="hidden"/>
                                      </p:to>
                                    </p:set>
                                  </p:childTnLst>
                                </p:cTn>
                              </p:par>
                              <p:par>
                                <p:cTn id="287" presetID="1" presetClass="exit" presetSubtype="0" fill="hold" grpId="2" nodeType="withEffect">
                                  <p:stCondLst>
                                    <p:cond delay="0"/>
                                  </p:stCondLst>
                                  <p:childTnLst>
                                    <p:set>
                                      <p:cBhvr>
                                        <p:cTn id="288" dur="1" fill="hold">
                                          <p:stCondLst>
                                            <p:cond delay="0"/>
                                          </p:stCondLst>
                                        </p:cTn>
                                        <p:tgtEl>
                                          <p:spTgt spid="523364"/>
                                        </p:tgtEl>
                                        <p:attrNameLst>
                                          <p:attrName>style.visibility</p:attrName>
                                        </p:attrNameLst>
                                      </p:cBhvr>
                                      <p:to>
                                        <p:strVal val="hidden"/>
                                      </p:to>
                                    </p:set>
                                  </p:childTnLst>
                                </p:cTn>
                              </p:par>
                              <p:par>
                                <p:cTn id="289" presetID="1" presetClass="exit" presetSubtype="0" fill="hold" grpId="1" nodeType="withEffect">
                                  <p:stCondLst>
                                    <p:cond delay="0"/>
                                  </p:stCondLst>
                                  <p:childTnLst>
                                    <p:set>
                                      <p:cBhvr>
                                        <p:cTn id="290" dur="1" fill="hold">
                                          <p:stCondLst>
                                            <p:cond delay="0"/>
                                          </p:stCondLst>
                                        </p:cTn>
                                        <p:tgtEl>
                                          <p:spTgt spid="523365"/>
                                        </p:tgtEl>
                                        <p:attrNameLst>
                                          <p:attrName>style.visibility</p:attrName>
                                        </p:attrNameLst>
                                      </p:cBhvr>
                                      <p:to>
                                        <p:strVal val="hidden"/>
                                      </p:to>
                                    </p:set>
                                  </p:childTnLst>
                                </p:cTn>
                              </p:par>
                            </p:childTnLst>
                          </p:cTn>
                        </p:par>
                      </p:childTnLst>
                    </p:cTn>
                  </p:par>
                  <p:par>
                    <p:cTn id="291" fill="hold">
                      <p:stCondLst>
                        <p:cond delay="indefinite"/>
                      </p:stCondLst>
                      <p:childTnLst>
                        <p:par>
                          <p:cTn id="292" fill="hold">
                            <p:stCondLst>
                              <p:cond delay="0"/>
                            </p:stCondLst>
                            <p:childTnLst>
                              <p:par>
                                <p:cTn id="293" presetID="1" presetClass="entr" presetSubtype="0" fill="hold" grpId="0" nodeType="clickEffect">
                                  <p:stCondLst>
                                    <p:cond delay="0"/>
                                  </p:stCondLst>
                                  <p:childTnLst>
                                    <p:set>
                                      <p:cBhvr>
                                        <p:cTn id="294" dur="1" fill="hold">
                                          <p:stCondLst>
                                            <p:cond delay="0"/>
                                          </p:stCondLst>
                                        </p:cTn>
                                        <p:tgtEl>
                                          <p:spTgt spid="523325"/>
                                        </p:tgtEl>
                                        <p:attrNameLst>
                                          <p:attrName>style.visibility</p:attrName>
                                        </p:attrNameLst>
                                      </p:cBhvr>
                                      <p:to>
                                        <p:strVal val="visible"/>
                                      </p:to>
                                    </p:set>
                                  </p:childTnLst>
                                </p:cTn>
                              </p:par>
                            </p:childTnLst>
                          </p:cTn>
                        </p:par>
                      </p:childTnLst>
                    </p:cTn>
                  </p:par>
                  <p:par>
                    <p:cTn id="295" fill="hold">
                      <p:stCondLst>
                        <p:cond delay="indefinite"/>
                      </p:stCondLst>
                      <p:childTnLst>
                        <p:par>
                          <p:cTn id="296" fill="hold">
                            <p:stCondLst>
                              <p:cond delay="0"/>
                            </p:stCondLst>
                            <p:childTnLst>
                              <p:par>
                                <p:cTn id="297" presetID="35" presetClass="emph" presetSubtype="0" repeatCount="10000" fill="hold" grpId="2" nodeType="clickEffect">
                                  <p:stCondLst>
                                    <p:cond delay="0"/>
                                  </p:stCondLst>
                                  <p:childTnLst>
                                    <p:anim calcmode="discrete" valueType="str">
                                      <p:cBhvr>
                                        <p:cTn id="298" dur="500" fill="hold"/>
                                        <p:tgtEl>
                                          <p:spTgt spid="523271"/>
                                        </p:tgtEl>
                                        <p:attrNameLst>
                                          <p:attrName>style.visibility</p:attrName>
                                        </p:attrNameLst>
                                      </p:cBhvr>
                                      <p:tavLst>
                                        <p:tav tm="0">
                                          <p:val>
                                            <p:strVal val="hidden"/>
                                          </p:val>
                                        </p:tav>
                                        <p:tav tm="50000">
                                          <p:val>
                                            <p:strVal val="visible"/>
                                          </p:val>
                                        </p:tav>
                                      </p:tavLst>
                                    </p:anim>
                                  </p:childTnLst>
                                </p:cTn>
                              </p:par>
                              <p:par>
                                <p:cTn id="299" presetID="35" presetClass="emph" presetSubtype="0" repeatCount="10000" fill="hold" grpId="1" nodeType="withEffect">
                                  <p:stCondLst>
                                    <p:cond delay="0"/>
                                  </p:stCondLst>
                                  <p:childTnLst>
                                    <p:anim calcmode="discrete" valueType="str">
                                      <p:cBhvr>
                                        <p:cTn id="300" dur="500" fill="hold"/>
                                        <p:tgtEl>
                                          <p:spTgt spid="523269"/>
                                        </p:tgtEl>
                                        <p:attrNameLst>
                                          <p:attrName>style.visibility</p:attrName>
                                        </p:attrNameLst>
                                      </p:cBhvr>
                                      <p:tavLst>
                                        <p:tav tm="0">
                                          <p:val>
                                            <p:strVal val="hidden"/>
                                          </p:val>
                                        </p:tav>
                                        <p:tav tm="50000">
                                          <p:val>
                                            <p:strVal val="visible"/>
                                          </p:val>
                                        </p:tav>
                                      </p:tavLst>
                                    </p:anim>
                                  </p:childTnLst>
                                </p:cTn>
                              </p:par>
                            </p:childTnLst>
                          </p:cTn>
                        </p:par>
                      </p:childTnLst>
                    </p:cTn>
                  </p:par>
                  <p:par>
                    <p:cTn id="301" fill="hold">
                      <p:stCondLst>
                        <p:cond delay="indefinite"/>
                      </p:stCondLst>
                      <p:childTnLst>
                        <p:par>
                          <p:cTn id="302" fill="hold">
                            <p:stCondLst>
                              <p:cond delay="0"/>
                            </p:stCondLst>
                            <p:childTnLst>
                              <p:par>
                                <p:cTn id="303" presetID="1" presetClass="entr" presetSubtype="0" fill="hold" grpId="0" nodeType="clickEffect">
                                  <p:stCondLst>
                                    <p:cond delay="0"/>
                                  </p:stCondLst>
                                  <p:childTnLst>
                                    <p:set>
                                      <p:cBhvr>
                                        <p:cTn id="304" dur="1" fill="hold">
                                          <p:stCondLst>
                                            <p:cond delay="0"/>
                                          </p:stCondLst>
                                        </p:cTn>
                                        <p:tgtEl>
                                          <p:spTgt spid="523367"/>
                                        </p:tgtEl>
                                        <p:attrNameLst>
                                          <p:attrName>style.visibility</p:attrName>
                                        </p:attrNameLst>
                                      </p:cBhvr>
                                      <p:to>
                                        <p:strVal val="visible"/>
                                      </p:to>
                                    </p:set>
                                  </p:childTnLst>
                                </p:cTn>
                              </p:par>
                              <p:par>
                                <p:cTn id="305" presetID="35" presetClass="emph" presetSubtype="0" repeatCount="10000" fill="hold" grpId="1" nodeType="withEffect">
                                  <p:stCondLst>
                                    <p:cond delay="0"/>
                                  </p:stCondLst>
                                  <p:childTnLst>
                                    <p:anim calcmode="discrete" valueType="str">
                                      <p:cBhvr>
                                        <p:cTn id="306" dur="500" fill="hold"/>
                                        <p:tgtEl>
                                          <p:spTgt spid="523367"/>
                                        </p:tgtEl>
                                        <p:attrNameLst>
                                          <p:attrName>style.visibility</p:attrName>
                                        </p:attrNameLst>
                                      </p:cBhvr>
                                      <p:tavLst>
                                        <p:tav tm="0">
                                          <p:val>
                                            <p:strVal val="hidden"/>
                                          </p:val>
                                        </p:tav>
                                        <p:tav tm="50000">
                                          <p:val>
                                            <p:strVal val="visible"/>
                                          </p:val>
                                        </p:tav>
                                      </p:tavLst>
                                    </p:anim>
                                  </p:childTnLst>
                                </p:cTn>
                              </p:par>
                              <p:par>
                                <p:cTn id="307" presetID="1" presetClass="entr" presetSubtype="0" fill="hold" grpId="0" nodeType="withEffect">
                                  <p:stCondLst>
                                    <p:cond delay="0"/>
                                  </p:stCondLst>
                                  <p:childTnLst>
                                    <p:set>
                                      <p:cBhvr>
                                        <p:cTn id="308" dur="1" fill="hold">
                                          <p:stCondLst>
                                            <p:cond delay="0"/>
                                          </p:stCondLst>
                                        </p:cTn>
                                        <p:tgtEl>
                                          <p:spTgt spid="523371"/>
                                        </p:tgtEl>
                                        <p:attrNameLst>
                                          <p:attrName>style.visibility</p:attrName>
                                        </p:attrNameLst>
                                      </p:cBhvr>
                                      <p:to>
                                        <p:strVal val="visible"/>
                                      </p:to>
                                    </p:set>
                                  </p:childTnLst>
                                </p:cTn>
                              </p:par>
                              <p:par>
                                <p:cTn id="309" presetID="35" presetClass="emph" presetSubtype="0" repeatCount="10000" fill="hold" grpId="1" nodeType="withEffect">
                                  <p:stCondLst>
                                    <p:cond delay="0"/>
                                  </p:stCondLst>
                                  <p:childTnLst>
                                    <p:anim calcmode="discrete" valueType="str">
                                      <p:cBhvr>
                                        <p:cTn id="310" dur="500" fill="hold"/>
                                        <p:tgtEl>
                                          <p:spTgt spid="523371"/>
                                        </p:tgtEl>
                                        <p:attrNameLst>
                                          <p:attrName>style.visibility</p:attrName>
                                        </p:attrNameLst>
                                      </p:cBhvr>
                                      <p:tavLst>
                                        <p:tav tm="0">
                                          <p:val>
                                            <p:strVal val="hidden"/>
                                          </p:val>
                                        </p:tav>
                                        <p:tav tm="50000">
                                          <p:val>
                                            <p:strVal val="visible"/>
                                          </p:val>
                                        </p:tav>
                                      </p:tavLst>
                                    </p:anim>
                                  </p:childTnLst>
                                </p:cTn>
                              </p:par>
                            </p:childTnLst>
                          </p:cTn>
                        </p:par>
                      </p:childTnLst>
                    </p:cTn>
                  </p:par>
                  <p:par>
                    <p:cTn id="311" fill="hold">
                      <p:stCondLst>
                        <p:cond delay="indefinite"/>
                      </p:stCondLst>
                      <p:childTnLst>
                        <p:par>
                          <p:cTn id="312" fill="hold">
                            <p:stCondLst>
                              <p:cond delay="0"/>
                            </p:stCondLst>
                            <p:childTnLst>
                              <p:par>
                                <p:cTn id="313" presetID="22" presetClass="entr" presetSubtype="2" fill="hold" grpId="0" nodeType="clickEffect">
                                  <p:stCondLst>
                                    <p:cond delay="0"/>
                                  </p:stCondLst>
                                  <p:childTnLst>
                                    <p:set>
                                      <p:cBhvr>
                                        <p:cTn id="314" dur="1" fill="hold">
                                          <p:stCondLst>
                                            <p:cond delay="0"/>
                                          </p:stCondLst>
                                        </p:cTn>
                                        <p:tgtEl>
                                          <p:spTgt spid="523368"/>
                                        </p:tgtEl>
                                        <p:attrNameLst>
                                          <p:attrName>style.visibility</p:attrName>
                                        </p:attrNameLst>
                                      </p:cBhvr>
                                      <p:to>
                                        <p:strVal val="visible"/>
                                      </p:to>
                                    </p:set>
                                    <p:animEffect transition="in" filter="wipe(right)">
                                      <p:cBhvr>
                                        <p:cTn id="315" dur="500"/>
                                        <p:tgtEl>
                                          <p:spTgt spid="523368"/>
                                        </p:tgtEl>
                                      </p:cBhvr>
                                    </p:animEffect>
                                  </p:childTnLst>
                                </p:cTn>
                              </p:par>
                              <p:par>
                                <p:cTn id="316" presetID="1" presetClass="entr" presetSubtype="0" fill="hold" nodeType="withEffect">
                                  <p:stCondLst>
                                    <p:cond delay="0"/>
                                  </p:stCondLst>
                                  <p:childTnLst>
                                    <p:set>
                                      <p:cBhvr>
                                        <p:cTn id="317" dur="1" fill="hold">
                                          <p:stCondLst>
                                            <p:cond delay="0"/>
                                          </p:stCondLst>
                                        </p:cTn>
                                        <p:tgtEl>
                                          <p:spTgt spid="523369"/>
                                        </p:tgtEl>
                                        <p:attrNameLst>
                                          <p:attrName>style.visibility</p:attrName>
                                        </p:attrNameLst>
                                      </p:cBhvr>
                                      <p:to>
                                        <p:strVal val="visible"/>
                                      </p:to>
                                    </p:set>
                                  </p:childTnLst>
                                </p:cTn>
                              </p:par>
                              <p:par>
                                <p:cTn id="318" presetID="64" presetClass="path" presetSubtype="0" fill="remove" nodeType="withEffect">
                                  <p:stCondLst>
                                    <p:cond delay="0"/>
                                  </p:stCondLst>
                                  <p:childTnLst>
                                    <p:animMotion origin="layout" path="M -1.66667E-6 -3.7037E-6 L 0.36268 -0.09328 " pathEditMode="relative" rAng="0" ptsTypes="AA">
                                      <p:cBhvr>
                                        <p:cTn id="319" dur="500" spd="-100000" fill="hold"/>
                                        <p:tgtEl>
                                          <p:spTgt spid="523369"/>
                                        </p:tgtEl>
                                        <p:attrNameLst>
                                          <p:attrName>ppt_x</p:attrName>
                                          <p:attrName>ppt_y</p:attrName>
                                        </p:attrNameLst>
                                      </p:cBhvr>
                                      <p:rCtr x="18125" y="-4676"/>
                                    </p:animMotion>
                                  </p:childTnLst>
                                </p:cTn>
                              </p:par>
                            </p:childTnLst>
                          </p:cTn>
                        </p:par>
                      </p:childTnLst>
                    </p:cTn>
                  </p:par>
                  <p:par>
                    <p:cTn id="320" fill="hold">
                      <p:stCondLst>
                        <p:cond delay="indefinite"/>
                      </p:stCondLst>
                      <p:childTnLst>
                        <p:par>
                          <p:cTn id="321" fill="hold">
                            <p:stCondLst>
                              <p:cond delay="0"/>
                            </p:stCondLst>
                            <p:childTnLst>
                              <p:par>
                                <p:cTn id="322" presetID="22" presetClass="entr" presetSubtype="2" fill="hold" grpId="0" nodeType="clickEffect">
                                  <p:stCondLst>
                                    <p:cond delay="0"/>
                                  </p:stCondLst>
                                  <p:childTnLst>
                                    <p:set>
                                      <p:cBhvr>
                                        <p:cTn id="323" dur="1" fill="hold">
                                          <p:stCondLst>
                                            <p:cond delay="0"/>
                                          </p:stCondLst>
                                        </p:cTn>
                                        <p:tgtEl>
                                          <p:spTgt spid="523372"/>
                                        </p:tgtEl>
                                        <p:attrNameLst>
                                          <p:attrName>style.visibility</p:attrName>
                                        </p:attrNameLst>
                                      </p:cBhvr>
                                      <p:to>
                                        <p:strVal val="visible"/>
                                      </p:to>
                                    </p:set>
                                    <p:animEffect transition="in" filter="wipe(right)">
                                      <p:cBhvr>
                                        <p:cTn id="324" dur="500"/>
                                        <p:tgtEl>
                                          <p:spTgt spid="523372"/>
                                        </p:tgtEl>
                                      </p:cBhvr>
                                    </p:animEffect>
                                  </p:childTnLst>
                                </p:cTn>
                              </p:par>
                              <p:par>
                                <p:cTn id="325" presetID="1" presetClass="entr" presetSubtype="0" fill="hold" nodeType="withEffect">
                                  <p:stCondLst>
                                    <p:cond delay="0"/>
                                  </p:stCondLst>
                                  <p:childTnLst>
                                    <p:set>
                                      <p:cBhvr>
                                        <p:cTn id="326" dur="1" fill="hold">
                                          <p:stCondLst>
                                            <p:cond delay="0"/>
                                          </p:stCondLst>
                                        </p:cTn>
                                        <p:tgtEl>
                                          <p:spTgt spid="523370"/>
                                        </p:tgtEl>
                                        <p:attrNameLst>
                                          <p:attrName>style.visibility</p:attrName>
                                        </p:attrNameLst>
                                      </p:cBhvr>
                                      <p:to>
                                        <p:strVal val="visible"/>
                                      </p:to>
                                    </p:set>
                                  </p:childTnLst>
                                </p:cTn>
                              </p:par>
                              <p:par>
                                <p:cTn id="327" presetID="64" presetClass="path" presetSubtype="0" fill="remove" nodeType="withEffect">
                                  <p:stCondLst>
                                    <p:cond delay="0"/>
                                  </p:stCondLst>
                                  <p:childTnLst>
                                    <p:animMotion origin="layout" path="M 0.00625 0.00579 L 0.46441 -0.06505 " pathEditMode="relative" rAng="0" ptsTypes="AA">
                                      <p:cBhvr>
                                        <p:cTn id="328" dur="500" spd="-100000" fill="hold"/>
                                        <p:tgtEl>
                                          <p:spTgt spid="523370"/>
                                        </p:tgtEl>
                                        <p:attrNameLst>
                                          <p:attrName>ppt_x</p:attrName>
                                          <p:attrName>ppt_y</p:attrName>
                                        </p:attrNameLst>
                                      </p:cBhvr>
                                      <p:rCtr x="22899" y="-3542"/>
                                    </p:animMotion>
                                  </p:childTnLst>
                                </p:cTn>
                              </p:par>
                            </p:childTnLst>
                          </p:cTn>
                        </p:par>
                      </p:childTnLst>
                    </p:cTn>
                  </p:par>
                  <p:par>
                    <p:cTn id="329" fill="hold">
                      <p:stCondLst>
                        <p:cond delay="indefinite"/>
                      </p:stCondLst>
                      <p:childTnLst>
                        <p:par>
                          <p:cTn id="330" fill="hold">
                            <p:stCondLst>
                              <p:cond delay="0"/>
                            </p:stCondLst>
                            <p:childTnLst>
                              <p:par>
                                <p:cTn id="331" presetID="1" presetClass="entr" presetSubtype="0" fill="hold" nodeType="clickEffect">
                                  <p:stCondLst>
                                    <p:cond delay="0"/>
                                  </p:stCondLst>
                                  <p:childTnLst>
                                    <p:set>
                                      <p:cBhvr>
                                        <p:cTn id="332" dur="1" fill="hold">
                                          <p:stCondLst>
                                            <p:cond delay="0"/>
                                          </p:stCondLst>
                                        </p:cTn>
                                        <p:tgtEl>
                                          <p:spTgt spid="523306"/>
                                        </p:tgtEl>
                                        <p:attrNameLst>
                                          <p:attrName>style.visibility</p:attrName>
                                        </p:attrNameLst>
                                      </p:cBhvr>
                                      <p:to>
                                        <p:strVal val="visible"/>
                                      </p:to>
                                    </p:set>
                                  </p:childTnLst>
                                </p:cTn>
                              </p:par>
                            </p:childTnLst>
                          </p:cTn>
                        </p:par>
                      </p:childTnLst>
                    </p:cTn>
                  </p:par>
                  <p:par>
                    <p:cTn id="333" fill="hold">
                      <p:stCondLst>
                        <p:cond delay="indefinite"/>
                      </p:stCondLst>
                      <p:childTnLst>
                        <p:par>
                          <p:cTn id="334" fill="hold">
                            <p:stCondLst>
                              <p:cond delay="0"/>
                            </p:stCondLst>
                            <p:childTnLst>
                              <p:par>
                                <p:cTn id="335" presetID="1" presetClass="exit" presetSubtype="0" fill="hold" grpId="2" nodeType="clickEffect">
                                  <p:stCondLst>
                                    <p:cond delay="0"/>
                                  </p:stCondLst>
                                  <p:childTnLst>
                                    <p:set>
                                      <p:cBhvr>
                                        <p:cTn id="336" dur="1" fill="hold">
                                          <p:stCondLst>
                                            <p:cond delay="0"/>
                                          </p:stCondLst>
                                        </p:cTn>
                                        <p:tgtEl>
                                          <p:spTgt spid="523367"/>
                                        </p:tgtEl>
                                        <p:attrNameLst>
                                          <p:attrName>style.visibility</p:attrName>
                                        </p:attrNameLst>
                                      </p:cBhvr>
                                      <p:to>
                                        <p:strVal val="hidden"/>
                                      </p:to>
                                    </p:set>
                                  </p:childTnLst>
                                </p:cTn>
                              </p:par>
                              <p:par>
                                <p:cTn id="337" presetID="1" presetClass="exit" presetSubtype="0" fill="hold" grpId="1" nodeType="withEffect">
                                  <p:stCondLst>
                                    <p:cond delay="0"/>
                                  </p:stCondLst>
                                  <p:childTnLst>
                                    <p:set>
                                      <p:cBhvr>
                                        <p:cTn id="338" dur="1" fill="hold">
                                          <p:stCondLst>
                                            <p:cond delay="0"/>
                                          </p:stCondLst>
                                        </p:cTn>
                                        <p:tgtEl>
                                          <p:spTgt spid="523368"/>
                                        </p:tgtEl>
                                        <p:attrNameLst>
                                          <p:attrName>style.visibility</p:attrName>
                                        </p:attrNameLst>
                                      </p:cBhvr>
                                      <p:to>
                                        <p:strVal val="hidden"/>
                                      </p:to>
                                    </p:set>
                                  </p:childTnLst>
                                </p:cTn>
                              </p:par>
                              <p:par>
                                <p:cTn id="339" presetID="1" presetClass="exit" presetSubtype="0" fill="hold" grpId="2" nodeType="withEffect">
                                  <p:stCondLst>
                                    <p:cond delay="0"/>
                                  </p:stCondLst>
                                  <p:childTnLst>
                                    <p:set>
                                      <p:cBhvr>
                                        <p:cTn id="340" dur="1" fill="hold">
                                          <p:stCondLst>
                                            <p:cond delay="0"/>
                                          </p:stCondLst>
                                        </p:cTn>
                                        <p:tgtEl>
                                          <p:spTgt spid="523371"/>
                                        </p:tgtEl>
                                        <p:attrNameLst>
                                          <p:attrName>style.visibility</p:attrName>
                                        </p:attrNameLst>
                                      </p:cBhvr>
                                      <p:to>
                                        <p:strVal val="hidden"/>
                                      </p:to>
                                    </p:set>
                                  </p:childTnLst>
                                </p:cTn>
                              </p:par>
                              <p:par>
                                <p:cTn id="341" presetID="1" presetClass="exit" presetSubtype="0" fill="hold" grpId="1" nodeType="withEffect">
                                  <p:stCondLst>
                                    <p:cond delay="0"/>
                                  </p:stCondLst>
                                  <p:childTnLst>
                                    <p:set>
                                      <p:cBhvr>
                                        <p:cTn id="342" dur="1" fill="hold">
                                          <p:stCondLst>
                                            <p:cond delay="0"/>
                                          </p:stCondLst>
                                        </p:cTn>
                                        <p:tgtEl>
                                          <p:spTgt spid="523372"/>
                                        </p:tgtEl>
                                        <p:attrNameLst>
                                          <p:attrName>style.visibility</p:attrName>
                                        </p:attrNameLst>
                                      </p:cBhvr>
                                      <p:to>
                                        <p:strVal val="hidden"/>
                                      </p:to>
                                    </p:set>
                                  </p:childTnLst>
                                </p:cTn>
                              </p:par>
                            </p:childTnLst>
                          </p:cTn>
                        </p:par>
                      </p:childTnLst>
                    </p:cTn>
                  </p:par>
                  <p:par>
                    <p:cTn id="343" fill="hold">
                      <p:stCondLst>
                        <p:cond delay="indefinite"/>
                      </p:stCondLst>
                      <p:childTnLst>
                        <p:par>
                          <p:cTn id="344" fill="hold">
                            <p:stCondLst>
                              <p:cond delay="0"/>
                            </p:stCondLst>
                            <p:childTnLst>
                              <p:par>
                                <p:cTn id="345" presetID="1" presetClass="entr" presetSubtype="0" fill="hold" grpId="0" nodeType="clickEffect">
                                  <p:stCondLst>
                                    <p:cond delay="0"/>
                                  </p:stCondLst>
                                  <p:childTnLst>
                                    <p:set>
                                      <p:cBhvr>
                                        <p:cTn id="346" dur="1" fill="hold">
                                          <p:stCondLst>
                                            <p:cond delay="0"/>
                                          </p:stCondLst>
                                        </p:cTn>
                                        <p:tgtEl>
                                          <p:spTgt spid="523298"/>
                                        </p:tgtEl>
                                        <p:attrNameLst>
                                          <p:attrName>style.visibility</p:attrName>
                                        </p:attrNameLst>
                                      </p:cBhvr>
                                      <p:to>
                                        <p:strVal val="visible"/>
                                      </p:to>
                                    </p:set>
                                  </p:childTnLst>
                                </p:cTn>
                              </p:par>
                            </p:childTnLst>
                          </p:cTn>
                        </p:par>
                      </p:childTnLst>
                    </p:cTn>
                  </p:par>
                  <p:par>
                    <p:cTn id="347" fill="hold">
                      <p:stCondLst>
                        <p:cond delay="indefinite"/>
                      </p:stCondLst>
                      <p:childTnLst>
                        <p:par>
                          <p:cTn id="348" fill="hold">
                            <p:stCondLst>
                              <p:cond delay="0"/>
                            </p:stCondLst>
                            <p:childTnLst>
                              <p:par>
                                <p:cTn id="349" presetID="1" presetClass="entr" presetSubtype="0" fill="hold" grpId="0" nodeType="clickEffect">
                                  <p:stCondLst>
                                    <p:cond delay="0"/>
                                  </p:stCondLst>
                                  <p:childTnLst>
                                    <p:set>
                                      <p:cBhvr>
                                        <p:cTn id="350" dur="1" fill="hold">
                                          <p:stCondLst>
                                            <p:cond delay="0"/>
                                          </p:stCondLst>
                                        </p:cTn>
                                        <p:tgtEl>
                                          <p:spTgt spid="523328"/>
                                        </p:tgtEl>
                                        <p:attrNameLst>
                                          <p:attrName>style.visibility</p:attrName>
                                        </p:attrNameLst>
                                      </p:cBhvr>
                                      <p:to>
                                        <p:strVal val="visible"/>
                                      </p:to>
                                    </p:set>
                                  </p:childTnLst>
                                </p:cTn>
                              </p:par>
                            </p:childTnLst>
                          </p:cTn>
                        </p:par>
                      </p:childTnLst>
                    </p:cTn>
                  </p:par>
                  <p:par>
                    <p:cTn id="351" fill="hold">
                      <p:stCondLst>
                        <p:cond delay="indefinite"/>
                      </p:stCondLst>
                      <p:childTnLst>
                        <p:par>
                          <p:cTn id="352" fill="hold">
                            <p:stCondLst>
                              <p:cond delay="0"/>
                            </p:stCondLst>
                            <p:childTnLst>
                              <p:par>
                                <p:cTn id="353" presetID="1" presetClass="entr" presetSubtype="0" fill="hold" grpId="0" nodeType="clickEffect">
                                  <p:stCondLst>
                                    <p:cond delay="0"/>
                                  </p:stCondLst>
                                  <p:childTnLst>
                                    <p:set>
                                      <p:cBhvr>
                                        <p:cTn id="354" dur="1" fill="hold">
                                          <p:stCondLst>
                                            <p:cond delay="0"/>
                                          </p:stCondLst>
                                        </p:cTn>
                                        <p:tgtEl>
                                          <p:spTgt spid="523376"/>
                                        </p:tgtEl>
                                        <p:attrNameLst>
                                          <p:attrName>style.visibility</p:attrName>
                                        </p:attrNameLst>
                                      </p:cBhvr>
                                      <p:to>
                                        <p:strVal val="visible"/>
                                      </p:to>
                                    </p:set>
                                  </p:childTnLst>
                                </p:cTn>
                              </p:par>
                              <p:par>
                                <p:cTn id="355" presetID="35" presetClass="emph" presetSubtype="0" repeatCount="10000" fill="hold" grpId="1" nodeType="withEffect">
                                  <p:stCondLst>
                                    <p:cond delay="0"/>
                                  </p:stCondLst>
                                  <p:childTnLst>
                                    <p:anim calcmode="discrete" valueType="str">
                                      <p:cBhvr>
                                        <p:cTn id="356" dur="500" fill="hold"/>
                                        <p:tgtEl>
                                          <p:spTgt spid="523376"/>
                                        </p:tgtEl>
                                        <p:attrNameLst>
                                          <p:attrName>style.visibility</p:attrName>
                                        </p:attrNameLst>
                                      </p:cBhvr>
                                      <p:tavLst>
                                        <p:tav tm="0">
                                          <p:val>
                                            <p:strVal val="hidden"/>
                                          </p:val>
                                        </p:tav>
                                        <p:tav tm="50000">
                                          <p:val>
                                            <p:strVal val="visible"/>
                                          </p:val>
                                        </p:tav>
                                      </p:tavLst>
                                    </p:anim>
                                  </p:childTnLst>
                                </p:cTn>
                              </p:par>
                              <p:par>
                                <p:cTn id="357" presetID="1" presetClass="entr" presetSubtype="0" fill="hold" grpId="0" nodeType="withEffect">
                                  <p:stCondLst>
                                    <p:cond delay="0"/>
                                  </p:stCondLst>
                                  <p:childTnLst>
                                    <p:set>
                                      <p:cBhvr>
                                        <p:cTn id="358" dur="1" fill="hold">
                                          <p:stCondLst>
                                            <p:cond delay="0"/>
                                          </p:stCondLst>
                                        </p:cTn>
                                        <p:tgtEl>
                                          <p:spTgt spid="523380"/>
                                        </p:tgtEl>
                                        <p:attrNameLst>
                                          <p:attrName>style.visibility</p:attrName>
                                        </p:attrNameLst>
                                      </p:cBhvr>
                                      <p:to>
                                        <p:strVal val="visible"/>
                                      </p:to>
                                    </p:set>
                                  </p:childTnLst>
                                </p:cTn>
                              </p:par>
                              <p:par>
                                <p:cTn id="359" presetID="35" presetClass="emph" presetSubtype="0" repeatCount="10000" fill="hold" grpId="1" nodeType="withEffect">
                                  <p:stCondLst>
                                    <p:cond delay="0"/>
                                  </p:stCondLst>
                                  <p:childTnLst>
                                    <p:anim calcmode="discrete" valueType="str">
                                      <p:cBhvr>
                                        <p:cTn id="360" dur="500" fill="hold"/>
                                        <p:tgtEl>
                                          <p:spTgt spid="523380"/>
                                        </p:tgtEl>
                                        <p:attrNameLst>
                                          <p:attrName>style.visibility</p:attrName>
                                        </p:attrNameLst>
                                      </p:cBhvr>
                                      <p:tavLst>
                                        <p:tav tm="0">
                                          <p:val>
                                            <p:strVal val="hidden"/>
                                          </p:val>
                                        </p:tav>
                                        <p:tav tm="50000">
                                          <p:val>
                                            <p:strVal val="visible"/>
                                          </p:val>
                                        </p:tav>
                                      </p:tavLst>
                                    </p:anim>
                                  </p:childTnLst>
                                </p:cTn>
                              </p:par>
                            </p:childTnLst>
                          </p:cTn>
                        </p:par>
                      </p:childTnLst>
                    </p:cTn>
                  </p:par>
                  <p:par>
                    <p:cTn id="361" fill="hold">
                      <p:stCondLst>
                        <p:cond delay="indefinite"/>
                      </p:stCondLst>
                      <p:childTnLst>
                        <p:par>
                          <p:cTn id="362" fill="hold">
                            <p:stCondLst>
                              <p:cond delay="0"/>
                            </p:stCondLst>
                            <p:childTnLst>
                              <p:par>
                                <p:cTn id="363" presetID="22" presetClass="entr" presetSubtype="2" fill="hold" grpId="0" nodeType="clickEffect">
                                  <p:stCondLst>
                                    <p:cond delay="0"/>
                                  </p:stCondLst>
                                  <p:childTnLst>
                                    <p:set>
                                      <p:cBhvr>
                                        <p:cTn id="364" dur="1" fill="hold">
                                          <p:stCondLst>
                                            <p:cond delay="0"/>
                                          </p:stCondLst>
                                        </p:cTn>
                                        <p:tgtEl>
                                          <p:spTgt spid="523377"/>
                                        </p:tgtEl>
                                        <p:attrNameLst>
                                          <p:attrName>style.visibility</p:attrName>
                                        </p:attrNameLst>
                                      </p:cBhvr>
                                      <p:to>
                                        <p:strVal val="visible"/>
                                      </p:to>
                                    </p:set>
                                    <p:animEffect transition="in" filter="wipe(right)">
                                      <p:cBhvr>
                                        <p:cTn id="365" dur="500"/>
                                        <p:tgtEl>
                                          <p:spTgt spid="523377"/>
                                        </p:tgtEl>
                                      </p:cBhvr>
                                    </p:animEffect>
                                  </p:childTnLst>
                                </p:cTn>
                              </p:par>
                              <p:par>
                                <p:cTn id="366" presetID="1" presetClass="entr" presetSubtype="0" fill="hold" nodeType="withEffect">
                                  <p:stCondLst>
                                    <p:cond delay="0"/>
                                  </p:stCondLst>
                                  <p:childTnLst>
                                    <p:set>
                                      <p:cBhvr>
                                        <p:cTn id="367" dur="1" fill="hold">
                                          <p:stCondLst>
                                            <p:cond delay="0"/>
                                          </p:stCondLst>
                                        </p:cTn>
                                        <p:tgtEl>
                                          <p:spTgt spid="523378"/>
                                        </p:tgtEl>
                                        <p:attrNameLst>
                                          <p:attrName>style.visibility</p:attrName>
                                        </p:attrNameLst>
                                      </p:cBhvr>
                                      <p:to>
                                        <p:strVal val="visible"/>
                                      </p:to>
                                    </p:set>
                                  </p:childTnLst>
                                </p:cTn>
                              </p:par>
                              <p:par>
                                <p:cTn id="368" presetID="64" presetClass="path" presetSubtype="0" fill="remove" nodeType="withEffect">
                                  <p:stCondLst>
                                    <p:cond delay="0"/>
                                  </p:stCondLst>
                                  <p:childTnLst>
                                    <p:animMotion origin="layout" path="M -0.00052 0.00416 L 0.74913 -0.5294 " pathEditMode="relative" rAng="0" ptsTypes="AA">
                                      <p:cBhvr>
                                        <p:cTn id="369" dur="500" spd="-100000" fill="hold"/>
                                        <p:tgtEl>
                                          <p:spTgt spid="523378"/>
                                        </p:tgtEl>
                                        <p:attrNameLst>
                                          <p:attrName>ppt_x</p:attrName>
                                          <p:attrName>ppt_y</p:attrName>
                                        </p:attrNameLst>
                                      </p:cBhvr>
                                      <p:rCtr x="37483" y="-26690"/>
                                    </p:animMotion>
                                  </p:childTnLst>
                                </p:cTn>
                              </p:par>
                            </p:childTnLst>
                          </p:cTn>
                        </p:par>
                      </p:childTnLst>
                    </p:cTn>
                  </p:par>
                  <p:par>
                    <p:cTn id="370" fill="hold">
                      <p:stCondLst>
                        <p:cond delay="indefinite"/>
                      </p:stCondLst>
                      <p:childTnLst>
                        <p:par>
                          <p:cTn id="371" fill="hold">
                            <p:stCondLst>
                              <p:cond delay="0"/>
                            </p:stCondLst>
                            <p:childTnLst>
                              <p:par>
                                <p:cTn id="372" presetID="22" presetClass="entr" presetSubtype="2" fill="hold" grpId="0" nodeType="clickEffect">
                                  <p:stCondLst>
                                    <p:cond delay="0"/>
                                  </p:stCondLst>
                                  <p:childTnLst>
                                    <p:set>
                                      <p:cBhvr>
                                        <p:cTn id="373" dur="1" fill="hold">
                                          <p:stCondLst>
                                            <p:cond delay="0"/>
                                          </p:stCondLst>
                                        </p:cTn>
                                        <p:tgtEl>
                                          <p:spTgt spid="523381"/>
                                        </p:tgtEl>
                                        <p:attrNameLst>
                                          <p:attrName>style.visibility</p:attrName>
                                        </p:attrNameLst>
                                      </p:cBhvr>
                                      <p:to>
                                        <p:strVal val="visible"/>
                                      </p:to>
                                    </p:set>
                                    <p:animEffect transition="in" filter="wipe(right)">
                                      <p:cBhvr>
                                        <p:cTn id="374" dur="500"/>
                                        <p:tgtEl>
                                          <p:spTgt spid="523381"/>
                                        </p:tgtEl>
                                      </p:cBhvr>
                                    </p:animEffect>
                                  </p:childTnLst>
                                </p:cTn>
                              </p:par>
                              <p:par>
                                <p:cTn id="375" presetID="1" presetClass="entr" presetSubtype="0" fill="hold" nodeType="withEffect">
                                  <p:stCondLst>
                                    <p:cond delay="0"/>
                                  </p:stCondLst>
                                  <p:childTnLst>
                                    <p:set>
                                      <p:cBhvr>
                                        <p:cTn id="376" dur="1" fill="hold">
                                          <p:stCondLst>
                                            <p:cond delay="0"/>
                                          </p:stCondLst>
                                        </p:cTn>
                                        <p:tgtEl>
                                          <p:spTgt spid="523379"/>
                                        </p:tgtEl>
                                        <p:attrNameLst>
                                          <p:attrName>style.visibility</p:attrName>
                                        </p:attrNameLst>
                                      </p:cBhvr>
                                      <p:to>
                                        <p:strVal val="visible"/>
                                      </p:to>
                                    </p:set>
                                  </p:childTnLst>
                                </p:cTn>
                              </p:par>
                              <p:par>
                                <p:cTn id="377" presetID="64" presetClass="path" presetSubtype="0" fill="remove" nodeType="withEffect">
                                  <p:stCondLst>
                                    <p:cond delay="0"/>
                                  </p:stCondLst>
                                  <p:childTnLst>
                                    <p:animMotion origin="layout" path="M 0.00052 -0.00254 L 0.79288 -0.475 " pathEditMode="relative" rAng="0" ptsTypes="AA">
                                      <p:cBhvr>
                                        <p:cTn id="378" dur="500" spd="-100000" fill="hold"/>
                                        <p:tgtEl>
                                          <p:spTgt spid="523379"/>
                                        </p:tgtEl>
                                        <p:attrNameLst>
                                          <p:attrName>ppt_x</p:attrName>
                                          <p:attrName>ppt_y</p:attrName>
                                        </p:attrNameLst>
                                      </p:cBhvr>
                                      <p:rCtr x="39618" y="-23634"/>
                                    </p:animMotion>
                                  </p:childTnLst>
                                </p:cTn>
                              </p:par>
                            </p:childTnLst>
                          </p:cTn>
                        </p:par>
                        <p:par>
                          <p:cTn id="379" fill="hold">
                            <p:stCondLst>
                              <p:cond delay="500"/>
                            </p:stCondLst>
                            <p:childTnLst>
                              <p:par>
                                <p:cTn id="380" presetID="1" presetClass="entr" presetSubtype="0" fill="hold" nodeType="afterEffect">
                                  <p:stCondLst>
                                    <p:cond delay="0"/>
                                  </p:stCondLst>
                                  <p:childTnLst>
                                    <p:set>
                                      <p:cBhvr>
                                        <p:cTn id="381" dur="1" fill="hold">
                                          <p:stCondLst>
                                            <p:cond delay="0"/>
                                          </p:stCondLst>
                                        </p:cTn>
                                        <p:tgtEl>
                                          <p:spTgt spid="523382"/>
                                        </p:tgtEl>
                                        <p:attrNameLst>
                                          <p:attrName>style.visibility</p:attrName>
                                        </p:attrNameLst>
                                      </p:cBhvr>
                                      <p:to>
                                        <p:strVal val="visible"/>
                                      </p:to>
                                    </p:set>
                                  </p:childTnLst>
                                </p:cTn>
                              </p:par>
                            </p:childTnLst>
                          </p:cTn>
                        </p:par>
                      </p:childTnLst>
                    </p:cTn>
                  </p:par>
                  <p:par>
                    <p:cTn id="382" fill="hold">
                      <p:stCondLst>
                        <p:cond delay="indefinite"/>
                      </p:stCondLst>
                      <p:childTnLst>
                        <p:par>
                          <p:cTn id="383" fill="hold">
                            <p:stCondLst>
                              <p:cond delay="0"/>
                            </p:stCondLst>
                            <p:childTnLst>
                              <p:par>
                                <p:cTn id="384" presetID="1" presetClass="entr" presetSubtype="0" fill="hold" nodeType="clickEffect">
                                  <p:stCondLst>
                                    <p:cond delay="0"/>
                                  </p:stCondLst>
                                  <p:childTnLst>
                                    <p:set>
                                      <p:cBhvr>
                                        <p:cTn id="385" dur="1" fill="hold">
                                          <p:stCondLst>
                                            <p:cond delay="0"/>
                                          </p:stCondLst>
                                        </p:cTn>
                                        <p:tgtEl>
                                          <p:spTgt spid="523375"/>
                                        </p:tgtEl>
                                        <p:attrNameLst>
                                          <p:attrName>style.visibility</p:attrName>
                                        </p:attrNameLst>
                                      </p:cBhvr>
                                      <p:to>
                                        <p:strVal val="visible"/>
                                      </p:to>
                                    </p:set>
                                  </p:childTnLst>
                                </p:cTn>
                              </p:par>
                              <p:par>
                                <p:cTn id="386" presetID="1" presetClass="entr" presetSubtype="0" fill="hold" grpId="0" nodeType="withEffect">
                                  <p:stCondLst>
                                    <p:cond delay="0"/>
                                  </p:stCondLst>
                                  <p:childTnLst>
                                    <p:set>
                                      <p:cBhvr>
                                        <p:cTn id="387" dur="1" fill="hold">
                                          <p:stCondLst>
                                            <p:cond delay="0"/>
                                          </p:stCondLst>
                                        </p:cTn>
                                        <p:tgtEl>
                                          <p:spTgt spid="523305"/>
                                        </p:tgtEl>
                                        <p:attrNameLst>
                                          <p:attrName>style.visibility</p:attrName>
                                        </p:attrNameLst>
                                      </p:cBhvr>
                                      <p:to>
                                        <p:strVal val="visible"/>
                                      </p:to>
                                    </p:set>
                                  </p:childTnLst>
                                </p:cTn>
                              </p:par>
                              <p:par>
                                <p:cTn id="388" presetID="1" presetClass="exit" presetSubtype="0" fill="hold" grpId="2" nodeType="withEffect">
                                  <p:stCondLst>
                                    <p:cond delay="0"/>
                                  </p:stCondLst>
                                  <p:childTnLst>
                                    <p:set>
                                      <p:cBhvr>
                                        <p:cTn id="389" dur="1" fill="hold">
                                          <p:stCondLst>
                                            <p:cond delay="0"/>
                                          </p:stCondLst>
                                        </p:cTn>
                                        <p:tgtEl>
                                          <p:spTgt spid="523376"/>
                                        </p:tgtEl>
                                        <p:attrNameLst>
                                          <p:attrName>style.visibility</p:attrName>
                                        </p:attrNameLst>
                                      </p:cBhvr>
                                      <p:to>
                                        <p:strVal val="hidden"/>
                                      </p:to>
                                    </p:set>
                                  </p:childTnLst>
                                </p:cTn>
                              </p:par>
                              <p:par>
                                <p:cTn id="390" presetID="1" presetClass="exit" presetSubtype="0" fill="hold" grpId="1" nodeType="withEffect">
                                  <p:stCondLst>
                                    <p:cond delay="0"/>
                                  </p:stCondLst>
                                  <p:childTnLst>
                                    <p:set>
                                      <p:cBhvr>
                                        <p:cTn id="391" dur="1" fill="hold">
                                          <p:stCondLst>
                                            <p:cond delay="0"/>
                                          </p:stCondLst>
                                        </p:cTn>
                                        <p:tgtEl>
                                          <p:spTgt spid="523377"/>
                                        </p:tgtEl>
                                        <p:attrNameLst>
                                          <p:attrName>style.visibility</p:attrName>
                                        </p:attrNameLst>
                                      </p:cBhvr>
                                      <p:to>
                                        <p:strVal val="hidden"/>
                                      </p:to>
                                    </p:set>
                                  </p:childTnLst>
                                </p:cTn>
                              </p:par>
                              <p:par>
                                <p:cTn id="392" presetID="1" presetClass="exit" presetSubtype="0" fill="hold" grpId="2" nodeType="withEffect">
                                  <p:stCondLst>
                                    <p:cond delay="0"/>
                                  </p:stCondLst>
                                  <p:childTnLst>
                                    <p:set>
                                      <p:cBhvr>
                                        <p:cTn id="393" dur="1" fill="hold">
                                          <p:stCondLst>
                                            <p:cond delay="0"/>
                                          </p:stCondLst>
                                        </p:cTn>
                                        <p:tgtEl>
                                          <p:spTgt spid="523380"/>
                                        </p:tgtEl>
                                        <p:attrNameLst>
                                          <p:attrName>style.visibility</p:attrName>
                                        </p:attrNameLst>
                                      </p:cBhvr>
                                      <p:to>
                                        <p:strVal val="hidden"/>
                                      </p:to>
                                    </p:set>
                                  </p:childTnLst>
                                </p:cTn>
                              </p:par>
                              <p:par>
                                <p:cTn id="394" presetID="1" presetClass="exit" presetSubtype="0" fill="hold" grpId="1" nodeType="withEffect">
                                  <p:stCondLst>
                                    <p:cond delay="0"/>
                                  </p:stCondLst>
                                  <p:childTnLst>
                                    <p:set>
                                      <p:cBhvr>
                                        <p:cTn id="395" dur="1" fill="hold">
                                          <p:stCondLst>
                                            <p:cond delay="0"/>
                                          </p:stCondLst>
                                        </p:cTn>
                                        <p:tgtEl>
                                          <p:spTgt spid="523381"/>
                                        </p:tgtEl>
                                        <p:attrNameLst>
                                          <p:attrName>style.visibility</p:attrName>
                                        </p:attrNameLst>
                                      </p:cBhvr>
                                      <p:to>
                                        <p:strVal val="hidden"/>
                                      </p:to>
                                    </p:set>
                                  </p:childTnLst>
                                </p:cTn>
                              </p:par>
                            </p:childTnLst>
                          </p:cTn>
                        </p:par>
                      </p:childTnLst>
                    </p:cTn>
                  </p:par>
                  <p:par>
                    <p:cTn id="396" fill="hold">
                      <p:stCondLst>
                        <p:cond delay="indefinite"/>
                      </p:stCondLst>
                      <p:childTnLst>
                        <p:par>
                          <p:cTn id="397" fill="hold">
                            <p:stCondLst>
                              <p:cond delay="0"/>
                            </p:stCondLst>
                            <p:childTnLst>
                              <p:par>
                                <p:cTn id="398" presetID="1" presetClass="entr" presetSubtype="0" fill="hold" grpId="0" nodeType="clickEffect">
                                  <p:stCondLst>
                                    <p:cond delay="0"/>
                                  </p:stCondLst>
                                  <p:childTnLst>
                                    <p:set>
                                      <p:cBhvr>
                                        <p:cTn id="399" dur="1" fill="hold">
                                          <p:stCondLst>
                                            <p:cond delay="0"/>
                                          </p:stCondLst>
                                        </p:cTn>
                                        <p:tgtEl>
                                          <p:spTgt spid="523326"/>
                                        </p:tgtEl>
                                        <p:attrNameLst>
                                          <p:attrName>style.visibility</p:attrName>
                                        </p:attrNameLst>
                                      </p:cBhvr>
                                      <p:to>
                                        <p:strVal val="visible"/>
                                      </p:to>
                                    </p:set>
                                  </p:childTnLst>
                                </p:cTn>
                              </p:par>
                              <p:par>
                                <p:cTn id="400" presetID="35" presetClass="emph" presetSubtype="0" repeatCount="10000" fill="hold" grpId="1" nodeType="withEffect">
                                  <p:stCondLst>
                                    <p:cond delay="0"/>
                                  </p:stCondLst>
                                  <p:childTnLst>
                                    <p:anim calcmode="discrete" valueType="str">
                                      <p:cBhvr>
                                        <p:cTn id="401" dur="500" fill="hold"/>
                                        <p:tgtEl>
                                          <p:spTgt spid="523326"/>
                                        </p:tgtEl>
                                        <p:attrNameLst>
                                          <p:attrName>style.visibility</p:attrName>
                                        </p:attrNameLst>
                                      </p:cBhvr>
                                      <p:tavLst>
                                        <p:tav tm="0">
                                          <p:val>
                                            <p:strVal val="hidden"/>
                                          </p:val>
                                        </p:tav>
                                        <p:tav tm="50000">
                                          <p:val>
                                            <p:strVal val="visible"/>
                                          </p:val>
                                        </p:tav>
                                      </p:tavLst>
                                    </p:anim>
                                  </p:childTnLst>
                                </p:cTn>
                              </p:par>
                            </p:childTnLst>
                          </p:cTn>
                        </p:par>
                      </p:childTnLst>
                    </p:cTn>
                  </p:par>
                  <p:par>
                    <p:cTn id="402" fill="hold">
                      <p:stCondLst>
                        <p:cond delay="indefinite"/>
                      </p:stCondLst>
                      <p:childTnLst>
                        <p:par>
                          <p:cTn id="403" fill="hold">
                            <p:stCondLst>
                              <p:cond delay="0"/>
                            </p:stCondLst>
                            <p:childTnLst>
                              <p:par>
                                <p:cTn id="404" presetID="35" presetClass="emph" presetSubtype="0" repeatCount="10000" fill="hold" grpId="1" nodeType="clickEffect">
                                  <p:stCondLst>
                                    <p:cond delay="0"/>
                                  </p:stCondLst>
                                  <p:childTnLst>
                                    <p:anim calcmode="discrete" valueType="str">
                                      <p:cBhvr>
                                        <p:cTn id="405" dur="500" fill="hold"/>
                                        <p:tgtEl>
                                          <p:spTgt spid="523317"/>
                                        </p:tgtEl>
                                        <p:attrNameLst>
                                          <p:attrName>style.visibility</p:attrName>
                                        </p:attrNameLst>
                                      </p:cBhvr>
                                      <p:tavLst>
                                        <p:tav tm="0">
                                          <p:val>
                                            <p:strVal val="hidden"/>
                                          </p:val>
                                        </p:tav>
                                        <p:tav tm="50000">
                                          <p:val>
                                            <p:strVal val="visible"/>
                                          </p:val>
                                        </p:tav>
                                      </p:tavLst>
                                    </p:anim>
                                  </p:childTnLst>
                                </p:cTn>
                              </p:par>
                              <p:par>
                                <p:cTn id="406" presetID="35" presetClass="emph" presetSubtype="0" repeatCount="10000" fill="hold" grpId="2" nodeType="withEffect">
                                  <p:stCondLst>
                                    <p:cond delay="0"/>
                                  </p:stCondLst>
                                  <p:childTnLst>
                                    <p:anim calcmode="discrete" valueType="str">
                                      <p:cBhvr>
                                        <p:cTn id="407" dur="500" fill="hold"/>
                                        <p:tgtEl>
                                          <p:spTgt spid="523269"/>
                                        </p:tgtEl>
                                        <p:attrNameLst>
                                          <p:attrName>style.visibility</p:attrName>
                                        </p:attrNameLst>
                                      </p:cBhvr>
                                      <p:tavLst>
                                        <p:tav tm="0">
                                          <p:val>
                                            <p:strVal val="hidden"/>
                                          </p:val>
                                        </p:tav>
                                        <p:tav tm="50000">
                                          <p:val>
                                            <p:strVal val="visible"/>
                                          </p:val>
                                        </p:tav>
                                      </p:tavLst>
                                    </p:anim>
                                  </p:childTnLst>
                                </p:cTn>
                              </p:par>
                            </p:childTnLst>
                          </p:cTn>
                        </p:par>
                      </p:childTnLst>
                    </p:cTn>
                  </p:par>
                  <p:par>
                    <p:cTn id="408" fill="hold">
                      <p:stCondLst>
                        <p:cond delay="indefinite"/>
                      </p:stCondLst>
                      <p:childTnLst>
                        <p:par>
                          <p:cTn id="409" fill="hold">
                            <p:stCondLst>
                              <p:cond delay="0"/>
                            </p:stCondLst>
                            <p:childTnLst>
                              <p:par>
                                <p:cTn id="410" presetID="1" presetClass="entr" presetSubtype="0" fill="hold" grpId="0" nodeType="clickEffect">
                                  <p:stCondLst>
                                    <p:cond delay="0"/>
                                  </p:stCondLst>
                                  <p:childTnLst>
                                    <p:set>
                                      <p:cBhvr>
                                        <p:cTn id="411" dur="1" fill="hold">
                                          <p:stCondLst>
                                            <p:cond delay="0"/>
                                          </p:stCondLst>
                                        </p:cTn>
                                        <p:tgtEl>
                                          <p:spTgt spid="523383"/>
                                        </p:tgtEl>
                                        <p:attrNameLst>
                                          <p:attrName>style.visibility</p:attrName>
                                        </p:attrNameLst>
                                      </p:cBhvr>
                                      <p:to>
                                        <p:strVal val="visible"/>
                                      </p:to>
                                    </p:set>
                                  </p:childTnLst>
                                </p:cTn>
                              </p:par>
                              <p:par>
                                <p:cTn id="412" presetID="35" presetClass="emph" presetSubtype="0" repeatCount="10000" fill="hold" grpId="1" nodeType="withEffect">
                                  <p:stCondLst>
                                    <p:cond delay="0"/>
                                  </p:stCondLst>
                                  <p:childTnLst>
                                    <p:anim calcmode="discrete" valueType="str">
                                      <p:cBhvr>
                                        <p:cTn id="413" dur="500" fill="hold"/>
                                        <p:tgtEl>
                                          <p:spTgt spid="523383"/>
                                        </p:tgtEl>
                                        <p:attrNameLst>
                                          <p:attrName>style.visibility</p:attrName>
                                        </p:attrNameLst>
                                      </p:cBhvr>
                                      <p:tavLst>
                                        <p:tav tm="0">
                                          <p:val>
                                            <p:strVal val="hidden"/>
                                          </p:val>
                                        </p:tav>
                                        <p:tav tm="50000">
                                          <p:val>
                                            <p:strVal val="visible"/>
                                          </p:val>
                                        </p:tav>
                                      </p:tavLst>
                                    </p:anim>
                                  </p:childTnLst>
                                </p:cTn>
                              </p:par>
                              <p:par>
                                <p:cTn id="414" presetID="1" presetClass="entr" presetSubtype="0" fill="hold" grpId="0" nodeType="withEffect">
                                  <p:stCondLst>
                                    <p:cond delay="0"/>
                                  </p:stCondLst>
                                  <p:childTnLst>
                                    <p:set>
                                      <p:cBhvr>
                                        <p:cTn id="415" dur="1" fill="hold">
                                          <p:stCondLst>
                                            <p:cond delay="0"/>
                                          </p:stCondLst>
                                        </p:cTn>
                                        <p:tgtEl>
                                          <p:spTgt spid="523387"/>
                                        </p:tgtEl>
                                        <p:attrNameLst>
                                          <p:attrName>style.visibility</p:attrName>
                                        </p:attrNameLst>
                                      </p:cBhvr>
                                      <p:to>
                                        <p:strVal val="visible"/>
                                      </p:to>
                                    </p:set>
                                  </p:childTnLst>
                                </p:cTn>
                              </p:par>
                              <p:par>
                                <p:cTn id="416" presetID="35" presetClass="emph" presetSubtype="0" repeatCount="10000" fill="hold" grpId="1" nodeType="withEffect">
                                  <p:stCondLst>
                                    <p:cond delay="0"/>
                                  </p:stCondLst>
                                  <p:childTnLst>
                                    <p:anim calcmode="discrete" valueType="str">
                                      <p:cBhvr>
                                        <p:cTn id="417" dur="500" fill="hold"/>
                                        <p:tgtEl>
                                          <p:spTgt spid="523387"/>
                                        </p:tgtEl>
                                        <p:attrNameLst>
                                          <p:attrName>style.visibility</p:attrName>
                                        </p:attrNameLst>
                                      </p:cBhvr>
                                      <p:tavLst>
                                        <p:tav tm="0">
                                          <p:val>
                                            <p:strVal val="hidden"/>
                                          </p:val>
                                        </p:tav>
                                        <p:tav tm="50000">
                                          <p:val>
                                            <p:strVal val="visible"/>
                                          </p:val>
                                        </p:tav>
                                      </p:tavLst>
                                    </p:anim>
                                  </p:childTnLst>
                                </p:cTn>
                              </p:par>
                            </p:childTnLst>
                          </p:cTn>
                        </p:par>
                      </p:childTnLst>
                    </p:cTn>
                  </p:par>
                  <p:par>
                    <p:cTn id="418" fill="hold">
                      <p:stCondLst>
                        <p:cond delay="indefinite"/>
                      </p:stCondLst>
                      <p:childTnLst>
                        <p:par>
                          <p:cTn id="419" fill="hold">
                            <p:stCondLst>
                              <p:cond delay="0"/>
                            </p:stCondLst>
                            <p:childTnLst>
                              <p:par>
                                <p:cTn id="420" presetID="22" presetClass="entr" presetSubtype="2" fill="hold" grpId="0" nodeType="clickEffect">
                                  <p:stCondLst>
                                    <p:cond delay="0"/>
                                  </p:stCondLst>
                                  <p:childTnLst>
                                    <p:set>
                                      <p:cBhvr>
                                        <p:cTn id="421" dur="1" fill="hold">
                                          <p:stCondLst>
                                            <p:cond delay="0"/>
                                          </p:stCondLst>
                                        </p:cTn>
                                        <p:tgtEl>
                                          <p:spTgt spid="523384"/>
                                        </p:tgtEl>
                                        <p:attrNameLst>
                                          <p:attrName>style.visibility</p:attrName>
                                        </p:attrNameLst>
                                      </p:cBhvr>
                                      <p:to>
                                        <p:strVal val="visible"/>
                                      </p:to>
                                    </p:set>
                                    <p:animEffect transition="in" filter="wipe(right)">
                                      <p:cBhvr>
                                        <p:cTn id="422" dur="500"/>
                                        <p:tgtEl>
                                          <p:spTgt spid="523384"/>
                                        </p:tgtEl>
                                      </p:cBhvr>
                                    </p:animEffect>
                                  </p:childTnLst>
                                </p:cTn>
                              </p:par>
                              <p:par>
                                <p:cTn id="423" presetID="1" presetClass="entr" presetSubtype="0" fill="hold" nodeType="withEffect">
                                  <p:stCondLst>
                                    <p:cond delay="0"/>
                                  </p:stCondLst>
                                  <p:childTnLst>
                                    <p:set>
                                      <p:cBhvr>
                                        <p:cTn id="424" dur="1" fill="hold">
                                          <p:stCondLst>
                                            <p:cond delay="0"/>
                                          </p:stCondLst>
                                        </p:cTn>
                                        <p:tgtEl>
                                          <p:spTgt spid="523385"/>
                                        </p:tgtEl>
                                        <p:attrNameLst>
                                          <p:attrName>style.visibility</p:attrName>
                                        </p:attrNameLst>
                                      </p:cBhvr>
                                      <p:to>
                                        <p:strVal val="visible"/>
                                      </p:to>
                                    </p:set>
                                  </p:childTnLst>
                                </p:cTn>
                              </p:par>
                              <p:par>
                                <p:cTn id="425" presetID="64" presetClass="path" presetSubtype="0" fill="remove" nodeType="withEffect">
                                  <p:stCondLst>
                                    <p:cond delay="0"/>
                                  </p:stCondLst>
                                  <p:childTnLst>
                                    <p:animMotion origin="layout" path="M -0.00035 -3.7037E-6 L 0.62118 -0.41944 " pathEditMode="relative" rAng="0" ptsTypes="AA">
                                      <p:cBhvr>
                                        <p:cTn id="426" dur="500" spd="-100000" fill="hold"/>
                                        <p:tgtEl>
                                          <p:spTgt spid="523385"/>
                                        </p:tgtEl>
                                        <p:attrNameLst>
                                          <p:attrName>ppt_x</p:attrName>
                                          <p:attrName>ppt_y</p:attrName>
                                        </p:attrNameLst>
                                      </p:cBhvr>
                                      <p:rCtr x="31076" y="-20972"/>
                                    </p:animMotion>
                                  </p:childTnLst>
                                </p:cTn>
                              </p:par>
                            </p:childTnLst>
                          </p:cTn>
                        </p:par>
                      </p:childTnLst>
                    </p:cTn>
                  </p:par>
                  <p:par>
                    <p:cTn id="427" fill="hold">
                      <p:stCondLst>
                        <p:cond delay="indefinite"/>
                      </p:stCondLst>
                      <p:childTnLst>
                        <p:par>
                          <p:cTn id="428" fill="hold">
                            <p:stCondLst>
                              <p:cond delay="0"/>
                            </p:stCondLst>
                            <p:childTnLst>
                              <p:par>
                                <p:cTn id="429" presetID="22" presetClass="entr" presetSubtype="2" fill="hold" grpId="0" nodeType="clickEffect">
                                  <p:stCondLst>
                                    <p:cond delay="0"/>
                                  </p:stCondLst>
                                  <p:childTnLst>
                                    <p:set>
                                      <p:cBhvr>
                                        <p:cTn id="430" dur="1" fill="hold">
                                          <p:stCondLst>
                                            <p:cond delay="0"/>
                                          </p:stCondLst>
                                        </p:cTn>
                                        <p:tgtEl>
                                          <p:spTgt spid="523388"/>
                                        </p:tgtEl>
                                        <p:attrNameLst>
                                          <p:attrName>style.visibility</p:attrName>
                                        </p:attrNameLst>
                                      </p:cBhvr>
                                      <p:to>
                                        <p:strVal val="visible"/>
                                      </p:to>
                                    </p:set>
                                    <p:animEffect transition="in" filter="wipe(right)">
                                      <p:cBhvr>
                                        <p:cTn id="431" dur="500"/>
                                        <p:tgtEl>
                                          <p:spTgt spid="523388"/>
                                        </p:tgtEl>
                                      </p:cBhvr>
                                    </p:animEffect>
                                  </p:childTnLst>
                                </p:cTn>
                              </p:par>
                              <p:par>
                                <p:cTn id="432" presetID="1" presetClass="entr" presetSubtype="0" fill="hold" nodeType="withEffect">
                                  <p:stCondLst>
                                    <p:cond delay="0"/>
                                  </p:stCondLst>
                                  <p:childTnLst>
                                    <p:set>
                                      <p:cBhvr>
                                        <p:cTn id="433" dur="1" fill="hold">
                                          <p:stCondLst>
                                            <p:cond delay="0"/>
                                          </p:stCondLst>
                                        </p:cTn>
                                        <p:tgtEl>
                                          <p:spTgt spid="523386"/>
                                        </p:tgtEl>
                                        <p:attrNameLst>
                                          <p:attrName>style.visibility</p:attrName>
                                        </p:attrNameLst>
                                      </p:cBhvr>
                                      <p:to>
                                        <p:strVal val="visible"/>
                                      </p:to>
                                    </p:set>
                                  </p:childTnLst>
                                </p:cTn>
                              </p:par>
                              <p:par>
                                <p:cTn id="434" presetID="64" presetClass="path" presetSubtype="0" fill="remove" nodeType="withEffect">
                                  <p:stCondLst>
                                    <p:cond delay="0"/>
                                  </p:stCondLst>
                                  <p:childTnLst>
                                    <p:animMotion origin="layout" path="M -3.61111E-6 -0.00047 L 0.63143 -0.34445 " pathEditMode="relative" rAng="0" ptsTypes="AA">
                                      <p:cBhvr>
                                        <p:cTn id="435" dur="500" spd="-100000" fill="hold"/>
                                        <p:tgtEl>
                                          <p:spTgt spid="523386"/>
                                        </p:tgtEl>
                                        <p:attrNameLst>
                                          <p:attrName>ppt_x</p:attrName>
                                          <p:attrName>ppt_y</p:attrName>
                                        </p:attrNameLst>
                                      </p:cBhvr>
                                      <p:rCtr x="31563" y="-17199"/>
                                    </p:animMotion>
                                  </p:childTnLst>
                                </p:cTn>
                              </p:par>
                            </p:childTnLst>
                          </p:cTn>
                        </p:par>
                      </p:childTnLst>
                    </p:cTn>
                  </p:par>
                  <p:par>
                    <p:cTn id="436" fill="hold">
                      <p:stCondLst>
                        <p:cond delay="indefinite"/>
                      </p:stCondLst>
                      <p:childTnLst>
                        <p:par>
                          <p:cTn id="437" fill="hold">
                            <p:stCondLst>
                              <p:cond delay="0"/>
                            </p:stCondLst>
                            <p:childTnLst>
                              <p:par>
                                <p:cTn id="438" presetID="1" presetClass="exit" presetSubtype="0" fill="hold" grpId="2" nodeType="clickEffect">
                                  <p:stCondLst>
                                    <p:cond delay="0"/>
                                  </p:stCondLst>
                                  <p:childTnLst>
                                    <p:set>
                                      <p:cBhvr>
                                        <p:cTn id="439" dur="1" fill="hold">
                                          <p:stCondLst>
                                            <p:cond delay="0"/>
                                          </p:stCondLst>
                                        </p:cTn>
                                        <p:tgtEl>
                                          <p:spTgt spid="523383"/>
                                        </p:tgtEl>
                                        <p:attrNameLst>
                                          <p:attrName>style.visibility</p:attrName>
                                        </p:attrNameLst>
                                      </p:cBhvr>
                                      <p:to>
                                        <p:strVal val="hidden"/>
                                      </p:to>
                                    </p:set>
                                  </p:childTnLst>
                                </p:cTn>
                              </p:par>
                              <p:par>
                                <p:cTn id="440" presetID="1" presetClass="exit" presetSubtype="0" fill="hold" grpId="1" nodeType="withEffect">
                                  <p:stCondLst>
                                    <p:cond delay="0"/>
                                  </p:stCondLst>
                                  <p:childTnLst>
                                    <p:set>
                                      <p:cBhvr>
                                        <p:cTn id="441" dur="1" fill="hold">
                                          <p:stCondLst>
                                            <p:cond delay="0"/>
                                          </p:stCondLst>
                                        </p:cTn>
                                        <p:tgtEl>
                                          <p:spTgt spid="523384"/>
                                        </p:tgtEl>
                                        <p:attrNameLst>
                                          <p:attrName>style.visibility</p:attrName>
                                        </p:attrNameLst>
                                      </p:cBhvr>
                                      <p:to>
                                        <p:strVal val="hidden"/>
                                      </p:to>
                                    </p:set>
                                  </p:childTnLst>
                                </p:cTn>
                              </p:par>
                              <p:par>
                                <p:cTn id="442" presetID="1" presetClass="exit" presetSubtype="0" fill="hold" grpId="2" nodeType="withEffect">
                                  <p:stCondLst>
                                    <p:cond delay="0"/>
                                  </p:stCondLst>
                                  <p:childTnLst>
                                    <p:set>
                                      <p:cBhvr>
                                        <p:cTn id="443" dur="1" fill="hold">
                                          <p:stCondLst>
                                            <p:cond delay="0"/>
                                          </p:stCondLst>
                                        </p:cTn>
                                        <p:tgtEl>
                                          <p:spTgt spid="523387"/>
                                        </p:tgtEl>
                                        <p:attrNameLst>
                                          <p:attrName>style.visibility</p:attrName>
                                        </p:attrNameLst>
                                      </p:cBhvr>
                                      <p:to>
                                        <p:strVal val="hidden"/>
                                      </p:to>
                                    </p:set>
                                  </p:childTnLst>
                                </p:cTn>
                              </p:par>
                              <p:par>
                                <p:cTn id="444" presetID="1" presetClass="exit" presetSubtype="0" fill="hold" grpId="1" nodeType="withEffect">
                                  <p:stCondLst>
                                    <p:cond delay="0"/>
                                  </p:stCondLst>
                                  <p:childTnLst>
                                    <p:set>
                                      <p:cBhvr>
                                        <p:cTn id="445" dur="1" fill="hold">
                                          <p:stCondLst>
                                            <p:cond delay="0"/>
                                          </p:stCondLst>
                                        </p:cTn>
                                        <p:tgtEl>
                                          <p:spTgt spid="52338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3310" grpId="0" animBg="1"/>
      <p:bldP spid="523269" grpId="0" animBg="1"/>
      <p:bldP spid="523269" grpId="1" animBg="1"/>
      <p:bldP spid="523269" grpId="2" animBg="1"/>
      <p:bldP spid="523270" grpId="0" animBg="1"/>
      <p:bldP spid="523271" grpId="0" animBg="1"/>
      <p:bldP spid="523271" grpId="1" animBg="1"/>
      <p:bldP spid="523271" grpId="2" animBg="1"/>
      <p:bldP spid="523272" grpId="0" animBg="1"/>
      <p:bldP spid="523276" grpId="0" animBg="1"/>
      <p:bldP spid="523286" grpId="0"/>
      <p:bldP spid="523288" grpId="0"/>
      <p:bldP spid="523290" grpId="0"/>
      <p:bldP spid="523296" grpId="0"/>
      <p:bldP spid="523298" grpId="0"/>
      <p:bldP spid="523304" grpId="0" animBg="1"/>
      <p:bldP spid="523305" grpId="0" animBg="1"/>
      <p:bldP spid="523311" grpId="0"/>
      <p:bldP spid="523312" grpId="0" animBg="1"/>
      <p:bldP spid="523317" grpId="0" animBg="1"/>
      <p:bldP spid="523317" grpId="1" animBg="1"/>
      <p:bldP spid="523325" grpId="0" animBg="1"/>
      <p:bldP spid="523326" grpId="0" animBg="1"/>
      <p:bldP spid="523326" grpId="1" animBg="1"/>
      <p:bldP spid="523327" grpId="0" animBg="1"/>
      <p:bldP spid="523328" grpId="0" animBg="1"/>
      <p:bldP spid="523329" grpId="0" animBg="1"/>
      <p:bldP spid="523329" grpId="1" animBg="1"/>
      <p:bldP spid="523329" grpId="2" animBg="1"/>
      <p:bldP spid="523330" grpId="0" animBg="1"/>
      <p:bldP spid="523330" grpId="1" animBg="1"/>
      <p:bldP spid="523332" grpId="0" animBg="1"/>
      <p:bldP spid="523332" grpId="1" animBg="1"/>
      <p:bldP spid="523332" grpId="2" animBg="1"/>
      <p:bldP spid="523333" grpId="0" animBg="1"/>
      <p:bldP spid="523333" grpId="1" animBg="1"/>
      <p:bldP spid="523341" grpId="0" animBg="1"/>
      <p:bldP spid="523341" grpId="1" animBg="1"/>
      <p:bldP spid="523341" grpId="2" animBg="1"/>
      <p:bldP spid="523342" grpId="0" animBg="1"/>
      <p:bldP spid="523342" grpId="1" animBg="1"/>
      <p:bldP spid="523344" grpId="0" animBg="1"/>
      <p:bldP spid="523344" grpId="1" animBg="1"/>
      <p:bldP spid="523344" grpId="2" animBg="1"/>
      <p:bldP spid="523345" grpId="0" animBg="1"/>
      <p:bldP spid="523345" grpId="1" animBg="1"/>
      <p:bldP spid="523347" grpId="0" animBg="1"/>
      <p:bldP spid="523347" grpId="1" animBg="1"/>
      <p:bldP spid="523347" grpId="2" animBg="1"/>
      <p:bldP spid="523348" grpId="0" animBg="1"/>
      <p:bldP spid="523348" grpId="1" animBg="1"/>
      <p:bldP spid="523360" grpId="0" animBg="1"/>
      <p:bldP spid="523360" grpId="1" animBg="1"/>
      <p:bldP spid="523360" grpId="2" animBg="1"/>
      <p:bldP spid="523361" grpId="0" animBg="1"/>
      <p:bldP spid="523361" grpId="1" animBg="1"/>
      <p:bldP spid="523364" grpId="0" animBg="1"/>
      <p:bldP spid="523364" grpId="1" animBg="1"/>
      <p:bldP spid="523364" grpId="2" animBg="1"/>
      <p:bldP spid="523365" grpId="0" animBg="1"/>
      <p:bldP spid="523365" grpId="1" animBg="1"/>
      <p:bldP spid="523367" grpId="0" animBg="1"/>
      <p:bldP spid="523367" grpId="1" animBg="1"/>
      <p:bldP spid="523367" grpId="2" animBg="1"/>
      <p:bldP spid="523368" grpId="0" animBg="1"/>
      <p:bldP spid="523368" grpId="1" animBg="1"/>
      <p:bldP spid="523371" grpId="0" animBg="1"/>
      <p:bldP spid="523371" grpId="1" animBg="1"/>
      <p:bldP spid="523371" grpId="2" animBg="1"/>
      <p:bldP spid="523372" grpId="0" animBg="1"/>
      <p:bldP spid="523372" grpId="1" animBg="1"/>
      <p:bldP spid="523376" grpId="0" animBg="1"/>
      <p:bldP spid="523376" grpId="1" animBg="1"/>
      <p:bldP spid="523376" grpId="2" animBg="1"/>
      <p:bldP spid="523377" grpId="0" animBg="1"/>
      <p:bldP spid="523377" grpId="1" animBg="1"/>
      <p:bldP spid="523380" grpId="0" animBg="1"/>
      <p:bldP spid="523380" grpId="1" animBg="1"/>
      <p:bldP spid="523380" grpId="2" animBg="1"/>
      <p:bldP spid="523381" grpId="0" animBg="1"/>
      <p:bldP spid="523381" grpId="1" animBg="1"/>
      <p:bldP spid="523383" grpId="0" animBg="1"/>
      <p:bldP spid="523383" grpId="1" animBg="1"/>
      <p:bldP spid="523383" grpId="2" animBg="1"/>
      <p:bldP spid="523384" grpId="0" animBg="1"/>
      <p:bldP spid="523384" grpId="1" animBg="1"/>
      <p:bldP spid="523387" grpId="0" animBg="1"/>
      <p:bldP spid="523387" grpId="1" animBg="1"/>
      <p:bldP spid="523387" grpId="2" animBg="1"/>
      <p:bldP spid="523388" grpId="0" animBg="1"/>
      <p:bldP spid="523388" grpId="1" animBg="1"/>
      <p:bldP spid="523392" grpId="0" animBg="1"/>
      <p:bldP spid="523392" grpId="1" animBg="1"/>
      <p:bldP spid="523392" grpId="2" animBg="1"/>
      <p:bldP spid="523396" grpId="0" animBg="1"/>
      <p:bldP spid="523396" grpId="1" animBg="1"/>
      <p:bldP spid="523396" grpId="2" animBg="1"/>
      <p:bldP spid="523398" grpId="0" animBg="1"/>
      <p:bldP spid="523398" grpId="1" animBg="1"/>
      <p:bldP spid="523399" grpId="0" animBg="1"/>
      <p:bldP spid="523399" grpId="1" animBg="1"/>
      <p:bldP spid="523399" grpId="2" animBg="1"/>
      <p:bldP spid="523399" grpId="3" animBg="1"/>
      <p:bldP spid="523399" grpId="4" animBg="1"/>
      <p:bldP spid="523400" grpId="0" animBg="1"/>
      <p:bldP spid="523400" grpId="1" animBg="1"/>
      <p:bldP spid="523400" grpId="2" animBg="1"/>
      <p:bldP spid="523400" grpId="3" animBg="1"/>
      <p:bldP spid="523401" grpId="0" animBg="1"/>
      <p:bldP spid="8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747" name="Rectangle 187"/>
          <p:cNvSpPr>
            <a:spLocks noChangeArrowheads="1"/>
          </p:cNvSpPr>
          <p:nvPr/>
        </p:nvSpPr>
        <p:spPr bwMode="auto">
          <a:xfrm>
            <a:off x="0" y="0"/>
            <a:ext cx="9144000" cy="1409700"/>
          </a:xfrm>
          <a:prstGeom prst="rect">
            <a:avLst/>
          </a:prstGeom>
          <a:solidFill>
            <a:srgbClr val="FFF0E6"/>
          </a:solidFill>
          <a:ln w="9525" algn="ctr">
            <a:solidFill>
              <a:srgbClr val="FFE6E6"/>
            </a:solidFill>
            <a:miter lim="800000"/>
            <a:headEnd/>
            <a:tailEnd/>
          </a:ln>
          <a:effectLst>
            <a:outerShdw blurRad="50800" dist="38100" dir="2700000" algn="tl" rotWithShape="0">
              <a:prstClr val="black">
                <a:alpha val="40000"/>
              </a:prstClr>
            </a:outerShdw>
          </a:effectLst>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graphicFrame>
        <p:nvGraphicFramePr>
          <p:cNvPr id="450742" name="Object 182"/>
          <p:cNvGraphicFramePr>
            <a:graphicFrameLocks noChangeAspect="1"/>
          </p:cNvGraphicFramePr>
          <p:nvPr/>
        </p:nvGraphicFramePr>
        <p:xfrm>
          <a:off x="3884613" y="736600"/>
          <a:ext cx="366712" cy="468313"/>
        </p:xfrm>
        <a:graphic>
          <a:graphicData uri="http://schemas.openxmlformats.org/presentationml/2006/ole">
            <mc:AlternateContent xmlns:mc="http://schemas.openxmlformats.org/markup-compatibility/2006">
              <mc:Choice xmlns:v="urn:schemas-microsoft-com:vml" Requires="v">
                <p:oleObj spid="_x0000_s102646" name="数式" r:id="rId3" imgW="126780" imgH="164814" progId="Equation.3">
                  <p:embed/>
                </p:oleObj>
              </mc:Choice>
              <mc:Fallback>
                <p:oleObj name="数式" r:id="rId3" imgW="126780" imgH="164814" progId="Equation.3">
                  <p:embed/>
                  <p:pic>
                    <p:nvPicPr>
                      <p:cNvPr id="450742" name="Object 18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84613" y="736600"/>
                        <a:ext cx="366712"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50743" name="Object 183"/>
          <p:cNvGraphicFramePr>
            <a:graphicFrameLocks noChangeAspect="1"/>
          </p:cNvGraphicFramePr>
          <p:nvPr/>
        </p:nvGraphicFramePr>
        <p:xfrm>
          <a:off x="4410075" y="739775"/>
          <a:ext cx="528638" cy="503238"/>
        </p:xfrm>
        <a:graphic>
          <a:graphicData uri="http://schemas.openxmlformats.org/presentationml/2006/ole">
            <mc:AlternateContent xmlns:mc="http://schemas.openxmlformats.org/markup-compatibility/2006">
              <mc:Choice xmlns:v="urn:schemas-microsoft-com:vml" Requires="v">
                <p:oleObj spid="_x0000_s102647" name="数式" r:id="rId5" imgW="209584" imgH="171585" progId="Equation.3">
                  <p:embed/>
                </p:oleObj>
              </mc:Choice>
              <mc:Fallback>
                <p:oleObj name="数式" r:id="rId5" imgW="209584" imgH="171585" progId="Equation.3">
                  <p:embed/>
                  <p:pic>
                    <p:nvPicPr>
                      <p:cNvPr id="450743" name="Object 18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10075" y="739775"/>
                        <a:ext cx="528638"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50740" name="Object 180"/>
          <p:cNvGraphicFramePr>
            <a:graphicFrameLocks noChangeAspect="1"/>
          </p:cNvGraphicFramePr>
          <p:nvPr/>
        </p:nvGraphicFramePr>
        <p:xfrm>
          <a:off x="5430838" y="1641475"/>
          <a:ext cx="401637" cy="395288"/>
        </p:xfrm>
        <a:graphic>
          <a:graphicData uri="http://schemas.openxmlformats.org/presentationml/2006/ole">
            <mc:AlternateContent xmlns:mc="http://schemas.openxmlformats.org/markup-compatibility/2006">
              <mc:Choice xmlns:v="urn:schemas-microsoft-com:vml" Requires="v">
                <p:oleObj spid="_x0000_s102648" name="数式" r:id="rId7" imgW="133249" imgH="133485" progId="Equation.3">
                  <p:embed/>
                </p:oleObj>
              </mc:Choice>
              <mc:Fallback>
                <p:oleObj name="数式" r:id="rId7" imgW="133249" imgH="133485" progId="Equation.3">
                  <p:embed/>
                  <p:pic>
                    <p:nvPicPr>
                      <p:cNvPr id="450740" name="Object 18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30838" y="1641475"/>
                        <a:ext cx="401637" cy="39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50741" name="Object 181"/>
          <p:cNvGraphicFramePr>
            <a:graphicFrameLocks noChangeAspect="1"/>
          </p:cNvGraphicFramePr>
          <p:nvPr/>
        </p:nvGraphicFramePr>
        <p:xfrm>
          <a:off x="5702300" y="1533525"/>
          <a:ext cx="366713" cy="574675"/>
        </p:xfrm>
        <a:graphic>
          <a:graphicData uri="http://schemas.openxmlformats.org/presentationml/2006/ole">
            <mc:AlternateContent xmlns:mc="http://schemas.openxmlformats.org/markup-compatibility/2006">
              <mc:Choice xmlns:v="urn:schemas-microsoft-com:vml" Requires="v">
                <p:oleObj spid="_x0000_s102649" name="数式" r:id="rId9" imgW="114367" imgH="190500" progId="Equation.3">
                  <p:embed/>
                </p:oleObj>
              </mc:Choice>
              <mc:Fallback>
                <p:oleObj name="数式" r:id="rId9" imgW="114367" imgH="190500" progId="Equation.3">
                  <p:embed/>
                  <p:pic>
                    <p:nvPicPr>
                      <p:cNvPr id="450741" name="Object 18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702300" y="1533525"/>
                        <a:ext cx="366713"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50738" name="Object 178"/>
          <p:cNvGraphicFramePr>
            <a:graphicFrameLocks noChangeAspect="1"/>
          </p:cNvGraphicFramePr>
          <p:nvPr/>
        </p:nvGraphicFramePr>
        <p:xfrm>
          <a:off x="6964363" y="830263"/>
          <a:ext cx="388937" cy="388937"/>
        </p:xfrm>
        <a:graphic>
          <a:graphicData uri="http://schemas.openxmlformats.org/presentationml/2006/ole">
            <mc:AlternateContent xmlns:mc="http://schemas.openxmlformats.org/markup-compatibility/2006">
              <mc:Choice xmlns:v="urn:schemas-microsoft-com:vml" Requires="v">
                <p:oleObj spid="_x0000_s102650" name="数式" r:id="rId11" imgW="139700" imgH="139700" progId="Equation.3">
                  <p:embed/>
                </p:oleObj>
              </mc:Choice>
              <mc:Fallback>
                <p:oleObj name="数式" r:id="rId11" imgW="139700" imgH="139700" progId="Equation.3">
                  <p:embed/>
                  <p:pic>
                    <p:nvPicPr>
                      <p:cNvPr id="450738" name="Object 17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964363" y="830263"/>
                        <a:ext cx="388937" cy="388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50739" name="Object 179"/>
          <p:cNvGraphicFramePr>
            <a:graphicFrameLocks noChangeAspect="1"/>
          </p:cNvGraphicFramePr>
          <p:nvPr/>
        </p:nvGraphicFramePr>
        <p:xfrm>
          <a:off x="6670675" y="727075"/>
          <a:ext cx="990600" cy="458788"/>
        </p:xfrm>
        <a:graphic>
          <a:graphicData uri="http://schemas.openxmlformats.org/presentationml/2006/ole">
            <mc:AlternateContent xmlns:mc="http://schemas.openxmlformats.org/markup-compatibility/2006">
              <mc:Choice xmlns:v="urn:schemas-microsoft-com:vml" Requires="v">
                <p:oleObj spid="_x0000_s102651" name="数式" r:id="rId13" imgW="355292" imgH="164957" progId="Equation.3">
                  <p:embed/>
                </p:oleObj>
              </mc:Choice>
              <mc:Fallback>
                <p:oleObj name="数式" r:id="rId13" imgW="355292" imgH="164957" progId="Equation.3">
                  <p:embed/>
                  <p:pic>
                    <p:nvPicPr>
                      <p:cNvPr id="450739" name="Object 17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670675" y="727075"/>
                        <a:ext cx="9906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393" name="Rectangle 31"/>
          <p:cNvSpPr>
            <a:spLocks noChangeArrowheads="1"/>
          </p:cNvSpPr>
          <p:nvPr/>
        </p:nvSpPr>
        <p:spPr bwMode="auto">
          <a:xfrm>
            <a:off x="4027488" y="809625"/>
            <a:ext cx="3873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en-US" altLang="ja-JP" b="0">
                <a:solidFill>
                  <a:srgbClr val="000000"/>
                </a:solidFill>
                <a:latin typeface="ＭＳ ゴシック" pitchFamily="49" charset="-128"/>
                <a:ea typeface="ＭＳ ゴシック" pitchFamily="49" charset="-128"/>
              </a:rPr>
              <a:t> </a:t>
            </a:r>
          </a:p>
        </p:txBody>
      </p:sp>
      <p:sp>
        <p:nvSpPr>
          <p:cNvPr id="450592" name="Rectangle 32"/>
          <p:cNvSpPr>
            <a:spLocks noChangeArrowheads="1"/>
          </p:cNvSpPr>
          <p:nvPr/>
        </p:nvSpPr>
        <p:spPr bwMode="auto">
          <a:xfrm>
            <a:off x="0" y="0"/>
            <a:ext cx="38417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b="0" dirty="0">
                <a:solidFill>
                  <a:srgbClr val="000000"/>
                </a:solidFill>
                <a:latin typeface="ＭＳ ゴシック" pitchFamily="49" charset="-128"/>
                <a:ea typeface="ＭＳ ゴシック" pitchFamily="49" charset="-128"/>
                <a:cs typeface="Times New Roman" pitchFamily="18" charset="0"/>
              </a:rPr>
              <a:t>重心の運動方程式　</a:t>
            </a:r>
          </a:p>
        </p:txBody>
      </p:sp>
      <p:graphicFrame>
        <p:nvGraphicFramePr>
          <p:cNvPr id="450593" name="Object 33"/>
          <p:cNvGraphicFramePr>
            <a:graphicFrameLocks noChangeAspect="1"/>
          </p:cNvGraphicFramePr>
          <p:nvPr/>
        </p:nvGraphicFramePr>
        <p:xfrm>
          <a:off x="4529138" y="114300"/>
          <a:ext cx="3363912" cy="558800"/>
        </p:xfrm>
        <a:graphic>
          <a:graphicData uri="http://schemas.openxmlformats.org/presentationml/2006/ole">
            <mc:AlternateContent xmlns:mc="http://schemas.openxmlformats.org/markup-compatibility/2006">
              <mc:Choice xmlns:v="urn:schemas-microsoft-com:vml" Requires="v">
                <p:oleObj spid="_x0000_s102652" name="数式" r:id="rId15" imgW="1206500" imgH="203200" progId="Equation.3">
                  <p:embed/>
                </p:oleObj>
              </mc:Choice>
              <mc:Fallback>
                <p:oleObj name="数式" r:id="rId15" imgW="1206500" imgH="203200" progId="Equation.3">
                  <p:embed/>
                  <p:pic>
                    <p:nvPicPr>
                      <p:cNvPr id="450593" name="Object 3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529138" y="114300"/>
                        <a:ext cx="3363912"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50594" name="Rectangle 34"/>
          <p:cNvSpPr>
            <a:spLocks noChangeArrowheads="1"/>
          </p:cNvSpPr>
          <p:nvPr/>
        </p:nvSpPr>
        <p:spPr bwMode="auto">
          <a:xfrm>
            <a:off x="0" y="647700"/>
            <a:ext cx="38417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b="0" dirty="0">
                <a:solidFill>
                  <a:srgbClr val="000000"/>
                </a:solidFill>
                <a:latin typeface="ＭＳ ゴシック" pitchFamily="49" charset="-128"/>
                <a:ea typeface="ＭＳ ゴシック" pitchFamily="49" charset="-128"/>
                <a:cs typeface="Times New Roman" pitchFamily="18" charset="0"/>
              </a:rPr>
              <a:t>回転の運動方程式　</a:t>
            </a:r>
          </a:p>
        </p:txBody>
      </p:sp>
      <p:graphicFrame>
        <p:nvGraphicFramePr>
          <p:cNvPr id="450595" name="Object 35"/>
          <p:cNvGraphicFramePr>
            <a:graphicFrameLocks noChangeAspect="1"/>
          </p:cNvGraphicFramePr>
          <p:nvPr/>
        </p:nvGraphicFramePr>
        <p:xfrm>
          <a:off x="5557838" y="657225"/>
          <a:ext cx="530225" cy="636588"/>
        </p:xfrm>
        <a:graphic>
          <a:graphicData uri="http://schemas.openxmlformats.org/presentationml/2006/ole">
            <mc:AlternateContent xmlns:mc="http://schemas.openxmlformats.org/markup-compatibility/2006">
              <mc:Choice xmlns:v="urn:schemas-microsoft-com:vml" Requires="v">
                <p:oleObj spid="_x0000_s102653" name="数式" r:id="rId17" imgW="190500" imgH="228600" progId="Equation.3">
                  <p:embed/>
                </p:oleObj>
              </mc:Choice>
              <mc:Fallback>
                <p:oleObj name="数式" r:id="rId17" imgW="190500" imgH="228600" progId="Equation.3">
                  <p:embed/>
                  <p:pic>
                    <p:nvPicPr>
                      <p:cNvPr id="450595" name="Object 35"/>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557838" y="657225"/>
                        <a:ext cx="53022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398" name="AutoShape 49"/>
          <p:cNvSpPr>
            <a:spLocks noChangeArrowheads="1"/>
          </p:cNvSpPr>
          <p:nvPr/>
        </p:nvSpPr>
        <p:spPr bwMode="auto">
          <a:xfrm flipH="1">
            <a:off x="5329238" y="3090863"/>
            <a:ext cx="3605212" cy="2062162"/>
          </a:xfrm>
          <a:prstGeom prst="rtTriangle">
            <a:avLst/>
          </a:prstGeom>
          <a:solidFill>
            <a:srgbClr val="DDDDDD"/>
          </a:solidFill>
          <a:ln w="28575" algn="ctr">
            <a:solidFill>
              <a:schemeClr val="bg2"/>
            </a:solidFill>
            <a:miter lim="800000"/>
            <a:headEnd/>
            <a:tailEnd/>
          </a:ln>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450610" name="Line 50"/>
          <p:cNvSpPr>
            <a:spLocks noChangeShapeType="1"/>
          </p:cNvSpPr>
          <p:nvPr/>
        </p:nvSpPr>
        <p:spPr bwMode="auto">
          <a:xfrm flipV="1">
            <a:off x="5292725" y="3081338"/>
            <a:ext cx="3654425" cy="2089150"/>
          </a:xfrm>
          <a:prstGeom prst="line">
            <a:avLst/>
          </a:prstGeom>
          <a:noFill/>
          <a:ln w="28575">
            <a:solidFill>
              <a:srgbClr val="000000"/>
            </a:solidFill>
            <a:round/>
            <a:headEnd type="arrow" w="med" len="me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16400" name="Oval 51"/>
          <p:cNvSpPr>
            <a:spLocks noChangeArrowheads="1"/>
          </p:cNvSpPr>
          <p:nvPr/>
        </p:nvSpPr>
        <p:spPr bwMode="auto">
          <a:xfrm>
            <a:off x="6672263" y="3013075"/>
            <a:ext cx="1011237" cy="1008063"/>
          </a:xfrm>
          <a:prstGeom prst="ellipse">
            <a:avLst/>
          </a:prstGeom>
          <a:gradFill rotWithShape="1">
            <a:gsLst>
              <a:gs pos="0">
                <a:srgbClr val="CCFFFF"/>
              </a:gs>
              <a:gs pos="100000">
                <a:schemeClr val="accent2"/>
              </a:gs>
            </a:gsLst>
            <a:path path="shape">
              <a:fillToRect l="50000" t="50000" r="50000" b="50000"/>
            </a:path>
          </a:gradFill>
          <a:ln w="9525">
            <a:solidFill>
              <a:srgbClr val="000000"/>
            </a:solidFill>
            <a:round/>
            <a:headEnd/>
            <a:tailEnd/>
          </a:ln>
        </p:spPr>
        <p:txBody>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16401" name="Line 52"/>
          <p:cNvSpPr>
            <a:spLocks noChangeShapeType="1"/>
          </p:cNvSpPr>
          <p:nvPr/>
        </p:nvSpPr>
        <p:spPr bwMode="auto">
          <a:xfrm flipV="1">
            <a:off x="7424738" y="3635375"/>
            <a:ext cx="536575" cy="317500"/>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16402" name="Line 53"/>
          <p:cNvSpPr>
            <a:spLocks noChangeShapeType="1"/>
          </p:cNvSpPr>
          <p:nvPr/>
        </p:nvSpPr>
        <p:spPr bwMode="auto">
          <a:xfrm>
            <a:off x="7178675" y="3513138"/>
            <a:ext cx="6350" cy="1476375"/>
          </a:xfrm>
          <a:prstGeom prst="line">
            <a:avLst/>
          </a:prstGeom>
          <a:noFill/>
          <a:ln w="57150">
            <a:solidFill>
              <a:srgbClr val="FF0000"/>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16403" name="Line 54"/>
          <p:cNvSpPr>
            <a:spLocks noChangeShapeType="1"/>
          </p:cNvSpPr>
          <p:nvPr/>
        </p:nvSpPr>
        <p:spPr bwMode="auto">
          <a:xfrm flipH="1">
            <a:off x="6556375" y="3514725"/>
            <a:ext cx="619125" cy="369888"/>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16404" name="Line 55"/>
          <p:cNvSpPr>
            <a:spLocks noChangeShapeType="1"/>
          </p:cNvSpPr>
          <p:nvPr/>
        </p:nvSpPr>
        <p:spPr bwMode="auto">
          <a:xfrm flipH="1" flipV="1">
            <a:off x="6564313" y="3881438"/>
            <a:ext cx="620712" cy="1103312"/>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16405" name="Object 56"/>
          <p:cNvGraphicFramePr>
            <a:graphicFrameLocks noChangeAspect="1"/>
          </p:cNvGraphicFramePr>
          <p:nvPr/>
        </p:nvGraphicFramePr>
        <p:xfrm>
          <a:off x="7321550" y="4622800"/>
          <a:ext cx="722313" cy="514350"/>
        </p:xfrm>
        <a:graphic>
          <a:graphicData uri="http://schemas.openxmlformats.org/presentationml/2006/ole">
            <mc:AlternateContent xmlns:mc="http://schemas.openxmlformats.org/markup-compatibility/2006">
              <mc:Choice xmlns:v="urn:schemas-microsoft-com:vml" Requires="v">
                <p:oleObj spid="_x0000_s102654" name="数式" r:id="rId19" imgW="279279" imgH="203112" progId="Equation.3">
                  <p:embed/>
                </p:oleObj>
              </mc:Choice>
              <mc:Fallback>
                <p:oleObj name="数式" r:id="rId19" imgW="279279" imgH="203112" progId="Equation.3">
                  <p:embed/>
                  <p:pic>
                    <p:nvPicPr>
                      <p:cNvPr id="16405" name="Object 56"/>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7321550" y="4622800"/>
                        <a:ext cx="722313"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406" name="Object 57"/>
          <p:cNvGraphicFramePr>
            <a:graphicFrameLocks noChangeAspect="1"/>
          </p:cNvGraphicFramePr>
          <p:nvPr/>
        </p:nvGraphicFramePr>
        <p:xfrm>
          <a:off x="5532438" y="3690938"/>
          <a:ext cx="625475" cy="474662"/>
        </p:xfrm>
        <a:graphic>
          <a:graphicData uri="http://schemas.openxmlformats.org/presentationml/2006/ole">
            <mc:AlternateContent xmlns:mc="http://schemas.openxmlformats.org/markup-compatibility/2006">
              <mc:Choice xmlns:v="urn:schemas-microsoft-com:vml" Requires="v">
                <p:oleObj spid="_x0000_s102655" name="数式" r:id="rId21" imgW="228402" imgH="177646" progId="Equation.3">
                  <p:embed/>
                </p:oleObj>
              </mc:Choice>
              <mc:Fallback>
                <p:oleObj name="数式" r:id="rId21" imgW="228402" imgH="177646" progId="Equation.3">
                  <p:embed/>
                  <p:pic>
                    <p:nvPicPr>
                      <p:cNvPr id="16406" name="Object 57"/>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5532438" y="3690938"/>
                        <a:ext cx="625475" cy="474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50618" name="Arc 58"/>
          <p:cNvSpPr>
            <a:spLocks/>
          </p:cNvSpPr>
          <p:nvPr/>
        </p:nvSpPr>
        <p:spPr bwMode="auto">
          <a:xfrm>
            <a:off x="7183438" y="3109913"/>
            <a:ext cx="569912" cy="534987"/>
          </a:xfrm>
          <a:custGeom>
            <a:avLst/>
            <a:gdLst>
              <a:gd name="T0" fmla="*/ 2147483647 w 21600"/>
              <a:gd name="T1" fmla="*/ 0 h 21776"/>
              <a:gd name="T2" fmla="*/ 2147483647 w 21600"/>
              <a:gd name="T3" fmla="*/ 2147483647 h 21776"/>
              <a:gd name="T4" fmla="*/ 0 w 21600"/>
              <a:gd name="T5" fmla="*/ 2147483647 h 21776"/>
              <a:gd name="T6" fmla="*/ 0 60000 65536"/>
              <a:gd name="T7" fmla="*/ 0 60000 65536"/>
              <a:gd name="T8" fmla="*/ 0 60000 65536"/>
              <a:gd name="T9" fmla="*/ 0 w 21600"/>
              <a:gd name="T10" fmla="*/ 0 h 21776"/>
              <a:gd name="T11" fmla="*/ 21600 w 21600"/>
              <a:gd name="T12" fmla="*/ 21776 h 21776"/>
            </a:gdLst>
            <a:ahLst/>
            <a:cxnLst>
              <a:cxn ang="T6">
                <a:pos x="T0" y="T1"/>
              </a:cxn>
              <a:cxn ang="T7">
                <a:pos x="T2" y="T3"/>
              </a:cxn>
              <a:cxn ang="T8">
                <a:pos x="T4" y="T5"/>
              </a:cxn>
            </a:cxnLst>
            <a:rect l="T9" t="T10" r="T11" b="T12"/>
            <a:pathLst>
              <a:path w="21600" h="21776" fill="none" extrusionOk="0">
                <a:moveTo>
                  <a:pt x="14511" y="-1"/>
                </a:moveTo>
                <a:cubicBezTo>
                  <a:pt x="19025" y="4093"/>
                  <a:pt x="21600" y="9904"/>
                  <a:pt x="21600" y="15999"/>
                </a:cubicBezTo>
                <a:cubicBezTo>
                  <a:pt x="21600" y="17951"/>
                  <a:pt x="21335" y="19894"/>
                  <a:pt x="20813" y="21776"/>
                </a:cubicBezTo>
              </a:path>
              <a:path w="21600" h="21776" stroke="0" extrusionOk="0">
                <a:moveTo>
                  <a:pt x="14511" y="-1"/>
                </a:moveTo>
                <a:cubicBezTo>
                  <a:pt x="19025" y="4093"/>
                  <a:pt x="21600" y="9904"/>
                  <a:pt x="21600" y="15999"/>
                </a:cubicBezTo>
                <a:cubicBezTo>
                  <a:pt x="21600" y="17951"/>
                  <a:pt x="21335" y="19894"/>
                  <a:pt x="20813" y="21776"/>
                </a:cubicBezTo>
                <a:lnTo>
                  <a:pt x="0" y="15999"/>
                </a:lnTo>
                <a:lnTo>
                  <a:pt x="14511" y="-1"/>
                </a:lnTo>
                <a:close/>
              </a:path>
            </a:pathLst>
          </a:custGeom>
          <a:noFill/>
          <a:ln w="28575">
            <a:solidFill>
              <a:srgbClr val="000000"/>
            </a:solidFill>
            <a:round/>
            <a:headEnd type="arrow" w="med" len="med"/>
            <a:tailEnd/>
          </a:ln>
          <a:extLst>
            <a:ext uri="{909E8E84-426E-40DD-AFC4-6F175D3DCCD1}">
              <a14:hiddenFill xmlns:a14="http://schemas.microsoft.com/office/drawing/2010/main">
                <a:solidFill>
                  <a:srgbClr val="FFFFFF"/>
                </a:solidFill>
              </a14:hiddenFill>
            </a:ext>
          </a:extLst>
        </p:spPr>
        <p:txBody>
          <a:bodyPr/>
          <a:lstStyle/>
          <a:p>
            <a:endParaRPr lang="ja-JP" altLang="en-US" sz="3200" b="1">
              <a:solidFill>
                <a:srgbClr val="000000"/>
              </a:solidFill>
            </a:endParaRPr>
          </a:p>
        </p:txBody>
      </p:sp>
      <p:graphicFrame>
        <p:nvGraphicFramePr>
          <p:cNvPr id="16408" name="Object 59"/>
          <p:cNvGraphicFramePr>
            <a:graphicFrameLocks noChangeAspect="1"/>
          </p:cNvGraphicFramePr>
          <p:nvPr/>
        </p:nvGraphicFramePr>
        <p:xfrm>
          <a:off x="6097588" y="4679950"/>
          <a:ext cx="328612" cy="449263"/>
        </p:xfrm>
        <a:graphic>
          <a:graphicData uri="http://schemas.openxmlformats.org/presentationml/2006/ole">
            <mc:AlternateContent xmlns:mc="http://schemas.openxmlformats.org/markup-compatibility/2006">
              <mc:Choice xmlns:v="urn:schemas-microsoft-com:vml" Requires="v">
                <p:oleObj spid="_x0000_s102656" name="数式" r:id="rId23" imgW="126725" imgH="177415" progId="Equation.3">
                  <p:embed/>
                </p:oleObj>
              </mc:Choice>
              <mc:Fallback>
                <p:oleObj name="数式" r:id="rId23" imgW="126725" imgH="177415" progId="Equation.3">
                  <p:embed/>
                  <p:pic>
                    <p:nvPicPr>
                      <p:cNvPr id="16408" name="Object 59"/>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6097588" y="4679950"/>
                        <a:ext cx="328612"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409" name="Line 60"/>
          <p:cNvSpPr>
            <a:spLocks noChangeShapeType="1"/>
          </p:cNvSpPr>
          <p:nvPr/>
        </p:nvSpPr>
        <p:spPr bwMode="auto">
          <a:xfrm>
            <a:off x="7172325" y="3513138"/>
            <a:ext cx="249238" cy="438150"/>
          </a:xfrm>
          <a:prstGeom prst="line">
            <a:avLst/>
          </a:prstGeom>
          <a:noFill/>
          <a:ln w="19050">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16410" name="Object 61"/>
          <p:cNvGraphicFramePr>
            <a:graphicFrameLocks noChangeAspect="1"/>
          </p:cNvGraphicFramePr>
          <p:nvPr/>
        </p:nvGraphicFramePr>
        <p:xfrm>
          <a:off x="6497638" y="2528888"/>
          <a:ext cx="585787" cy="466725"/>
        </p:xfrm>
        <a:graphic>
          <a:graphicData uri="http://schemas.openxmlformats.org/presentationml/2006/ole">
            <mc:AlternateContent xmlns:mc="http://schemas.openxmlformats.org/markup-compatibility/2006">
              <mc:Choice xmlns:v="urn:schemas-microsoft-com:vml" Requires="v">
                <p:oleObj spid="_x0000_s102657" name="数式" r:id="rId25" imgW="203024" imgH="164957" progId="Equation.3">
                  <p:embed/>
                </p:oleObj>
              </mc:Choice>
              <mc:Fallback>
                <p:oleObj name="数式" r:id="rId25" imgW="203024" imgH="164957" progId="Equation.3">
                  <p:embed/>
                  <p:pic>
                    <p:nvPicPr>
                      <p:cNvPr id="16410" name="Object 61"/>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6497638" y="2528888"/>
                        <a:ext cx="58578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411" name="Object 62"/>
          <p:cNvGraphicFramePr>
            <a:graphicFrameLocks noChangeAspect="1"/>
          </p:cNvGraphicFramePr>
          <p:nvPr/>
        </p:nvGraphicFramePr>
        <p:xfrm>
          <a:off x="7277100" y="3381375"/>
          <a:ext cx="403225" cy="393700"/>
        </p:xfrm>
        <a:graphic>
          <a:graphicData uri="http://schemas.openxmlformats.org/presentationml/2006/ole">
            <mc:AlternateContent xmlns:mc="http://schemas.openxmlformats.org/markup-compatibility/2006">
              <mc:Choice xmlns:v="urn:schemas-microsoft-com:vml" Requires="v">
                <p:oleObj spid="_x0000_s102658" name="数式" r:id="rId27" imgW="139700" imgH="139700" progId="Equation.3">
                  <p:embed/>
                </p:oleObj>
              </mc:Choice>
              <mc:Fallback>
                <p:oleObj name="数式" r:id="rId27" imgW="139700" imgH="139700" progId="Equation.3">
                  <p:embed/>
                  <p:pic>
                    <p:nvPicPr>
                      <p:cNvPr id="16411" name="Object 62"/>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7277100" y="3381375"/>
                        <a:ext cx="403225"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412" name="Object 63"/>
          <p:cNvGraphicFramePr>
            <a:graphicFrameLocks noChangeAspect="1"/>
          </p:cNvGraphicFramePr>
          <p:nvPr/>
        </p:nvGraphicFramePr>
        <p:xfrm>
          <a:off x="7162800" y="2535238"/>
          <a:ext cx="365125" cy="466725"/>
        </p:xfrm>
        <a:graphic>
          <a:graphicData uri="http://schemas.openxmlformats.org/presentationml/2006/ole">
            <mc:AlternateContent xmlns:mc="http://schemas.openxmlformats.org/markup-compatibility/2006">
              <mc:Choice xmlns:v="urn:schemas-microsoft-com:vml" Requires="v">
                <p:oleObj spid="_x0000_s102659" name="数式" r:id="rId29" imgW="126780" imgH="164814" progId="Equation.3">
                  <p:embed/>
                </p:oleObj>
              </mc:Choice>
              <mc:Fallback>
                <p:oleObj name="数式" r:id="rId29" imgW="126780" imgH="164814" progId="Equation.3">
                  <p:embed/>
                  <p:pic>
                    <p:nvPicPr>
                      <p:cNvPr id="16412" name="Object 63"/>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7162800" y="2535238"/>
                        <a:ext cx="36512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50624" name="Object 64"/>
          <p:cNvGraphicFramePr>
            <a:graphicFrameLocks noChangeAspect="1"/>
          </p:cNvGraphicFramePr>
          <p:nvPr/>
        </p:nvGraphicFramePr>
        <p:xfrm>
          <a:off x="4910138" y="4841875"/>
          <a:ext cx="403225" cy="395288"/>
        </p:xfrm>
        <a:graphic>
          <a:graphicData uri="http://schemas.openxmlformats.org/presentationml/2006/ole">
            <mc:AlternateContent xmlns:mc="http://schemas.openxmlformats.org/markup-compatibility/2006">
              <mc:Choice xmlns:v="urn:schemas-microsoft-com:vml" Requires="v">
                <p:oleObj spid="_x0000_s102660" name="数式" r:id="rId31" imgW="139700" imgH="139700" progId="Equation.3">
                  <p:embed/>
                </p:oleObj>
              </mc:Choice>
              <mc:Fallback>
                <p:oleObj name="数式" r:id="rId31" imgW="139700" imgH="139700" progId="Equation.3">
                  <p:embed/>
                  <p:pic>
                    <p:nvPicPr>
                      <p:cNvPr id="450624" name="Object 64"/>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4910138" y="4841875"/>
                        <a:ext cx="403225" cy="39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50625" name="Object 65"/>
          <p:cNvGraphicFramePr>
            <a:graphicFrameLocks noChangeAspect="1"/>
          </p:cNvGraphicFramePr>
          <p:nvPr/>
        </p:nvGraphicFramePr>
        <p:xfrm>
          <a:off x="7743825" y="2911475"/>
          <a:ext cx="366713" cy="574675"/>
        </p:xfrm>
        <a:graphic>
          <a:graphicData uri="http://schemas.openxmlformats.org/presentationml/2006/ole">
            <mc:AlternateContent xmlns:mc="http://schemas.openxmlformats.org/markup-compatibility/2006">
              <mc:Choice xmlns:v="urn:schemas-microsoft-com:vml" Requires="v">
                <p:oleObj spid="_x0000_s102661" name="数式" r:id="rId33" imgW="126835" imgH="202936" progId="Equation.3">
                  <p:embed/>
                </p:oleObj>
              </mc:Choice>
              <mc:Fallback>
                <p:oleObj name="数式" r:id="rId33" imgW="126835" imgH="202936" progId="Equation.3">
                  <p:embed/>
                  <p:pic>
                    <p:nvPicPr>
                      <p:cNvPr id="450625" name="Object 65"/>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7743825" y="2911475"/>
                        <a:ext cx="366713"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415" name="Object 66"/>
          <p:cNvGraphicFramePr>
            <a:graphicFrameLocks noChangeAspect="1"/>
          </p:cNvGraphicFramePr>
          <p:nvPr/>
        </p:nvGraphicFramePr>
        <p:xfrm>
          <a:off x="7651750" y="3795713"/>
          <a:ext cx="476250" cy="466725"/>
        </p:xfrm>
        <a:graphic>
          <a:graphicData uri="http://schemas.openxmlformats.org/presentationml/2006/ole">
            <mc:AlternateContent xmlns:mc="http://schemas.openxmlformats.org/markup-compatibility/2006">
              <mc:Choice xmlns:v="urn:schemas-microsoft-com:vml" Requires="v">
                <p:oleObj spid="_x0000_s102662" name="数式" r:id="rId35" imgW="164885" imgH="164885" progId="Equation.3">
                  <p:embed/>
                </p:oleObj>
              </mc:Choice>
              <mc:Fallback>
                <p:oleObj name="数式" r:id="rId35" imgW="164885" imgH="164885" progId="Equation.3">
                  <p:embed/>
                  <p:pic>
                    <p:nvPicPr>
                      <p:cNvPr id="16415" name="Object 66"/>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7651750" y="3795713"/>
                        <a:ext cx="47625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416" name="Object 75"/>
          <p:cNvGraphicFramePr>
            <a:graphicFrameLocks noChangeAspect="1"/>
          </p:cNvGraphicFramePr>
          <p:nvPr/>
        </p:nvGraphicFramePr>
        <p:xfrm>
          <a:off x="6835775" y="4137025"/>
          <a:ext cx="366713" cy="503238"/>
        </p:xfrm>
        <a:graphic>
          <a:graphicData uri="http://schemas.openxmlformats.org/presentationml/2006/ole">
            <mc:AlternateContent xmlns:mc="http://schemas.openxmlformats.org/markup-compatibility/2006">
              <mc:Choice xmlns:v="urn:schemas-microsoft-com:vml" Requires="v">
                <p:oleObj spid="_x0000_s102663" name="数式" r:id="rId37" imgW="126725" imgH="177415" progId="Equation.3">
                  <p:embed/>
                </p:oleObj>
              </mc:Choice>
              <mc:Fallback>
                <p:oleObj name="数式" r:id="rId37" imgW="126725" imgH="177415" progId="Equation.3">
                  <p:embed/>
                  <p:pic>
                    <p:nvPicPr>
                      <p:cNvPr id="16416" name="Object 75"/>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6835775" y="4137025"/>
                        <a:ext cx="366713"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417" name="Object 77"/>
          <p:cNvGraphicFramePr>
            <a:graphicFrameLocks noChangeAspect="1"/>
          </p:cNvGraphicFramePr>
          <p:nvPr/>
        </p:nvGraphicFramePr>
        <p:xfrm>
          <a:off x="4865688" y="3662363"/>
          <a:ext cx="806450" cy="574675"/>
        </p:xfrm>
        <a:graphic>
          <a:graphicData uri="http://schemas.openxmlformats.org/presentationml/2006/ole">
            <mc:AlternateContent xmlns:mc="http://schemas.openxmlformats.org/markup-compatibility/2006">
              <mc:Choice xmlns:v="urn:schemas-microsoft-com:vml" Requires="v">
                <p:oleObj spid="_x0000_s102664" name="数式" r:id="rId39" imgW="279279" imgH="203112" progId="Equation.3">
                  <p:embed/>
                </p:oleObj>
              </mc:Choice>
              <mc:Fallback>
                <p:oleObj name="数式" r:id="rId39" imgW="279279" imgH="203112" progId="Equation.3">
                  <p:embed/>
                  <p:pic>
                    <p:nvPicPr>
                      <p:cNvPr id="16417" name="Object 77"/>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4865688" y="3662363"/>
                        <a:ext cx="80645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418" name="Object 78"/>
          <p:cNvGraphicFramePr>
            <a:graphicFrameLocks noChangeAspect="1"/>
          </p:cNvGraphicFramePr>
          <p:nvPr/>
        </p:nvGraphicFramePr>
        <p:xfrm>
          <a:off x="6043613" y="3657600"/>
          <a:ext cx="366712" cy="503238"/>
        </p:xfrm>
        <a:graphic>
          <a:graphicData uri="http://schemas.openxmlformats.org/presentationml/2006/ole">
            <mc:AlternateContent xmlns:mc="http://schemas.openxmlformats.org/markup-compatibility/2006">
              <mc:Choice xmlns:v="urn:schemas-microsoft-com:vml" Requires="v">
                <p:oleObj spid="_x0000_s102665" name="数式" r:id="rId41" imgW="126725" imgH="177415" progId="Equation.3">
                  <p:embed/>
                </p:oleObj>
              </mc:Choice>
              <mc:Fallback>
                <p:oleObj name="数式" r:id="rId41" imgW="126725" imgH="177415" progId="Equation.3">
                  <p:embed/>
                  <p:pic>
                    <p:nvPicPr>
                      <p:cNvPr id="16418" name="Object 78"/>
                      <p:cNvPicPr>
                        <a:picLocks noChangeAspect="1" noChangeArrowheads="1"/>
                      </p:cNvPicPr>
                      <p:nvPr/>
                    </p:nvPicPr>
                    <p:blipFill>
                      <a:blip r:embed="rId42">
                        <a:extLst>
                          <a:ext uri="{28A0092B-C50C-407E-A947-70E740481C1C}">
                            <a14:useLocalDpi xmlns:a14="http://schemas.microsoft.com/office/drawing/2010/main" val="0"/>
                          </a:ext>
                        </a:extLst>
                      </a:blip>
                      <a:srcRect/>
                      <a:stretch>
                        <a:fillRect/>
                      </a:stretch>
                    </p:blipFill>
                    <p:spPr bwMode="auto">
                      <a:xfrm>
                        <a:off x="6043613" y="3657600"/>
                        <a:ext cx="366712"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50648" name="Rectangle 88"/>
          <p:cNvSpPr>
            <a:spLocks noChangeArrowheads="1"/>
          </p:cNvSpPr>
          <p:nvPr/>
        </p:nvSpPr>
        <p:spPr bwMode="auto">
          <a:xfrm>
            <a:off x="0" y="4830763"/>
            <a:ext cx="384175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b="0">
                <a:solidFill>
                  <a:srgbClr val="000000"/>
                </a:solidFill>
                <a:latin typeface="ＭＳ ゴシック" pitchFamily="49" charset="-128"/>
                <a:ea typeface="ＭＳ ゴシック" pitchFamily="49" charset="-128"/>
                <a:cs typeface="Times New Roman" pitchFamily="18" charset="0"/>
              </a:rPr>
              <a:t>回転の運動方程式　</a:t>
            </a:r>
          </a:p>
        </p:txBody>
      </p:sp>
      <p:grpSp>
        <p:nvGrpSpPr>
          <p:cNvPr id="2" name="Group 105"/>
          <p:cNvGrpSpPr>
            <a:grpSpLocks/>
          </p:cNvGrpSpPr>
          <p:nvPr/>
        </p:nvGrpSpPr>
        <p:grpSpPr bwMode="auto">
          <a:xfrm>
            <a:off x="0" y="2955925"/>
            <a:ext cx="4140200" cy="1876425"/>
            <a:chOff x="0" y="1862"/>
            <a:chExt cx="2608" cy="1182"/>
          </a:xfrm>
        </p:grpSpPr>
        <p:sp>
          <p:nvSpPr>
            <p:cNvPr id="16474" name="Rectangle 86"/>
            <p:cNvSpPr>
              <a:spLocks noChangeArrowheads="1"/>
            </p:cNvSpPr>
            <p:nvPr/>
          </p:nvSpPr>
          <p:spPr bwMode="auto">
            <a:xfrm>
              <a:off x="0" y="1862"/>
              <a:ext cx="2420"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b="0">
                  <a:solidFill>
                    <a:srgbClr val="000000"/>
                  </a:solidFill>
                  <a:latin typeface="ＭＳ ゴシック" pitchFamily="49" charset="-128"/>
                  <a:ea typeface="ＭＳ ゴシック" pitchFamily="49" charset="-128"/>
                  <a:cs typeface="Times New Roman" pitchFamily="18" charset="0"/>
                </a:rPr>
                <a:t>重心の運動方程式　</a:t>
              </a:r>
            </a:p>
          </p:txBody>
        </p:sp>
        <p:graphicFrame>
          <p:nvGraphicFramePr>
            <p:cNvPr id="16475" name="Object 87"/>
            <p:cNvGraphicFramePr>
              <a:graphicFrameLocks noChangeAspect="1"/>
            </p:cNvGraphicFramePr>
            <p:nvPr/>
          </p:nvGraphicFramePr>
          <p:xfrm>
            <a:off x="607" y="2746"/>
            <a:ext cx="223" cy="176"/>
          </p:xfrm>
          <a:graphic>
            <a:graphicData uri="http://schemas.openxmlformats.org/presentationml/2006/ole">
              <mc:AlternateContent xmlns:mc="http://schemas.openxmlformats.org/markup-compatibility/2006">
                <mc:Choice xmlns:v="urn:schemas-microsoft-com:vml" Requires="v">
                  <p:oleObj spid="_x0000_s102666" name="数式" r:id="rId43" imgW="126780" imgH="101424" progId="Equation.3">
                    <p:embed/>
                  </p:oleObj>
                </mc:Choice>
                <mc:Fallback>
                  <p:oleObj name="数式" r:id="rId43" imgW="126780" imgH="101424" progId="Equation.3">
                    <p:embed/>
                    <p:pic>
                      <p:nvPicPr>
                        <p:cNvPr id="16475" name="Object 87"/>
                        <p:cNvPicPr>
                          <a:picLocks noChangeAspect="1" noChangeArrowheads="1"/>
                        </p:cNvPicPr>
                        <p:nvPr/>
                      </p:nvPicPr>
                      <p:blipFill>
                        <a:blip r:embed="rId44">
                          <a:extLst>
                            <a:ext uri="{28A0092B-C50C-407E-A947-70E740481C1C}">
                              <a14:useLocalDpi xmlns:a14="http://schemas.microsoft.com/office/drawing/2010/main" val="0"/>
                            </a:ext>
                          </a:extLst>
                        </a:blip>
                        <a:srcRect/>
                        <a:stretch>
                          <a:fillRect/>
                        </a:stretch>
                      </p:blipFill>
                      <p:spPr bwMode="auto">
                        <a:xfrm>
                          <a:off x="607" y="2746"/>
                          <a:ext cx="223" cy="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476" name="Rectangle 89"/>
            <p:cNvSpPr>
              <a:spLocks noChangeArrowheads="1"/>
            </p:cNvSpPr>
            <p:nvPr/>
          </p:nvSpPr>
          <p:spPr bwMode="auto">
            <a:xfrm>
              <a:off x="884" y="2634"/>
              <a:ext cx="1724" cy="409"/>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graphicFrame>
          <p:nvGraphicFramePr>
            <p:cNvPr id="16477" name="Object 91"/>
            <p:cNvGraphicFramePr>
              <a:graphicFrameLocks noChangeAspect="1"/>
            </p:cNvGraphicFramePr>
            <p:nvPr/>
          </p:nvGraphicFramePr>
          <p:xfrm>
            <a:off x="1978" y="2774"/>
            <a:ext cx="223" cy="132"/>
          </p:xfrm>
          <a:graphic>
            <a:graphicData uri="http://schemas.openxmlformats.org/presentationml/2006/ole">
              <mc:AlternateContent xmlns:mc="http://schemas.openxmlformats.org/markup-compatibility/2006">
                <mc:Choice xmlns:v="urn:schemas-microsoft-com:vml" Requires="v">
                  <p:oleObj spid="_x0000_s102667" name="数式" r:id="rId45" imgW="126670" imgH="76002" progId="Equation.3">
                    <p:embed/>
                  </p:oleObj>
                </mc:Choice>
                <mc:Fallback>
                  <p:oleObj name="数式" r:id="rId45" imgW="126670" imgH="76002" progId="Equation.3">
                    <p:embed/>
                    <p:pic>
                      <p:nvPicPr>
                        <p:cNvPr id="16477" name="Object 91"/>
                        <p:cNvPicPr>
                          <a:picLocks noChangeAspect="1" noChangeArrowheads="1"/>
                        </p:cNvPicPr>
                        <p:nvPr/>
                      </p:nvPicPr>
                      <p:blipFill>
                        <a:blip r:embed="rId46">
                          <a:extLst>
                            <a:ext uri="{28A0092B-C50C-407E-A947-70E740481C1C}">
                              <a14:useLocalDpi xmlns:a14="http://schemas.microsoft.com/office/drawing/2010/main" val="0"/>
                            </a:ext>
                          </a:extLst>
                        </a:blip>
                        <a:srcRect/>
                        <a:stretch>
                          <a:fillRect/>
                        </a:stretch>
                      </p:blipFill>
                      <p:spPr bwMode="auto">
                        <a:xfrm>
                          <a:off x="1978" y="2774"/>
                          <a:ext cx="223"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478" name="Object 94"/>
            <p:cNvGraphicFramePr>
              <a:graphicFrameLocks noChangeAspect="1"/>
            </p:cNvGraphicFramePr>
            <p:nvPr/>
          </p:nvGraphicFramePr>
          <p:xfrm>
            <a:off x="153" y="2673"/>
            <a:ext cx="370" cy="294"/>
          </p:xfrm>
          <a:graphic>
            <a:graphicData uri="http://schemas.openxmlformats.org/presentationml/2006/ole">
              <mc:AlternateContent xmlns:mc="http://schemas.openxmlformats.org/markup-compatibility/2006">
                <mc:Choice xmlns:v="urn:schemas-microsoft-com:vml" Requires="v">
                  <p:oleObj spid="_x0000_s102668" name="数式" r:id="rId47" imgW="203024" imgH="164957" progId="Equation.3">
                    <p:embed/>
                  </p:oleObj>
                </mc:Choice>
                <mc:Fallback>
                  <p:oleObj name="数式" r:id="rId47" imgW="203024" imgH="164957" progId="Equation.3">
                    <p:embed/>
                    <p:pic>
                      <p:nvPicPr>
                        <p:cNvPr id="16478" name="Object 94"/>
                        <p:cNvPicPr>
                          <a:picLocks noChangeAspect="1" noChangeArrowheads="1"/>
                        </p:cNvPicPr>
                        <p:nvPr/>
                      </p:nvPicPr>
                      <p:blipFill>
                        <a:blip r:embed="rId48">
                          <a:extLst>
                            <a:ext uri="{28A0092B-C50C-407E-A947-70E740481C1C}">
                              <a14:useLocalDpi xmlns:a14="http://schemas.microsoft.com/office/drawing/2010/main" val="0"/>
                            </a:ext>
                          </a:extLst>
                        </a:blip>
                        <a:srcRect/>
                        <a:stretch>
                          <a:fillRect/>
                        </a:stretch>
                      </p:blipFill>
                      <p:spPr bwMode="auto">
                        <a:xfrm>
                          <a:off x="153" y="2673"/>
                          <a:ext cx="370" cy="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479" name="Object 95"/>
            <p:cNvGraphicFramePr>
              <a:graphicFrameLocks noChangeAspect="1"/>
            </p:cNvGraphicFramePr>
            <p:nvPr/>
          </p:nvGraphicFramePr>
          <p:xfrm>
            <a:off x="374" y="2741"/>
            <a:ext cx="254" cy="249"/>
          </p:xfrm>
          <a:graphic>
            <a:graphicData uri="http://schemas.openxmlformats.org/presentationml/2006/ole">
              <mc:AlternateContent xmlns:mc="http://schemas.openxmlformats.org/markup-compatibility/2006">
                <mc:Choice xmlns:v="urn:schemas-microsoft-com:vml" Requires="v">
                  <p:oleObj spid="_x0000_s102669" name="数式" r:id="rId49" imgW="139700" imgH="139700" progId="Equation.3">
                    <p:embed/>
                  </p:oleObj>
                </mc:Choice>
                <mc:Fallback>
                  <p:oleObj name="数式" r:id="rId49" imgW="139700" imgH="139700" progId="Equation.3">
                    <p:embed/>
                    <p:pic>
                      <p:nvPicPr>
                        <p:cNvPr id="16479" name="Object 95"/>
                        <p:cNvPicPr>
                          <a:picLocks noChangeAspect="1" noChangeArrowheads="1"/>
                        </p:cNvPicPr>
                        <p:nvPr/>
                      </p:nvPicPr>
                      <p:blipFill>
                        <a:blip r:embed="rId50">
                          <a:extLst>
                            <a:ext uri="{28A0092B-C50C-407E-A947-70E740481C1C}">
                              <a14:useLocalDpi xmlns:a14="http://schemas.microsoft.com/office/drawing/2010/main" val="0"/>
                            </a:ext>
                          </a:extLst>
                        </a:blip>
                        <a:srcRect/>
                        <a:stretch>
                          <a:fillRect/>
                        </a:stretch>
                      </p:blipFill>
                      <p:spPr bwMode="auto">
                        <a:xfrm>
                          <a:off x="374" y="2741"/>
                          <a:ext cx="254"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480" name="Object 96"/>
            <p:cNvGraphicFramePr>
              <a:graphicFrameLocks noChangeAspect="1"/>
            </p:cNvGraphicFramePr>
            <p:nvPr/>
          </p:nvGraphicFramePr>
          <p:xfrm>
            <a:off x="423" y="2669"/>
            <a:ext cx="185" cy="294"/>
          </p:xfrm>
          <a:graphic>
            <a:graphicData uri="http://schemas.openxmlformats.org/presentationml/2006/ole">
              <mc:AlternateContent xmlns:mc="http://schemas.openxmlformats.org/markup-compatibility/2006">
                <mc:Choice xmlns:v="urn:schemas-microsoft-com:vml" Requires="v">
                  <p:oleObj spid="_x0000_s102670" name="数式" r:id="rId51" imgW="101468" imgH="164885" progId="Equation.3">
                    <p:embed/>
                  </p:oleObj>
                </mc:Choice>
                <mc:Fallback>
                  <p:oleObj name="数式" r:id="rId51" imgW="101468" imgH="164885" progId="Equation.3">
                    <p:embed/>
                    <p:pic>
                      <p:nvPicPr>
                        <p:cNvPr id="16480" name="Object 96"/>
                        <p:cNvPicPr>
                          <a:picLocks noChangeAspect="1" noChangeArrowheads="1"/>
                        </p:cNvPicPr>
                        <p:nvPr/>
                      </p:nvPicPr>
                      <p:blipFill>
                        <a:blip r:embed="rId52">
                          <a:extLst>
                            <a:ext uri="{28A0092B-C50C-407E-A947-70E740481C1C}">
                              <a14:useLocalDpi xmlns:a14="http://schemas.microsoft.com/office/drawing/2010/main" val="0"/>
                            </a:ext>
                          </a:extLst>
                        </a:blip>
                        <a:srcRect/>
                        <a:stretch>
                          <a:fillRect/>
                        </a:stretch>
                      </p:blipFill>
                      <p:spPr bwMode="auto">
                        <a:xfrm>
                          <a:off x="423" y="2669"/>
                          <a:ext cx="185" cy="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481" name="Object 97"/>
            <p:cNvGraphicFramePr>
              <a:graphicFrameLocks noChangeAspect="1"/>
            </p:cNvGraphicFramePr>
            <p:nvPr/>
          </p:nvGraphicFramePr>
          <p:xfrm>
            <a:off x="952" y="2682"/>
            <a:ext cx="1063" cy="362"/>
          </p:xfrm>
          <a:graphic>
            <a:graphicData uri="http://schemas.openxmlformats.org/presentationml/2006/ole">
              <mc:AlternateContent xmlns:mc="http://schemas.openxmlformats.org/markup-compatibility/2006">
                <mc:Choice xmlns:v="urn:schemas-microsoft-com:vml" Requires="v">
                  <p:oleObj spid="_x0000_s102671" name="数式" r:id="rId53" imgW="583947" imgH="203112" progId="Equation.3">
                    <p:embed/>
                  </p:oleObj>
                </mc:Choice>
                <mc:Fallback>
                  <p:oleObj name="数式" r:id="rId53" imgW="583947" imgH="203112" progId="Equation.3">
                    <p:embed/>
                    <p:pic>
                      <p:nvPicPr>
                        <p:cNvPr id="16481" name="Object 97"/>
                        <p:cNvPicPr>
                          <a:picLocks noChangeAspect="1" noChangeArrowheads="1"/>
                        </p:cNvPicPr>
                        <p:nvPr/>
                      </p:nvPicPr>
                      <p:blipFill>
                        <a:blip r:embed="rId54">
                          <a:extLst>
                            <a:ext uri="{28A0092B-C50C-407E-A947-70E740481C1C}">
                              <a14:useLocalDpi xmlns:a14="http://schemas.microsoft.com/office/drawing/2010/main" val="0"/>
                            </a:ext>
                          </a:extLst>
                        </a:blip>
                        <a:srcRect/>
                        <a:stretch>
                          <a:fillRect/>
                        </a:stretch>
                      </p:blipFill>
                      <p:spPr bwMode="auto">
                        <a:xfrm>
                          <a:off x="952" y="2682"/>
                          <a:ext cx="1063" cy="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482" name="Object 98"/>
            <p:cNvGraphicFramePr>
              <a:graphicFrameLocks noChangeAspect="1"/>
            </p:cNvGraphicFramePr>
            <p:nvPr/>
          </p:nvGraphicFramePr>
          <p:xfrm>
            <a:off x="2145" y="2672"/>
            <a:ext cx="301" cy="294"/>
          </p:xfrm>
          <a:graphic>
            <a:graphicData uri="http://schemas.openxmlformats.org/presentationml/2006/ole">
              <mc:AlternateContent xmlns:mc="http://schemas.openxmlformats.org/markup-compatibility/2006">
                <mc:Choice xmlns:v="urn:schemas-microsoft-com:vml" Requires="v">
                  <p:oleObj spid="_x0000_s102672" name="数式" r:id="rId55" imgW="164885" imgH="164885" progId="Equation.3">
                    <p:embed/>
                  </p:oleObj>
                </mc:Choice>
                <mc:Fallback>
                  <p:oleObj name="数式" r:id="rId55" imgW="164885" imgH="164885" progId="Equation.3">
                    <p:embed/>
                    <p:pic>
                      <p:nvPicPr>
                        <p:cNvPr id="16482" name="Object 98"/>
                        <p:cNvPicPr>
                          <a:picLocks noChangeAspect="1" noChangeArrowheads="1"/>
                        </p:cNvPicPr>
                        <p:nvPr/>
                      </p:nvPicPr>
                      <p:blipFill>
                        <a:blip r:embed="rId56">
                          <a:extLst>
                            <a:ext uri="{28A0092B-C50C-407E-A947-70E740481C1C}">
                              <a14:useLocalDpi xmlns:a14="http://schemas.microsoft.com/office/drawing/2010/main" val="0"/>
                            </a:ext>
                          </a:extLst>
                        </a:blip>
                        <a:srcRect/>
                        <a:stretch>
                          <a:fillRect/>
                        </a:stretch>
                      </p:blipFill>
                      <p:spPr bwMode="auto">
                        <a:xfrm>
                          <a:off x="2145" y="2672"/>
                          <a:ext cx="301" cy="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3" name="Group 106"/>
          <p:cNvGrpSpPr>
            <a:grpSpLocks/>
          </p:cNvGrpSpPr>
          <p:nvPr/>
        </p:nvGrpSpPr>
        <p:grpSpPr bwMode="auto">
          <a:xfrm>
            <a:off x="312738" y="6053138"/>
            <a:ext cx="2386012" cy="690562"/>
            <a:chOff x="197" y="3813"/>
            <a:chExt cx="1503" cy="435"/>
          </a:xfrm>
        </p:grpSpPr>
        <p:sp>
          <p:nvSpPr>
            <p:cNvPr id="16467" name="Rectangle 90"/>
            <p:cNvSpPr>
              <a:spLocks noChangeArrowheads="1"/>
            </p:cNvSpPr>
            <p:nvPr/>
          </p:nvSpPr>
          <p:spPr bwMode="auto">
            <a:xfrm>
              <a:off x="839" y="3869"/>
              <a:ext cx="861" cy="36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graphicFrame>
          <p:nvGraphicFramePr>
            <p:cNvPr id="16468" name="Object 99"/>
            <p:cNvGraphicFramePr>
              <a:graphicFrameLocks noChangeAspect="1"/>
            </p:cNvGraphicFramePr>
            <p:nvPr/>
          </p:nvGraphicFramePr>
          <p:xfrm>
            <a:off x="574" y="3989"/>
            <a:ext cx="223" cy="176"/>
          </p:xfrm>
          <a:graphic>
            <a:graphicData uri="http://schemas.openxmlformats.org/presentationml/2006/ole">
              <mc:AlternateContent xmlns:mc="http://schemas.openxmlformats.org/markup-compatibility/2006">
                <mc:Choice xmlns:v="urn:schemas-microsoft-com:vml" Requires="v">
                  <p:oleObj spid="_x0000_s102673" name="数式" r:id="rId57" imgW="126780" imgH="101424" progId="Equation.3">
                    <p:embed/>
                  </p:oleObj>
                </mc:Choice>
                <mc:Fallback>
                  <p:oleObj name="数式" r:id="rId57" imgW="126780" imgH="101424" progId="Equation.3">
                    <p:embed/>
                    <p:pic>
                      <p:nvPicPr>
                        <p:cNvPr id="16468" name="Object 99"/>
                        <p:cNvPicPr>
                          <a:picLocks noChangeAspect="1" noChangeArrowheads="1"/>
                        </p:cNvPicPr>
                        <p:nvPr/>
                      </p:nvPicPr>
                      <p:blipFill>
                        <a:blip r:embed="rId44">
                          <a:extLst>
                            <a:ext uri="{28A0092B-C50C-407E-A947-70E740481C1C}">
                              <a14:useLocalDpi xmlns:a14="http://schemas.microsoft.com/office/drawing/2010/main" val="0"/>
                            </a:ext>
                          </a:extLst>
                        </a:blip>
                        <a:srcRect/>
                        <a:stretch>
                          <a:fillRect/>
                        </a:stretch>
                      </p:blipFill>
                      <p:spPr bwMode="auto">
                        <a:xfrm>
                          <a:off x="574" y="3989"/>
                          <a:ext cx="223" cy="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469" name="Object 100"/>
            <p:cNvGraphicFramePr>
              <a:graphicFrameLocks noChangeAspect="1"/>
            </p:cNvGraphicFramePr>
            <p:nvPr/>
          </p:nvGraphicFramePr>
          <p:xfrm>
            <a:off x="197" y="3884"/>
            <a:ext cx="231" cy="294"/>
          </p:xfrm>
          <a:graphic>
            <a:graphicData uri="http://schemas.openxmlformats.org/presentationml/2006/ole">
              <mc:AlternateContent xmlns:mc="http://schemas.openxmlformats.org/markup-compatibility/2006">
                <mc:Choice xmlns:v="urn:schemas-microsoft-com:vml" Requires="v">
                  <p:oleObj spid="_x0000_s102674" name="数式" r:id="rId58" imgW="126780" imgH="164814" progId="Equation.3">
                    <p:embed/>
                  </p:oleObj>
                </mc:Choice>
                <mc:Fallback>
                  <p:oleObj name="数式" r:id="rId58" imgW="126780" imgH="164814" progId="Equation.3">
                    <p:embed/>
                    <p:pic>
                      <p:nvPicPr>
                        <p:cNvPr id="16469" name="Object 100"/>
                        <p:cNvPicPr>
                          <a:picLocks noChangeAspect="1" noChangeArrowheads="1"/>
                        </p:cNvPicPr>
                        <p:nvPr/>
                      </p:nvPicPr>
                      <p:blipFill>
                        <a:blip r:embed="rId59">
                          <a:extLst>
                            <a:ext uri="{28A0092B-C50C-407E-A947-70E740481C1C}">
                              <a14:useLocalDpi xmlns:a14="http://schemas.microsoft.com/office/drawing/2010/main" val="0"/>
                            </a:ext>
                          </a:extLst>
                        </a:blip>
                        <a:srcRect/>
                        <a:stretch>
                          <a:fillRect/>
                        </a:stretch>
                      </p:blipFill>
                      <p:spPr bwMode="auto">
                        <a:xfrm>
                          <a:off x="197" y="3884"/>
                          <a:ext cx="231" cy="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470" name="Object 101"/>
            <p:cNvGraphicFramePr>
              <a:graphicFrameLocks noChangeAspect="1"/>
            </p:cNvGraphicFramePr>
            <p:nvPr/>
          </p:nvGraphicFramePr>
          <p:xfrm>
            <a:off x="311" y="3886"/>
            <a:ext cx="231" cy="362"/>
          </p:xfrm>
          <a:graphic>
            <a:graphicData uri="http://schemas.openxmlformats.org/presentationml/2006/ole">
              <mc:AlternateContent xmlns:mc="http://schemas.openxmlformats.org/markup-compatibility/2006">
                <mc:Choice xmlns:v="urn:schemas-microsoft-com:vml" Requires="v">
                  <p:oleObj spid="_x0000_s102675" name="数式" r:id="rId60" imgW="126835" imgH="202936" progId="Equation.3">
                    <p:embed/>
                  </p:oleObj>
                </mc:Choice>
                <mc:Fallback>
                  <p:oleObj name="数式" r:id="rId60" imgW="126835" imgH="202936" progId="Equation.3">
                    <p:embed/>
                    <p:pic>
                      <p:nvPicPr>
                        <p:cNvPr id="16470" name="Object 101"/>
                        <p:cNvPicPr>
                          <a:picLocks noChangeAspect="1" noChangeArrowheads="1"/>
                        </p:cNvPicPr>
                        <p:nvPr/>
                      </p:nvPicPr>
                      <p:blipFill>
                        <a:blip r:embed="rId61">
                          <a:extLst>
                            <a:ext uri="{28A0092B-C50C-407E-A947-70E740481C1C}">
                              <a14:useLocalDpi xmlns:a14="http://schemas.microsoft.com/office/drawing/2010/main" val="0"/>
                            </a:ext>
                          </a:extLst>
                        </a:blip>
                        <a:srcRect/>
                        <a:stretch>
                          <a:fillRect/>
                        </a:stretch>
                      </p:blipFill>
                      <p:spPr bwMode="auto">
                        <a:xfrm>
                          <a:off x="311" y="3886"/>
                          <a:ext cx="231" cy="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471" name="Object 102"/>
            <p:cNvGraphicFramePr>
              <a:graphicFrameLocks noChangeAspect="1"/>
            </p:cNvGraphicFramePr>
            <p:nvPr/>
          </p:nvGraphicFramePr>
          <p:xfrm>
            <a:off x="349" y="3813"/>
            <a:ext cx="185" cy="294"/>
          </p:xfrm>
          <a:graphic>
            <a:graphicData uri="http://schemas.openxmlformats.org/presentationml/2006/ole">
              <mc:AlternateContent xmlns:mc="http://schemas.openxmlformats.org/markup-compatibility/2006">
                <mc:Choice xmlns:v="urn:schemas-microsoft-com:vml" Requires="v">
                  <p:oleObj spid="_x0000_s102676" name="数式" r:id="rId62" imgW="101468" imgH="164885" progId="Equation.3">
                    <p:embed/>
                  </p:oleObj>
                </mc:Choice>
                <mc:Fallback>
                  <p:oleObj name="数式" r:id="rId62" imgW="101468" imgH="164885" progId="Equation.3">
                    <p:embed/>
                    <p:pic>
                      <p:nvPicPr>
                        <p:cNvPr id="16471" name="Object 102"/>
                        <p:cNvPicPr>
                          <a:picLocks noChangeAspect="1" noChangeArrowheads="1"/>
                        </p:cNvPicPr>
                        <p:nvPr/>
                      </p:nvPicPr>
                      <p:blipFill>
                        <a:blip r:embed="rId63">
                          <a:extLst>
                            <a:ext uri="{28A0092B-C50C-407E-A947-70E740481C1C}">
                              <a14:useLocalDpi xmlns:a14="http://schemas.microsoft.com/office/drawing/2010/main" val="0"/>
                            </a:ext>
                          </a:extLst>
                        </a:blip>
                        <a:srcRect/>
                        <a:stretch>
                          <a:fillRect/>
                        </a:stretch>
                      </p:blipFill>
                      <p:spPr bwMode="auto">
                        <a:xfrm>
                          <a:off x="349" y="3813"/>
                          <a:ext cx="185" cy="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472" name="Object 103"/>
            <p:cNvGraphicFramePr>
              <a:graphicFrameLocks noChangeAspect="1"/>
            </p:cNvGraphicFramePr>
            <p:nvPr/>
          </p:nvGraphicFramePr>
          <p:xfrm>
            <a:off x="1006" y="3942"/>
            <a:ext cx="254" cy="249"/>
          </p:xfrm>
          <a:graphic>
            <a:graphicData uri="http://schemas.openxmlformats.org/presentationml/2006/ole">
              <mc:AlternateContent xmlns:mc="http://schemas.openxmlformats.org/markup-compatibility/2006">
                <mc:Choice xmlns:v="urn:schemas-microsoft-com:vml" Requires="v">
                  <p:oleObj spid="_x0000_s102677" name="数式" r:id="rId64" imgW="139700" imgH="139700" progId="Equation.3">
                    <p:embed/>
                  </p:oleObj>
                </mc:Choice>
                <mc:Fallback>
                  <p:oleObj name="数式" r:id="rId64" imgW="139700" imgH="139700" progId="Equation.3">
                    <p:embed/>
                    <p:pic>
                      <p:nvPicPr>
                        <p:cNvPr id="16472" name="Object 103"/>
                        <p:cNvPicPr>
                          <a:picLocks noChangeAspect="1" noChangeArrowheads="1"/>
                        </p:cNvPicPr>
                        <p:nvPr/>
                      </p:nvPicPr>
                      <p:blipFill>
                        <a:blip r:embed="rId65">
                          <a:extLst>
                            <a:ext uri="{28A0092B-C50C-407E-A947-70E740481C1C}">
                              <a14:useLocalDpi xmlns:a14="http://schemas.microsoft.com/office/drawing/2010/main" val="0"/>
                            </a:ext>
                          </a:extLst>
                        </a:blip>
                        <a:srcRect/>
                        <a:stretch>
                          <a:fillRect/>
                        </a:stretch>
                      </p:blipFill>
                      <p:spPr bwMode="auto">
                        <a:xfrm>
                          <a:off x="1006" y="3942"/>
                          <a:ext cx="254"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473" name="Object 104"/>
            <p:cNvGraphicFramePr>
              <a:graphicFrameLocks noChangeAspect="1"/>
            </p:cNvGraphicFramePr>
            <p:nvPr/>
          </p:nvGraphicFramePr>
          <p:xfrm>
            <a:off x="1183" y="3879"/>
            <a:ext cx="300" cy="294"/>
          </p:xfrm>
          <a:graphic>
            <a:graphicData uri="http://schemas.openxmlformats.org/presentationml/2006/ole">
              <mc:AlternateContent xmlns:mc="http://schemas.openxmlformats.org/markup-compatibility/2006">
                <mc:Choice xmlns:v="urn:schemas-microsoft-com:vml" Requires="v">
                  <p:oleObj spid="_x0000_s102678" name="数式" r:id="rId66" imgW="164885" imgH="164885" progId="Equation.3">
                    <p:embed/>
                  </p:oleObj>
                </mc:Choice>
                <mc:Fallback>
                  <p:oleObj name="数式" r:id="rId66" imgW="164885" imgH="164885" progId="Equation.3">
                    <p:embed/>
                    <p:pic>
                      <p:nvPicPr>
                        <p:cNvPr id="16473" name="Object 104"/>
                        <p:cNvPicPr>
                          <a:picLocks noChangeAspect="1" noChangeArrowheads="1"/>
                        </p:cNvPicPr>
                        <p:nvPr/>
                      </p:nvPicPr>
                      <p:blipFill>
                        <a:blip r:embed="rId67">
                          <a:extLst>
                            <a:ext uri="{28A0092B-C50C-407E-A947-70E740481C1C}">
                              <a14:useLocalDpi xmlns:a14="http://schemas.microsoft.com/office/drawing/2010/main" val="0"/>
                            </a:ext>
                          </a:extLst>
                        </a:blip>
                        <a:srcRect/>
                        <a:stretch>
                          <a:fillRect/>
                        </a:stretch>
                      </p:blipFill>
                      <p:spPr bwMode="auto">
                        <a:xfrm>
                          <a:off x="1183" y="3879"/>
                          <a:ext cx="300" cy="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450671" name="Object 111"/>
          <p:cNvGraphicFramePr>
            <a:graphicFrameLocks noChangeAspect="1"/>
          </p:cNvGraphicFramePr>
          <p:nvPr/>
        </p:nvGraphicFramePr>
        <p:xfrm>
          <a:off x="5980113" y="728663"/>
          <a:ext cx="293687" cy="501650"/>
        </p:xfrm>
        <a:graphic>
          <a:graphicData uri="http://schemas.openxmlformats.org/presentationml/2006/ole">
            <mc:AlternateContent xmlns:mc="http://schemas.openxmlformats.org/markup-compatibility/2006">
              <mc:Choice xmlns:v="urn:schemas-microsoft-com:vml" Requires="v">
                <p:oleObj spid="_x0000_s102679" name="数式" r:id="rId68" imgW="95216" imgH="171585" progId="Equation.3">
                  <p:embed/>
                </p:oleObj>
              </mc:Choice>
              <mc:Fallback>
                <p:oleObj name="数式" r:id="rId68" imgW="95216" imgH="171585" progId="Equation.3">
                  <p:embed/>
                  <p:pic>
                    <p:nvPicPr>
                      <p:cNvPr id="450671" name="Object 111"/>
                      <p:cNvPicPr>
                        <a:picLocks noChangeAspect="1" noChangeArrowheads="1"/>
                      </p:cNvPicPr>
                      <p:nvPr/>
                    </p:nvPicPr>
                    <p:blipFill>
                      <a:blip r:embed="rId69">
                        <a:extLst>
                          <a:ext uri="{28A0092B-C50C-407E-A947-70E740481C1C}">
                            <a14:useLocalDpi xmlns:a14="http://schemas.microsoft.com/office/drawing/2010/main" val="0"/>
                          </a:ext>
                        </a:extLst>
                      </a:blip>
                      <a:srcRect/>
                      <a:stretch>
                        <a:fillRect/>
                      </a:stretch>
                    </p:blipFill>
                    <p:spPr bwMode="auto">
                      <a:xfrm>
                        <a:off x="5980113" y="728663"/>
                        <a:ext cx="293687"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4" name="Group 112"/>
          <p:cNvGrpSpPr>
            <a:grpSpLocks/>
          </p:cNvGrpSpPr>
          <p:nvPr/>
        </p:nvGrpSpPr>
        <p:grpSpPr bwMode="auto">
          <a:xfrm>
            <a:off x="7007225" y="846138"/>
            <a:ext cx="273050" cy="309562"/>
            <a:chOff x="705" y="-388"/>
            <a:chExt cx="240" cy="285"/>
          </a:xfrm>
        </p:grpSpPr>
        <p:sp>
          <p:nvSpPr>
            <p:cNvPr id="16464" name="Rectangle 113"/>
            <p:cNvSpPr>
              <a:spLocks noChangeArrowheads="1"/>
            </p:cNvSpPr>
            <p:nvPr/>
          </p:nvSpPr>
          <p:spPr bwMode="auto">
            <a:xfrm>
              <a:off x="705" y="-387"/>
              <a:ext cx="240" cy="283"/>
            </a:xfrm>
            <a:prstGeom prst="rect">
              <a:avLst/>
            </a:prstGeom>
            <a:solidFill>
              <a:schemeClr val="bg1">
                <a:alpha val="70195"/>
              </a:schemeClr>
            </a:solidFill>
            <a:ln w="19050" algn="ctr">
              <a:solidFill>
                <a:srgbClr val="CC00FF"/>
              </a:solidFill>
              <a:miter lim="800000"/>
              <a:headEnd/>
              <a:tailEnd/>
            </a:ln>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16465" name="Line 114"/>
            <p:cNvSpPr>
              <a:spLocks noChangeShapeType="1"/>
            </p:cNvSpPr>
            <p:nvPr/>
          </p:nvSpPr>
          <p:spPr bwMode="auto">
            <a:xfrm>
              <a:off x="705" y="-388"/>
              <a:ext cx="236" cy="277"/>
            </a:xfrm>
            <a:prstGeom prst="line">
              <a:avLst/>
            </a:prstGeom>
            <a:noFill/>
            <a:ln w="19050">
              <a:solidFill>
                <a:srgbClr val="CC00FF"/>
              </a:solidFill>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16466" name="Line 115"/>
            <p:cNvSpPr>
              <a:spLocks noChangeShapeType="1"/>
            </p:cNvSpPr>
            <p:nvPr/>
          </p:nvSpPr>
          <p:spPr bwMode="auto">
            <a:xfrm flipV="1">
              <a:off x="707" y="-388"/>
              <a:ext cx="233" cy="285"/>
            </a:xfrm>
            <a:prstGeom prst="line">
              <a:avLst/>
            </a:prstGeom>
            <a:noFill/>
            <a:ln w="19050">
              <a:solidFill>
                <a:srgbClr val="CC00FF"/>
              </a:solidFill>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pSp>
      <p:sp>
        <p:nvSpPr>
          <p:cNvPr id="450676" name="Freeform 116"/>
          <p:cNvSpPr>
            <a:spLocks/>
          </p:cNvSpPr>
          <p:nvPr/>
        </p:nvSpPr>
        <p:spPr bwMode="auto">
          <a:xfrm>
            <a:off x="6434138" y="1152525"/>
            <a:ext cx="696912" cy="198438"/>
          </a:xfrm>
          <a:custGeom>
            <a:avLst/>
            <a:gdLst>
              <a:gd name="T0" fmla="*/ 2147483647 w 439"/>
              <a:gd name="T1" fmla="*/ 0 h 125"/>
              <a:gd name="T2" fmla="*/ 2147483647 w 439"/>
              <a:gd name="T3" fmla="*/ 2147483647 h 125"/>
              <a:gd name="T4" fmla="*/ 2147483647 w 439"/>
              <a:gd name="T5" fmla="*/ 2147483647 h 125"/>
              <a:gd name="T6" fmla="*/ 0 w 439"/>
              <a:gd name="T7" fmla="*/ 2147483647 h 125"/>
              <a:gd name="T8" fmla="*/ 0 60000 65536"/>
              <a:gd name="T9" fmla="*/ 0 60000 65536"/>
              <a:gd name="T10" fmla="*/ 0 60000 65536"/>
              <a:gd name="T11" fmla="*/ 0 60000 65536"/>
              <a:gd name="T12" fmla="*/ 0 w 439"/>
              <a:gd name="T13" fmla="*/ 0 h 125"/>
              <a:gd name="T14" fmla="*/ 439 w 439"/>
              <a:gd name="T15" fmla="*/ 125 h 125"/>
            </a:gdLst>
            <a:ahLst/>
            <a:cxnLst>
              <a:cxn ang="T8">
                <a:pos x="T0" y="T1"/>
              </a:cxn>
              <a:cxn ang="T9">
                <a:pos x="T2" y="T3"/>
              </a:cxn>
              <a:cxn ang="T10">
                <a:pos x="T4" y="T5"/>
              </a:cxn>
              <a:cxn ang="T11">
                <a:pos x="T6" y="T7"/>
              </a:cxn>
            </a:cxnLst>
            <a:rect l="T12" t="T13" r="T14" b="T15"/>
            <a:pathLst>
              <a:path w="439" h="125">
                <a:moveTo>
                  <a:pt x="439" y="0"/>
                </a:moveTo>
                <a:lnTo>
                  <a:pt x="312" y="117"/>
                </a:lnTo>
                <a:lnTo>
                  <a:pt x="152" y="125"/>
                </a:lnTo>
                <a:lnTo>
                  <a:pt x="0" y="5"/>
                </a:lnTo>
              </a:path>
            </a:pathLst>
          </a:custGeom>
          <a:noFill/>
          <a:ln w="57150">
            <a:solidFill>
              <a:srgbClr val="CC00FF"/>
            </a:solidFill>
            <a:prstDash val="sysDot"/>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ja-JP" altLang="en-US" sz="3200" b="1">
              <a:solidFill>
                <a:srgbClr val="000000"/>
              </a:solidFill>
            </a:endParaRPr>
          </a:p>
        </p:txBody>
      </p:sp>
      <p:graphicFrame>
        <p:nvGraphicFramePr>
          <p:cNvPr id="450678" name="Object 118"/>
          <p:cNvGraphicFramePr>
            <a:graphicFrameLocks noChangeAspect="1"/>
          </p:cNvGraphicFramePr>
          <p:nvPr/>
        </p:nvGraphicFramePr>
        <p:xfrm>
          <a:off x="0" y="1614488"/>
          <a:ext cx="403225" cy="403225"/>
        </p:xfrm>
        <a:graphic>
          <a:graphicData uri="http://schemas.openxmlformats.org/presentationml/2006/ole">
            <mc:AlternateContent xmlns:mc="http://schemas.openxmlformats.org/markup-compatibility/2006">
              <mc:Choice xmlns:v="urn:schemas-microsoft-com:vml" Requires="v">
                <p:oleObj spid="_x0000_s102680" name="数式" r:id="rId70" imgW="139700" imgH="139700" progId="Equation.3">
                  <p:embed/>
                </p:oleObj>
              </mc:Choice>
              <mc:Fallback>
                <p:oleObj name="数式" r:id="rId70" imgW="139700" imgH="139700" progId="Equation.3">
                  <p:embed/>
                  <p:pic>
                    <p:nvPicPr>
                      <p:cNvPr id="450678" name="Object 118"/>
                      <p:cNvPicPr>
                        <a:picLocks noChangeAspect="1" noChangeArrowheads="1"/>
                      </p:cNvPicPr>
                      <p:nvPr/>
                    </p:nvPicPr>
                    <p:blipFill>
                      <a:blip r:embed="rId71">
                        <a:extLst>
                          <a:ext uri="{28A0092B-C50C-407E-A947-70E740481C1C}">
                            <a14:useLocalDpi xmlns:a14="http://schemas.microsoft.com/office/drawing/2010/main" val="0"/>
                          </a:ext>
                        </a:extLst>
                      </a:blip>
                      <a:srcRect/>
                      <a:stretch>
                        <a:fillRect/>
                      </a:stretch>
                    </p:blipFill>
                    <p:spPr bwMode="auto">
                      <a:xfrm>
                        <a:off x="0" y="1614488"/>
                        <a:ext cx="403225"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50679" name="Rectangle 119"/>
          <p:cNvSpPr>
            <a:spLocks noChangeArrowheads="1"/>
          </p:cNvSpPr>
          <p:nvPr/>
        </p:nvSpPr>
        <p:spPr bwMode="auto">
          <a:xfrm>
            <a:off x="323850" y="1470025"/>
            <a:ext cx="5905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b="0">
                <a:solidFill>
                  <a:srgbClr val="000000"/>
                </a:solidFill>
                <a:latin typeface="ＭＳ ゴシック" pitchFamily="49" charset="-128"/>
                <a:ea typeface="ＭＳ ゴシック" pitchFamily="49" charset="-128"/>
                <a:cs typeface="Times New Roman" pitchFamily="18" charset="0"/>
              </a:rPr>
              <a:t>と</a:t>
            </a:r>
          </a:p>
        </p:txBody>
      </p:sp>
      <p:graphicFrame>
        <p:nvGraphicFramePr>
          <p:cNvPr id="450680" name="Object 120"/>
          <p:cNvGraphicFramePr>
            <a:graphicFrameLocks noChangeAspect="1"/>
          </p:cNvGraphicFramePr>
          <p:nvPr/>
        </p:nvGraphicFramePr>
        <p:xfrm>
          <a:off x="827088" y="1520825"/>
          <a:ext cx="350837" cy="566738"/>
        </p:xfrm>
        <a:graphic>
          <a:graphicData uri="http://schemas.openxmlformats.org/presentationml/2006/ole">
            <mc:AlternateContent xmlns:mc="http://schemas.openxmlformats.org/markup-compatibility/2006">
              <mc:Choice xmlns:v="urn:schemas-microsoft-com:vml" Requires="v">
                <p:oleObj spid="_x0000_s102681" name="数式" r:id="rId72" imgW="126835" imgH="202936" progId="Equation.3">
                  <p:embed/>
                </p:oleObj>
              </mc:Choice>
              <mc:Fallback>
                <p:oleObj name="数式" r:id="rId72" imgW="126835" imgH="202936" progId="Equation.3">
                  <p:embed/>
                  <p:pic>
                    <p:nvPicPr>
                      <p:cNvPr id="450680" name="Object 120"/>
                      <p:cNvPicPr>
                        <a:picLocks noChangeAspect="1" noChangeArrowheads="1"/>
                      </p:cNvPicPr>
                      <p:nvPr/>
                    </p:nvPicPr>
                    <p:blipFill>
                      <a:blip r:embed="rId73">
                        <a:extLst>
                          <a:ext uri="{28A0092B-C50C-407E-A947-70E740481C1C}">
                            <a14:useLocalDpi xmlns:a14="http://schemas.microsoft.com/office/drawing/2010/main" val="0"/>
                          </a:ext>
                        </a:extLst>
                      </a:blip>
                      <a:srcRect/>
                      <a:stretch>
                        <a:fillRect/>
                      </a:stretch>
                    </p:blipFill>
                    <p:spPr bwMode="auto">
                      <a:xfrm>
                        <a:off x="827088" y="1520825"/>
                        <a:ext cx="350837"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50681" name="Rectangle 121"/>
          <p:cNvSpPr>
            <a:spLocks noChangeArrowheads="1"/>
          </p:cNvSpPr>
          <p:nvPr/>
        </p:nvSpPr>
        <p:spPr bwMode="auto">
          <a:xfrm>
            <a:off x="1069975" y="1495425"/>
            <a:ext cx="18097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b="0">
                <a:solidFill>
                  <a:srgbClr val="000000"/>
                </a:solidFill>
                <a:latin typeface="ＭＳ ゴシック" pitchFamily="49" charset="-128"/>
                <a:ea typeface="ＭＳ ゴシック" pitchFamily="49" charset="-128"/>
                <a:cs typeface="Times New Roman" pitchFamily="18" charset="0"/>
              </a:rPr>
              <a:t>の関係　</a:t>
            </a:r>
          </a:p>
        </p:txBody>
      </p:sp>
      <p:graphicFrame>
        <p:nvGraphicFramePr>
          <p:cNvPr id="450682" name="Object 122"/>
          <p:cNvGraphicFramePr>
            <a:graphicFrameLocks noChangeAspect="1"/>
          </p:cNvGraphicFramePr>
          <p:nvPr/>
        </p:nvGraphicFramePr>
        <p:xfrm>
          <a:off x="2471738" y="1644650"/>
          <a:ext cx="746125" cy="393700"/>
        </p:xfrm>
        <a:graphic>
          <a:graphicData uri="http://schemas.openxmlformats.org/presentationml/2006/ole">
            <mc:AlternateContent xmlns:mc="http://schemas.openxmlformats.org/markup-compatibility/2006">
              <mc:Choice xmlns:v="urn:schemas-microsoft-com:vml" Requires="v">
                <p:oleObj spid="_x0000_s102682" name="数式" r:id="rId74" imgW="266469" imgH="139579" progId="Equation.3">
                  <p:embed/>
                </p:oleObj>
              </mc:Choice>
              <mc:Fallback>
                <p:oleObj name="数式" r:id="rId74" imgW="266469" imgH="139579" progId="Equation.3">
                  <p:embed/>
                  <p:pic>
                    <p:nvPicPr>
                      <p:cNvPr id="450682" name="Object 122"/>
                      <p:cNvPicPr>
                        <a:picLocks noChangeAspect="1" noChangeArrowheads="1"/>
                      </p:cNvPicPr>
                      <p:nvPr/>
                    </p:nvPicPr>
                    <p:blipFill>
                      <a:blip r:embed="rId75">
                        <a:extLst>
                          <a:ext uri="{28A0092B-C50C-407E-A947-70E740481C1C}">
                            <a14:useLocalDpi xmlns:a14="http://schemas.microsoft.com/office/drawing/2010/main" val="0"/>
                          </a:ext>
                        </a:extLst>
                      </a:blip>
                      <a:srcRect/>
                      <a:stretch>
                        <a:fillRect/>
                      </a:stretch>
                    </p:blipFill>
                    <p:spPr bwMode="auto">
                      <a:xfrm>
                        <a:off x="2471738" y="1644650"/>
                        <a:ext cx="746125"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50683" name="Rectangle 123"/>
          <p:cNvSpPr>
            <a:spLocks noChangeArrowheads="1"/>
          </p:cNvSpPr>
          <p:nvPr/>
        </p:nvSpPr>
        <p:spPr bwMode="auto">
          <a:xfrm>
            <a:off x="3240088" y="1446213"/>
            <a:ext cx="792162" cy="72072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graphicFrame>
        <p:nvGraphicFramePr>
          <p:cNvPr id="450688" name="Object 128"/>
          <p:cNvGraphicFramePr>
            <a:graphicFrameLocks noChangeAspect="1"/>
          </p:cNvGraphicFramePr>
          <p:nvPr/>
        </p:nvGraphicFramePr>
        <p:xfrm>
          <a:off x="4416425" y="1530350"/>
          <a:ext cx="1030288" cy="501650"/>
        </p:xfrm>
        <a:graphic>
          <a:graphicData uri="http://schemas.openxmlformats.org/presentationml/2006/ole">
            <mc:AlternateContent xmlns:mc="http://schemas.openxmlformats.org/markup-compatibility/2006">
              <mc:Choice xmlns:v="urn:schemas-microsoft-com:vml" Requires="v">
                <p:oleObj spid="_x0000_s102683" name="数式" r:id="rId76" imgW="368140" imgH="177723" progId="Equation.3">
                  <p:embed/>
                </p:oleObj>
              </mc:Choice>
              <mc:Fallback>
                <p:oleObj name="数式" r:id="rId76" imgW="368140" imgH="177723" progId="Equation.3">
                  <p:embed/>
                  <p:pic>
                    <p:nvPicPr>
                      <p:cNvPr id="450688" name="Object 128"/>
                      <p:cNvPicPr>
                        <a:picLocks noChangeAspect="1" noChangeArrowheads="1"/>
                      </p:cNvPicPr>
                      <p:nvPr/>
                    </p:nvPicPr>
                    <p:blipFill>
                      <a:blip r:embed="rId77">
                        <a:extLst>
                          <a:ext uri="{28A0092B-C50C-407E-A947-70E740481C1C}">
                            <a14:useLocalDpi xmlns:a14="http://schemas.microsoft.com/office/drawing/2010/main" val="0"/>
                          </a:ext>
                        </a:extLst>
                      </a:blip>
                      <a:srcRect/>
                      <a:stretch>
                        <a:fillRect/>
                      </a:stretch>
                    </p:blipFill>
                    <p:spPr bwMode="auto">
                      <a:xfrm>
                        <a:off x="4416425" y="1530350"/>
                        <a:ext cx="1030288"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50689" name="Rectangle 129"/>
          <p:cNvSpPr>
            <a:spLocks noChangeArrowheads="1"/>
          </p:cNvSpPr>
          <p:nvPr/>
        </p:nvSpPr>
        <p:spPr bwMode="auto">
          <a:xfrm>
            <a:off x="5430838" y="1458913"/>
            <a:ext cx="773112" cy="72072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16433" name="Rectangle 131"/>
          <p:cNvSpPr>
            <a:spLocks noChangeArrowheads="1"/>
          </p:cNvSpPr>
          <p:nvPr/>
        </p:nvSpPr>
        <p:spPr bwMode="auto">
          <a:xfrm>
            <a:off x="4027488" y="809625"/>
            <a:ext cx="3873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en-US" altLang="ja-JP" b="0">
                <a:solidFill>
                  <a:srgbClr val="000000"/>
                </a:solidFill>
                <a:latin typeface="ＭＳ ゴシック" pitchFamily="49" charset="-128"/>
                <a:ea typeface="ＭＳ ゴシック" pitchFamily="49" charset="-128"/>
              </a:rPr>
              <a:t> </a:t>
            </a:r>
          </a:p>
        </p:txBody>
      </p:sp>
      <p:graphicFrame>
        <p:nvGraphicFramePr>
          <p:cNvPr id="450696" name="Object 136"/>
          <p:cNvGraphicFramePr>
            <a:graphicFrameLocks noChangeAspect="1"/>
          </p:cNvGraphicFramePr>
          <p:nvPr/>
        </p:nvGraphicFramePr>
        <p:xfrm>
          <a:off x="4087813" y="1663700"/>
          <a:ext cx="403225" cy="350838"/>
        </p:xfrm>
        <a:graphic>
          <a:graphicData uri="http://schemas.openxmlformats.org/presentationml/2006/ole">
            <mc:AlternateContent xmlns:mc="http://schemas.openxmlformats.org/markup-compatibility/2006">
              <mc:Choice xmlns:v="urn:schemas-microsoft-com:vml" Requires="v">
                <p:oleObj spid="_x0000_s102684" name="数式" r:id="rId78" imgW="139518" imgH="126835" progId="Equation.3">
                  <p:embed/>
                </p:oleObj>
              </mc:Choice>
              <mc:Fallback>
                <p:oleObj name="数式" r:id="rId78" imgW="139518" imgH="126835" progId="Equation.3">
                  <p:embed/>
                  <p:pic>
                    <p:nvPicPr>
                      <p:cNvPr id="450696" name="Object 136"/>
                      <p:cNvPicPr>
                        <a:picLocks noChangeAspect="1" noChangeArrowheads="1"/>
                      </p:cNvPicPr>
                      <p:nvPr/>
                    </p:nvPicPr>
                    <p:blipFill>
                      <a:blip r:embed="rId79">
                        <a:extLst>
                          <a:ext uri="{28A0092B-C50C-407E-A947-70E740481C1C}">
                            <a14:useLocalDpi xmlns:a14="http://schemas.microsoft.com/office/drawing/2010/main" val="0"/>
                          </a:ext>
                        </a:extLst>
                      </a:blip>
                      <a:srcRect/>
                      <a:stretch>
                        <a:fillRect/>
                      </a:stretch>
                    </p:blipFill>
                    <p:spPr bwMode="auto">
                      <a:xfrm>
                        <a:off x="4087813" y="1663700"/>
                        <a:ext cx="403225"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50703" name="AutoShape 143"/>
          <p:cNvSpPr>
            <a:spLocks noChangeArrowheads="1"/>
          </p:cNvSpPr>
          <p:nvPr/>
        </p:nvSpPr>
        <p:spPr bwMode="auto">
          <a:xfrm>
            <a:off x="7270750" y="3357563"/>
            <a:ext cx="390525" cy="381000"/>
          </a:xfrm>
          <a:prstGeom prst="roundRect">
            <a:avLst>
              <a:gd name="adj" fmla="val 36787"/>
            </a:avLst>
          </a:prstGeom>
          <a:noFill/>
          <a:ln w="28575" algn="ctr">
            <a:solidFill>
              <a:srgbClr val="00FF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450704" name="Line 144"/>
          <p:cNvSpPr>
            <a:spLocks noChangeShapeType="1"/>
          </p:cNvSpPr>
          <p:nvPr/>
        </p:nvSpPr>
        <p:spPr bwMode="auto">
          <a:xfrm flipH="1" flipV="1">
            <a:off x="3568700" y="1976438"/>
            <a:ext cx="3675063" cy="1471612"/>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450705" name="Object 145"/>
          <p:cNvGraphicFramePr>
            <a:graphicFrameLocks noChangeAspect="1"/>
          </p:cNvGraphicFramePr>
          <p:nvPr/>
        </p:nvGraphicFramePr>
        <p:xfrm>
          <a:off x="3319463" y="1641475"/>
          <a:ext cx="403225" cy="395288"/>
        </p:xfrm>
        <a:graphic>
          <a:graphicData uri="http://schemas.openxmlformats.org/presentationml/2006/ole">
            <mc:AlternateContent xmlns:mc="http://schemas.openxmlformats.org/markup-compatibility/2006">
              <mc:Choice xmlns:v="urn:schemas-microsoft-com:vml" Requires="v">
                <p:oleObj spid="_x0000_s102685" name="数式" r:id="rId80" imgW="139700" imgH="139700" progId="Equation.3">
                  <p:embed/>
                </p:oleObj>
              </mc:Choice>
              <mc:Fallback>
                <p:oleObj name="数式" r:id="rId80" imgW="139700" imgH="139700" progId="Equation.3">
                  <p:embed/>
                  <p:pic>
                    <p:nvPicPr>
                      <p:cNvPr id="450705" name="Object 145"/>
                      <p:cNvPicPr>
                        <a:picLocks noChangeAspect="1" noChangeArrowheads="1"/>
                      </p:cNvPicPr>
                      <p:nvPr/>
                    </p:nvPicPr>
                    <p:blipFill>
                      <a:blip r:embed="rId81">
                        <a:extLst>
                          <a:ext uri="{28A0092B-C50C-407E-A947-70E740481C1C}">
                            <a14:useLocalDpi xmlns:a14="http://schemas.microsoft.com/office/drawing/2010/main" val="0"/>
                          </a:ext>
                        </a:extLst>
                      </a:blip>
                      <a:srcRect/>
                      <a:stretch>
                        <a:fillRect/>
                      </a:stretch>
                    </p:blipFill>
                    <p:spPr bwMode="auto">
                      <a:xfrm>
                        <a:off x="3319463" y="1641475"/>
                        <a:ext cx="403225" cy="39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50706" name="Object 146"/>
          <p:cNvGraphicFramePr>
            <a:graphicFrameLocks noChangeAspect="1"/>
          </p:cNvGraphicFramePr>
          <p:nvPr/>
        </p:nvGraphicFramePr>
        <p:xfrm>
          <a:off x="3602038" y="1539875"/>
          <a:ext cx="366712" cy="576263"/>
        </p:xfrm>
        <a:graphic>
          <a:graphicData uri="http://schemas.openxmlformats.org/presentationml/2006/ole">
            <mc:AlternateContent xmlns:mc="http://schemas.openxmlformats.org/markup-compatibility/2006">
              <mc:Choice xmlns:v="urn:schemas-microsoft-com:vml" Requires="v">
                <p:oleObj spid="_x0000_s102686" name="数式" r:id="rId82" imgW="126835" imgH="202936" progId="Equation.3">
                  <p:embed/>
                </p:oleObj>
              </mc:Choice>
              <mc:Fallback>
                <p:oleObj name="数式" r:id="rId82" imgW="126835" imgH="202936" progId="Equation.3">
                  <p:embed/>
                  <p:pic>
                    <p:nvPicPr>
                      <p:cNvPr id="450706" name="Object 146"/>
                      <p:cNvPicPr>
                        <a:picLocks noChangeAspect="1" noChangeArrowheads="1"/>
                      </p:cNvPicPr>
                      <p:nvPr/>
                    </p:nvPicPr>
                    <p:blipFill>
                      <a:blip r:embed="rId83">
                        <a:extLst>
                          <a:ext uri="{28A0092B-C50C-407E-A947-70E740481C1C}">
                            <a14:useLocalDpi xmlns:a14="http://schemas.microsoft.com/office/drawing/2010/main" val="0"/>
                          </a:ext>
                        </a:extLst>
                      </a:blip>
                      <a:srcRect/>
                      <a:stretch>
                        <a:fillRect/>
                      </a:stretch>
                    </p:blipFill>
                    <p:spPr bwMode="auto">
                      <a:xfrm>
                        <a:off x="3602038" y="1539875"/>
                        <a:ext cx="366712"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50707" name="AutoShape 147"/>
          <p:cNvSpPr>
            <a:spLocks noChangeArrowheads="1"/>
          </p:cNvSpPr>
          <p:nvPr/>
        </p:nvSpPr>
        <p:spPr bwMode="auto">
          <a:xfrm>
            <a:off x="7708900" y="2932113"/>
            <a:ext cx="442913" cy="471487"/>
          </a:xfrm>
          <a:prstGeom prst="roundRect">
            <a:avLst>
              <a:gd name="adj" fmla="val 36787"/>
            </a:avLst>
          </a:prstGeom>
          <a:noFill/>
          <a:ln w="28575" algn="ctr">
            <a:solidFill>
              <a:srgbClr val="00FF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450708" name="Line 148"/>
          <p:cNvSpPr>
            <a:spLocks noChangeShapeType="1"/>
          </p:cNvSpPr>
          <p:nvPr/>
        </p:nvSpPr>
        <p:spPr bwMode="auto">
          <a:xfrm flipH="1" flipV="1">
            <a:off x="3887788" y="1916113"/>
            <a:ext cx="3805237" cy="1131887"/>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450670" name="Object 110"/>
          <p:cNvGraphicFramePr>
            <a:graphicFrameLocks noChangeAspect="1"/>
          </p:cNvGraphicFramePr>
          <p:nvPr/>
        </p:nvGraphicFramePr>
        <p:xfrm>
          <a:off x="6142038" y="827088"/>
          <a:ext cx="403225" cy="395287"/>
        </p:xfrm>
        <a:graphic>
          <a:graphicData uri="http://schemas.openxmlformats.org/presentationml/2006/ole">
            <mc:AlternateContent xmlns:mc="http://schemas.openxmlformats.org/markup-compatibility/2006">
              <mc:Choice xmlns:v="urn:schemas-microsoft-com:vml" Requires="v">
                <p:oleObj spid="_x0000_s102687" name="数式" r:id="rId84" imgW="133249" imgH="133485" progId="Equation.3">
                  <p:embed/>
                </p:oleObj>
              </mc:Choice>
              <mc:Fallback>
                <p:oleObj name="数式" r:id="rId84" imgW="133249" imgH="133485" progId="Equation.3">
                  <p:embed/>
                  <p:pic>
                    <p:nvPicPr>
                      <p:cNvPr id="450670" name="Object 110"/>
                      <p:cNvPicPr>
                        <a:picLocks noChangeAspect="1" noChangeArrowheads="1"/>
                      </p:cNvPicPr>
                      <p:nvPr/>
                    </p:nvPicPr>
                    <p:blipFill>
                      <a:blip r:embed="rId85">
                        <a:extLst>
                          <a:ext uri="{28A0092B-C50C-407E-A947-70E740481C1C}">
                            <a14:useLocalDpi xmlns:a14="http://schemas.microsoft.com/office/drawing/2010/main" val="0"/>
                          </a:ext>
                        </a:extLst>
                      </a:blip>
                      <a:srcRect/>
                      <a:stretch>
                        <a:fillRect/>
                      </a:stretch>
                    </p:blipFill>
                    <p:spPr bwMode="auto">
                      <a:xfrm>
                        <a:off x="6142038" y="827088"/>
                        <a:ext cx="403225" cy="39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50710" name="Object 150"/>
          <p:cNvGraphicFramePr>
            <a:graphicFrameLocks noChangeAspect="1"/>
          </p:cNvGraphicFramePr>
          <p:nvPr/>
        </p:nvGraphicFramePr>
        <p:xfrm>
          <a:off x="5741988" y="1428750"/>
          <a:ext cx="292100" cy="466725"/>
        </p:xfrm>
        <a:graphic>
          <a:graphicData uri="http://schemas.openxmlformats.org/presentationml/2006/ole">
            <mc:AlternateContent xmlns:mc="http://schemas.openxmlformats.org/markup-compatibility/2006">
              <mc:Choice xmlns:v="urn:schemas-microsoft-com:vml" Requires="v">
                <p:oleObj spid="_x0000_s102688" name="数式" r:id="rId86" imgW="95216" imgH="152400" progId="Equation.3">
                  <p:embed/>
                </p:oleObj>
              </mc:Choice>
              <mc:Fallback>
                <p:oleObj name="数式" r:id="rId86" imgW="95216" imgH="152400" progId="Equation.3">
                  <p:embed/>
                  <p:pic>
                    <p:nvPicPr>
                      <p:cNvPr id="450710" name="Object 150"/>
                      <p:cNvPicPr>
                        <a:picLocks noChangeAspect="1" noChangeArrowheads="1"/>
                      </p:cNvPicPr>
                      <p:nvPr/>
                    </p:nvPicPr>
                    <p:blipFill>
                      <a:blip r:embed="rId87">
                        <a:extLst>
                          <a:ext uri="{28A0092B-C50C-407E-A947-70E740481C1C}">
                            <a14:useLocalDpi xmlns:a14="http://schemas.microsoft.com/office/drawing/2010/main" val="0"/>
                          </a:ext>
                        </a:extLst>
                      </a:blip>
                      <a:srcRect/>
                      <a:stretch>
                        <a:fillRect/>
                      </a:stretch>
                    </p:blipFill>
                    <p:spPr bwMode="auto">
                      <a:xfrm>
                        <a:off x="5741988" y="1428750"/>
                        <a:ext cx="2921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50713" name="Object 153"/>
          <p:cNvGraphicFramePr>
            <a:graphicFrameLocks noChangeAspect="1"/>
          </p:cNvGraphicFramePr>
          <p:nvPr/>
        </p:nvGraphicFramePr>
        <p:xfrm>
          <a:off x="5160963" y="862013"/>
          <a:ext cx="366712" cy="287337"/>
        </p:xfrm>
        <a:graphic>
          <a:graphicData uri="http://schemas.openxmlformats.org/presentationml/2006/ole">
            <mc:AlternateContent xmlns:mc="http://schemas.openxmlformats.org/markup-compatibility/2006">
              <mc:Choice xmlns:v="urn:schemas-microsoft-com:vml" Requires="v">
                <p:oleObj spid="_x0000_s102689" name="数式" r:id="rId88" imgW="126780" imgH="101424" progId="Equation.3">
                  <p:embed/>
                </p:oleObj>
              </mc:Choice>
              <mc:Fallback>
                <p:oleObj name="数式" r:id="rId88" imgW="126780" imgH="101424" progId="Equation.3">
                  <p:embed/>
                  <p:pic>
                    <p:nvPicPr>
                      <p:cNvPr id="450713" name="Object 153"/>
                      <p:cNvPicPr>
                        <a:picLocks noChangeAspect="1" noChangeArrowheads="1"/>
                      </p:cNvPicPr>
                      <p:nvPr/>
                    </p:nvPicPr>
                    <p:blipFill>
                      <a:blip r:embed="rId89">
                        <a:extLst>
                          <a:ext uri="{28A0092B-C50C-407E-A947-70E740481C1C}">
                            <a14:useLocalDpi xmlns:a14="http://schemas.microsoft.com/office/drawing/2010/main" val="0"/>
                          </a:ext>
                        </a:extLst>
                      </a:blip>
                      <a:srcRect/>
                      <a:stretch>
                        <a:fillRect/>
                      </a:stretch>
                    </p:blipFill>
                    <p:spPr bwMode="auto">
                      <a:xfrm>
                        <a:off x="5160963" y="862013"/>
                        <a:ext cx="366712"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50714" name="Object 154"/>
          <p:cNvGraphicFramePr>
            <a:graphicFrameLocks noChangeAspect="1"/>
          </p:cNvGraphicFramePr>
          <p:nvPr/>
        </p:nvGraphicFramePr>
        <p:xfrm>
          <a:off x="4070350" y="738188"/>
          <a:ext cx="403225" cy="503237"/>
        </p:xfrm>
        <a:graphic>
          <a:graphicData uri="http://schemas.openxmlformats.org/presentationml/2006/ole">
            <mc:AlternateContent xmlns:mc="http://schemas.openxmlformats.org/markup-compatibility/2006">
              <mc:Choice xmlns:v="urn:schemas-microsoft-com:vml" Requires="v">
                <p:oleObj spid="_x0000_s102690" name="数式" r:id="rId90" imgW="133249" imgH="171585" progId="Equation.3">
                  <p:embed/>
                </p:oleObj>
              </mc:Choice>
              <mc:Fallback>
                <p:oleObj name="数式" r:id="rId90" imgW="133249" imgH="171585" progId="Equation.3">
                  <p:embed/>
                  <p:pic>
                    <p:nvPicPr>
                      <p:cNvPr id="450714" name="Object 154"/>
                      <p:cNvPicPr>
                        <a:picLocks noChangeAspect="1" noChangeArrowheads="1"/>
                      </p:cNvPicPr>
                      <p:nvPr/>
                    </p:nvPicPr>
                    <p:blipFill>
                      <a:blip r:embed="rId91">
                        <a:extLst>
                          <a:ext uri="{28A0092B-C50C-407E-A947-70E740481C1C}">
                            <a14:useLocalDpi xmlns:a14="http://schemas.microsoft.com/office/drawing/2010/main" val="0"/>
                          </a:ext>
                        </a:extLst>
                      </a:blip>
                      <a:srcRect/>
                      <a:stretch>
                        <a:fillRect/>
                      </a:stretch>
                    </p:blipFill>
                    <p:spPr bwMode="auto">
                      <a:xfrm>
                        <a:off x="4070350" y="738188"/>
                        <a:ext cx="403225"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50715" name="Object 155"/>
          <p:cNvGraphicFramePr>
            <a:graphicFrameLocks noChangeAspect="1"/>
          </p:cNvGraphicFramePr>
          <p:nvPr/>
        </p:nvGraphicFramePr>
        <p:xfrm>
          <a:off x="4837113" y="849313"/>
          <a:ext cx="403225" cy="395287"/>
        </p:xfrm>
        <a:graphic>
          <a:graphicData uri="http://schemas.openxmlformats.org/presentationml/2006/ole">
            <mc:AlternateContent xmlns:mc="http://schemas.openxmlformats.org/markup-compatibility/2006">
              <mc:Choice xmlns:v="urn:schemas-microsoft-com:vml" Requires="v">
                <p:oleObj spid="_x0000_s102691" name="数式" r:id="rId92" imgW="133249" imgH="133485" progId="Equation.3">
                  <p:embed/>
                </p:oleObj>
              </mc:Choice>
              <mc:Fallback>
                <p:oleObj name="数式" r:id="rId92" imgW="133249" imgH="133485" progId="Equation.3">
                  <p:embed/>
                  <p:pic>
                    <p:nvPicPr>
                      <p:cNvPr id="450715" name="Object 155"/>
                      <p:cNvPicPr>
                        <a:picLocks noChangeAspect="1" noChangeArrowheads="1"/>
                      </p:cNvPicPr>
                      <p:nvPr/>
                    </p:nvPicPr>
                    <p:blipFill>
                      <a:blip r:embed="rId93">
                        <a:extLst>
                          <a:ext uri="{28A0092B-C50C-407E-A947-70E740481C1C}">
                            <a14:useLocalDpi xmlns:a14="http://schemas.microsoft.com/office/drawing/2010/main" val="0"/>
                          </a:ext>
                        </a:extLst>
                      </a:blip>
                      <a:srcRect/>
                      <a:stretch>
                        <a:fillRect/>
                      </a:stretch>
                    </p:blipFill>
                    <p:spPr bwMode="auto">
                      <a:xfrm>
                        <a:off x="4837113" y="849313"/>
                        <a:ext cx="403225" cy="39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50716" name="Object 156"/>
          <p:cNvGraphicFramePr>
            <a:graphicFrameLocks noChangeAspect="1"/>
          </p:cNvGraphicFramePr>
          <p:nvPr/>
        </p:nvGraphicFramePr>
        <p:xfrm>
          <a:off x="4892675" y="669925"/>
          <a:ext cx="292100" cy="538163"/>
        </p:xfrm>
        <a:graphic>
          <a:graphicData uri="http://schemas.openxmlformats.org/presentationml/2006/ole">
            <mc:AlternateContent xmlns:mc="http://schemas.openxmlformats.org/markup-compatibility/2006">
              <mc:Choice xmlns:v="urn:schemas-microsoft-com:vml" Requires="v">
                <p:oleObj spid="_x0000_s102692" name="数式" r:id="rId94" imgW="95216" imgH="181043" progId="Equation.3">
                  <p:embed/>
                </p:oleObj>
              </mc:Choice>
              <mc:Fallback>
                <p:oleObj name="数式" r:id="rId94" imgW="95216" imgH="181043" progId="Equation.3">
                  <p:embed/>
                  <p:pic>
                    <p:nvPicPr>
                      <p:cNvPr id="450716" name="Object 156"/>
                      <p:cNvPicPr>
                        <a:picLocks noChangeAspect="1" noChangeArrowheads="1"/>
                      </p:cNvPicPr>
                      <p:nvPr/>
                    </p:nvPicPr>
                    <p:blipFill>
                      <a:blip r:embed="rId95">
                        <a:extLst>
                          <a:ext uri="{28A0092B-C50C-407E-A947-70E740481C1C}">
                            <a14:useLocalDpi xmlns:a14="http://schemas.microsoft.com/office/drawing/2010/main" val="0"/>
                          </a:ext>
                        </a:extLst>
                      </a:blip>
                      <a:srcRect/>
                      <a:stretch>
                        <a:fillRect/>
                      </a:stretch>
                    </p:blipFill>
                    <p:spPr bwMode="auto">
                      <a:xfrm>
                        <a:off x="4892675" y="669925"/>
                        <a:ext cx="292100"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50717" name="Line 157"/>
          <p:cNvSpPr>
            <a:spLocks noChangeShapeType="1"/>
          </p:cNvSpPr>
          <p:nvPr/>
        </p:nvSpPr>
        <p:spPr bwMode="auto">
          <a:xfrm flipH="1">
            <a:off x="5873750" y="1228725"/>
            <a:ext cx="0" cy="265113"/>
          </a:xfrm>
          <a:prstGeom prst="line">
            <a:avLst/>
          </a:prstGeom>
          <a:noFill/>
          <a:ln w="57150">
            <a:solidFill>
              <a:srgbClr val="FF00FF"/>
            </a:solidFill>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450718" name="Line 158"/>
          <p:cNvSpPr>
            <a:spLocks noChangeShapeType="1"/>
          </p:cNvSpPr>
          <p:nvPr/>
        </p:nvSpPr>
        <p:spPr bwMode="auto">
          <a:xfrm flipH="1" flipV="1">
            <a:off x="4359275" y="1138238"/>
            <a:ext cx="179388" cy="423862"/>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450719" name="Line 159"/>
          <p:cNvSpPr>
            <a:spLocks noChangeShapeType="1"/>
          </p:cNvSpPr>
          <p:nvPr/>
        </p:nvSpPr>
        <p:spPr bwMode="auto">
          <a:xfrm flipV="1">
            <a:off x="4987925" y="1154113"/>
            <a:ext cx="23813" cy="522287"/>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450720" name="Line 160"/>
          <p:cNvSpPr>
            <a:spLocks noChangeShapeType="1"/>
          </p:cNvSpPr>
          <p:nvPr/>
        </p:nvSpPr>
        <p:spPr bwMode="auto">
          <a:xfrm flipH="1">
            <a:off x="6007100" y="1219200"/>
            <a:ext cx="0" cy="274638"/>
          </a:xfrm>
          <a:prstGeom prst="line">
            <a:avLst/>
          </a:prstGeom>
          <a:noFill/>
          <a:ln w="57150">
            <a:solidFill>
              <a:srgbClr val="FF00FF"/>
            </a:solidFill>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450721" name="AutoShape 161"/>
          <p:cNvSpPr>
            <a:spLocks noChangeArrowheads="1"/>
          </p:cNvSpPr>
          <p:nvPr/>
        </p:nvSpPr>
        <p:spPr bwMode="auto">
          <a:xfrm>
            <a:off x="4384675" y="1579563"/>
            <a:ext cx="814388" cy="471487"/>
          </a:xfrm>
          <a:prstGeom prst="roundRect">
            <a:avLst>
              <a:gd name="adj" fmla="val 36787"/>
            </a:avLst>
          </a:prstGeom>
          <a:noFill/>
          <a:ln w="28575" algn="ctr">
            <a:solidFill>
              <a:srgbClr val="00FF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graphicFrame>
        <p:nvGraphicFramePr>
          <p:cNvPr id="450723" name="Object 163"/>
          <p:cNvGraphicFramePr>
            <a:graphicFrameLocks noChangeAspect="1"/>
          </p:cNvGraphicFramePr>
          <p:nvPr/>
        </p:nvGraphicFramePr>
        <p:xfrm>
          <a:off x="4700588" y="1568450"/>
          <a:ext cx="293687" cy="501650"/>
        </p:xfrm>
        <a:graphic>
          <a:graphicData uri="http://schemas.openxmlformats.org/presentationml/2006/ole">
            <mc:AlternateContent xmlns:mc="http://schemas.openxmlformats.org/markup-compatibility/2006">
              <mc:Choice xmlns:v="urn:schemas-microsoft-com:vml" Requires="v">
                <p:oleObj spid="_x0000_s102693" name="数式" r:id="rId96" imgW="95216" imgH="171585" progId="Equation.3">
                  <p:embed/>
                </p:oleObj>
              </mc:Choice>
              <mc:Fallback>
                <p:oleObj name="数式" r:id="rId96" imgW="95216" imgH="171585" progId="Equation.3">
                  <p:embed/>
                  <p:pic>
                    <p:nvPicPr>
                      <p:cNvPr id="450723" name="Object 163"/>
                      <p:cNvPicPr>
                        <a:picLocks noChangeAspect="1" noChangeArrowheads="1"/>
                      </p:cNvPicPr>
                      <p:nvPr/>
                    </p:nvPicPr>
                    <p:blipFill>
                      <a:blip r:embed="rId97">
                        <a:extLst>
                          <a:ext uri="{28A0092B-C50C-407E-A947-70E740481C1C}">
                            <a14:useLocalDpi xmlns:a14="http://schemas.microsoft.com/office/drawing/2010/main" val="0"/>
                          </a:ext>
                        </a:extLst>
                      </a:blip>
                      <a:srcRect/>
                      <a:stretch>
                        <a:fillRect/>
                      </a:stretch>
                    </p:blipFill>
                    <p:spPr bwMode="auto">
                      <a:xfrm>
                        <a:off x="4700588" y="1568450"/>
                        <a:ext cx="293687"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5" name="Group 164"/>
          <p:cNvGrpSpPr>
            <a:grpSpLocks/>
          </p:cNvGrpSpPr>
          <p:nvPr/>
        </p:nvGrpSpPr>
        <p:grpSpPr bwMode="auto">
          <a:xfrm>
            <a:off x="5484813" y="1676400"/>
            <a:ext cx="273050" cy="309563"/>
            <a:chOff x="705" y="-388"/>
            <a:chExt cx="240" cy="285"/>
          </a:xfrm>
        </p:grpSpPr>
        <p:sp>
          <p:nvSpPr>
            <p:cNvPr id="16461" name="Rectangle 165"/>
            <p:cNvSpPr>
              <a:spLocks noChangeArrowheads="1"/>
            </p:cNvSpPr>
            <p:nvPr/>
          </p:nvSpPr>
          <p:spPr bwMode="auto">
            <a:xfrm>
              <a:off x="705" y="-387"/>
              <a:ext cx="240" cy="283"/>
            </a:xfrm>
            <a:prstGeom prst="rect">
              <a:avLst/>
            </a:prstGeom>
            <a:solidFill>
              <a:schemeClr val="bg1">
                <a:alpha val="70195"/>
              </a:schemeClr>
            </a:solidFill>
            <a:ln w="19050" algn="ctr">
              <a:solidFill>
                <a:srgbClr val="CC00FF"/>
              </a:solidFill>
              <a:miter lim="800000"/>
              <a:headEnd/>
              <a:tailEnd/>
            </a:ln>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16462" name="Line 166"/>
            <p:cNvSpPr>
              <a:spLocks noChangeShapeType="1"/>
            </p:cNvSpPr>
            <p:nvPr/>
          </p:nvSpPr>
          <p:spPr bwMode="auto">
            <a:xfrm>
              <a:off x="705" y="-388"/>
              <a:ext cx="236" cy="277"/>
            </a:xfrm>
            <a:prstGeom prst="line">
              <a:avLst/>
            </a:prstGeom>
            <a:noFill/>
            <a:ln w="19050">
              <a:solidFill>
                <a:srgbClr val="CC00FF"/>
              </a:solidFill>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16463" name="Line 167"/>
            <p:cNvSpPr>
              <a:spLocks noChangeShapeType="1"/>
            </p:cNvSpPr>
            <p:nvPr/>
          </p:nvSpPr>
          <p:spPr bwMode="auto">
            <a:xfrm flipV="1">
              <a:off x="707" y="-388"/>
              <a:ext cx="233" cy="285"/>
            </a:xfrm>
            <a:prstGeom prst="line">
              <a:avLst/>
            </a:prstGeom>
            <a:noFill/>
            <a:ln w="19050">
              <a:solidFill>
                <a:srgbClr val="CC00FF"/>
              </a:solidFill>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pSp>
      <p:sp>
        <p:nvSpPr>
          <p:cNvPr id="450728" name="Freeform 168"/>
          <p:cNvSpPr>
            <a:spLocks/>
          </p:cNvSpPr>
          <p:nvPr/>
        </p:nvSpPr>
        <p:spPr bwMode="auto">
          <a:xfrm>
            <a:off x="5091113" y="1943100"/>
            <a:ext cx="485775" cy="114300"/>
          </a:xfrm>
          <a:custGeom>
            <a:avLst/>
            <a:gdLst>
              <a:gd name="T0" fmla="*/ 2147483647 w 306"/>
              <a:gd name="T1" fmla="*/ 2147483647 h 72"/>
              <a:gd name="T2" fmla="*/ 2147483647 w 306"/>
              <a:gd name="T3" fmla="*/ 2147483647 h 72"/>
              <a:gd name="T4" fmla="*/ 0 w 306"/>
              <a:gd name="T5" fmla="*/ 0 h 72"/>
              <a:gd name="T6" fmla="*/ 0 60000 65536"/>
              <a:gd name="T7" fmla="*/ 0 60000 65536"/>
              <a:gd name="T8" fmla="*/ 0 60000 65536"/>
              <a:gd name="T9" fmla="*/ 0 w 306"/>
              <a:gd name="T10" fmla="*/ 0 h 72"/>
              <a:gd name="T11" fmla="*/ 306 w 306"/>
              <a:gd name="T12" fmla="*/ 72 h 72"/>
            </a:gdLst>
            <a:ahLst/>
            <a:cxnLst>
              <a:cxn ang="T6">
                <a:pos x="T0" y="T1"/>
              </a:cxn>
              <a:cxn ang="T7">
                <a:pos x="T2" y="T3"/>
              </a:cxn>
              <a:cxn ang="T8">
                <a:pos x="T4" y="T5"/>
              </a:cxn>
            </a:cxnLst>
            <a:rect l="T9" t="T10" r="T11" b="T12"/>
            <a:pathLst>
              <a:path w="306" h="72">
                <a:moveTo>
                  <a:pt x="306" y="24"/>
                </a:moveTo>
                <a:lnTo>
                  <a:pt x="168" y="72"/>
                </a:lnTo>
                <a:lnTo>
                  <a:pt x="0" y="0"/>
                </a:lnTo>
              </a:path>
            </a:pathLst>
          </a:custGeom>
          <a:noFill/>
          <a:ln w="57150">
            <a:solidFill>
              <a:srgbClr val="CC00FF"/>
            </a:solidFill>
            <a:prstDash val="sysDot"/>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ja-JP" altLang="en-US" sz="3200" b="1">
              <a:solidFill>
                <a:srgbClr val="000000"/>
              </a:solidFill>
            </a:endParaRPr>
          </a:p>
        </p:txBody>
      </p:sp>
      <p:graphicFrame>
        <p:nvGraphicFramePr>
          <p:cNvPr id="450729" name="Object 169"/>
          <p:cNvGraphicFramePr>
            <a:graphicFrameLocks noChangeAspect="1"/>
          </p:cNvGraphicFramePr>
          <p:nvPr/>
        </p:nvGraphicFramePr>
        <p:xfrm>
          <a:off x="4810125" y="1638300"/>
          <a:ext cx="403225" cy="395288"/>
        </p:xfrm>
        <a:graphic>
          <a:graphicData uri="http://schemas.openxmlformats.org/presentationml/2006/ole">
            <mc:AlternateContent xmlns:mc="http://schemas.openxmlformats.org/markup-compatibility/2006">
              <mc:Choice xmlns:v="urn:schemas-microsoft-com:vml" Requires="v">
                <p:oleObj spid="_x0000_s102694" name="数式" r:id="rId98" imgW="133249" imgH="133485" progId="Equation.3">
                  <p:embed/>
                </p:oleObj>
              </mc:Choice>
              <mc:Fallback>
                <p:oleObj name="数式" r:id="rId98" imgW="133249" imgH="133485" progId="Equation.3">
                  <p:embed/>
                  <p:pic>
                    <p:nvPicPr>
                      <p:cNvPr id="450729" name="Object 169"/>
                      <p:cNvPicPr>
                        <a:picLocks noChangeAspect="1" noChangeArrowheads="1"/>
                      </p:cNvPicPr>
                      <p:nvPr/>
                    </p:nvPicPr>
                    <p:blipFill>
                      <a:blip r:embed="rId99">
                        <a:extLst>
                          <a:ext uri="{28A0092B-C50C-407E-A947-70E740481C1C}">
                            <a14:useLocalDpi xmlns:a14="http://schemas.microsoft.com/office/drawing/2010/main" val="0"/>
                          </a:ext>
                        </a:extLst>
                      </a:blip>
                      <a:srcRect/>
                      <a:stretch>
                        <a:fillRect/>
                      </a:stretch>
                    </p:blipFill>
                    <p:spPr bwMode="auto">
                      <a:xfrm>
                        <a:off x="4810125" y="1638300"/>
                        <a:ext cx="403225" cy="39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50744" name="AutoShape 184"/>
          <p:cNvSpPr>
            <a:spLocks noChangeArrowheads="1"/>
          </p:cNvSpPr>
          <p:nvPr/>
        </p:nvSpPr>
        <p:spPr bwMode="auto">
          <a:xfrm>
            <a:off x="5770563" y="698500"/>
            <a:ext cx="323850" cy="538163"/>
          </a:xfrm>
          <a:prstGeom prst="roundRect">
            <a:avLst>
              <a:gd name="adj" fmla="val 36787"/>
            </a:avLst>
          </a:prstGeom>
          <a:noFill/>
          <a:ln w="28575" algn="ctr">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450745" name="AutoShape 185"/>
          <p:cNvSpPr>
            <a:spLocks noChangeArrowheads="1"/>
          </p:cNvSpPr>
          <p:nvPr/>
        </p:nvSpPr>
        <p:spPr bwMode="auto">
          <a:xfrm>
            <a:off x="5761038" y="1487488"/>
            <a:ext cx="323850" cy="538162"/>
          </a:xfrm>
          <a:prstGeom prst="roundRect">
            <a:avLst>
              <a:gd name="adj" fmla="val 36787"/>
            </a:avLst>
          </a:prstGeom>
          <a:noFill/>
          <a:ln w="28575" algn="ctr">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450746" name="AutoShape 186"/>
          <p:cNvSpPr>
            <a:spLocks noChangeArrowheads="1"/>
          </p:cNvSpPr>
          <p:nvPr/>
        </p:nvSpPr>
        <p:spPr bwMode="auto">
          <a:xfrm>
            <a:off x="4137025" y="708025"/>
            <a:ext cx="323850" cy="538163"/>
          </a:xfrm>
          <a:prstGeom prst="roundRect">
            <a:avLst>
              <a:gd name="adj" fmla="val 36787"/>
            </a:avLst>
          </a:prstGeom>
          <a:noFill/>
          <a:ln w="28575" algn="ctr">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450748" name="Rectangle 188"/>
          <p:cNvSpPr>
            <a:spLocks noChangeArrowheads="1"/>
          </p:cNvSpPr>
          <p:nvPr/>
        </p:nvSpPr>
        <p:spPr bwMode="auto">
          <a:xfrm>
            <a:off x="4560888" y="1457325"/>
            <a:ext cx="169862" cy="74613"/>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450749" name="AutoShape 189"/>
          <p:cNvSpPr>
            <a:spLocks noChangeArrowheads="1"/>
          </p:cNvSpPr>
          <p:nvPr/>
        </p:nvSpPr>
        <p:spPr bwMode="auto">
          <a:xfrm>
            <a:off x="7139220" y="5367338"/>
            <a:ext cx="1874837" cy="1371600"/>
          </a:xfrm>
          <a:prstGeom prst="roundRect">
            <a:avLst>
              <a:gd name="adj" fmla="val 18398"/>
            </a:avLst>
          </a:prstGeom>
          <a:solidFill>
            <a:srgbClr val="FFF0E6"/>
          </a:solidFill>
          <a:ln w="57150" algn="ctr">
            <a:solidFill>
              <a:srgbClr val="FFE6E6"/>
            </a:solidFill>
            <a:round/>
            <a:headEnd/>
            <a:tailEnd/>
          </a:ln>
          <a:effectLst>
            <a:outerShdw blurRad="50800" dist="38100" dir="2700000" algn="tl" rotWithShape="0">
              <a:prstClr val="black">
                <a:alpha val="40000"/>
              </a:prstClr>
            </a:outerShdw>
          </a:effectLst>
        </p:spPr>
        <p:txBody>
          <a:bodyPr wrap="none" anchor="ctr" anchorCtr="1"/>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algn="ctr" eaLnBrk="1" hangingPunct="1"/>
            <a:r>
              <a:rPr lang="ja-JP" altLang="en-US" b="0">
                <a:solidFill>
                  <a:srgbClr val="C84B3C"/>
                </a:solidFill>
                <a:latin typeface="ＭＳ ゴシック" pitchFamily="49" charset="-128"/>
                <a:ea typeface="ＭＳ ゴシック" pitchFamily="49" charset="-128"/>
                <a:cs typeface="Times New Roman" pitchFamily="18" charset="0"/>
              </a:rPr>
              <a:t>整理して</a:t>
            </a:r>
          </a:p>
          <a:p>
            <a:pPr algn="ctr" eaLnBrk="1" hangingPunct="1"/>
            <a:r>
              <a:rPr lang="ja-JP" altLang="en-US" b="0">
                <a:solidFill>
                  <a:srgbClr val="C84B3C"/>
                </a:solidFill>
                <a:latin typeface="ＭＳ ゴシック" pitchFamily="49" charset="-128"/>
                <a:ea typeface="ＭＳ ゴシック" pitchFamily="49" charset="-128"/>
                <a:cs typeface="Times New Roman" pitchFamily="18" charset="0"/>
              </a:rPr>
              <a:t>解く</a:t>
            </a:r>
          </a:p>
        </p:txBody>
      </p:sp>
      <p:sp>
        <p:nvSpPr>
          <p:cNvPr id="99" name="Rectangle 22">
            <a:extLst>
              <a:ext uri="{FF2B5EF4-FFF2-40B4-BE49-F238E27FC236}">
                <a16:creationId xmlns:a16="http://schemas.microsoft.com/office/drawing/2014/main" id="{65A00A94-1EBA-4894-8C67-C95782820126}"/>
              </a:ext>
            </a:extLst>
          </p:cNvPr>
          <p:cNvSpPr>
            <a:spLocks noChangeArrowheads="1"/>
          </p:cNvSpPr>
          <p:nvPr/>
        </p:nvSpPr>
        <p:spPr bwMode="auto">
          <a:xfrm>
            <a:off x="7927181" y="2329559"/>
            <a:ext cx="1216819"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en-US" altLang="ja-JP" b="0" i="1" dirty="0">
                <a:solidFill>
                  <a:srgbClr val="000000"/>
                </a:solidFill>
                <a:latin typeface="Bookman Old Style" pitchFamily="18" charset="0"/>
                <a:ea typeface="ＭＳ ゴシック" pitchFamily="49" charset="-128"/>
                <a:cs typeface="Times New Roman" pitchFamily="18" charset="0"/>
              </a:rPr>
              <a:t>x</a:t>
            </a:r>
            <a:r>
              <a:rPr lang="en-US" altLang="ja-JP" b="0" dirty="0">
                <a:solidFill>
                  <a:srgbClr val="000000"/>
                </a:solidFill>
                <a:latin typeface="Symbol" panose="05050102010706020507" pitchFamily="18" charset="2"/>
                <a:ea typeface="ＭＳ ゴシック" pitchFamily="49" charset="-128"/>
                <a:cs typeface="Times New Roman" pitchFamily="18" charset="0"/>
              </a:rPr>
              <a:t>=</a:t>
            </a:r>
            <a:r>
              <a:rPr lang="en-US" altLang="ja-JP" b="0" i="1" dirty="0" err="1">
                <a:solidFill>
                  <a:srgbClr val="000000"/>
                </a:solidFill>
                <a:latin typeface="Bookman Old Style" pitchFamily="18" charset="0"/>
                <a:ea typeface="ＭＳ ゴシック" pitchFamily="49" charset="-128"/>
                <a:cs typeface="Times New Roman" pitchFamily="18" charset="0"/>
              </a:rPr>
              <a:t>a</a:t>
            </a:r>
            <a:r>
              <a:rPr lang="en-US" altLang="ja-JP" b="0" i="1" dirty="0" err="1">
                <a:solidFill>
                  <a:srgbClr val="000000"/>
                </a:solidFill>
                <a:latin typeface="Symbol" panose="05050102010706020507" pitchFamily="18" charset="2"/>
                <a:ea typeface="ＭＳ ゴシック" pitchFamily="49" charset="-128"/>
                <a:cs typeface="Times New Roman" pitchFamily="18" charset="0"/>
              </a:rPr>
              <a:t>f</a:t>
            </a:r>
            <a:endParaRPr lang="en-US" altLang="ja-JP" b="0" i="1" dirty="0">
              <a:solidFill>
                <a:srgbClr val="000000"/>
              </a:solidFill>
              <a:latin typeface="Symbol" panose="05050102010706020507" pitchFamily="18" charset="2"/>
              <a:ea typeface="ＭＳ ゴシック" pitchFamily="49" charset="-128"/>
              <a:cs typeface="Times New Roman" pitchFamily="18" charset="0"/>
            </a:endParaRPr>
          </a:p>
        </p:txBody>
      </p:sp>
    </p:spTree>
    <p:extLst>
      <p:ext uri="{BB962C8B-B14F-4D97-AF65-F5344CB8AC3E}">
        <p14:creationId xmlns:p14="http://schemas.microsoft.com/office/powerpoint/2010/main" val="37812577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074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xit" presetSubtype="0" fill="hold" nodeType="clickEffect">
                                  <p:stCondLst>
                                    <p:cond delay="0"/>
                                  </p:stCondLst>
                                  <p:childTnLst>
                                    <p:set>
                                      <p:cBhvr>
                                        <p:cTn id="10" dur="1" fill="hold">
                                          <p:stCondLst>
                                            <p:cond delay="0"/>
                                          </p:stCondLst>
                                        </p:cTn>
                                        <p:tgtEl>
                                          <p:spTgt spid="2"/>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45059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50593"/>
                                        </p:tgtEl>
                                        <p:attrNameLst>
                                          <p:attrName>style.visibility</p:attrName>
                                        </p:attrNameLst>
                                      </p:cBhvr>
                                      <p:to>
                                        <p:strVal val="visible"/>
                                      </p:to>
                                    </p:set>
                                  </p:childTnLst>
                                </p:cTn>
                              </p:par>
                              <p:par>
                                <p:cTn id="15" presetID="42" presetClass="path" presetSubtype="0" fill="remove" grpId="1" nodeType="withEffect">
                                  <p:stCondLst>
                                    <p:cond delay="0"/>
                                  </p:stCondLst>
                                  <p:childTnLst>
                                    <p:animMotion origin="layout" path="M 5.55556E-7 3.7037E-7 L 0.00278 0.42847 " pathEditMode="relative" rAng="0" ptsTypes="AA">
                                      <p:cBhvr>
                                        <p:cTn id="16" dur="500" spd="-100000" fill="hold"/>
                                        <p:tgtEl>
                                          <p:spTgt spid="450592"/>
                                        </p:tgtEl>
                                        <p:attrNameLst>
                                          <p:attrName>ppt_x</p:attrName>
                                          <p:attrName>ppt_y</p:attrName>
                                        </p:attrNameLst>
                                      </p:cBhvr>
                                      <p:rCtr x="139" y="21412"/>
                                    </p:animMotion>
                                  </p:childTnLst>
                                </p:cTn>
                              </p:par>
                              <p:par>
                                <p:cTn id="17" presetID="42" presetClass="path" presetSubtype="0" fill="remove" nodeType="withEffect">
                                  <p:stCondLst>
                                    <p:cond delay="0"/>
                                  </p:stCondLst>
                                  <p:childTnLst>
                                    <p:animMotion origin="layout" path="M -2.77778E-7 2.59259E-6 L -0.44306 0.60602 " pathEditMode="relative" rAng="0" ptsTypes="AA">
                                      <p:cBhvr>
                                        <p:cTn id="18" dur="500" spd="-100000" fill="hold"/>
                                        <p:tgtEl>
                                          <p:spTgt spid="450593"/>
                                        </p:tgtEl>
                                        <p:attrNameLst>
                                          <p:attrName>ppt_x</p:attrName>
                                          <p:attrName>ppt_y</p:attrName>
                                        </p:attrNameLst>
                                      </p:cBhvr>
                                      <p:rCtr x="-22153" y="30301"/>
                                    </p:animMotion>
                                  </p:childTnLst>
                                </p:cTn>
                              </p:par>
                              <p:par>
                                <p:cTn id="19" presetID="1" presetClass="exit" presetSubtype="0" fill="hold" nodeType="withEffect">
                                  <p:stCondLst>
                                    <p:cond delay="0"/>
                                  </p:stCondLst>
                                  <p:childTnLst>
                                    <p:set>
                                      <p:cBhvr>
                                        <p:cTn id="20" dur="1" fill="hold">
                                          <p:stCondLst>
                                            <p:cond delay="0"/>
                                          </p:stCondLst>
                                        </p:cTn>
                                        <p:tgtEl>
                                          <p:spTgt spid="3"/>
                                        </p:tgtEl>
                                        <p:attrNameLst>
                                          <p:attrName>style.visibility</p:attrName>
                                        </p:attrNameLst>
                                      </p:cBhvr>
                                      <p:to>
                                        <p:strVal val="hidden"/>
                                      </p:to>
                                    </p:set>
                                  </p:childTnLst>
                                </p:cTn>
                              </p:par>
                              <p:par>
                                <p:cTn id="21" presetID="1" presetClass="exit" presetSubtype="0" fill="hold" grpId="0" nodeType="withEffect">
                                  <p:stCondLst>
                                    <p:cond delay="0"/>
                                  </p:stCondLst>
                                  <p:childTnLst>
                                    <p:set>
                                      <p:cBhvr>
                                        <p:cTn id="22" dur="1" fill="hold">
                                          <p:stCondLst>
                                            <p:cond delay="0"/>
                                          </p:stCondLst>
                                        </p:cTn>
                                        <p:tgtEl>
                                          <p:spTgt spid="450648"/>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45059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50595"/>
                                        </p:tgtEl>
                                        <p:attrNameLst>
                                          <p:attrName>style.visibility</p:attrName>
                                        </p:attrNameLst>
                                      </p:cBhvr>
                                      <p:to>
                                        <p:strVal val="visible"/>
                                      </p:to>
                                    </p:set>
                                  </p:childTnLst>
                                </p:cTn>
                              </p:par>
                              <p:par>
                                <p:cTn id="27" presetID="42" presetClass="path" presetSubtype="0" fill="remove" grpId="1" nodeType="withEffect">
                                  <p:stCondLst>
                                    <p:cond delay="0"/>
                                  </p:stCondLst>
                                  <p:childTnLst>
                                    <p:animMotion origin="layout" path="M 5.55556E-7 -4.07407E-6 L 0.00295 0.61713 " pathEditMode="relative" rAng="0" ptsTypes="AA">
                                      <p:cBhvr>
                                        <p:cTn id="28" dur="500" spd="-100000" fill="hold"/>
                                        <p:tgtEl>
                                          <p:spTgt spid="450594"/>
                                        </p:tgtEl>
                                        <p:attrNameLst>
                                          <p:attrName>ppt_x</p:attrName>
                                          <p:attrName>ppt_y</p:attrName>
                                        </p:attrNameLst>
                                      </p:cBhvr>
                                      <p:rCtr x="139" y="30856"/>
                                    </p:animMotion>
                                  </p:childTnLst>
                                </p:cTn>
                              </p:par>
                              <p:par>
                                <p:cTn id="29" presetID="42" presetClass="path" presetSubtype="0" fill="remove" nodeType="withEffect">
                                  <p:stCondLst>
                                    <p:cond delay="0"/>
                                  </p:stCondLst>
                                  <p:childTnLst>
                                    <p:animMotion origin="layout" path="M 4.44444E-6 -3.33333E-6 L -0.57153 0.80371 " pathEditMode="relative" rAng="0" ptsTypes="AA">
                                      <p:cBhvr>
                                        <p:cTn id="30" dur="500" spd="-100000" fill="hold"/>
                                        <p:tgtEl>
                                          <p:spTgt spid="450595"/>
                                        </p:tgtEl>
                                        <p:attrNameLst>
                                          <p:attrName>ppt_x</p:attrName>
                                          <p:attrName>ppt_y</p:attrName>
                                        </p:attrNameLst>
                                      </p:cBhvr>
                                      <p:rCtr x="-28576" y="40185"/>
                                    </p:animMotion>
                                  </p:childTnLst>
                                </p:cTn>
                              </p:par>
                              <p:par>
                                <p:cTn id="31" presetID="1" presetClass="entr" presetSubtype="0" fill="hold" nodeType="withEffect">
                                  <p:stCondLst>
                                    <p:cond delay="0"/>
                                  </p:stCondLst>
                                  <p:childTnLst>
                                    <p:set>
                                      <p:cBhvr>
                                        <p:cTn id="32" dur="1" fill="hold">
                                          <p:stCondLst>
                                            <p:cond delay="0"/>
                                          </p:stCondLst>
                                        </p:cTn>
                                        <p:tgtEl>
                                          <p:spTgt spid="450738"/>
                                        </p:tgtEl>
                                        <p:attrNameLst>
                                          <p:attrName>style.visibility</p:attrName>
                                        </p:attrNameLst>
                                      </p:cBhvr>
                                      <p:to>
                                        <p:strVal val="visible"/>
                                      </p:to>
                                    </p:set>
                                  </p:childTnLst>
                                </p:cTn>
                              </p:par>
                              <p:par>
                                <p:cTn id="33" presetID="42" presetClass="path" presetSubtype="0" fill="remove" nodeType="withEffect">
                                  <p:stCondLst>
                                    <p:cond delay="0"/>
                                  </p:stCondLst>
                                  <p:childTnLst>
                                    <p:animMotion origin="layout" path="M 0 1.85185E-6 L -0.57431 0.80185 " pathEditMode="relative" rAng="0" ptsTypes="AA">
                                      <p:cBhvr>
                                        <p:cTn id="34" dur="500" spd="-100000" fill="hold"/>
                                        <p:tgtEl>
                                          <p:spTgt spid="450738"/>
                                        </p:tgtEl>
                                        <p:attrNameLst>
                                          <p:attrName>ppt_x</p:attrName>
                                          <p:attrName>ppt_y</p:attrName>
                                        </p:attrNameLst>
                                      </p:cBhvr>
                                      <p:rCtr x="-28715" y="40093"/>
                                    </p:animMotion>
                                  </p:childTnLst>
                                </p:cTn>
                              </p:par>
                              <p:par>
                                <p:cTn id="35" presetID="1" presetClass="entr" presetSubtype="0" fill="hold" nodeType="withEffect">
                                  <p:stCondLst>
                                    <p:cond delay="0"/>
                                  </p:stCondLst>
                                  <p:childTnLst>
                                    <p:set>
                                      <p:cBhvr>
                                        <p:cTn id="36" dur="1" fill="hold">
                                          <p:stCondLst>
                                            <p:cond delay="0"/>
                                          </p:stCondLst>
                                        </p:cTn>
                                        <p:tgtEl>
                                          <p:spTgt spid="450739"/>
                                        </p:tgtEl>
                                        <p:attrNameLst>
                                          <p:attrName>style.visibility</p:attrName>
                                        </p:attrNameLst>
                                      </p:cBhvr>
                                      <p:to>
                                        <p:strVal val="visible"/>
                                      </p:to>
                                    </p:set>
                                  </p:childTnLst>
                                </p:cTn>
                              </p:par>
                              <p:par>
                                <p:cTn id="37" presetID="42" presetClass="path" presetSubtype="0" fill="remove" nodeType="withEffect">
                                  <p:stCondLst>
                                    <p:cond delay="0"/>
                                  </p:stCondLst>
                                  <p:childTnLst>
                                    <p:animMotion origin="layout" path="M 0 1.85185E-6 L -0.57431 0.80185 " pathEditMode="relative" rAng="0" ptsTypes="AA">
                                      <p:cBhvr>
                                        <p:cTn id="38" dur="500" spd="-100000" fill="hold"/>
                                        <p:tgtEl>
                                          <p:spTgt spid="450739"/>
                                        </p:tgtEl>
                                        <p:attrNameLst>
                                          <p:attrName>ppt_x</p:attrName>
                                          <p:attrName>ppt_y</p:attrName>
                                        </p:attrNameLst>
                                      </p:cBhvr>
                                      <p:rCtr x="-28715" y="40093"/>
                                    </p:animMotion>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50749"/>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4"/>
                                        </p:tgtEl>
                                        <p:attrNameLst>
                                          <p:attrName>style.visibility</p:attrName>
                                        </p:attrNameLst>
                                      </p:cBhvr>
                                      <p:to>
                                        <p:strVal val="visible"/>
                                      </p:to>
                                    </p:set>
                                  </p:childTnLst>
                                </p:cTn>
                              </p:par>
                              <p:par>
                                <p:cTn id="47" presetID="35" presetClass="emph" presetSubtype="0" repeatCount="10000" fill="hold" nodeType="withEffect">
                                  <p:stCondLst>
                                    <p:cond delay="0"/>
                                  </p:stCondLst>
                                  <p:childTnLst>
                                    <p:anim calcmode="discrete" valueType="str">
                                      <p:cBhvr>
                                        <p:cTn id="48" dur="500" fill="hold"/>
                                        <p:tgtEl>
                                          <p:spTgt spid="4"/>
                                        </p:tgtEl>
                                        <p:attrNameLst>
                                          <p:attrName>style.visibility</p:attrName>
                                        </p:attrNameLst>
                                      </p:cBhvr>
                                      <p:tavLst>
                                        <p:tav tm="0">
                                          <p:val>
                                            <p:strVal val="hidden"/>
                                          </p:val>
                                        </p:tav>
                                        <p:tav tm="50000">
                                          <p:val>
                                            <p:strVal val="visible"/>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2" fill="hold" grpId="0" nodeType="clickEffect">
                                  <p:stCondLst>
                                    <p:cond delay="0"/>
                                  </p:stCondLst>
                                  <p:childTnLst>
                                    <p:set>
                                      <p:cBhvr>
                                        <p:cTn id="52" dur="1" fill="hold">
                                          <p:stCondLst>
                                            <p:cond delay="0"/>
                                          </p:stCondLst>
                                        </p:cTn>
                                        <p:tgtEl>
                                          <p:spTgt spid="450676"/>
                                        </p:tgtEl>
                                        <p:attrNameLst>
                                          <p:attrName>style.visibility</p:attrName>
                                        </p:attrNameLst>
                                      </p:cBhvr>
                                      <p:to>
                                        <p:strVal val="visible"/>
                                      </p:to>
                                    </p:set>
                                    <p:animEffect transition="in" filter="wipe(right)">
                                      <p:cBhvr>
                                        <p:cTn id="53" dur="500"/>
                                        <p:tgtEl>
                                          <p:spTgt spid="450676"/>
                                        </p:tgtEl>
                                      </p:cBhvr>
                                    </p:animEffect>
                                  </p:childTnLst>
                                </p:cTn>
                              </p:par>
                              <p:par>
                                <p:cTn id="54" presetID="1" presetClass="entr" presetSubtype="0" fill="hold" nodeType="withEffect">
                                  <p:stCondLst>
                                    <p:cond delay="0"/>
                                  </p:stCondLst>
                                  <p:childTnLst>
                                    <p:set>
                                      <p:cBhvr>
                                        <p:cTn id="55" dur="1" fill="hold">
                                          <p:stCondLst>
                                            <p:cond delay="0"/>
                                          </p:stCondLst>
                                        </p:cTn>
                                        <p:tgtEl>
                                          <p:spTgt spid="450670"/>
                                        </p:tgtEl>
                                        <p:attrNameLst>
                                          <p:attrName>style.visibility</p:attrName>
                                        </p:attrNameLst>
                                      </p:cBhvr>
                                      <p:to>
                                        <p:strVal val="visible"/>
                                      </p:to>
                                    </p:set>
                                  </p:childTnLst>
                                </p:cTn>
                              </p:par>
                              <p:par>
                                <p:cTn id="56" presetID="37" presetClass="path" presetSubtype="0" fill="remove" nodeType="withEffect">
                                  <p:stCondLst>
                                    <p:cond delay="0"/>
                                  </p:stCondLst>
                                  <p:childTnLst>
                                    <p:animMotion origin="layout" path="M -3.05556E-6 1.11111E-6 L 0.02518 0.03796 C 0.03039 0.04676 0.03837 0.05162 0.04653 0.05162 C 0.05608 0.05162 0.06354 0.04676 0.06875 0.03796 L 0.09375 1.11111E-6 " pathEditMode="relative" rAng="0" ptsTypes="FffFF">
                                      <p:cBhvr>
                                        <p:cTn id="57" dur="500" spd="-100000" fill="hold"/>
                                        <p:tgtEl>
                                          <p:spTgt spid="450670"/>
                                        </p:tgtEl>
                                        <p:attrNameLst>
                                          <p:attrName>ppt_x</p:attrName>
                                          <p:attrName>ppt_y</p:attrName>
                                        </p:attrNameLst>
                                      </p:cBhvr>
                                      <p:rCtr x="4688" y="2569"/>
                                    </p:animMotion>
                                  </p:childTnLst>
                                </p:cTn>
                              </p:par>
                            </p:childTnLst>
                          </p:cTn>
                        </p:par>
                        <p:par>
                          <p:cTn id="58" fill="hold" nodeType="afterGroup">
                            <p:stCondLst>
                              <p:cond delay="500"/>
                            </p:stCondLst>
                            <p:childTnLst>
                              <p:par>
                                <p:cTn id="59" presetID="1" presetClass="entr" presetSubtype="0" fill="hold" nodeType="afterEffect">
                                  <p:stCondLst>
                                    <p:cond delay="0"/>
                                  </p:stCondLst>
                                  <p:childTnLst>
                                    <p:set>
                                      <p:cBhvr>
                                        <p:cTn id="60" dur="1" fill="hold">
                                          <p:stCondLst>
                                            <p:cond delay="0"/>
                                          </p:stCondLst>
                                        </p:cTn>
                                        <p:tgtEl>
                                          <p:spTgt spid="450671"/>
                                        </p:tgtEl>
                                        <p:attrNameLst>
                                          <p:attrName>style.visibility</p:attrName>
                                        </p:attrNameLst>
                                      </p:cBhvr>
                                      <p:to>
                                        <p:strVal val="visible"/>
                                      </p:to>
                                    </p:set>
                                  </p:childTnLst>
                                </p:cTn>
                              </p:par>
                            </p:childTnLst>
                          </p:cTn>
                        </p:par>
                      </p:childTnLst>
                    </p:cTn>
                  </p:par>
                  <p:par>
                    <p:cTn id="61" fill="hold" nodeType="clickPar">
                      <p:stCondLst>
                        <p:cond delay="indefinite"/>
                      </p:stCondLst>
                      <p:childTnLst>
                        <p:par>
                          <p:cTn id="62" fill="hold" nodeType="withGroup">
                            <p:stCondLst>
                              <p:cond delay="0"/>
                            </p:stCondLst>
                            <p:childTnLst>
                              <p:par>
                                <p:cTn id="63" presetID="1" presetClass="exit" presetSubtype="0" fill="hold" grpId="1" nodeType="clickEffect">
                                  <p:stCondLst>
                                    <p:cond delay="0"/>
                                  </p:stCondLst>
                                  <p:childTnLst>
                                    <p:set>
                                      <p:cBhvr>
                                        <p:cTn id="64" dur="1" fill="hold">
                                          <p:stCondLst>
                                            <p:cond delay="0"/>
                                          </p:stCondLst>
                                        </p:cTn>
                                        <p:tgtEl>
                                          <p:spTgt spid="450676"/>
                                        </p:tgtEl>
                                        <p:attrNameLst>
                                          <p:attrName>style.visibility</p:attrName>
                                        </p:attrNameLst>
                                      </p:cBhvr>
                                      <p:to>
                                        <p:strVal val="hidden"/>
                                      </p:to>
                                    </p:set>
                                  </p:childTnLst>
                                </p:cTn>
                              </p:par>
                              <p:par>
                                <p:cTn id="65" presetID="1" presetClass="exit" presetSubtype="0" fill="hold" nodeType="withEffect">
                                  <p:stCondLst>
                                    <p:cond delay="0"/>
                                  </p:stCondLst>
                                  <p:childTnLst>
                                    <p:set>
                                      <p:cBhvr>
                                        <p:cTn id="66" dur="1" fill="hold">
                                          <p:stCondLst>
                                            <p:cond delay="0"/>
                                          </p:stCondLst>
                                        </p:cTn>
                                        <p:tgtEl>
                                          <p:spTgt spid="4"/>
                                        </p:tgtEl>
                                        <p:attrNameLst>
                                          <p:attrName>style.visibility</p:attrName>
                                        </p:attrNameLst>
                                      </p:cBhvr>
                                      <p:to>
                                        <p:strVal val="hidden"/>
                                      </p:to>
                                    </p:set>
                                  </p:childTnLst>
                                </p:cTn>
                              </p:par>
                              <p:par>
                                <p:cTn id="67" presetID="1" presetClass="exit" presetSubtype="0" fill="hold" nodeType="withEffect">
                                  <p:stCondLst>
                                    <p:cond delay="0"/>
                                  </p:stCondLst>
                                  <p:childTnLst>
                                    <p:set>
                                      <p:cBhvr>
                                        <p:cTn id="68" dur="1" fill="hold">
                                          <p:stCondLst>
                                            <p:cond delay="0"/>
                                          </p:stCondLst>
                                        </p:cTn>
                                        <p:tgtEl>
                                          <p:spTgt spid="450738"/>
                                        </p:tgtEl>
                                        <p:attrNameLst>
                                          <p:attrName>style.visibility</p:attrName>
                                        </p:attrNameLst>
                                      </p:cBhvr>
                                      <p:to>
                                        <p:strVal val="hidden"/>
                                      </p:to>
                                    </p:set>
                                  </p:childTnLst>
                                </p:cTn>
                              </p:par>
                            </p:childTnLst>
                          </p:cTn>
                        </p:par>
                      </p:childTnLst>
                    </p:cTn>
                  </p:par>
                  <p:par>
                    <p:cTn id="69" fill="hold" nodeType="clickPar">
                      <p:stCondLst>
                        <p:cond delay="indefinite"/>
                      </p:stCondLst>
                      <p:childTnLst>
                        <p:par>
                          <p:cTn id="70" fill="hold" nodeType="withGroup">
                            <p:stCondLst>
                              <p:cond delay="0"/>
                            </p:stCondLst>
                            <p:childTnLst>
                              <p:par>
                                <p:cTn id="71" presetID="1" presetClass="entr" presetSubtype="0" fill="hold" nodeType="clickEffect">
                                  <p:stCondLst>
                                    <p:cond delay="0"/>
                                  </p:stCondLst>
                                  <p:childTnLst>
                                    <p:set>
                                      <p:cBhvr>
                                        <p:cTn id="72" dur="1" fill="hold">
                                          <p:stCondLst>
                                            <p:cond delay="0"/>
                                          </p:stCondLst>
                                        </p:cTn>
                                        <p:tgtEl>
                                          <p:spTgt spid="450678"/>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450679"/>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450680"/>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450681"/>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450682"/>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450683"/>
                                        </p:tgtEl>
                                        <p:attrNameLst>
                                          <p:attrName>style.visibility</p:attrName>
                                        </p:attrNameLst>
                                      </p:cBhvr>
                                      <p:to>
                                        <p:strVal val="visible"/>
                                      </p:to>
                                    </p:set>
                                  </p:childTnLst>
                                </p:cTn>
                              </p:par>
                            </p:childTnLst>
                          </p:cTn>
                        </p:par>
                      </p:childTnLst>
                    </p:cTn>
                  </p:par>
                  <p:par>
                    <p:cTn id="83" fill="hold" nodeType="clickPar">
                      <p:stCondLst>
                        <p:cond delay="indefinite"/>
                      </p:stCondLst>
                      <p:childTnLst>
                        <p:par>
                          <p:cTn id="84" fill="hold" nodeType="withGroup">
                            <p:stCondLst>
                              <p:cond delay="0"/>
                            </p:stCondLst>
                            <p:childTnLst>
                              <p:par>
                                <p:cTn id="85" presetID="35" presetClass="emph" presetSubtype="0" repeatCount="10000" fill="hold" nodeType="clickEffect">
                                  <p:stCondLst>
                                    <p:cond delay="0"/>
                                  </p:stCondLst>
                                  <p:childTnLst>
                                    <p:anim calcmode="discrete" valueType="str">
                                      <p:cBhvr>
                                        <p:cTn id="86" dur="500" fill="hold"/>
                                        <p:tgtEl>
                                          <p:spTgt spid="450624"/>
                                        </p:tgtEl>
                                        <p:attrNameLst>
                                          <p:attrName>style.visibility</p:attrName>
                                        </p:attrNameLst>
                                      </p:cBhvr>
                                      <p:tavLst>
                                        <p:tav tm="0">
                                          <p:val>
                                            <p:strVal val="hidden"/>
                                          </p:val>
                                        </p:tav>
                                        <p:tav tm="50000">
                                          <p:val>
                                            <p:strVal val="visible"/>
                                          </p:val>
                                        </p:tav>
                                      </p:tavLst>
                                    </p:anim>
                                  </p:childTnLst>
                                </p:cTn>
                              </p:par>
                              <p:par>
                                <p:cTn id="87" presetID="35" presetClass="emph" presetSubtype="0" repeatCount="10000" fill="hold" grpId="0" nodeType="withEffect">
                                  <p:stCondLst>
                                    <p:cond delay="0"/>
                                  </p:stCondLst>
                                  <p:childTnLst>
                                    <p:anim calcmode="discrete" valueType="str">
                                      <p:cBhvr>
                                        <p:cTn id="88" dur="500" fill="hold"/>
                                        <p:tgtEl>
                                          <p:spTgt spid="450610"/>
                                        </p:tgtEl>
                                        <p:attrNameLst>
                                          <p:attrName>style.visibility</p:attrName>
                                        </p:attrNameLst>
                                      </p:cBhvr>
                                      <p:tavLst>
                                        <p:tav tm="0">
                                          <p:val>
                                            <p:strVal val="hidden"/>
                                          </p:val>
                                        </p:tav>
                                        <p:tav tm="50000">
                                          <p:val>
                                            <p:strVal val="visible"/>
                                          </p:val>
                                        </p:tav>
                                      </p:tavLst>
                                    </p:anim>
                                  </p:childTnLst>
                                </p:cTn>
                              </p:par>
                              <p:par>
                                <p:cTn id="89" presetID="35" presetClass="emph" presetSubtype="0" repeatCount="10000" fill="hold" grpId="0" nodeType="withEffect">
                                  <p:stCondLst>
                                    <p:cond delay="0"/>
                                  </p:stCondLst>
                                  <p:childTnLst>
                                    <p:anim calcmode="discrete" valueType="str">
                                      <p:cBhvr>
                                        <p:cTn id="90" dur="500" fill="hold"/>
                                        <p:tgtEl>
                                          <p:spTgt spid="450618"/>
                                        </p:tgtEl>
                                        <p:attrNameLst>
                                          <p:attrName>style.visibility</p:attrName>
                                        </p:attrNameLst>
                                      </p:cBhvr>
                                      <p:tavLst>
                                        <p:tav tm="0">
                                          <p:val>
                                            <p:strVal val="hidden"/>
                                          </p:val>
                                        </p:tav>
                                        <p:tav tm="50000">
                                          <p:val>
                                            <p:strVal val="visible"/>
                                          </p:val>
                                        </p:tav>
                                      </p:tavLst>
                                    </p:anim>
                                  </p:childTnLst>
                                </p:cTn>
                              </p:par>
                              <p:par>
                                <p:cTn id="91" presetID="35" presetClass="emph" presetSubtype="0" repeatCount="10000" fill="hold" nodeType="withEffect">
                                  <p:stCondLst>
                                    <p:cond delay="0"/>
                                  </p:stCondLst>
                                  <p:childTnLst>
                                    <p:anim calcmode="discrete" valueType="str">
                                      <p:cBhvr>
                                        <p:cTn id="92" dur="500" fill="hold"/>
                                        <p:tgtEl>
                                          <p:spTgt spid="450625"/>
                                        </p:tgtEl>
                                        <p:attrNameLst>
                                          <p:attrName>style.visibility</p:attrName>
                                        </p:attrNameLst>
                                      </p:cBhvr>
                                      <p:tavLst>
                                        <p:tav tm="0">
                                          <p:val>
                                            <p:strVal val="hidden"/>
                                          </p:val>
                                        </p:tav>
                                        <p:tav tm="50000">
                                          <p:val>
                                            <p:strVal val="visible"/>
                                          </p:val>
                                        </p:tav>
                                      </p:tavLst>
                                    </p:anim>
                                  </p:childTnLst>
                                </p:cTn>
                              </p:par>
                            </p:childTnLst>
                          </p:cTn>
                        </p:par>
                      </p:childTnLst>
                    </p:cTn>
                  </p:par>
                  <p:par>
                    <p:cTn id="93" fill="hold" nodeType="clickPar">
                      <p:stCondLst>
                        <p:cond delay="indefinite"/>
                      </p:stCondLst>
                      <p:childTnLst>
                        <p:par>
                          <p:cTn id="94" fill="hold" nodeType="withGroup">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450703"/>
                                        </p:tgtEl>
                                        <p:attrNameLst>
                                          <p:attrName>style.visibility</p:attrName>
                                        </p:attrNameLst>
                                      </p:cBhvr>
                                      <p:to>
                                        <p:strVal val="visible"/>
                                      </p:to>
                                    </p:set>
                                  </p:childTnLst>
                                </p:cTn>
                              </p:par>
                              <p:par>
                                <p:cTn id="97" presetID="35" presetClass="emph" presetSubtype="0" repeatCount="10000" fill="hold" grpId="1" nodeType="withEffect">
                                  <p:stCondLst>
                                    <p:cond delay="0"/>
                                  </p:stCondLst>
                                  <p:childTnLst>
                                    <p:anim calcmode="discrete" valueType="str">
                                      <p:cBhvr>
                                        <p:cTn id="98" dur="500" fill="hold"/>
                                        <p:tgtEl>
                                          <p:spTgt spid="450703"/>
                                        </p:tgtEl>
                                        <p:attrNameLst>
                                          <p:attrName>style.visibility</p:attrName>
                                        </p:attrNameLst>
                                      </p:cBhvr>
                                      <p:tavLst>
                                        <p:tav tm="0">
                                          <p:val>
                                            <p:strVal val="hidden"/>
                                          </p:val>
                                        </p:tav>
                                        <p:tav tm="50000">
                                          <p:val>
                                            <p:strVal val="visible"/>
                                          </p:val>
                                        </p:tav>
                                      </p:tavLst>
                                    </p:anim>
                                  </p:childTnLst>
                                </p:cTn>
                              </p:par>
                              <p:par>
                                <p:cTn id="99" presetID="1" presetClass="entr" presetSubtype="0" fill="hold" grpId="0" nodeType="withEffect">
                                  <p:stCondLst>
                                    <p:cond delay="0"/>
                                  </p:stCondLst>
                                  <p:childTnLst>
                                    <p:set>
                                      <p:cBhvr>
                                        <p:cTn id="100" dur="1" fill="hold">
                                          <p:stCondLst>
                                            <p:cond delay="0"/>
                                          </p:stCondLst>
                                        </p:cTn>
                                        <p:tgtEl>
                                          <p:spTgt spid="450707"/>
                                        </p:tgtEl>
                                        <p:attrNameLst>
                                          <p:attrName>style.visibility</p:attrName>
                                        </p:attrNameLst>
                                      </p:cBhvr>
                                      <p:to>
                                        <p:strVal val="visible"/>
                                      </p:to>
                                    </p:set>
                                  </p:childTnLst>
                                </p:cTn>
                              </p:par>
                              <p:par>
                                <p:cTn id="101" presetID="35" presetClass="emph" presetSubtype="0" repeatCount="10000" fill="hold" grpId="1" nodeType="withEffect">
                                  <p:stCondLst>
                                    <p:cond delay="0"/>
                                  </p:stCondLst>
                                  <p:childTnLst>
                                    <p:anim calcmode="discrete" valueType="str">
                                      <p:cBhvr>
                                        <p:cTn id="102" dur="500" fill="hold"/>
                                        <p:tgtEl>
                                          <p:spTgt spid="450707"/>
                                        </p:tgtEl>
                                        <p:attrNameLst>
                                          <p:attrName>style.visibility</p:attrName>
                                        </p:attrNameLst>
                                      </p:cBhvr>
                                      <p:tavLst>
                                        <p:tav tm="0">
                                          <p:val>
                                            <p:strVal val="hidden"/>
                                          </p:val>
                                        </p:tav>
                                        <p:tav tm="50000">
                                          <p:val>
                                            <p:strVal val="visible"/>
                                          </p:val>
                                        </p:tav>
                                      </p:tavLst>
                                    </p:anim>
                                  </p:childTnLst>
                                </p:cTn>
                              </p:par>
                            </p:childTnLst>
                          </p:cTn>
                        </p:par>
                      </p:childTnLst>
                    </p:cTn>
                  </p:par>
                  <p:par>
                    <p:cTn id="103" fill="hold" nodeType="clickPar">
                      <p:stCondLst>
                        <p:cond delay="indefinite"/>
                      </p:stCondLst>
                      <p:childTnLst>
                        <p:par>
                          <p:cTn id="104" fill="hold" nodeType="withGroup">
                            <p:stCondLst>
                              <p:cond delay="0"/>
                            </p:stCondLst>
                            <p:childTnLst>
                              <p:par>
                                <p:cTn id="105" presetID="22" presetClass="entr" presetSubtype="2" fill="hold" grpId="0" nodeType="clickEffect">
                                  <p:stCondLst>
                                    <p:cond delay="0"/>
                                  </p:stCondLst>
                                  <p:childTnLst>
                                    <p:set>
                                      <p:cBhvr>
                                        <p:cTn id="106" dur="1" fill="hold">
                                          <p:stCondLst>
                                            <p:cond delay="0"/>
                                          </p:stCondLst>
                                        </p:cTn>
                                        <p:tgtEl>
                                          <p:spTgt spid="450704"/>
                                        </p:tgtEl>
                                        <p:attrNameLst>
                                          <p:attrName>style.visibility</p:attrName>
                                        </p:attrNameLst>
                                      </p:cBhvr>
                                      <p:to>
                                        <p:strVal val="visible"/>
                                      </p:to>
                                    </p:set>
                                    <p:animEffect transition="in" filter="wipe(right)">
                                      <p:cBhvr>
                                        <p:cTn id="107" dur="500"/>
                                        <p:tgtEl>
                                          <p:spTgt spid="450704"/>
                                        </p:tgtEl>
                                      </p:cBhvr>
                                    </p:animEffect>
                                  </p:childTnLst>
                                </p:cTn>
                              </p:par>
                              <p:par>
                                <p:cTn id="108" presetID="22" presetClass="entr" presetSubtype="2" fill="hold" grpId="0" nodeType="withEffect">
                                  <p:stCondLst>
                                    <p:cond delay="0"/>
                                  </p:stCondLst>
                                  <p:childTnLst>
                                    <p:set>
                                      <p:cBhvr>
                                        <p:cTn id="109" dur="1" fill="hold">
                                          <p:stCondLst>
                                            <p:cond delay="0"/>
                                          </p:stCondLst>
                                        </p:cTn>
                                        <p:tgtEl>
                                          <p:spTgt spid="450708"/>
                                        </p:tgtEl>
                                        <p:attrNameLst>
                                          <p:attrName>style.visibility</p:attrName>
                                        </p:attrNameLst>
                                      </p:cBhvr>
                                      <p:to>
                                        <p:strVal val="visible"/>
                                      </p:to>
                                    </p:set>
                                    <p:animEffect transition="in" filter="wipe(right)">
                                      <p:cBhvr>
                                        <p:cTn id="110" dur="500"/>
                                        <p:tgtEl>
                                          <p:spTgt spid="450708"/>
                                        </p:tgtEl>
                                      </p:cBhvr>
                                    </p:animEffect>
                                  </p:childTnLst>
                                </p:cTn>
                              </p:par>
                              <p:par>
                                <p:cTn id="111" presetID="1" presetClass="entr" presetSubtype="0" fill="hold" nodeType="withEffect">
                                  <p:stCondLst>
                                    <p:cond delay="0"/>
                                  </p:stCondLst>
                                  <p:childTnLst>
                                    <p:set>
                                      <p:cBhvr>
                                        <p:cTn id="112" dur="1" fill="hold">
                                          <p:stCondLst>
                                            <p:cond delay="0"/>
                                          </p:stCondLst>
                                        </p:cTn>
                                        <p:tgtEl>
                                          <p:spTgt spid="450705"/>
                                        </p:tgtEl>
                                        <p:attrNameLst>
                                          <p:attrName>style.visibility</p:attrName>
                                        </p:attrNameLst>
                                      </p:cBhvr>
                                      <p:to>
                                        <p:strVal val="visible"/>
                                      </p:to>
                                    </p:set>
                                  </p:childTnLst>
                                </p:cTn>
                              </p:par>
                              <p:par>
                                <p:cTn id="113" presetID="64" presetClass="path" presetSubtype="0" fill="remove" nodeType="withEffect">
                                  <p:stCondLst>
                                    <p:cond delay="0"/>
                                  </p:stCondLst>
                                  <p:childTnLst>
                                    <p:animMotion origin="layout" path="M 5.55556E-7 -1.11111E-6 L 0.42969 0.24537 " pathEditMode="relative" rAng="0" ptsTypes="AA">
                                      <p:cBhvr>
                                        <p:cTn id="114" dur="500" spd="-100000" fill="hold"/>
                                        <p:tgtEl>
                                          <p:spTgt spid="450705"/>
                                        </p:tgtEl>
                                        <p:attrNameLst>
                                          <p:attrName>ppt_x</p:attrName>
                                          <p:attrName>ppt_y</p:attrName>
                                        </p:attrNameLst>
                                      </p:cBhvr>
                                      <p:rCtr x="21476" y="12269"/>
                                    </p:animMotion>
                                  </p:childTnLst>
                                </p:cTn>
                              </p:par>
                              <p:par>
                                <p:cTn id="115" presetID="1" presetClass="entr" presetSubtype="0" fill="hold" nodeType="withEffect">
                                  <p:stCondLst>
                                    <p:cond delay="0"/>
                                  </p:stCondLst>
                                  <p:childTnLst>
                                    <p:set>
                                      <p:cBhvr>
                                        <p:cTn id="116" dur="1" fill="hold">
                                          <p:stCondLst>
                                            <p:cond delay="0"/>
                                          </p:stCondLst>
                                        </p:cTn>
                                        <p:tgtEl>
                                          <p:spTgt spid="450706"/>
                                        </p:tgtEl>
                                        <p:attrNameLst>
                                          <p:attrName>style.visibility</p:attrName>
                                        </p:attrNameLst>
                                      </p:cBhvr>
                                      <p:to>
                                        <p:strVal val="visible"/>
                                      </p:to>
                                    </p:set>
                                  </p:childTnLst>
                                </p:cTn>
                              </p:par>
                              <p:par>
                                <p:cTn id="117" presetID="64" presetClass="path" presetSubtype="0" fill="remove" nodeType="withEffect">
                                  <p:stCondLst>
                                    <p:cond delay="0"/>
                                  </p:stCondLst>
                                  <p:childTnLst>
                                    <p:animMotion origin="layout" path="M 1.11111E-6 2.59259E-6 L 0.4526 0.19977 " pathEditMode="relative" rAng="0" ptsTypes="AA">
                                      <p:cBhvr>
                                        <p:cTn id="118" dur="500" spd="-100000" fill="hold"/>
                                        <p:tgtEl>
                                          <p:spTgt spid="450706"/>
                                        </p:tgtEl>
                                        <p:attrNameLst>
                                          <p:attrName>ppt_x</p:attrName>
                                          <p:attrName>ppt_y</p:attrName>
                                        </p:attrNameLst>
                                      </p:cBhvr>
                                      <p:rCtr x="22622" y="9977"/>
                                    </p:animMotion>
                                  </p:childTnLst>
                                </p:cTn>
                              </p:par>
                            </p:childTnLst>
                          </p:cTn>
                        </p:par>
                      </p:childTnLst>
                    </p:cTn>
                  </p:par>
                  <p:par>
                    <p:cTn id="119" fill="hold" nodeType="clickPar">
                      <p:stCondLst>
                        <p:cond delay="indefinite"/>
                      </p:stCondLst>
                      <p:childTnLst>
                        <p:par>
                          <p:cTn id="120" fill="hold" nodeType="withGroup">
                            <p:stCondLst>
                              <p:cond delay="0"/>
                            </p:stCondLst>
                            <p:childTnLst>
                              <p:par>
                                <p:cTn id="121" presetID="1" presetClass="exit" presetSubtype="0" fill="hold" grpId="2" nodeType="clickEffect">
                                  <p:stCondLst>
                                    <p:cond delay="0"/>
                                  </p:stCondLst>
                                  <p:childTnLst>
                                    <p:set>
                                      <p:cBhvr>
                                        <p:cTn id="122" dur="1" fill="hold">
                                          <p:stCondLst>
                                            <p:cond delay="0"/>
                                          </p:stCondLst>
                                        </p:cTn>
                                        <p:tgtEl>
                                          <p:spTgt spid="450703"/>
                                        </p:tgtEl>
                                        <p:attrNameLst>
                                          <p:attrName>style.visibility</p:attrName>
                                        </p:attrNameLst>
                                      </p:cBhvr>
                                      <p:to>
                                        <p:strVal val="hidden"/>
                                      </p:to>
                                    </p:set>
                                  </p:childTnLst>
                                </p:cTn>
                              </p:par>
                              <p:par>
                                <p:cTn id="123" presetID="1" presetClass="exit" presetSubtype="0" fill="hold" grpId="1" nodeType="withEffect">
                                  <p:stCondLst>
                                    <p:cond delay="0"/>
                                  </p:stCondLst>
                                  <p:childTnLst>
                                    <p:set>
                                      <p:cBhvr>
                                        <p:cTn id="124" dur="1" fill="hold">
                                          <p:stCondLst>
                                            <p:cond delay="0"/>
                                          </p:stCondLst>
                                        </p:cTn>
                                        <p:tgtEl>
                                          <p:spTgt spid="450704"/>
                                        </p:tgtEl>
                                        <p:attrNameLst>
                                          <p:attrName>style.visibility</p:attrName>
                                        </p:attrNameLst>
                                      </p:cBhvr>
                                      <p:to>
                                        <p:strVal val="hidden"/>
                                      </p:to>
                                    </p:set>
                                  </p:childTnLst>
                                </p:cTn>
                              </p:par>
                              <p:par>
                                <p:cTn id="125" presetID="1" presetClass="exit" presetSubtype="0" fill="hold" grpId="2" nodeType="withEffect">
                                  <p:stCondLst>
                                    <p:cond delay="0"/>
                                  </p:stCondLst>
                                  <p:childTnLst>
                                    <p:set>
                                      <p:cBhvr>
                                        <p:cTn id="126" dur="1" fill="hold">
                                          <p:stCondLst>
                                            <p:cond delay="0"/>
                                          </p:stCondLst>
                                        </p:cTn>
                                        <p:tgtEl>
                                          <p:spTgt spid="450707"/>
                                        </p:tgtEl>
                                        <p:attrNameLst>
                                          <p:attrName>style.visibility</p:attrName>
                                        </p:attrNameLst>
                                      </p:cBhvr>
                                      <p:to>
                                        <p:strVal val="hidden"/>
                                      </p:to>
                                    </p:set>
                                  </p:childTnLst>
                                </p:cTn>
                              </p:par>
                              <p:par>
                                <p:cTn id="127" presetID="1" presetClass="exit" presetSubtype="0" fill="hold" grpId="1" nodeType="withEffect">
                                  <p:stCondLst>
                                    <p:cond delay="0"/>
                                  </p:stCondLst>
                                  <p:childTnLst>
                                    <p:set>
                                      <p:cBhvr>
                                        <p:cTn id="128" dur="1" fill="hold">
                                          <p:stCondLst>
                                            <p:cond delay="0"/>
                                          </p:stCondLst>
                                        </p:cTn>
                                        <p:tgtEl>
                                          <p:spTgt spid="450708"/>
                                        </p:tgtEl>
                                        <p:attrNameLst>
                                          <p:attrName>style.visibility</p:attrName>
                                        </p:attrNameLst>
                                      </p:cBhvr>
                                      <p:to>
                                        <p:strVal val="hidden"/>
                                      </p:to>
                                    </p:se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1" presetClass="entr" presetSubtype="0" fill="hold" nodeType="clickEffect">
                                  <p:stCondLst>
                                    <p:cond delay="0"/>
                                  </p:stCondLst>
                                  <p:childTnLst>
                                    <p:set>
                                      <p:cBhvr>
                                        <p:cTn id="132" dur="1" fill="hold">
                                          <p:stCondLst>
                                            <p:cond delay="0"/>
                                          </p:stCondLst>
                                        </p:cTn>
                                        <p:tgtEl>
                                          <p:spTgt spid="450696"/>
                                        </p:tgtEl>
                                        <p:attrNameLst>
                                          <p:attrName>style.visibility</p:attrName>
                                        </p:attrNameLst>
                                      </p:cBhvr>
                                      <p:to>
                                        <p:strVal val="visible"/>
                                      </p:to>
                                    </p:set>
                                  </p:childTnLst>
                                </p:cTn>
                              </p:par>
                            </p:childTnLst>
                          </p:cTn>
                        </p:par>
                      </p:childTnLst>
                    </p:cTn>
                  </p:par>
                  <p:par>
                    <p:cTn id="133" fill="hold" nodeType="clickPar">
                      <p:stCondLst>
                        <p:cond delay="indefinite"/>
                      </p:stCondLst>
                      <p:childTnLst>
                        <p:par>
                          <p:cTn id="134" fill="hold" nodeType="withGroup">
                            <p:stCondLst>
                              <p:cond delay="0"/>
                            </p:stCondLst>
                            <p:childTnLst>
                              <p:par>
                                <p:cTn id="135" presetID="1" presetClass="entr" presetSubtype="0" fill="hold" nodeType="clickEffect">
                                  <p:stCondLst>
                                    <p:cond delay="0"/>
                                  </p:stCondLst>
                                  <p:childTnLst>
                                    <p:set>
                                      <p:cBhvr>
                                        <p:cTn id="136" dur="1" fill="hold">
                                          <p:stCondLst>
                                            <p:cond delay="0"/>
                                          </p:stCondLst>
                                        </p:cTn>
                                        <p:tgtEl>
                                          <p:spTgt spid="450688"/>
                                        </p:tgtEl>
                                        <p:attrNameLst>
                                          <p:attrName>style.visibility</p:attrName>
                                        </p:attrNameLst>
                                      </p:cBhvr>
                                      <p:to>
                                        <p:strVal val="visible"/>
                                      </p:to>
                                    </p:set>
                                  </p:childTnLst>
                                </p:cTn>
                              </p:par>
                              <p:par>
                                <p:cTn id="137" presetID="1" presetClass="entr" presetSubtype="0" fill="hold" grpId="0" nodeType="withEffect">
                                  <p:stCondLst>
                                    <p:cond delay="0"/>
                                  </p:stCondLst>
                                  <p:childTnLst>
                                    <p:set>
                                      <p:cBhvr>
                                        <p:cTn id="138" dur="1" fill="hold">
                                          <p:stCondLst>
                                            <p:cond delay="0"/>
                                          </p:stCondLst>
                                        </p:cTn>
                                        <p:tgtEl>
                                          <p:spTgt spid="450689"/>
                                        </p:tgtEl>
                                        <p:attrNameLst>
                                          <p:attrName>style.visibility</p:attrName>
                                        </p:attrNameLst>
                                      </p:cBhvr>
                                      <p:to>
                                        <p:strVal val="visible"/>
                                      </p:to>
                                    </p:set>
                                  </p:childTnLst>
                                </p:cTn>
                              </p:par>
                            </p:childTnLst>
                          </p:cTn>
                        </p:par>
                      </p:childTnLst>
                    </p:cTn>
                  </p:par>
                  <p:par>
                    <p:cTn id="139" fill="hold" nodeType="clickPar">
                      <p:stCondLst>
                        <p:cond delay="indefinite"/>
                      </p:stCondLst>
                      <p:childTnLst>
                        <p:par>
                          <p:cTn id="140" fill="hold" nodeType="withGroup">
                            <p:stCondLst>
                              <p:cond delay="0"/>
                            </p:stCondLst>
                            <p:childTnLst>
                              <p:par>
                                <p:cTn id="141" presetID="1" presetClass="entr" presetSubtype="0" fill="hold" nodeType="clickEffect">
                                  <p:stCondLst>
                                    <p:cond delay="0"/>
                                  </p:stCondLst>
                                  <p:childTnLst>
                                    <p:set>
                                      <p:cBhvr>
                                        <p:cTn id="142" dur="1" fill="hold">
                                          <p:stCondLst>
                                            <p:cond delay="0"/>
                                          </p:stCondLst>
                                        </p:cTn>
                                        <p:tgtEl>
                                          <p:spTgt spid="450740"/>
                                        </p:tgtEl>
                                        <p:attrNameLst>
                                          <p:attrName>style.visibility</p:attrName>
                                        </p:attrNameLst>
                                      </p:cBhvr>
                                      <p:to>
                                        <p:strVal val="visible"/>
                                      </p:to>
                                    </p:set>
                                  </p:childTnLst>
                                </p:cTn>
                              </p:par>
                              <p:par>
                                <p:cTn id="143" presetID="37" presetClass="path" presetSubtype="0" fill="remove" nodeType="withEffect">
                                  <p:stCondLst>
                                    <p:cond delay="0"/>
                                  </p:stCondLst>
                                  <p:childTnLst>
                                    <p:animMotion origin="layout" path="M 5E-6 2.59259E-6 L -0.06198 0.03796 C -0.075 0.04676 -0.09462 0.05162 -0.11476 0.05162 C -0.13837 0.05162 -0.1566 0.04676 -0.16928 0.03796 L -0.23056 2.59259E-6 " pathEditMode="relative" rAng="0" ptsTypes="FffFF">
                                      <p:cBhvr>
                                        <p:cTn id="144" dur="500" spd="-100000" fill="hold"/>
                                        <p:tgtEl>
                                          <p:spTgt spid="450740"/>
                                        </p:tgtEl>
                                        <p:attrNameLst>
                                          <p:attrName>ppt_x</p:attrName>
                                          <p:attrName>ppt_y</p:attrName>
                                        </p:attrNameLst>
                                      </p:cBhvr>
                                      <p:rCtr x="-11528" y="2569"/>
                                    </p:animMotion>
                                  </p:childTnLst>
                                </p:cTn>
                              </p:par>
                              <p:par>
                                <p:cTn id="145" presetID="1" presetClass="entr" presetSubtype="0" fill="hold" nodeType="withEffect">
                                  <p:stCondLst>
                                    <p:cond delay="0"/>
                                  </p:stCondLst>
                                  <p:childTnLst>
                                    <p:set>
                                      <p:cBhvr>
                                        <p:cTn id="146" dur="1" fill="hold">
                                          <p:stCondLst>
                                            <p:cond delay="0"/>
                                          </p:stCondLst>
                                        </p:cTn>
                                        <p:tgtEl>
                                          <p:spTgt spid="450741"/>
                                        </p:tgtEl>
                                        <p:attrNameLst>
                                          <p:attrName>style.visibility</p:attrName>
                                        </p:attrNameLst>
                                      </p:cBhvr>
                                      <p:to>
                                        <p:strVal val="visible"/>
                                      </p:to>
                                    </p:set>
                                  </p:childTnLst>
                                </p:cTn>
                              </p:par>
                              <p:par>
                                <p:cTn id="147" presetID="37" presetClass="path" presetSubtype="0" fill="remove" nodeType="withEffect">
                                  <p:stCondLst>
                                    <p:cond delay="0"/>
                                  </p:stCondLst>
                                  <p:childTnLst>
                                    <p:animMotion origin="layout" path="M 5E-6 2.59259E-6 L -0.06198 0.03796 C -0.075 0.04676 -0.09462 0.05162 -0.11476 0.05162 C -0.13837 0.05162 -0.1566 0.04676 -0.16928 0.03796 L -0.23056 2.59259E-6 " pathEditMode="relative" rAng="0" ptsTypes="FffFF">
                                      <p:cBhvr>
                                        <p:cTn id="148" dur="500" spd="-100000" fill="hold"/>
                                        <p:tgtEl>
                                          <p:spTgt spid="450741"/>
                                        </p:tgtEl>
                                        <p:attrNameLst>
                                          <p:attrName>ppt_x</p:attrName>
                                          <p:attrName>ppt_y</p:attrName>
                                        </p:attrNameLst>
                                      </p:cBhvr>
                                      <p:rCtr x="-11528" y="2569"/>
                                    </p:animMotion>
                                  </p:childTnLst>
                                </p:cTn>
                              </p:par>
                            </p:childTnLst>
                          </p:cTn>
                        </p:par>
                      </p:childTnLst>
                    </p:cTn>
                  </p:par>
                  <p:par>
                    <p:cTn id="149" fill="hold" nodeType="clickPar">
                      <p:stCondLst>
                        <p:cond delay="indefinite"/>
                      </p:stCondLst>
                      <p:childTnLst>
                        <p:par>
                          <p:cTn id="150" fill="hold" nodeType="withGroup">
                            <p:stCondLst>
                              <p:cond delay="0"/>
                            </p:stCondLst>
                            <p:childTnLst>
                              <p:par>
                                <p:cTn id="151" presetID="42" presetClass="path" presetSubtype="0" fill="hold" grpId="0" nodeType="clickEffect">
                                  <p:stCondLst>
                                    <p:cond delay="0"/>
                                  </p:stCondLst>
                                  <p:childTnLst>
                                    <p:animMotion origin="layout" path="M -3.61111E-6 4.07407E-6 L -3.61111E-6 0.02291 " pathEditMode="relative" rAng="0" ptsTypes="AA">
                                      <p:cBhvr>
                                        <p:cTn id="152" dur="100" fill="hold"/>
                                        <p:tgtEl>
                                          <p:spTgt spid="450748"/>
                                        </p:tgtEl>
                                        <p:attrNameLst>
                                          <p:attrName>ppt_x</p:attrName>
                                          <p:attrName>ppt_y</p:attrName>
                                        </p:attrNameLst>
                                      </p:cBhvr>
                                      <p:rCtr x="0" y="1134"/>
                                    </p:animMotion>
                                  </p:childTnLst>
                                </p:cTn>
                              </p:par>
                              <p:par>
                                <p:cTn id="153" presetID="35" presetClass="emph" presetSubtype="0" repeatCount="10000" fill="hold" grpId="1" nodeType="withEffect">
                                  <p:stCondLst>
                                    <p:cond delay="0"/>
                                  </p:stCondLst>
                                  <p:childTnLst>
                                    <p:anim calcmode="discrete" valueType="str">
                                      <p:cBhvr>
                                        <p:cTn id="154" dur="300" fill="hold"/>
                                        <p:tgtEl>
                                          <p:spTgt spid="450748"/>
                                        </p:tgtEl>
                                        <p:attrNameLst>
                                          <p:attrName>style.visibility</p:attrName>
                                        </p:attrNameLst>
                                      </p:cBhvr>
                                      <p:tavLst>
                                        <p:tav tm="0">
                                          <p:val>
                                            <p:strVal val="hidden"/>
                                          </p:val>
                                        </p:tav>
                                        <p:tav tm="50000">
                                          <p:val>
                                            <p:strVal val="visible"/>
                                          </p:val>
                                        </p:tav>
                                      </p:tavLst>
                                    </p:anim>
                                  </p:childTnLst>
                                </p:cTn>
                              </p:par>
                            </p:childTnLst>
                          </p:cTn>
                        </p:par>
                        <p:par>
                          <p:cTn id="155" fill="hold" nodeType="afterGroup">
                            <p:stCondLst>
                              <p:cond delay="3000"/>
                            </p:stCondLst>
                            <p:childTnLst>
                              <p:par>
                                <p:cTn id="156" presetID="1" presetClass="exit" presetSubtype="0" fill="hold" grpId="2" nodeType="afterEffect">
                                  <p:stCondLst>
                                    <p:cond delay="0"/>
                                  </p:stCondLst>
                                  <p:childTnLst>
                                    <p:set>
                                      <p:cBhvr>
                                        <p:cTn id="157" dur="1" fill="hold">
                                          <p:stCondLst>
                                            <p:cond delay="0"/>
                                          </p:stCondLst>
                                        </p:cTn>
                                        <p:tgtEl>
                                          <p:spTgt spid="450748"/>
                                        </p:tgtEl>
                                        <p:attrNameLst>
                                          <p:attrName>style.visibility</p:attrName>
                                        </p:attrNameLst>
                                      </p:cBhvr>
                                      <p:to>
                                        <p:strVal val="hidden"/>
                                      </p:to>
                                    </p:set>
                                  </p:childTnLst>
                                </p:cTn>
                              </p:par>
                            </p:childTnLst>
                          </p:cTn>
                        </p:par>
                      </p:childTnLst>
                    </p:cTn>
                  </p:par>
                  <p:par>
                    <p:cTn id="158" fill="hold" nodeType="clickPar">
                      <p:stCondLst>
                        <p:cond delay="indefinite"/>
                      </p:stCondLst>
                      <p:childTnLst>
                        <p:par>
                          <p:cTn id="159" fill="hold" nodeType="withGroup">
                            <p:stCondLst>
                              <p:cond delay="0"/>
                            </p:stCondLst>
                            <p:childTnLst>
                              <p:par>
                                <p:cTn id="160" presetID="1" presetClass="entr" presetSubtype="0" fill="hold" nodeType="clickEffect">
                                  <p:stCondLst>
                                    <p:cond delay="0"/>
                                  </p:stCondLst>
                                  <p:childTnLst>
                                    <p:set>
                                      <p:cBhvr>
                                        <p:cTn id="161" dur="1" fill="hold">
                                          <p:stCondLst>
                                            <p:cond delay="0"/>
                                          </p:stCondLst>
                                        </p:cTn>
                                        <p:tgtEl>
                                          <p:spTgt spid="450710"/>
                                        </p:tgtEl>
                                        <p:attrNameLst>
                                          <p:attrName>style.visibility</p:attrName>
                                        </p:attrNameLst>
                                      </p:cBhvr>
                                      <p:to>
                                        <p:strVal val="visible"/>
                                      </p:to>
                                    </p:set>
                                  </p:childTnLst>
                                </p:cTn>
                              </p:par>
                              <p:par>
                                <p:cTn id="162" presetID="37" presetClass="path" presetSubtype="0" fill="remove" nodeType="withEffect">
                                  <p:stCondLst>
                                    <p:cond delay="0"/>
                                  </p:stCondLst>
                                  <p:childTnLst>
                                    <p:animMotion origin="layout" path="M -3.61111E-6 -1.11111E-6 L -0.03472 -0.01551 C -0.04201 -0.01898 -0.05295 -0.02083 -0.06423 -0.02083 C -0.07743 -0.02083 -0.08767 -0.01898 -0.09479 -0.01551 L -0.13559 0.00903 " pathEditMode="relative" rAng="0" ptsTypes="FffFF">
                                      <p:cBhvr>
                                        <p:cTn id="163" dur="500" spd="-100000" fill="hold"/>
                                        <p:tgtEl>
                                          <p:spTgt spid="450710"/>
                                        </p:tgtEl>
                                        <p:attrNameLst>
                                          <p:attrName>ppt_x</p:attrName>
                                          <p:attrName>ppt_y</p:attrName>
                                        </p:attrNameLst>
                                      </p:cBhvr>
                                      <p:rCtr x="-6788" y="-602"/>
                                    </p:animMotion>
                                  </p:childTnLst>
                                </p:cTn>
                              </p:par>
                            </p:childTnLst>
                          </p:cTn>
                        </p:par>
                      </p:childTnLst>
                    </p:cTn>
                  </p:par>
                  <p:par>
                    <p:cTn id="164" fill="hold" nodeType="clickPar">
                      <p:stCondLst>
                        <p:cond delay="indefinite"/>
                      </p:stCondLst>
                      <p:childTnLst>
                        <p:par>
                          <p:cTn id="165" fill="hold" nodeType="withGroup">
                            <p:stCondLst>
                              <p:cond delay="0"/>
                            </p:stCondLst>
                            <p:childTnLst>
                              <p:par>
                                <p:cTn id="166" presetID="1" presetClass="entr" presetSubtype="0" fill="hold" nodeType="clickEffect">
                                  <p:stCondLst>
                                    <p:cond delay="0"/>
                                  </p:stCondLst>
                                  <p:childTnLst>
                                    <p:set>
                                      <p:cBhvr>
                                        <p:cTn id="167" dur="1" fill="hold">
                                          <p:stCondLst>
                                            <p:cond delay="0"/>
                                          </p:stCondLst>
                                        </p:cTn>
                                        <p:tgtEl>
                                          <p:spTgt spid="5"/>
                                        </p:tgtEl>
                                        <p:attrNameLst>
                                          <p:attrName>style.visibility</p:attrName>
                                        </p:attrNameLst>
                                      </p:cBhvr>
                                      <p:to>
                                        <p:strVal val="visible"/>
                                      </p:to>
                                    </p:set>
                                  </p:childTnLst>
                                </p:cTn>
                              </p:par>
                              <p:par>
                                <p:cTn id="168" presetID="35" presetClass="emph" presetSubtype="0" repeatCount="10000" fill="hold" nodeType="withEffect">
                                  <p:stCondLst>
                                    <p:cond delay="0"/>
                                  </p:stCondLst>
                                  <p:childTnLst>
                                    <p:anim calcmode="discrete" valueType="str">
                                      <p:cBhvr>
                                        <p:cTn id="169" dur="500" fill="hold"/>
                                        <p:tgtEl>
                                          <p:spTgt spid="5"/>
                                        </p:tgtEl>
                                        <p:attrNameLst>
                                          <p:attrName>style.visibility</p:attrName>
                                        </p:attrNameLst>
                                      </p:cBhvr>
                                      <p:tavLst>
                                        <p:tav tm="0">
                                          <p:val>
                                            <p:strVal val="hidden"/>
                                          </p:val>
                                        </p:tav>
                                        <p:tav tm="50000">
                                          <p:val>
                                            <p:strVal val="visible"/>
                                          </p:val>
                                        </p:tav>
                                      </p:tavLst>
                                    </p:anim>
                                  </p:childTnLst>
                                </p:cTn>
                              </p:par>
                            </p:childTnLst>
                          </p:cTn>
                        </p:par>
                      </p:childTnLst>
                    </p:cTn>
                  </p:par>
                  <p:par>
                    <p:cTn id="170" fill="hold" nodeType="clickPar">
                      <p:stCondLst>
                        <p:cond delay="indefinite"/>
                      </p:stCondLst>
                      <p:childTnLst>
                        <p:par>
                          <p:cTn id="171" fill="hold" nodeType="withGroup">
                            <p:stCondLst>
                              <p:cond delay="0"/>
                            </p:stCondLst>
                            <p:childTnLst>
                              <p:par>
                                <p:cTn id="172" presetID="22" presetClass="entr" presetSubtype="2" fill="hold" grpId="0" nodeType="clickEffect">
                                  <p:stCondLst>
                                    <p:cond delay="0"/>
                                  </p:stCondLst>
                                  <p:childTnLst>
                                    <p:set>
                                      <p:cBhvr>
                                        <p:cTn id="173" dur="1" fill="hold">
                                          <p:stCondLst>
                                            <p:cond delay="0"/>
                                          </p:stCondLst>
                                        </p:cTn>
                                        <p:tgtEl>
                                          <p:spTgt spid="450728"/>
                                        </p:tgtEl>
                                        <p:attrNameLst>
                                          <p:attrName>style.visibility</p:attrName>
                                        </p:attrNameLst>
                                      </p:cBhvr>
                                      <p:to>
                                        <p:strVal val="visible"/>
                                      </p:to>
                                    </p:set>
                                    <p:animEffect transition="in" filter="wipe(right)">
                                      <p:cBhvr>
                                        <p:cTn id="174" dur="500"/>
                                        <p:tgtEl>
                                          <p:spTgt spid="450728"/>
                                        </p:tgtEl>
                                      </p:cBhvr>
                                    </p:animEffect>
                                  </p:childTnLst>
                                </p:cTn>
                              </p:par>
                              <p:par>
                                <p:cTn id="175" presetID="1" presetClass="entr" presetSubtype="0" fill="hold" nodeType="withEffect">
                                  <p:stCondLst>
                                    <p:cond delay="0"/>
                                  </p:stCondLst>
                                  <p:childTnLst>
                                    <p:set>
                                      <p:cBhvr>
                                        <p:cTn id="176" dur="1" fill="hold">
                                          <p:stCondLst>
                                            <p:cond delay="0"/>
                                          </p:stCondLst>
                                        </p:cTn>
                                        <p:tgtEl>
                                          <p:spTgt spid="450729"/>
                                        </p:tgtEl>
                                        <p:attrNameLst>
                                          <p:attrName>style.visibility</p:attrName>
                                        </p:attrNameLst>
                                      </p:cBhvr>
                                      <p:to>
                                        <p:strVal val="visible"/>
                                      </p:to>
                                    </p:set>
                                  </p:childTnLst>
                                </p:cTn>
                              </p:par>
                              <p:par>
                                <p:cTn id="177" presetID="37" presetClass="path" presetSubtype="0" fill="remove" nodeType="withEffect">
                                  <p:stCondLst>
                                    <p:cond delay="0"/>
                                  </p:stCondLst>
                                  <p:childTnLst>
                                    <p:animMotion origin="layout" path="M -2.77778E-7 -2.59259E-6 L 0.01597 0.02616 C 0.03004 0.03588 0.0441 0.03056 0.05608 0.02408 L 0.07014 -0.00023 " pathEditMode="relative" rAng="0" ptsTypes="FfFF">
                                      <p:cBhvr>
                                        <p:cTn id="178" dur="500" spd="-100000" fill="hold"/>
                                        <p:tgtEl>
                                          <p:spTgt spid="450729"/>
                                        </p:tgtEl>
                                        <p:attrNameLst>
                                          <p:attrName>ppt_x</p:attrName>
                                          <p:attrName>ppt_y</p:attrName>
                                        </p:attrNameLst>
                                      </p:cBhvr>
                                      <p:rCtr x="3507" y="1782"/>
                                    </p:animMotion>
                                  </p:childTnLst>
                                </p:cTn>
                              </p:par>
                            </p:childTnLst>
                          </p:cTn>
                        </p:par>
                        <p:par>
                          <p:cTn id="179" fill="hold" nodeType="afterGroup">
                            <p:stCondLst>
                              <p:cond delay="500"/>
                            </p:stCondLst>
                            <p:childTnLst>
                              <p:par>
                                <p:cTn id="180" presetID="1" presetClass="entr" presetSubtype="0" fill="hold" nodeType="afterEffect">
                                  <p:stCondLst>
                                    <p:cond delay="0"/>
                                  </p:stCondLst>
                                  <p:childTnLst>
                                    <p:set>
                                      <p:cBhvr>
                                        <p:cTn id="181" dur="1" fill="hold">
                                          <p:stCondLst>
                                            <p:cond delay="0"/>
                                          </p:stCondLst>
                                        </p:cTn>
                                        <p:tgtEl>
                                          <p:spTgt spid="450723"/>
                                        </p:tgtEl>
                                        <p:attrNameLst>
                                          <p:attrName>style.visibility</p:attrName>
                                        </p:attrNameLst>
                                      </p:cBhvr>
                                      <p:to>
                                        <p:strVal val="visible"/>
                                      </p:to>
                                    </p:set>
                                  </p:childTnLst>
                                </p:cTn>
                              </p:par>
                            </p:childTnLst>
                          </p:cTn>
                        </p:par>
                      </p:childTnLst>
                    </p:cTn>
                  </p:par>
                  <p:par>
                    <p:cTn id="182" fill="hold" nodeType="clickPar">
                      <p:stCondLst>
                        <p:cond delay="indefinite"/>
                      </p:stCondLst>
                      <p:childTnLst>
                        <p:par>
                          <p:cTn id="183" fill="hold" nodeType="withGroup">
                            <p:stCondLst>
                              <p:cond delay="0"/>
                            </p:stCondLst>
                            <p:childTnLst>
                              <p:par>
                                <p:cTn id="184" presetID="1" presetClass="exit" presetSubtype="0" fill="hold" grpId="1" nodeType="clickEffect">
                                  <p:stCondLst>
                                    <p:cond delay="0"/>
                                  </p:stCondLst>
                                  <p:childTnLst>
                                    <p:set>
                                      <p:cBhvr>
                                        <p:cTn id="185" dur="1" fill="hold">
                                          <p:stCondLst>
                                            <p:cond delay="0"/>
                                          </p:stCondLst>
                                        </p:cTn>
                                        <p:tgtEl>
                                          <p:spTgt spid="450728"/>
                                        </p:tgtEl>
                                        <p:attrNameLst>
                                          <p:attrName>style.visibility</p:attrName>
                                        </p:attrNameLst>
                                      </p:cBhvr>
                                      <p:to>
                                        <p:strVal val="hidden"/>
                                      </p:to>
                                    </p:set>
                                  </p:childTnLst>
                                </p:cTn>
                              </p:par>
                              <p:par>
                                <p:cTn id="186" presetID="1" presetClass="exit" presetSubtype="0" fill="hold" nodeType="withEffect">
                                  <p:stCondLst>
                                    <p:cond delay="0"/>
                                  </p:stCondLst>
                                  <p:childTnLst>
                                    <p:set>
                                      <p:cBhvr>
                                        <p:cTn id="187" dur="1" fill="hold">
                                          <p:stCondLst>
                                            <p:cond delay="0"/>
                                          </p:stCondLst>
                                        </p:cTn>
                                        <p:tgtEl>
                                          <p:spTgt spid="5"/>
                                        </p:tgtEl>
                                        <p:attrNameLst>
                                          <p:attrName>style.visibility</p:attrName>
                                        </p:attrNameLst>
                                      </p:cBhvr>
                                      <p:to>
                                        <p:strVal val="hidden"/>
                                      </p:to>
                                    </p:set>
                                  </p:childTnLst>
                                </p:cTn>
                              </p:par>
                              <p:par>
                                <p:cTn id="188" presetID="1" presetClass="exit" presetSubtype="0" fill="hold" nodeType="withEffect">
                                  <p:stCondLst>
                                    <p:cond delay="0"/>
                                  </p:stCondLst>
                                  <p:childTnLst>
                                    <p:set>
                                      <p:cBhvr>
                                        <p:cTn id="189" dur="1" fill="hold">
                                          <p:stCondLst>
                                            <p:cond delay="0"/>
                                          </p:stCondLst>
                                        </p:cTn>
                                        <p:tgtEl>
                                          <p:spTgt spid="450740"/>
                                        </p:tgtEl>
                                        <p:attrNameLst>
                                          <p:attrName>style.visibility</p:attrName>
                                        </p:attrNameLst>
                                      </p:cBhvr>
                                      <p:to>
                                        <p:strVal val="hidden"/>
                                      </p:to>
                                    </p:set>
                                  </p:childTnLst>
                                </p:cTn>
                              </p:par>
                            </p:childTnLst>
                          </p:cTn>
                        </p:par>
                      </p:childTnLst>
                    </p:cTn>
                  </p:par>
                  <p:par>
                    <p:cTn id="190" fill="hold" nodeType="clickPar">
                      <p:stCondLst>
                        <p:cond delay="indefinite"/>
                      </p:stCondLst>
                      <p:childTnLst>
                        <p:par>
                          <p:cTn id="191" fill="hold" nodeType="withGroup">
                            <p:stCondLst>
                              <p:cond delay="0"/>
                            </p:stCondLst>
                            <p:childTnLst>
                              <p:par>
                                <p:cTn id="192" presetID="1" presetClass="entr" presetSubtype="0" fill="hold" grpId="0" nodeType="clickEffect">
                                  <p:stCondLst>
                                    <p:cond delay="0"/>
                                  </p:stCondLst>
                                  <p:childTnLst>
                                    <p:set>
                                      <p:cBhvr>
                                        <p:cTn id="193" dur="1" fill="hold">
                                          <p:stCondLst>
                                            <p:cond delay="0"/>
                                          </p:stCondLst>
                                        </p:cTn>
                                        <p:tgtEl>
                                          <p:spTgt spid="450717"/>
                                        </p:tgtEl>
                                        <p:attrNameLst>
                                          <p:attrName>style.visibility</p:attrName>
                                        </p:attrNameLst>
                                      </p:cBhvr>
                                      <p:to>
                                        <p:strVal val="visible"/>
                                      </p:to>
                                    </p:set>
                                  </p:childTnLst>
                                </p:cTn>
                              </p:par>
                              <p:par>
                                <p:cTn id="194" presetID="1" presetClass="entr" presetSubtype="0" fill="hold" grpId="0" nodeType="withEffect">
                                  <p:stCondLst>
                                    <p:cond delay="0"/>
                                  </p:stCondLst>
                                  <p:childTnLst>
                                    <p:set>
                                      <p:cBhvr>
                                        <p:cTn id="195" dur="1" fill="hold">
                                          <p:stCondLst>
                                            <p:cond delay="0"/>
                                          </p:stCondLst>
                                        </p:cTn>
                                        <p:tgtEl>
                                          <p:spTgt spid="450720"/>
                                        </p:tgtEl>
                                        <p:attrNameLst>
                                          <p:attrName>style.visibility</p:attrName>
                                        </p:attrNameLst>
                                      </p:cBhvr>
                                      <p:to>
                                        <p:strVal val="visible"/>
                                      </p:to>
                                    </p:set>
                                  </p:childTnLst>
                                </p:cTn>
                              </p:par>
                              <p:par>
                                <p:cTn id="196" presetID="35" presetClass="emph" presetSubtype="0" repeatCount="indefinite" fill="hold" grpId="1" nodeType="withEffect">
                                  <p:stCondLst>
                                    <p:cond delay="0"/>
                                  </p:stCondLst>
                                  <p:endCondLst>
                                    <p:cond evt="onNext" delay="0">
                                      <p:tgtEl>
                                        <p:sldTgt/>
                                      </p:tgtEl>
                                    </p:cond>
                                  </p:endCondLst>
                                  <p:childTnLst>
                                    <p:anim calcmode="discrete" valueType="str">
                                      <p:cBhvr>
                                        <p:cTn id="197" dur="300" fill="hold"/>
                                        <p:tgtEl>
                                          <p:spTgt spid="450717"/>
                                        </p:tgtEl>
                                        <p:attrNameLst>
                                          <p:attrName>style.visibility</p:attrName>
                                        </p:attrNameLst>
                                      </p:cBhvr>
                                      <p:tavLst>
                                        <p:tav tm="0">
                                          <p:val>
                                            <p:strVal val="hidden"/>
                                          </p:val>
                                        </p:tav>
                                        <p:tav tm="50000">
                                          <p:val>
                                            <p:strVal val="visible"/>
                                          </p:val>
                                        </p:tav>
                                      </p:tavLst>
                                    </p:anim>
                                  </p:childTnLst>
                                </p:cTn>
                              </p:par>
                              <p:par>
                                <p:cTn id="198" presetID="35" presetClass="emph" presetSubtype="0" repeatCount="indefinite" fill="hold" grpId="1" nodeType="withEffect">
                                  <p:stCondLst>
                                    <p:cond delay="0"/>
                                  </p:stCondLst>
                                  <p:endCondLst>
                                    <p:cond evt="onNext" delay="0">
                                      <p:tgtEl>
                                        <p:sldTgt/>
                                      </p:tgtEl>
                                    </p:cond>
                                  </p:endCondLst>
                                  <p:childTnLst>
                                    <p:anim calcmode="discrete" valueType="str">
                                      <p:cBhvr>
                                        <p:cTn id="199" dur="300" fill="hold"/>
                                        <p:tgtEl>
                                          <p:spTgt spid="450720"/>
                                        </p:tgtEl>
                                        <p:attrNameLst>
                                          <p:attrName>style.visibility</p:attrName>
                                        </p:attrNameLst>
                                      </p:cBhvr>
                                      <p:tavLst>
                                        <p:tav tm="0">
                                          <p:val>
                                            <p:strVal val="hidden"/>
                                          </p:val>
                                        </p:tav>
                                        <p:tav tm="50000">
                                          <p:val>
                                            <p:strVal val="visible"/>
                                          </p:val>
                                        </p:tav>
                                      </p:tavLst>
                                    </p:anim>
                                  </p:childTnLst>
                                </p:cTn>
                              </p:par>
                              <p:par>
                                <p:cTn id="200" presetID="1" presetClass="entr" presetSubtype="0" fill="hold" grpId="0" nodeType="withEffect">
                                  <p:stCondLst>
                                    <p:cond delay="0"/>
                                  </p:stCondLst>
                                  <p:childTnLst>
                                    <p:set>
                                      <p:cBhvr>
                                        <p:cTn id="201" dur="1" fill="hold">
                                          <p:stCondLst>
                                            <p:cond delay="0"/>
                                          </p:stCondLst>
                                        </p:cTn>
                                        <p:tgtEl>
                                          <p:spTgt spid="450744"/>
                                        </p:tgtEl>
                                        <p:attrNameLst>
                                          <p:attrName>style.visibility</p:attrName>
                                        </p:attrNameLst>
                                      </p:cBhvr>
                                      <p:to>
                                        <p:strVal val="visible"/>
                                      </p:to>
                                    </p:set>
                                  </p:childTnLst>
                                </p:cTn>
                              </p:par>
                              <p:par>
                                <p:cTn id="202" presetID="1" presetClass="entr" presetSubtype="0" fill="hold" grpId="0" nodeType="withEffect">
                                  <p:stCondLst>
                                    <p:cond delay="0"/>
                                  </p:stCondLst>
                                  <p:childTnLst>
                                    <p:set>
                                      <p:cBhvr>
                                        <p:cTn id="203" dur="1" fill="hold">
                                          <p:stCondLst>
                                            <p:cond delay="0"/>
                                          </p:stCondLst>
                                        </p:cTn>
                                        <p:tgtEl>
                                          <p:spTgt spid="450745"/>
                                        </p:tgtEl>
                                        <p:attrNameLst>
                                          <p:attrName>style.visibility</p:attrName>
                                        </p:attrNameLst>
                                      </p:cBhvr>
                                      <p:to>
                                        <p:strVal val="visible"/>
                                      </p:to>
                                    </p:set>
                                  </p:childTnLst>
                                </p:cTn>
                              </p:par>
                            </p:childTnLst>
                          </p:cTn>
                        </p:par>
                      </p:childTnLst>
                    </p:cTn>
                  </p:par>
                  <p:par>
                    <p:cTn id="204" fill="hold" nodeType="clickPar">
                      <p:stCondLst>
                        <p:cond delay="indefinite"/>
                      </p:stCondLst>
                      <p:childTnLst>
                        <p:par>
                          <p:cTn id="205" fill="hold" nodeType="withGroup">
                            <p:stCondLst>
                              <p:cond delay="0"/>
                            </p:stCondLst>
                            <p:childTnLst>
                              <p:par>
                                <p:cTn id="206" presetID="1" presetClass="entr" presetSubtype="0" fill="hold" grpId="2" nodeType="clickEffect">
                                  <p:stCondLst>
                                    <p:cond delay="0"/>
                                  </p:stCondLst>
                                  <p:childTnLst>
                                    <p:set>
                                      <p:cBhvr>
                                        <p:cTn id="207" dur="1" fill="hold">
                                          <p:stCondLst>
                                            <p:cond delay="0"/>
                                          </p:stCondLst>
                                        </p:cTn>
                                        <p:tgtEl>
                                          <p:spTgt spid="450717"/>
                                        </p:tgtEl>
                                        <p:attrNameLst>
                                          <p:attrName>style.visibility</p:attrName>
                                        </p:attrNameLst>
                                      </p:cBhvr>
                                      <p:to>
                                        <p:strVal val="visible"/>
                                      </p:to>
                                    </p:set>
                                  </p:childTnLst>
                                </p:cTn>
                              </p:par>
                              <p:par>
                                <p:cTn id="208" presetID="1" presetClass="entr" presetSubtype="0" fill="hold" grpId="2" nodeType="withEffect">
                                  <p:stCondLst>
                                    <p:cond delay="0"/>
                                  </p:stCondLst>
                                  <p:childTnLst>
                                    <p:set>
                                      <p:cBhvr>
                                        <p:cTn id="209" dur="1" fill="hold">
                                          <p:stCondLst>
                                            <p:cond delay="0"/>
                                          </p:stCondLst>
                                        </p:cTn>
                                        <p:tgtEl>
                                          <p:spTgt spid="450720"/>
                                        </p:tgtEl>
                                        <p:attrNameLst>
                                          <p:attrName>style.visibility</p:attrName>
                                        </p:attrNameLst>
                                      </p:cBhvr>
                                      <p:to>
                                        <p:strVal val="visible"/>
                                      </p:to>
                                    </p:set>
                                  </p:childTnLst>
                                </p:cTn>
                              </p:par>
                              <p:par>
                                <p:cTn id="210" presetID="1" presetClass="entr" presetSubtype="0" fill="hold" nodeType="withEffect">
                                  <p:stCondLst>
                                    <p:cond delay="0"/>
                                  </p:stCondLst>
                                  <p:childTnLst>
                                    <p:set>
                                      <p:cBhvr>
                                        <p:cTn id="211" dur="1" fill="hold">
                                          <p:stCondLst>
                                            <p:cond delay="0"/>
                                          </p:stCondLst>
                                        </p:cTn>
                                        <p:tgtEl>
                                          <p:spTgt spid="450742"/>
                                        </p:tgtEl>
                                        <p:attrNameLst>
                                          <p:attrName>style.visibility</p:attrName>
                                        </p:attrNameLst>
                                      </p:cBhvr>
                                      <p:to>
                                        <p:strVal val="visible"/>
                                      </p:to>
                                    </p:set>
                                  </p:childTnLst>
                                </p:cTn>
                              </p:par>
                              <p:par>
                                <p:cTn id="212" presetID="64" presetClass="path" presetSubtype="0" fill="remove" nodeType="withEffect">
                                  <p:stCondLst>
                                    <p:cond delay="0"/>
                                  </p:stCondLst>
                                  <p:childTnLst>
                                    <p:animMotion origin="layout" path="M 3.61111E-6 -7.40741E-7 L 0.17656 -0.00208 " pathEditMode="relative" rAng="0" ptsTypes="AA">
                                      <p:cBhvr>
                                        <p:cTn id="213" dur="500" spd="-100000" fill="hold"/>
                                        <p:tgtEl>
                                          <p:spTgt spid="450742"/>
                                        </p:tgtEl>
                                        <p:attrNameLst>
                                          <p:attrName>ppt_x</p:attrName>
                                          <p:attrName>ppt_y</p:attrName>
                                        </p:attrNameLst>
                                      </p:cBhvr>
                                      <p:rCtr x="8819" y="-116"/>
                                    </p:animMotion>
                                  </p:childTnLst>
                                </p:cTn>
                              </p:par>
                              <p:par>
                                <p:cTn id="214" presetID="1" presetClass="entr" presetSubtype="0" fill="hold" nodeType="withEffect">
                                  <p:stCondLst>
                                    <p:cond delay="0"/>
                                  </p:stCondLst>
                                  <p:childTnLst>
                                    <p:set>
                                      <p:cBhvr>
                                        <p:cTn id="215" dur="1" fill="hold">
                                          <p:stCondLst>
                                            <p:cond delay="0"/>
                                          </p:stCondLst>
                                        </p:cTn>
                                        <p:tgtEl>
                                          <p:spTgt spid="450743"/>
                                        </p:tgtEl>
                                        <p:attrNameLst>
                                          <p:attrName>style.visibility</p:attrName>
                                        </p:attrNameLst>
                                      </p:cBhvr>
                                      <p:to>
                                        <p:strVal val="visible"/>
                                      </p:to>
                                    </p:set>
                                  </p:childTnLst>
                                </p:cTn>
                              </p:par>
                              <p:par>
                                <p:cTn id="216" presetID="64" presetClass="path" presetSubtype="0" fill="remove" nodeType="withEffect">
                                  <p:stCondLst>
                                    <p:cond delay="0"/>
                                  </p:stCondLst>
                                  <p:childTnLst>
                                    <p:animMotion origin="layout" path="M 3.61111E-6 -7.40741E-7 L 0.17656 -0.00208 " pathEditMode="relative" rAng="0" ptsTypes="AA">
                                      <p:cBhvr>
                                        <p:cTn id="217" dur="500" spd="-100000" fill="hold"/>
                                        <p:tgtEl>
                                          <p:spTgt spid="450743"/>
                                        </p:tgtEl>
                                        <p:attrNameLst>
                                          <p:attrName>ppt_x</p:attrName>
                                          <p:attrName>ppt_y</p:attrName>
                                        </p:attrNameLst>
                                      </p:cBhvr>
                                      <p:rCtr x="8819" y="-116"/>
                                    </p:animMotion>
                                  </p:childTnLst>
                                </p:cTn>
                              </p:par>
                            </p:childTnLst>
                          </p:cTn>
                        </p:par>
                        <p:par>
                          <p:cTn id="218" fill="hold" nodeType="afterGroup">
                            <p:stCondLst>
                              <p:cond delay="500"/>
                            </p:stCondLst>
                            <p:childTnLst>
                              <p:par>
                                <p:cTn id="219" presetID="1" presetClass="entr" presetSubtype="0" fill="hold" nodeType="afterEffect">
                                  <p:stCondLst>
                                    <p:cond delay="0"/>
                                  </p:stCondLst>
                                  <p:childTnLst>
                                    <p:set>
                                      <p:cBhvr>
                                        <p:cTn id="220" dur="1" fill="hold">
                                          <p:stCondLst>
                                            <p:cond delay="0"/>
                                          </p:stCondLst>
                                        </p:cTn>
                                        <p:tgtEl>
                                          <p:spTgt spid="450713"/>
                                        </p:tgtEl>
                                        <p:attrNameLst>
                                          <p:attrName>style.visibility</p:attrName>
                                        </p:attrNameLst>
                                      </p:cBhvr>
                                      <p:to>
                                        <p:strVal val="visible"/>
                                      </p:to>
                                    </p:set>
                                  </p:childTnLst>
                                </p:cTn>
                              </p:par>
                              <p:par>
                                <p:cTn id="221" presetID="1" presetClass="entr" presetSubtype="0" fill="hold" grpId="0" nodeType="withEffect">
                                  <p:stCondLst>
                                    <p:cond delay="0"/>
                                  </p:stCondLst>
                                  <p:childTnLst>
                                    <p:set>
                                      <p:cBhvr>
                                        <p:cTn id="222" dur="1" fill="hold">
                                          <p:stCondLst>
                                            <p:cond delay="0"/>
                                          </p:stCondLst>
                                        </p:cTn>
                                        <p:tgtEl>
                                          <p:spTgt spid="450746"/>
                                        </p:tgtEl>
                                        <p:attrNameLst>
                                          <p:attrName>style.visibility</p:attrName>
                                        </p:attrNameLst>
                                      </p:cBhvr>
                                      <p:to>
                                        <p:strVal val="visible"/>
                                      </p:to>
                                    </p:set>
                                  </p:childTnLst>
                                </p:cTn>
                              </p:par>
                              <p:par>
                                <p:cTn id="223" presetID="35" presetClass="emph" presetSubtype="0" repeatCount="10000" fill="hold" grpId="1" nodeType="withEffect">
                                  <p:stCondLst>
                                    <p:cond delay="0"/>
                                  </p:stCondLst>
                                  <p:childTnLst>
                                    <p:anim calcmode="discrete" valueType="str">
                                      <p:cBhvr>
                                        <p:cTn id="224" dur="500" fill="hold"/>
                                        <p:tgtEl>
                                          <p:spTgt spid="450746"/>
                                        </p:tgtEl>
                                        <p:attrNameLst>
                                          <p:attrName>style.visibility</p:attrName>
                                        </p:attrNameLst>
                                      </p:cBhvr>
                                      <p:tavLst>
                                        <p:tav tm="0">
                                          <p:val>
                                            <p:strVal val="hidden"/>
                                          </p:val>
                                        </p:tav>
                                        <p:tav tm="50000">
                                          <p:val>
                                            <p:strVal val="visible"/>
                                          </p:val>
                                        </p:tav>
                                      </p:tavLst>
                                    </p:anim>
                                  </p:childTnLst>
                                </p:cTn>
                              </p:par>
                            </p:childTnLst>
                          </p:cTn>
                        </p:par>
                      </p:childTnLst>
                    </p:cTn>
                  </p:par>
                  <p:par>
                    <p:cTn id="225" fill="hold" nodeType="clickPar">
                      <p:stCondLst>
                        <p:cond delay="indefinite"/>
                      </p:stCondLst>
                      <p:childTnLst>
                        <p:par>
                          <p:cTn id="226" fill="hold" nodeType="withGroup">
                            <p:stCondLst>
                              <p:cond delay="0"/>
                            </p:stCondLst>
                            <p:childTnLst>
                              <p:par>
                                <p:cTn id="227" presetID="1" presetClass="entr" presetSubtype="0" fill="hold" grpId="0" nodeType="clickEffect">
                                  <p:stCondLst>
                                    <p:cond delay="0"/>
                                  </p:stCondLst>
                                  <p:childTnLst>
                                    <p:set>
                                      <p:cBhvr>
                                        <p:cTn id="228" dur="1" fill="hold">
                                          <p:stCondLst>
                                            <p:cond delay="0"/>
                                          </p:stCondLst>
                                        </p:cTn>
                                        <p:tgtEl>
                                          <p:spTgt spid="450721"/>
                                        </p:tgtEl>
                                        <p:attrNameLst>
                                          <p:attrName>style.visibility</p:attrName>
                                        </p:attrNameLst>
                                      </p:cBhvr>
                                      <p:to>
                                        <p:strVal val="visible"/>
                                      </p:to>
                                    </p:set>
                                  </p:childTnLst>
                                </p:cTn>
                              </p:par>
                              <p:par>
                                <p:cTn id="229" presetID="35" presetClass="emph" presetSubtype="0" repeatCount="10000" fill="hold" grpId="1" nodeType="withEffect">
                                  <p:stCondLst>
                                    <p:cond delay="0"/>
                                  </p:stCondLst>
                                  <p:childTnLst>
                                    <p:anim calcmode="discrete" valueType="str">
                                      <p:cBhvr>
                                        <p:cTn id="230" dur="500" fill="hold"/>
                                        <p:tgtEl>
                                          <p:spTgt spid="450721"/>
                                        </p:tgtEl>
                                        <p:attrNameLst>
                                          <p:attrName>style.visibility</p:attrName>
                                        </p:attrNameLst>
                                      </p:cBhvr>
                                      <p:tavLst>
                                        <p:tav tm="0">
                                          <p:val>
                                            <p:strVal val="hidden"/>
                                          </p:val>
                                        </p:tav>
                                        <p:tav tm="50000">
                                          <p:val>
                                            <p:strVal val="visible"/>
                                          </p:val>
                                        </p:tav>
                                      </p:tavLst>
                                    </p:anim>
                                  </p:childTnLst>
                                </p:cTn>
                              </p:par>
                            </p:childTnLst>
                          </p:cTn>
                        </p:par>
                      </p:childTnLst>
                    </p:cTn>
                  </p:par>
                  <p:par>
                    <p:cTn id="231" fill="hold" nodeType="clickPar">
                      <p:stCondLst>
                        <p:cond delay="indefinite"/>
                      </p:stCondLst>
                      <p:childTnLst>
                        <p:par>
                          <p:cTn id="232" fill="hold" nodeType="withGroup">
                            <p:stCondLst>
                              <p:cond delay="0"/>
                            </p:stCondLst>
                            <p:childTnLst>
                              <p:par>
                                <p:cTn id="233" presetID="1" presetClass="entr" presetSubtype="0" fill="hold" nodeType="clickEffect">
                                  <p:stCondLst>
                                    <p:cond delay="0"/>
                                  </p:stCondLst>
                                  <p:childTnLst>
                                    <p:set>
                                      <p:cBhvr>
                                        <p:cTn id="234" dur="1" fill="hold">
                                          <p:stCondLst>
                                            <p:cond delay="0"/>
                                          </p:stCondLst>
                                        </p:cTn>
                                        <p:tgtEl>
                                          <p:spTgt spid="450714"/>
                                        </p:tgtEl>
                                        <p:attrNameLst>
                                          <p:attrName>style.visibility</p:attrName>
                                        </p:attrNameLst>
                                      </p:cBhvr>
                                      <p:to>
                                        <p:strVal val="visible"/>
                                      </p:to>
                                    </p:set>
                                  </p:childTnLst>
                                </p:cTn>
                              </p:par>
                              <p:par>
                                <p:cTn id="235" presetID="64" presetClass="path" presetSubtype="0" fill="remove" nodeType="withEffect">
                                  <p:stCondLst>
                                    <p:cond delay="0"/>
                                  </p:stCondLst>
                                  <p:childTnLst>
                                    <p:animMotion origin="layout" path="M 2.5E-6 -2.96296E-6 L 0.03594 0.11875 " pathEditMode="relative" rAng="0" ptsTypes="AA">
                                      <p:cBhvr>
                                        <p:cTn id="236" dur="500" spd="-100000" fill="hold"/>
                                        <p:tgtEl>
                                          <p:spTgt spid="450714"/>
                                        </p:tgtEl>
                                        <p:attrNameLst>
                                          <p:attrName>ppt_x</p:attrName>
                                          <p:attrName>ppt_y</p:attrName>
                                        </p:attrNameLst>
                                      </p:cBhvr>
                                      <p:rCtr x="1788" y="5926"/>
                                    </p:animMotion>
                                  </p:childTnLst>
                                </p:cTn>
                              </p:par>
                              <p:par>
                                <p:cTn id="237" presetID="22" presetClass="entr" presetSubtype="4" fill="hold" grpId="0" nodeType="withEffect">
                                  <p:stCondLst>
                                    <p:cond delay="0"/>
                                  </p:stCondLst>
                                  <p:childTnLst>
                                    <p:set>
                                      <p:cBhvr>
                                        <p:cTn id="238" dur="1" fill="hold">
                                          <p:stCondLst>
                                            <p:cond delay="0"/>
                                          </p:stCondLst>
                                        </p:cTn>
                                        <p:tgtEl>
                                          <p:spTgt spid="450718"/>
                                        </p:tgtEl>
                                        <p:attrNameLst>
                                          <p:attrName>style.visibility</p:attrName>
                                        </p:attrNameLst>
                                      </p:cBhvr>
                                      <p:to>
                                        <p:strVal val="visible"/>
                                      </p:to>
                                    </p:set>
                                    <p:animEffect transition="in" filter="wipe(down)">
                                      <p:cBhvr>
                                        <p:cTn id="239" dur="500"/>
                                        <p:tgtEl>
                                          <p:spTgt spid="450718"/>
                                        </p:tgtEl>
                                      </p:cBhvr>
                                    </p:animEffect>
                                  </p:childTnLst>
                                </p:cTn>
                              </p:par>
                              <p:par>
                                <p:cTn id="240" presetID="1" presetClass="entr" presetSubtype="0" fill="hold" nodeType="withEffect">
                                  <p:stCondLst>
                                    <p:cond delay="0"/>
                                  </p:stCondLst>
                                  <p:childTnLst>
                                    <p:set>
                                      <p:cBhvr>
                                        <p:cTn id="241" dur="1" fill="hold">
                                          <p:stCondLst>
                                            <p:cond delay="0"/>
                                          </p:stCondLst>
                                        </p:cTn>
                                        <p:tgtEl>
                                          <p:spTgt spid="450715"/>
                                        </p:tgtEl>
                                        <p:attrNameLst>
                                          <p:attrName>style.visibility</p:attrName>
                                        </p:attrNameLst>
                                      </p:cBhvr>
                                      <p:to>
                                        <p:strVal val="visible"/>
                                      </p:to>
                                    </p:set>
                                  </p:childTnLst>
                                </p:cTn>
                              </p:par>
                              <p:par>
                                <p:cTn id="242" presetID="64" presetClass="path" presetSubtype="0" fill="remove" nodeType="withEffect">
                                  <p:stCondLst>
                                    <p:cond delay="0"/>
                                  </p:stCondLst>
                                  <p:childTnLst>
                                    <p:animMotion origin="layout" path="M 0.00069 0.00116 L -0.00295 0.11505 " pathEditMode="relative" rAng="0" ptsTypes="AA">
                                      <p:cBhvr>
                                        <p:cTn id="243" dur="500" spd="-100000" fill="hold"/>
                                        <p:tgtEl>
                                          <p:spTgt spid="450715"/>
                                        </p:tgtEl>
                                        <p:attrNameLst>
                                          <p:attrName>ppt_x</p:attrName>
                                          <p:attrName>ppt_y</p:attrName>
                                        </p:attrNameLst>
                                      </p:cBhvr>
                                      <p:rCtr x="-191" y="5694"/>
                                    </p:animMotion>
                                  </p:childTnLst>
                                </p:cTn>
                              </p:par>
                              <p:par>
                                <p:cTn id="244" presetID="22" presetClass="entr" presetSubtype="4" fill="hold" grpId="0" nodeType="withEffect">
                                  <p:stCondLst>
                                    <p:cond delay="0"/>
                                  </p:stCondLst>
                                  <p:childTnLst>
                                    <p:set>
                                      <p:cBhvr>
                                        <p:cTn id="245" dur="1" fill="hold">
                                          <p:stCondLst>
                                            <p:cond delay="0"/>
                                          </p:stCondLst>
                                        </p:cTn>
                                        <p:tgtEl>
                                          <p:spTgt spid="450719"/>
                                        </p:tgtEl>
                                        <p:attrNameLst>
                                          <p:attrName>style.visibility</p:attrName>
                                        </p:attrNameLst>
                                      </p:cBhvr>
                                      <p:to>
                                        <p:strVal val="visible"/>
                                      </p:to>
                                    </p:set>
                                    <p:animEffect transition="in" filter="wipe(down)">
                                      <p:cBhvr>
                                        <p:cTn id="246" dur="500"/>
                                        <p:tgtEl>
                                          <p:spTgt spid="450719"/>
                                        </p:tgtEl>
                                      </p:cBhvr>
                                    </p:animEffect>
                                  </p:childTnLst>
                                </p:cTn>
                              </p:par>
                            </p:childTnLst>
                          </p:cTn>
                        </p:par>
                      </p:childTnLst>
                    </p:cTn>
                  </p:par>
                  <p:par>
                    <p:cTn id="247" fill="hold" nodeType="clickPar">
                      <p:stCondLst>
                        <p:cond delay="indefinite"/>
                      </p:stCondLst>
                      <p:childTnLst>
                        <p:par>
                          <p:cTn id="248" fill="hold" nodeType="withGroup">
                            <p:stCondLst>
                              <p:cond delay="0"/>
                            </p:stCondLst>
                            <p:childTnLst>
                              <p:par>
                                <p:cTn id="249" presetID="1" presetClass="entr" presetSubtype="0" fill="hold" nodeType="clickEffect">
                                  <p:stCondLst>
                                    <p:cond delay="0"/>
                                  </p:stCondLst>
                                  <p:childTnLst>
                                    <p:set>
                                      <p:cBhvr>
                                        <p:cTn id="250" dur="1" fill="hold">
                                          <p:stCondLst>
                                            <p:cond delay="0"/>
                                          </p:stCondLst>
                                        </p:cTn>
                                        <p:tgtEl>
                                          <p:spTgt spid="450716"/>
                                        </p:tgtEl>
                                        <p:attrNameLst>
                                          <p:attrName>style.visibility</p:attrName>
                                        </p:attrNameLst>
                                      </p:cBhvr>
                                      <p:to>
                                        <p:strVal val="visible"/>
                                      </p:to>
                                    </p:set>
                                  </p:childTnLst>
                                </p:cTn>
                              </p:par>
                              <p:par>
                                <p:cTn id="251" presetID="35" presetClass="emph" presetSubtype="0" repeatCount="10000" fill="hold" nodeType="withEffect">
                                  <p:stCondLst>
                                    <p:cond delay="0"/>
                                  </p:stCondLst>
                                  <p:childTnLst>
                                    <p:anim calcmode="discrete" valueType="str">
                                      <p:cBhvr>
                                        <p:cTn id="252" dur="1000" fill="hold"/>
                                        <p:tgtEl>
                                          <p:spTgt spid="450715"/>
                                        </p:tgtEl>
                                        <p:attrNameLst>
                                          <p:attrName>style.visibility</p:attrName>
                                        </p:attrNameLst>
                                      </p:cBhvr>
                                      <p:tavLst>
                                        <p:tav tm="0">
                                          <p:val>
                                            <p:strVal val="hidden"/>
                                          </p:val>
                                        </p:tav>
                                        <p:tav tm="50000">
                                          <p:val>
                                            <p:strVal val="visible"/>
                                          </p:val>
                                        </p:tav>
                                      </p:tavLst>
                                    </p:anim>
                                  </p:childTnLst>
                                  <p:subTnLst>
                                    <p:set>
                                      <p:cBhvr override="childStyle">
                                        <p:cTn dur="1" fill="hold" display="0" masterRel="sameClick" afterEffect="1">
                                          <p:stCondLst>
                                            <p:cond evt="end" delay="0">
                                              <p:tn val="251"/>
                                            </p:cond>
                                          </p:stCondLst>
                                        </p:cTn>
                                        <p:tgtEl>
                                          <p:spTgt spid="450715"/>
                                        </p:tgtEl>
                                        <p:attrNameLst>
                                          <p:attrName>style.visibility</p:attrName>
                                        </p:attrNameLst>
                                      </p:cBhvr>
                                      <p:to>
                                        <p:strVal val="hidden"/>
                                      </p:to>
                                    </p:set>
                                  </p:subTnLst>
                                </p:cTn>
                              </p:par>
                              <p:par>
                                <p:cTn id="253" presetID="35" presetClass="emph" presetSubtype="0" repeatCount="10000" fill="hold" nodeType="withEffect">
                                  <p:stCondLst>
                                    <p:cond delay="500"/>
                                  </p:stCondLst>
                                  <p:childTnLst>
                                    <p:anim calcmode="discrete" valueType="str">
                                      <p:cBhvr>
                                        <p:cTn id="254" dur="1000" fill="hold"/>
                                        <p:tgtEl>
                                          <p:spTgt spid="450716"/>
                                        </p:tgtEl>
                                        <p:attrNameLst>
                                          <p:attrName>style.visibility</p:attrName>
                                        </p:attrNameLst>
                                      </p:cBhvr>
                                      <p:tavLst>
                                        <p:tav tm="0">
                                          <p:val>
                                            <p:strVal val="hidden"/>
                                          </p:val>
                                        </p:tav>
                                        <p:tav tm="50000">
                                          <p:val>
                                            <p:strVal val="visible"/>
                                          </p:val>
                                        </p:tav>
                                      </p:tavLst>
                                    </p:anim>
                                  </p:childTnLst>
                                </p:cTn>
                              </p:par>
                            </p:childTnLst>
                          </p:cTn>
                        </p:par>
                      </p:childTnLst>
                    </p:cTn>
                  </p:par>
                  <p:par>
                    <p:cTn id="255" fill="hold" nodeType="clickPar">
                      <p:stCondLst>
                        <p:cond delay="indefinite"/>
                      </p:stCondLst>
                      <p:childTnLst>
                        <p:par>
                          <p:cTn id="256" fill="hold" nodeType="withGroup">
                            <p:stCondLst>
                              <p:cond delay="0"/>
                            </p:stCondLst>
                            <p:childTnLst>
                              <p:par>
                                <p:cTn id="257" presetID="1" presetClass="entr" presetSubtype="0" fill="hold" nodeType="clickEffect">
                                  <p:stCondLst>
                                    <p:cond delay="0"/>
                                  </p:stCondLst>
                                  <p:childTnLst>
                                    <p:set>
                                      <p:cBhvr>
                                        <p:cTn id="258" dur="1" fill="hold">
                                          <p:stCondLst>
                                            <p:cond delay="0"/>
                                          </p:stCondLst>
                                        </p:cTn>
                                        <p:tgtEl>
                                          <p:spTgt spid="4507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747" grpId="0" animBg="1"/>
      <p:bldP spid="450592" grpId="0"/>
      <p:bldP spid="450592" grpId="1"/>
      <p:bldP spid="450594" grpId="0"/>
      <p:bldP spid="450594" grpId="1"/>
      <p:bldP spid="450610" grpId="0" animBg="1"/>
      <p:bldP spid="450618" grpId="0" animBg="1"/>
      <p:bldP spid="450648" grpId="0"/>
      <p:bldP spid="450676" grpId="0" animBg="1"/>
      <p:bldP spid="450676" grpId="1" animBg="1"/>
      <p:bldP spid="450679" grpId="0"/>
      <p:bldP spid="450681" grpId="0"/>
      <p:bldP spid="450683" grpId="0" animBg="1"/>
      <p:bldP spid="450689" grpId="0" animBg="1"/>
      <p:bldP spid="450703" grpId="0" animBg="1"/>
      <p:bldP spid="450703" grpId="1" animBg="1"/>
      <p:bldP spid="450703" grpId="2" animBg="1"/>
      <p:bldP spid="450704" grpId="0" animBg="1"/>
      <p:bldP spid="450704" grpId="1" animBg="1"/>
      <p:bldP spid="450707" grpId="0" animBg="1"/>
      <p:bldP spid="450707" grpId="1" animBg="1"/>
      <p:bldP spid="450707" grpId="2" animBg="1"/>
      <p:bldP spid="450708" grpId="0" animBg="1"/>
      <p:bldP spid="450708" grpId="1" animBg="1"/>
      <p:bldP spid="450717" grpId="0" animBg="1"/>
      <p:bldP spid="450717" grpId="1" animBg="1"/>
      <p:bldP spid="450717" grpId="2" animBg="1"/>
      <p:bldP spid="450718" grpId="0" animBg="1"/>
      <p:bldP spid="450719" grpId="0" animBg="1"/>
      <p:bldP spid="450720" grpId="0" animBg="1"/>
      <p:bldP spid="450720" grpId="1" animBg="1"/>
      <p:bldP spid="450720" grpId="2" animBg="1"/>
      <p:bldP spid="450721" grpId="0" animBg="1"/>
      <p:bldP spid="450721" grpId="1" animBg="1"/>
      <p:bldP spid="450728" grpId="0" animBg="1"/>
      <p:bldP spid="450728" grpId="1" animBg="1"/>
      <p:bldP spid="450744" grpId="0" animBg="1"/>
      <p:bldP spid="450745" grpId="0" animBg="1"/>
      <p:bldP spid="450746" grpId="0" animBg="1"/>
      <p:bldP spid="450746" grpId="1" animBg="1"/>
      <p:bldP spid="450748" grpId="0" animBg="1"/>
      <p:bldP spid="450748" grpId="1" animBg="1"/>
      <p:bldP spid="450748" grpId="2" animBg="1"/>
      <p:bldP spid="45074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80"/>
          <p:cNvSpPr>
            <a:spLocks noChangeArrowheads="1"/>
          </p:cNvSpPr>
          <p:nvPr/>
        </p:nvSpPr>
        <p:spPr bwMode="auto">
          <a:xfrm>
            <a:off x="0" y="0"/>
            <a:ext cx="9144000" cy="1409700"/>
          </a:xfrm>
          <a:prstGeom prst="rect">
            <a:avLst/>
          </a:prstGeom>
          <a:solidFill>
            <a:srgbClr val="FFF0E6"/>
          </a:solidFill>
          <a:ln w="9525" algn="ctr">
            <a:solidFill>
              <a:srgbClr val="FFE6E6"/>
            </a:solidFill>
            <a:miter lim="800000"/>
            <a:headEnd/>
            <a:tailEnd/>
          </a:ln>
          <a:effectLst>
            <a:outerShdw blurRad="50800" dist="38100" dir="2700000" algn="tl" rotWithShape="0">
              <a:prstClr val="black">
                <a:alpha val="40000"/>
              </a:prstClr>
            </a:outerShdw>
          </a:effectLst>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17411" name="AutoShape 2"/>
          <p:cNvSpPr>
            <a:spLocks noChangeArrowheads="1"/>
          </p:cNvSpPr>
          <p:nvPr/>
        </p:nvSpPr>
        <p:spPr bwMode="auto">
          <a:xfrm flipH="1">
            <a:off x="5329238" y="3090863"/>
            <a:ext cx="3605212" cy="2062162"/>
          </a:xfrm>
          <a:prstGeom prst="rtTriangle">
            <a:avLst/>
          </a:prstGeom>
          <a:solidFill>
            <a:srgbClr val="DDDDDD"/>
          </a:solidFill>
          <a:ln w="28575" algn="ctr">
            <a:solidFill>
              <a:schemeClr val="bg2"/>
            </a:solidFill>
            <a:miter lim="800000"/>
            <a:headEnd/>
            <a:tailEnd/>
          </a:ln>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17412" name="Line 3"/>
          <p:cNvSpPr>
            <a:spLocks noChangeShapeType="1"/>
          </p:cNvSpPr>
          <p:nvPr/>
        </p:nvSpPr>
        <p:spPr bwMode="auto">
          <a:xfrm flipV="1">
            <a:off x="5292725" y="3081338"/>
            <a:ext cx="3654425" cy="2089150"/>
          </a:xfrm>
          <a:prstGeom prst="line">
            <a:avLst/>
          </a:prstGeom>
          <a:noFill/>
          <a:ln w="28575">
            <a:solidFill>
              <a:srgbClr val="000000"/>
            </a:solidFill>
            <a:round/>
            <a:headEnd type="arrow" w="med" len="me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17413" name="Oval 4"/>
          <p:cNvSpPr>
            <a:spLocks noChangeArrowheads="1"/>
          </p:cNvSpPr>
          <p:nvPr/>
        </p:nvSpPr>
        <p:spPr bwMode="auto">
          <a:xfrm>
            <a:off x="6672263" y="3013075"/>
            <a:ext cx="1011237" cy="1008063"/>
          </a:xfrm>
          <a:prstGeom prst="ellipse">
            <a:avLst/>
          </a:prstGeom>
          <a:gradFill rotWithShape="1">
            <a:gsLst>
              <a:gs pos="0">
                <a:srgbClr val="CCFFFF"/>
              </a:gs>
              <a:gs pos="100000">
                <a:schemeClr val="accent2"/>
              </a:gs>
            </a:gsLst>
            <a:path path="shape">
              <a:fillToRect l="50000" t="50000" r="50000" b="50000"/>
            </a:path>
          </a:gradFill>
          <a:ln w="9525">
            <a:solidFill>
              <a:srgbClr val="000000"/>
            </a:solidFill>
            <a:round/>
            <a:headEnd/>
            <a:tailEnd/>
          </a:ln>
        </p:spPr>
        <p:txBody>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17414" name="Line 5"/>
          <p:cNvSpPr>
            <a:spLocks noChangeShapeType="1"/>
          </p:cNvSpPr>
          <p:nvPr/>
        </p:nvSpPr>
        <p:spPr bwMode="auto">
          <a:xfrm flipV="1">
            <a:off x="7424738" y="3635375"/>
            <a:ext cx="536575" cy="317500"/>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17415" name="Line 6"/>
          <p:cNvSpPr>
            <a:spLocks noChangeShapeType="1"/>
          </p:cNvSpPr>
          <p:nvPr/>
        </p:nvSpPr>
        <p:spPr bwMode="auto">
          <a:xfrm>
            <a:off x="7178675" y="3513138"/>
            <a:ext cx="6350" cy="1476375"/>
          </a:xfrm>
          <a:prstGeom prst="line">
            <a:avLst/>
          </a:prstGeom>
          <a:noFill/>
          <a:ln w="57150">
            <a:solidFill>
              <a:srgbClr val="FF0000"/>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17416" name="Line 7"/>
          <p:cNvSpPr>
            <a:spLocks noChangeShapeType="1"/>
          </p:cNvSpPr>
          <p:nvPr/>
        </p:nvSpPr>
        <p:spPr bwMode="auto">
          <a:xfrm flipH="1">
            <a:off x="6556375" y="3514725"/>
            <a:ext cx="619125" cy="369888"/>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17417" name="Line 8"/>
          <p:cNvSpPr>
            <a:spLocks noChangeShapeType="1"/>
          </p:cNvSpPr>
          <p:nvPr/>
        </p:nvSpPr>
        <p:spPr bwMode="auto">
          <a:xfrm flipH="1" flipV="1">
            <a:off x="6564313" y="3881438"/>
            <a:ext cx="620712" cy="1103312"/>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17418" name="Object 9"/>
          <p:cNvGraphicFramePr>
            <a:graphicFrameLocks noChangeAspect="1"/>
          </p:cNvGraphicFramePr>
          <p:nvPr/>
        </p:nvGraphicFramePr>
        <p:xfrm>
          <a:off x="7321550" y="4622800"/>
          <a:ext cx="722313" cy="514350"/>
        </p:xfrm>
        <a:graphic>
          <a:graphicData uri="http://schemas.openxmlformats.org/presentationml/2006/ole">
            <mc:AlternateContent xmlns:mc="http://schemas.openxmlformats.org/markup-compatibility/2006">
              <mc:Choice xmlns:v="urn:schemas-microsoft-com:vml" Requires="v">
                <p:oleObj spid="_x0000_s104129" name="数式" r:id="rId3" imgW="279279" imgH="203112" progId="Equation.3">
                  <p:embed/>
                </p:oleObj>
              </mc:Choice>
              <mc:Fallback>
                <p:oleObj name="数式" r:id="rId3" imgW="279279" imgH="203112" progId="Equation.3">
                  <p:embed/>
                  <p:pic>
                    <p:nvPicPr>
                      <p:cNvPr id="17418" name="Object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21550" y="4622800"/>
                        <a:ext cx="722313"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19" name="Object 10"/>
          <p:cNvGraphicFramePr>
            <a:graphicFrameLocks noChangeAspect="1"/>
          </p:cNvGraphicFramePr>
          <p:nvPr/>
        </p:nvGraphicFramePr>
        <p:xfrm>
          <a:off x="5532438" y="3690938"/>
          <a:ext cx="625475" cy="474662"/>
        </p:xfrm>
        <a:graphic>
          <a:graphicData uri="http://schemas.openxmlformats.org/presentationml/2006/ole">
            <mc:AlternateContent xmlns:mc="http://schemas.openxmlformats.org/markup-compatibility/2006">
              <mc:Choice xmlns:v="urn:schemas-microsoft-com:vml" Requires="v">
                <p:oleObj spid="_x0000_s104130" name="数式" r:id="rId5" imgW="228402" imgH="177646" progId="Equation.3">
                  <p:embed/>
                </p:oleObj>
              </mc:Choice>
              <mc:Fallback>
                <p:oleObj name="数式" r:id="rId5" imgW="228402" imgH="177646" progId="Equation.3">
                  <p:embed/>
                  <p:pic>
                    <p:nvPicPr>
                      <p:cNvPr id="17419" name="Object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32438" y="3690938"/>
                        <a:ext cx="625475" cy="474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420" name="Arc 11"/>
          <p:cNvSpPr>
            <a:spLocks/>
          </p:cNvSpPr>
          <p:nvPr/>
        </p:nvSpPr>
        <p:spPr bwMode="auto">
          <a:xfrm>
            <a:off x="7183438" y="3109913"/>
            <a:ext cx="569912" cy="534987"/>
          </a:xfrm>
          <a:custGeom>
            <a:avLst/>
            <a:gdLst>
              <a:gd name="T0" fmla="*/ 2147483647 w 21600"/>
              <a:gd name="T1" fmla="*/ 0 h 21776"/>
              <a:gd name="T2" fmla="*/ 2147483647 w 21600"/>
              <a:gd name="T3" fmla="*/ 2147483647 h 21776"/>
              <a:gd name="T4" fmla="*/ 0 w 21600"/>
              <a:gd name="T5" fmla="*/ 2147483647 h 21776"/>
              <a:gd name="T6" fmla="*/ 0 60000 65536"/>
              <a:gd name="T7" fmla="*/ 0 60000 65536"/>
              <a:gd name="T8" fmla="*/ 0 60000 65536"/>
              <a:gd name="T9" fmla="*/ 0 w 21600"/>
              <a:gd name="T10" fmla="*/ 0 h 21776"/>
              <a:gd name="T11" fmla="*/ 21600 w 21600"/>
              <a:gd name="T12" fmla="*/ 21776 h 21776"/>
            </a:gdLst>
            <a:ahLst/>
            <a:cxnLst>
              <a:cxn ang="T6">
                <a:pos x="T0" y="T1"/>
              </a:cxn>
              <a:cxn ang="T7">
                <a:pos x="T2" y="T3"/>
              </a:cxn>
              <a:cxn ang="T8">
                <a:pos x="T4" y="T5"/>
              </a:cxn>
            </a:cxnLst>
            <a:rect l="T9" t="T10" r="T11" b="T12"/>
            <a:pathLst>
              <a:path w="21600" h="21776" fill="none" extrusionOk="0">
                <a:moveTo>
                  <a:pt x="14511" y="-1"/>
                </a:moveTo>
                <a:cubicBezTo>
                  <a:pt x="19025" y="4093"/>
                  <a:pt x="21600" y="9904"/>
                  <a:pt x="21600" y="15999"/>
                </a:cubicBezTo>
                <a:cubicBezTo>
                  <a:pt x="21600" y="17951"/>
                  <a:pt x="21335" y="19894"/>
                  <a:pt x="20813" y="21776"/>
                </a:cubicBezTo>
              </a:path>
              <a:path w="21600" h="21776" stroke="0" extrusionOk="0">
                <a:moveTo>
                  <a:pt x="14511" y="-1"/>
                </a:moveTo>
                <a:cubicBezTo>
                  <a:pt x="19025" y="4093"/>
                  <a:pt x="21600" y="9904"/>
                  <a:pt x="21600" y="15999"/>
                </a:cubicBezTo>
                <a:cubicBezTo>
                  <a:pt x="21600" y="17951"/>
                  <a:pt x="21335" y="19894"/>
                  <a:pt x="20813" y="21776"/>
                </a:cubicBezTo>
                <a:lnTo>
                  <a:pt x="0" y="15999"/>
                </a:lnTo>
                <a:lnTo>
                  <a:pt x="14511" y="-1"/>
                </a:lnTo>
                <a:close/>
              </a:path>
            </a:pathLst>
          </a:custGeom>
          <a:noFill/>
          <a:ln w="28575">
            <a:solidFill>
              <a:srgbClr val="000000"/>
            </a:solidFill>
            <a:round/>
            <a:headEnd type="arrow" w="med" len="med"/>
            <a:tailEnd/>
          </a:ln>
          <a:extLst>
            <a:ext uri="{909E8E84-426E-40DD-AFC4-6F175D3DCCD1}">
              <a14:hiddenFill xmlns:a14="http://schemas.microsoft.com/office/drawing/2010/main">
                <a:solidFill>
                  <a:srgbClr val="FFFFFF"/>
                </a:solidFill>
              </a14:hiddenFill>
            </a:ext>
          </a:extLst>
        </p:spPr>
        <p:txBody>
          <a:bodyPr/>
          <a:lstStyle/>
          <a:p>
            <a:endParaRPr lang="ja-JP" altLang="en-US" sz="3200" b="1">
              <a:solidFill>
                <a:srgbClr val="000000"/>
              </a:solidFill>
            </a:endParaRPr>
          </a:p>
        </p:txBody>
      </p:sp>
      <p:graphicFrame>
        <p:nvGraphicFramePr>
          <p:cNvPr id="17421" name="Object 12"/>
          <p:cNvGraphicFramePr>
            <a:graphicFrameLocks noChangeAspect="1"/>
          </p:cNvGraphicFramePr>
          <p:nvPr/>
        </p:nvGraphicFramePr>
        <p:xfrm>
          <a:off x="6097588" y="4679950"/>
          <a:ext cx="328612" cy="449263"/>
        </p:xfrm>
        <a:graphic>
          <a:graphicData uri="http://schemas.openxmlformats.org/presentationml/2006/ole">
            <mc:AlternateContent xmlns:mc="http://schemas.openxmlformats.org/markup-compatibility/2006">
              <mc:Choice xmlns:v="urn:schemas-microsoft-com:vml" Requires="v">
                <p:oleObj spid="_x0000_s104131" name="数式" r:id="rId7" imgW="126725" imgH="177415" progId="Equation.3">
                  <p:embed/>
                </p:oleObj>
              </mc:Choice>
              <mc:Fallback>
                <p:oleObj name="数式" r:id="rId7" imgW="126725" imgH="177415" progId="Equation.3">
                  <p:embed/>
                  <p:pic>
                    <p:nvPicPr>
                      <p:cNvPr id="17421" name="Object 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97588" y="4679950"/>
                        <a:ext cx="328612"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422" name="Line 13"/>
          <p:cNvSpPr>
            <a:spLocks noChangeShapeType="1"/>
          </p:cNvSpPr>
          <p:nvPr/>
        </p:nvSpPr>
        <p:spPr bwMode="auto">
          <a:xfrm>
            <a:off x="7172325" y="3513138"/>
            <a:ext cx="249238" cy="438150"/>
          </a:xfrm>
          <a:prstGeom prst="line">
            <a:avLst/>
          </a:prstGeom>
          <a:noFill/>
          <a:ln w="19050">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17423" name="Object 14"/>
          <p:cNvGraphicFramePr>
            <a:graphicFrameLocks noChangeAspect="1"/>
          </p:cNvGraphicFramePr>
          <p:nvPr/>
        </p:nvGraphicFramePr>
        <p:xfrm>
          <a:off x="6497638" y="2528888"/>
          <a:ext cx="585787" cy="466725"/>
        </p:xfrm>
        <a:graphic>
          <a:graphicData uri="http://schemas.openxmlformats.org/presentationml/2006/ole">
            <mc:AlternateContent xmlns:mc="http://schemas.openxmlformats.org/markup-compatibility/2006">
              <mc:Choice xmlns:v="urn:schemas-microsoft-com:vml" Requires="v">
                <p:oleObj spid="_x0000_s104132" name="数式" r:id="rId9" imgW="203024" imgH="164957" progId="Equation.3">
                  <p:embed/>
                </p:oleObj>
              </mc:Choice>
              <mc:Fallback>
                <p:oleObj name="数式" r:id="rId9" imgW="203024" imgH="164957" progId="Equation.3">
                  <p:embed/>
                  <p:pic>
                    <p:nvPicPr>
                      <p:cNvPr id="17423" name="Object 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497638" y="2528888"/>
                        <a:ext cx="58578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24" name="Object 15"/>
          <p:cNvGraphicFramePr>
            <a:graphicFrameLocks noChangeAspect="1"/>
          </p:cNvGraphicFramePr>
          <p:nvPr/>
        </p:nvGraphicFramePr>
        <p:xfrm>
          <a:off x="7277100" y="3381375"/>
          <a:ext cx="403225" cy="393700"/>
        </p:xfrm>
        <a:graphic>
          <a:graphicData uri="http://schemas.openxmlformats.org/presentationml/2006/ole">
            <mc:AlternateContent xmlns:mc="http://schemas.openxmlformats.org/markup-compatibility/2006">
              <mc:Choice xmlns:v="urn:schemas-microsoft-com:vml" Requires="v">
                <p:oleObj spid="_x0000_s104133" name="数式" r:id="rId11" imgW="139700" imgH="139700" progId="Equation.3">
                  <p:embed/>
                </p:oleObj>
              </mc:Choice>
              <mc:Fallback>
                <p:oleObj name="数式" r:id="rId11" imgW="139700" imgH="139700" progId="Equation.3">
                  <p:embed/>
                  <p:pic>
                    <p:nvPicPr>
                      <p:cNvPr id="17424" name="Object 1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277100" y="3381375"/>
                        <a:ext cx="403225"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25" name="Object 16"/>
          <p:cNvGraphicFramePr>
            <a:graphicFrameLocks noChangeAspect="1"/>
          </p:cNvGraphicFramePr>
          <p:nvPr/>
        </p:nvGraphicFramePr>
        <p:xfrm>
          <a:off x="7162800" y="2535238"/>
          <a:ext cx="365125" cy="466725"/>
        </p:xfrm>
        <a:graphic>
          <a:graphicData uri="http://schemas.openxmlformats.org/presentationml/2006/ole">
            <mc:AlternateContent xmlns:mc="http://schemas.openxmlformats.org/markup-compatibility/2006">
              <mc:Choice xmlns:v="urn:schemas-microsoft-com:vml" Requires="v">
                <p:oleObj spid="_x0000_s104134" name="数式" r:id="rId13" imgW="126780" imgH="164814" progId="Equation.3">
                  <p:embed/>
                </p:oleObj>
              </mc:Choice>
              <mc:Fallback>
                <p:oleObj name="数式" r:id="rId13" imgW="126780" imgH="164814" progId="Equation.3">
                  <p:embed/>
                  <p:pic>
                    <p:nvPicPr>
                      <p:cNvPr id="17425" name="Object 1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162800" y="2535238"/>
                        <a:ext cx="36512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26" name="Object 17"/>
          <p:cNvGraphicFramePr>
            <a:graphicFrameLocks noChangeAspect="1"/>
          </p:cNvGraphicFramePr>
          <p:nvPr/>
        </p:nvGraphicFramePr>
        <p:xfrm>
          <a:off x="4910138" y="4841875"/>
          <a:ext cx="403225" cy="395288"/>
        </p:xfrm>
        <a:graphic>
          <a:graphicData uri="http://schemas.openxmlformats.org/presentationml/2006/ole">
            <mc:AlternateContent xmlns:mc="http://schemas.openxmlformats.org/markup-compatibility/2006">
              <mc:Choice xmlns:v="urn:schemas-microsoft-com:vml" Requires="v">
                <p:oleObj spid="_x0000_s104135" name="数式" r:id="rId15" imgW="139700" imgH="139700" progId="Equation.3">
                  <p:embed/>
                </p:oleObj>
              </mc:Choice>
              <mc:Fallback>
                <p:oleObj name="数式" r:id="rId15" imgW="139700" imgH="139700" progId="Equation.3">
                  <p:embed/>
                  <p:pic>
                    <p:nvPicPr>
                      <p:cNvPr id="17426" name="Object 1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910138" y="4841875"/>
                        <a:ext cx="403225" cy="39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27" name="Object 18"/>
          <p:cNvGraphicFramePr>
            <a:graphicFrameLocks noChangeAspect="1"/>
          </p:cNvGraphicFramePr>
          <p:nvPr/>
        </p:nvGraphicFramePr>
        <p:xfrm>
          <a:off x="7743825" y="2911475"/>
          <a:ext cx="366713" cy="574675"/>
        </p:xfrm>
        <a:graphic>
          <a:graphicData uri="http://schemas.openxmlformats.org/presentationml/2006/ole">
            <mc:AlternateContent xmlns:mc="http://schemas.openxmlformats.org/markup-compatibility/2006">
              <mc:Choice xmlns:v="urn:schemas-microsoft-com:vml" Requires="v">
                <p:oleObj spid="_x0000_s104136" name="数式" r:id="rId17" imgW="126835" imgH="202936" progId="Equation.3">
                  <p:embed/>
                </p:oleObj>
              </mc:Choice>
              <mc:Fallback>
                <p:oleObj name="数式" r:id="rId17" imgW="126835" imgH="202936" progId="Equation.3">
                  <p:embed/>
                  <p:pic>
                    <p:nvPicPr>
                      <p:cNvPr id="17427" name="Object 18"/>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743825" y="2911475"/>
                        <a:ext cx="366713"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28" name="Object 19"/>
          <p:cNvGraphicFramePr>
            <a:graphicFrameLocks noChangeAspect="1"/>
          </p:cNvGraphicFramePr>
          <p:nvPr/>
        </p:nvGraphicFramePr>
        <p:xfrm>
          <a:off x="7651750" y="3795713"/>
          <a:ext cx="476250" cy="466725"/>
        </p:xfrm>
        <a:graphic>
          <a:graphicData uri="http://schemas.openxmlformats.org/presentationml/2006/ole">
            <mc:AlternateContent xmlns:mc="http://schemas.openxmlformats.org/markup-compatibility/2006">
              <mc:Choice xmlns:v="urn:schemas-microsoft-com:vml" Requires="v">
                <p:oleObj spid="_x0000_s104137" name="数式" r:id="rId19" imgW="164885" imgH="164885" progId="Equation.3">
                  <p:embed/>
                </p:oleObj>
              </mc:Choice>
              <mc:Fallback>
                <p:oleObj name="数式" r:id="rId19" imgW="164885" imgH="164885" progId="Equation.3">
                  <p:embed/>
                  <p:pic>
                    <p:nvPicPr>
                      <p:cNvPr id="17428" name="Object 19"/>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7651750" y="3795713"/>
                        <a:ext cx="47625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29" name="Object 20"/>
          <p:cNvGraphicFramePr>
            <a:graphicFrameLocks noChangeAspect="1"/>
          </p:cNvGraphicFramePr>
          <p:nvPr/>
        </p:nvGraphicFramePr>
        <p:xfrm>
          <a:off x="6835775" y="4137025"/>
          <a:ext cx="366713" cy="503238"/>
        </p:xfrm>
        <a:graphic>
          <a:graphicData uri="http://schemas.openxmlformats.org/presentationml/2006/ole">
            <mc:AlternateContent xmlns:mc="http://schemas.openxmlformats.org/markup-compatibility/2006">
              <mc:Choice xmlns:v="urn:schemas-microsoft-com:vml" Requires="v">
                <p:oleObj spid="_x0000_s104138" name="数式" r:id="rId21" imgW="126725" imgH="177415" progId="Equation.3">
                  <p:embed/>
                </p:oleObj>
              </mc:Choice>
              <mc:Fallback>
                <p:oleObj name="数式" r:id="rId21" imgW="126725" imgH="177415" progId="Equation.3">
                  <p:embed/>
                  <p:pic>
                    <p:nvPicPr>
                      <p:cNvPr id="17429" name="Object 20"/>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835775" y="4137025"/>
                        <a:ext cx="366713"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30" name="Object 21"/>
          <p:cNvGraphicFramePr>
            <a:graphicFrameLocks noChangeAspect="1"/>
          </p:cNvGraphicFramePr>
          <p:nvPr/>
        </p:nvGraphicFramePr>
        <p:xfrm>
          <a:off x="4865688" y="3662363"/>
          <a:ext cx="806450" cy="574675"/>
        </p:xfrm>
        <a:graphic>
          <a:graphicData uri="http://schemas.openxmlformats.org/presentationml/2006/ole">
            <mc:AlternateContent xmlns:mc="http://schemas.openxmlformats.org/markup-compatibility/2006">
              <mc:Choice xmlns:v="urn:schemas-microsoft-com:vml" Requires="v">
                <p:oleObj spid="_x0000_s104139" name="数式" r:id="rId23" imgW="279279" imgH="203112" progId="Equation.3">
                  <p:embed/>
                </p:oleObj>
              </mc:Choice>
              <mc:Fallback>
                <p:oleObj name="数式" r:id="rId23" imgW="279279" imgH="203112" progId="Equation.3">
                  <p:embed/>
                  <p:pic>
                    <p:nvPicPr>
                      <p:cNvPr id="17430" name="Object 21"/>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865688" y="3662363"/>
                        <a:ext cx="80645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31" name="Object 22"/>
          <p:cNvGraphicFramePr>
            <a:graphicFrameLocks noChangeAspect="1"/>
          </p:cNvGraphicFramePr>
          <p:nvPr/>
        </p:nvGraphicFramePr>
        <p:xfrm>
          <a:off x="6043613" y="3657600"/>
          <a:ext cx="366712" cy="503238"/>
        </p:xfrm>
        <a:graphic>
          <a:graphicData uri="http://schemas.openxmlformats.org/presentationml/2006/ole">
            <mc:AlternateContent xmlns:mc="http://schemas.openxmlformats.org/markup-compatibility/2006">
              <mc:Choice xmlns:v="urn:schemas-microsoft-com:vml" Requires="v">
                <p:oleObj spid="_x0000_s104140" name="数式" r:id="rId25" imgW="126725" imgH="177415" progId="Equation.3">
                  <p:embed/>
                </p:oleObj>
              </mc:Choice>
              <mc:Fallback>
                <p:oleObj name="数式" r:id="rId25" imgW="126725" imgH="177415" progId="Equation.3">
                  <p:embed/>
                  <p:pic>
                    <p:nvPicPr>
                      <p:cNvPr id="17431" name="Object 22"/>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6043613" y="3657600"/>
                        <a:ext cx="366712"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17432" name="Group 23"/>
          <p:cNvGrpSpPr>
            <a:grpSpLocks/>
          </p:cNvGrpSpPr>
          <p:nvPr/>
        </p:nvGrpSpPr>
        <p:grpSpPr bwMode="auto">
          <a:xfrm>
            <a:off x="0" y="0"/>
            <a:ext cx="7893050" cy="2179638"/>
            <a:chOff x="0" y="0"/>
            <a:chExt cx="4972" cy="1373"/>
          </a:xfrm>
        </p:grpSpPr>
        <p:graphicFrame>
          <p:nvGraphicFramePr>
            <p:cNvPr id="17472" name="Object 24"/>
            <p:cNvGraphicFramePr>
              <a:graphicFrameLocks noChangeAspect="1"/>
            </p:cNvGraphicFramePr>
            <p:nvPr/>
          </p:nvGraphicFramePr>
          <p:xfrm>
            <a:off x="2447" y="464"/>
            <a:ext cx="231" cy="295"/>
          </p:xfrm>
          <a:graphic>
            <a:graphicData uri="http://schemas.openxmlformats.org/presentationml/2006/ole">
              <mc:AlternateContent xmlns:mc="http://schemas.openxmlformats.org/markup-compatibility/2006">
                <mc:Choice xmlns:v="urn:schemas-microsoft-com:vml" Requires="v">
                  <p:oleObj spid="_x0000_s104141" name="数式" r:id="rId27" imgW="126780" imgH="164814" progId="Equation.3">
                    <p:embed/>
                  </p:oleObj>
                </mc:Choice>
                <mc:Fallback>
                  <p:oleObj name="数式" r:id="rId27" imgW="126780" imgH="164814" progId="Equation.3">
                    <p:embed/>
                    <p:pic>
                      <p:nvPicPr>
                        <p:cNvPr id="17472" name="Object 24"/>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2447" y="464"/>
                          <a:ext cx="231" cy="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73" name="Object 25"/>
            <p:cNvGraphicFramePr>
              <a:graphicFrameLocks noChangeAspect="1"/>
            </p:cNvGraphicFramePr>
            <p:nvPr/>
          </p:nvGraphicFramePr>
          <p:xfrm>
            <a:off x="2778" y="466"/>
            <a:ext cx="333" cy="317"/>
          </p:xfrm>
          <a:graphic>
            <a:graphicData uri="http://schemas.openxmlformats.org/presentationml/2006/ole">
              <mc:AlternateContent xmlns:mc="http://schemas.openxmlformats.org/markup-compatibility/2006">
                <mc:Choice xmlns:v="urn:schemas-microsoft-com:vml" Requires="v">
                  <p:oleObj spid="_x0000_s104142" name="数式" r:id="rId29" imgW="209584" imgH="171585" progId="Equation.3">
                    <p:embed/>
                  </p:oleObj>
                </mc:Choice>
                <mc:Fallback>
                  <p:oleObj name="数式" r:id="rId29" imgW="209584" imgH="171585" progId="Equation.3">
                    <p:embed/>
                    <p:pic>
                      <p:nvPicPr>
                        <p:cNvPr id="17473" name="Object 25"/>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2778" y="466"/>
                          <a:ext cx="333"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74" name="Object 26"/>
            <p:cNvGraphicFramePr>
              <a:graphicFrameLocks noChangeAspect="1"/>
            </p:cNvGraphicFramePr>
            <p:nvPr/>
          </p:nvGraphicFramePr>
          <p:xfrm>
            <a:off x="3592" y="966"/>
            <a:ext cx="231" cy="362"/>
          </p:xfrm>
          <a:graphic>
            <a:graphicData uri="http://schemas.openxmlformats.org/presentationml/2006/ole">
              <mc:AlternateContent xmlns:mc="http://schemas.openxmlformats.org/markup-compatibility/2006">
                <mc:Choice xmlns:v="urn:schemas-microsoft-com:vml" Requires="v">
                  <p:oleObj spid="_x0000_s104143" name="数式" r:id="rId31" imgW="114367" imgH="190500" progId="Equation.3">
                    <p:embed/>
                  </p:oleObj>
                </mc:Choice>
                <mc:Fallback>
                  <p:oleObj name="数式" r:id="rId31" imgW="114367" imgH="190500" progId="Equation.3">
                    <p:embed/>
                    <p:pic>
                      <p:nvPicPr>
                        <p:cNvPr id="17474" name="Object 26"/>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3592" y="966"/>
                          <a:ext cx="231" cy="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75" name="Object 27"/>
            <p:cNvGraphicFramePr>
              <a:graphicFrameLocks noChangeAspect="1"/>
            </p:cNvGraphicFramePr>
            <p:nvPr/>
          </p:nvGraphicFramePr>
          <p:xfrm>
            <a:off x="4202" y="458"/>
            <a:ext cx="624" cy="289"/>
          </p:xfrm>
          <a:graphic>
            <a:graphicData uri="http://schemas.openxmlformats.org/presentationml/2006/ole">
              <mc:AlternateContent xmlns:mc="http://schemas.openxmlformats.org/markup-compatibility/2006">
                <mc:Choice xmlns:v="urn:schemas-microsoft-com:vml" Requires="v">
                  <p:oleObj spid="_x0000_s104144" name="数式" r:id="rId33" imgW="355292" imgH="164957" progId="Equation.3">
                    <p:embed/>
                  </p:oleObj>
                </mc:Choice>
                <mc:Fallback>
                  <p:oleObj name="数式" r:id="rId33" imgW="355292" imgH="164957" progId="Equation.3">
                    <p:embed/>
                    <p:pic>
                      <p:nvPicPr>
                        <p:cNvPr id="17475" name="Object 27"/>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4202" y="458"/>
                          <a:ext cx="624"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476" name="Rectangle 28"/>
            <p:cNvSpPr>
              <a:spLocks noChangeArrowheads="1"/>
            </p:cNvSpPr>
            <p:nvPr/>
          </p:nvSpPr>
          <p:spPr bwMode="auto">
            <a:xfrm>
              <a:off x="2537" y="510"/>
              <a:ext cx="244"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en-US" altLang="ja-JP" b="0">
                  <a:solidFill>
                    <a:srgbClr val="000000"/>
                  </a:solidFill>
                  <a:latin typeface="ＭＳ ゴシック" pitchFamily="49" charset="-128"/>
                  <a:ea typeface="ＭＳ ゴシック" pitchFamily="49" charset="-128"/>
                </a:rPr>
                <a:t> </a:t>
              </a:r>
            </a:p>
          </p:txBody>
        </p:sp>
        <p:sp>
          <p:nvSpPr>
            <p:cNvPr id="17477" name="Rectangle 29"/>
            <p:cNvSpPr>
              <a:spLocks noChangeArrowheads="1"/>
            </p:cNvSpPr>
            <p:nvPr/>
          </p:nvSpPr>
          <p:spPr bwMode="auto">
            <a:xfrm>
              <a:off x="0" y="0"/>
              <a:ext cx="2420"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b="0">
                  <a:solidFill>
                    <a:srgbClr val="000000"/>
                  </a:solidFill>
                  <a:latin typeface="ＭＳ ゴシック" pitchFamily="49" charset="-128"/>
                  <a:ea typeface="ＭＳ ゴシック" pitchFamily="49" charset="-128"/>
                  <a:cs typeface="Times New Roman" pitchFamily="18" charset="0"/>
                </a:rPr>
                <a:t>重心の運動方程式　</a:t>
              </a:r>
            </a:p>
          </p:txBody>
        </p:sp>
        <p:graphicFrame>
          <p:nvGraphicFramePr>
            <p:cNvPr id="17478" name="Object 30"/>
            <p:cNvGraphicFramePr>
              <a:graphicFrameLocks noChangeAspect="1"/>
            </p:cNvGraphicFramePr>
            <p:nvPr/>
          </p:nvGraphicFramePr>
          <p:xfrm>
            <a:off x="2853" y="72"/>
            <a:ext cx="2119" cy="352"/>
          </p:xfrm>
          <a:graphic>
            <a:graphicData uri="http://schemas.openxmlformats.org/presentationml/2006/ole">
              <mc:AlternateContent xmlns:mc="http://schemas.openxmlformats.org/markup-compatibility/2006">
                <mc:Choice xmlns:v="urn:schemas-microsoft-com:vml" Requires="v">
                  <p:oleObj spid="_x0000_s104145" name="数式" r:id="rId35" imgW="1206500" imgH="203200" progId="Equation.3">
                    <p:embed/>
                  </p:oleObj>
                </mc:Choice>
                <mc:Fallback>
                  <p:oleObj name="数式" r:id="rId35" imgW="1206500" imgH="203200" progId="Equation.3">
                    <p:embed/>
                    <p:pic>
                      <p:nvPicPr>
                        <p:cNvPr id="17478" name="Object 30"/>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2853" y="72"/>
                          <a:ext cx="2119" cy="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479" name="Rectangle 31"/>
            <p:cNvSpPr>
              <a:spLocks noChangeArrowheads="1"/>
            </p:cNvSpPr>
            <p:nvPr/>
          </p:nvSpPr>
          <p:spPr bwMode="auto">
            <a:xfrm>
              <a:off x="0" y="408"/>
              <a:ext cx="2420"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b="0">
                  <a:solidFill>
                    <a:srgbClr val="000000"/>
                  </a:solidFill>
                  <a:latin typeface="ＭＳ ゴシック" pitchFamily="49" charset="-128"/>
                  <a:ea typeface="ＭＳ ゴシック" pitchFamily="49" charset="-128"/>
                  <a:cs typeface="Times New Roman" pitchFamily="18" charset="0"/>
                </a:rPr>
                <a:t>回転の運動方程式　</a:t>
              </a:r>
            </a:p>
          </p:txBody>
        </p:sp>
        <p:graphicFrame>
          <p:nvGraphicFramePr>
            <p:cNvPr id="17480" name="Object 32"/>
            <p:cNvGraphicFramePr>
              <a:graphicFrameLocks noChangeAspect="1"/>
            </p:cNvGraphicFramePr>
            <p:nvPr/>
          </p:nvGraphicFramePr>
          <p:xfrm>
            <a:off x="3501" y="414"/>
            <a:ext cx="334" cy="401"/>
          </p:xfrm>
          <a:graphic>
            <a:graphicData uri="http://schemas.openxmlformats.org/presentationml/2006/ole">
              <mc:AlternateContent xmlns:mc="http://schemas.openxmlformats.org/markup-compatibility/2006">
                <mc:Choice xmlns:v="urn:schemas-microsoft-com:vml" Requires="v">
                  <p:oleObj spid="_x0000_s104146" name="数式" r:id="rId37" imgW="190500" imgH="228600" progId="Equation.3">
                    <p:embed/>
                  </p:oleObj>
                </mc:Choice>
                <mc:Fallback>
                  <p:oleObj name="数式" r:id="rId37" imgW="190500" imgH="228600" progId="Equation.3">
                    <p:embed/>
                    <p:pic>
                      <p:nvPicPr>
                        <p:cNvPr id="17480" name="Object 32"/>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3501" y="414"/>
                          <a:ext cx="334" cy="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81" name="Object 33"/>
            <p:cNvGraphicFramePr>
              <a:graphicFrameLocks noChangeAspect="1"/>
            </p:cNvGraphicFramePr>
            <p:nvPr/>
          </p:nvGraphicFramePr>
          <p:xfrm>
            <a:off x="3767" y="459"/>
            <a:ext cx="185" cy="316"/>
          </p:xfrm>
          <a:graphic>
            <a:graphicData uri="http://schemas.openxmlformats.org/presentationml/2006/ole">
              <mc:AlternateContent xmlns:mc="http://schemas.openxmlformats.org/markup-compatibility/2006">
                <mc:Choice xmlns:v="urn:schemas-microsoft-com:vml" Requires="v">
                  <p:oleObj spid="_x0000_s104147" name="数式" r:id="rId39" imgW="95216" imgH="171585" progId="Equation.3">
                    <p:embed/>
                  </p:oleObj>
                </mc:Choice>
                <mc:Fallback>
                  <p:oleObj name="数式" r:id="rId39" imgW="95216" imgH="171585" progId="Equation.3">
                    <p:embed/>
                    <p:pic>
                      <p:nvPicPr>
                        <p:cNvPr id="17481" name="Object 33"/>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3767" y="459"/>
                          <a:ext cx="185" cy="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82" name="Object 34"/>
            <p:cNvGraphicFramePr>
              <a:graphicFrameLocks noChangeAspect="1"/>
            </p:cNvGraphicFramePr>
            <p:nvPr/>
          </p:nvGraphicFramePr>
          <p:xfrm>
            <a:off x="0" y="1017"/>
            <a:ext cx="254" cy="254"/>
          </p:xfrm>
          <a:graphic>
            <a:graphicData uri="http://schemas.openxmlformats.org/presentationml/2006/ole">
              <mc:AlternateContent xmlns:mc="http://schemas.openxmlformats.org/markup-compatibility/2006">
                <mc:Choice xmlns:v="urn:schemas-microsoft-com:vml" Requires="v">
                  <p:oleObj spid="_x0000_s104148" name="数式" r:id="rId41" imgW="139700" imgH="139700" progId="Equation.3">
                    <p:embed/>
                  </p:oleObj>
                </mc:Choice>
                <mc:Fallback>
                  <p:oleObj name="数式" r:id="rId41" imgW="139700" imgH="139700" progId="Equation.3">
                    <p:embed/>
                    <p:pic>
                      <p:nvPicPr>
                        <p:cNvPr id="17482" name="Object 34"/>
                        <p:cNvPicPr>
                          <a:picLocks noChangeAspect="1" noChangeArrowheads="1"/>
                        </p:cNvPicPr>
                        <p:nvPr/>
                      </p:nvPicPr>
                      <p:blipFill>
                        <a:blip r:embed="rId42">
                          <a:extLst>
                            <a:ext uri="{28A0092B-C50C-407E-A947-70E740481C1C}">
                              <a14:useLocalDpi xmlns:a14="http://schemas.microsoft.com/office/drawing/2010/main" val="0"/>
                            </a:ext>
                          </a:extLst>
                        </a:blip>
                        <a:srcRect/>
                        <a:stretch>
                          <a:fillRect/>
                        </a:stretch>
                      </p:blipFill>
                      <p:spPr bwMode="auto">
                        <a:xfrm>
                          <a:off x="0" y="1017"/>
                          <a:ext cx="254" cy="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483" name="Rectangle 35"/>
            <p:cNvSpPr>
              <a:spLocks noChangeArrowheads="1"/>
            </p:cNvSpPr>
            <p:nvPr/>
          </p:nvSpPr>
          <p:spPr bwMode="auto">
            <a:xfrm>
              <a:off x="204" y="926"/>
              <a:ext cx="372"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b="0">
                  <a:solidFill>
                    <a:srgbClr val="000000"/>
                  </a:solidFill>
                  <a:latin typeface="ＭＳ ゴシック" pitchFamily="49" charset="-128"/>
                  <a:ea typeface="ＭＳ ゴシック" pitchFamily="49" charset="-128"/>
                  <a:cs typeface="Times New Roman" pitchFamily="18" charset="0"/>
                </a:rPr>
                <a:t>と</a:t>
              </a:r>
            </a:p>
          </p:txBody>
        </p:sp>
        <p:graphicFrame>
          <p:nvGraphicFramePr>
            <p:cNvPr id="17484" name="Object 36"/>
            <p:cNvGraphicFramePr>
              <a:graphicFrameLocks noChangeAspect="1"/>
            </p:cNvGraphicFramePr>
            <p:nvPr/>
          </p:nvGraphicFramePr>
          <p:xfrm>
            <a:off x="521" y="958"/>
            <a:ext cx="221" cy="357"/>
          </p:xfrm>
          <a:graphic>
            <a:graphicData uri="http://schemas.openxmlformats.org/presentationml/2006/ole">
              <mc:AlternateContent xmlns:mc="http://schemas.openxmlformats.org/markup-compatibility/2006">
                <mc:Choice xmlns:v="urn:schemas-microsoft-com:vml" Requires="v">
                  <p:oleObj spid="_x0000_s104149" name="数式" r:id="rId43" imgW="126835" imgH="202936" progId="Equation.3">
                    <p:embed/>
                  </p:oleObj>
                </mc:Choice>
                <mc:Fallback>
                  <p:oleObj name="数式" r:id="rId43" imgW="126835" imgH="202936" progId="Equation.3">
                    <p:embed/>
                    <p:pic>
                      <p:nvPicPr>
                        <p:cNvPr id="17484" name="Object 36"/>
                        <p:cNvPicPr>
                          <a:picLocks noChangeAspect="1" noChangeArrowheads="1"/>
                        </p:cNvPicPr>
                        <p:nvPr/>
                      </p:nvPicPr>
                      <p:blipFill>
                        <a:blip r:embed="rId44">
                          <a:extLst>
                            <a:ext uri="{28A0092B-C50C-407E-A947-70E740481C1C}">
                              <a14:useLocalDpi xmlns:a14="http://schemas.microsoft.com/office/drawing/2010/main" val="0"/>
                            </a:ext>
                          </a:extLst>
                        </a:blip>
                        <a:srcRect/>
                        <a:stretch>
                          <a:fillRect/>
                        </a:stretch>
                      </p:blipFill>
                      <p:spPr bwMode="auto">
                        <a:xfrm>
                          <a:off x="521" y="958"/>
                          <a:ext cx="221" cy="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485" name="Rectangle 37"/>
            <p:cNvSpPr>
              <a:spLocks noChangeArrowheads="1"/>
            </p:cNvSpPr>
            <p:nvPr/>
          </p:nvSpPr>
          <p:spPr bwMode="auto">
            <a:xfrm>
              <a:off x="674" y="942"/>
              <a:ext cx="1140"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b="0">
                  <a:solidFill>
                    <a:srgbClr val="000000"/>
                  </a:solidFill>
                  <a:latin typeface="ＭＳ ゴシック" pitchFamily="49" charset="-128"/>
                  <a:ea typeface="ＭＳ ゴシック" pitchFamily="49" charset="-128"/>
                  <a:cs typeface="Times New Roman" pitchFamily="18" charset="0"/>
                </a:rPr>
                <a:t>の関係　</a:t>
              </a:r>
            </a:p>
          </p:txBody>
        </p:sp>
        <p:graphicFrame>
          <p:nvGraphicFramePr>
            <p:cNvPr id="17486" name="Object 38"/>
            <p:cNvGraphicFramePr>
              <a:graphicFrameLocks noChangeAspect="1"/>
            </p:cNvGraphicFramePr>
            <p:nvPr/>
          </p:nvGraphicFramePr>
          <p:xfrm>
            <a:off x="1557" y="1036"/>
            <a:ext cx="470" cy="248"/>
          </p:xfrm>
          <a:graphic>
            <a:graphicData uri="http://schemas.openxmlformats.org/presentationml/2006/ole">
              <mc:AlternateContent xmlns:mc="http://schemas.openxmlformats.org/markup-compatibility/2006">
                <mc:Choice xmlns:v="urn:schemas-microsoft-com:vml" Requires="v">
                  <p:oleObj spid="_x0000_s104150" name="数式" r:id="rId45" imgW="266469" imgH="139579" progId="Equation.3">
                    <p:embed/>
                  </p:oleObj>
                </mc:Choice>
                <mc:Fallback>
                  <p:oleObj name="数式" r:id="rId45" imgW="266469" imgH="139579" progId="Equation.3">
                    <p:embed/>
                    <p:pic>
                      <p:nvPicPr>
                        <p:cNvPr id="17486" name="Object 38"/>
                        <p:cNvPicPr>
                          <a:picLocks noChangeAspect="1" noChangeArrowheads="1"/>
                        </p:cNvPicPr>
                        <p:nvPr/>
                      </p:nvPicPr>
                      <p:blipFill>
                        <a:blip r:embed="rId46">
                          <a:extLst>
                            <a:ext uri="{28A0092B-C50C-407E-A947-70E740481C1C}">
                              <a14:useLocalDpi xmlns:a14="http://schemas.microsoft.com/office/drawing/2010/main" val="0"/>
                            </a:ext>
                          </a:extLst>
                        </a:blip>
                        <a:srcRect/>
                        <a:stretch>
                          <a:fillRect/>
                        </a:stretch>
                      </p:blipFill>
                      <p:spPr bwMode="auto">
                        <a:xfrm>
                          <a:off x="1557" y="1036"/>
                          <a:ext cx="470"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487" name="Rectangle 39"/>
            <p:cNvSpPr>
              <a:spLocks noChangeArrowheads="1"/>
            </p:cNvSpPr>
            <p:nvPr/>
          </p:nvSpPr>
          <p:spPr bwMode="auto">
            <a:xfrm>
              <a:off x="2041" y="911"/>
              <a:ext cx="499" cy="454"/>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graphicFrame>
          <p:nvGraphicFramePr>
            <p:cNvPr id="17488" name="Object 40"/>
            <p:cNvGraphicFramePr>
              <a:graphicFrameLocks noChangeAspect="1"/>
            </p:cNvGraphicFramePr>
            <p:nvPr/>
          </p:nvGraphicFramePr>
          <p:xfrm>
            <a:off x="2782" y="964"/>
            <a:ext cx="649" cy="316"/>
          </p:xfrm>
          <a:graphic>
            <a:graphicData uri="http://schemas.openxmlformats.org/presentationml/2006/ole">
              <mc:AlternateContent xmlns:mc="http://schemas.openxmlformats.org/markup-compatibility/2006">
                <mc:Choice xmlns:v="urn:schemas-microsoft-com:vml" Requires="v">
                  <p:oleObj spid="_x0000_s104151" name="数式" r:id="rId47" imgW="368140" imgH="177723" progId="Equation.3">
                    <p:embed/>
                  </p:oleObj>
                </mc:Choice>
                <mc:Fallback>
                  <p:oleObj name="数式" r:id="rId47" imgW="368140" imgH="177723" progId="Equation.3">
                    <p:embed/>
                    <p:pic>
                      <p:nvPicPr>
                        <p:cNvPr id="17488" name="Object 40"/>
                        <p:cNvPicPr>
                          <a:picLocks noChangeAspect="1" noChangeArrowheads="1"/>
                        </p:cNvPicPr>
                        <p:nvPr/>
                      </p:nvPicPr>
                      <p:blipFill>
                        <a:blip r:embed="rId48">
                          <a:extLst>
                            <a:ext uri="{28A0092B-C50C-407E-A947-70E740481C1C}">
                              <a14:useLocalDpi xmlns:a14="http://schemas.microsoft.com/office/drawing/2010/main" val="0"/>
                            </a:ext>
                          </a:extLst>
                        </a:blip>
                        <a:srcRect/>
                        <a:stretch>
                          <a:fillRect/>
                        </a:stretch>
                      </p:blipFill>
                      <p:spPr bwMode="auto">
                        <a:xfrm>
                          <a:off x="2782" y="964"/>
                          <a:ext cx="649" cy="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489" name="Rectangle 41"/>
            <p:cNvSpPr>
              <a:spLocks noChangeArrowheads="1"/>
            </p:cNvSpPr>
            <p:nvPr/>
          </p:nvSpPr>
          <p:spPr bwMode="auto">
            <a:xfrm>
              <a:off x="3421" y="919"/>
              <a:ext cx="487" cy="454"/>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17490" name="Rectangle 42"/>
            <p:cNvSpPr>
              <a:spLocks noChangeArrowheads="1"/>
            </p:cNvSpPr>
            <p:nvPr/>
          </p:nvSpPr>
          <p:spPr bwMode="auto">
            <a:xfrm>
              <a:off x="2537" y="510"/>
              <a:ext cx="244"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en-US" altLang="ja-JP" b="0">
                  <a:solidFill>
                    <a:srgbClr val="000000"/>
                  </a:solidFill>
                  <a:latin typeface="ＭＳ ゴシック" pitchFamily="49" charset="-128"/>
                  <a:ea typeface="ＭＳ ゴシック" pitchFamily="49" charset="-128"/>
                </a:rPr>
                <a:t> </a:t>
              </a:r>
            </a:p>
          </p:txBody>
        </p:sp>
        <p:graphicFrame>
          <p:nvGraphicFramePr>
            <p:cNvPr id="17491" name="Object 43"/>
            <p:cNvGraphicFramePr>
              <a:graphicFrameLocks noChangeAspect="1"/>
            </p:cNvGraphicFramePr>
            <p:nvPr/>
          </p:nvGraphicFramePr>
          <p:xfrm>
            <a:off x="2575" y="1048"/>
            <a:ext cx="254" cy="221"/>
          </p:xfrm>
          <a:graphic>
            <a:graphicData uri="http://schemas.openxmlformats.org/presentationml/2006/ole">
              <mc:AlternateContent xmlns:mc="http://schemas.openxmlformats.org/markup-compatibility/2006">
                <mc:Choice xmlns:v="urn:schemas-microsoft-com:vml" Requires="v">
                  <p:oleObj spid="_x0000_s104152" name="数式" r:id="rId49" imgW="139518" imgH="126835" progId="Equation.3">
                    <p:embed/>
                  </p:oleObj>
                </mc:Choice>
                <mc:Fallback>
                  <p:oleObj name="数式" r:id="rId49" imgW="139518" imgH="126835" progId="Equation.3">
                    <p:embed/>
                    <p:pic>
                      <p:nvPicPr>
                        <p:cNvPr id="17491" name="Object 43"/>
                        <p:cNvPicPr>
                          <a:picLocks noChangeAspect="1" noChangeArrowheads="1"/>
                        </p:cNvPicPr>
                        <p:nvPr/>
                      </p:nvPicPr>
                      <p:blipFill>
                        <a:blip r:embed="rId50">
                          <a:extLst>
                            <a:ext uri="{28A0092B-C50C-407E-A947-70E740481C1C}">
                              <a14:useLocalDpi xmlns:a14="http://schemas.microsoft.com/office/drawing/2010/main" val="0"/>
                            </a:ext>
                          </a:extLst>
                        </a:blip>
                        <a:srcRect/>
                        <a:stretch>
                          <a:fillRect/>
                        </a:stretch>
                      </p:blipFill>
                      <p:spPr bwMode="auto">
                        <a:xfrm>
                          <a:off x="2575" y="1048"/>
                          <a:ext cx="254"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92" name="Object 44"/>
            <p:cNvGraphicFramePr>
              <a:graphicFrameLocks noChangeAspect="1"/>
            </p:cNvGraphicFramePr>
            <p:nvPr/>
          </p:nvGraphicFramePr>
          <p:xfrm>
            <a:off x="2091" y="1034"/>
            <a:ext cx="254" cy="249"/>
          </p:xfrm>
          <a:graphic>
            <a:graphicData uri="http://schemas.openxmlformats.org/presentationml/2006/ole">
              <mc:AlternateContent xmlns:mc="http://schemas.openxmlformats.org/markup-compatibility/2006">
                <mc:Choice xmlns:v="urn:schemas-microsoft-com:vml" Requires="v">
                  <p:oleObj spid="_x0000_s104153" name="数式" r:id="rId51" imgW="139700" imgH="139700" progId="Equation.3">
                    <p:embed/>
                  </p:oleObj>
                </mc:Choice>
                <mc:Fallback>
                  <p:oleObj name="数式" r:id="rId51" imgW="139700" imgH="139700" progId="Equation.3">
                    <p:embed/>
                    <p:pic>
                      <p:nvPicPr>
                        <p:cNvPr id="17492" name="Object 44"/>
                        <p:cNvPicPr>
                          <a:picLocks noChangeAspect="1" noChangeArrowheads="1"/>
                        </p:cNvPicPr>
                        <p:nvPr/>
                      </p:nvPicPr>
                      <p:blipFill>
                        <a:blip r:embed="rId52">
                          <a:extLst>
                            <a:ext uri="{28A0092B-C50C-407E-A947-70E740481C1C}">
                              <a14:useLocalDpi xmlns:a14="http://schemas.microsoft.com/office/drawing/2010/main" val="0"/>
                            </a:ext>
                          </a:extLst>
                        </a:blip>
                        <a:srcRect/>
                        <a:stretch>
                          <a:fillRect/>
                        </a:stretch>
                      </p:blipFill>
                      <p:spPr bwMode="auto">
                        <a:xfrm>
                          <a:off x="2091" y="1034"/>
                          <a:ext cx="254"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93" name="Object 45"/>
            <p:cNvGraphicFramePr>
              <a:graphicFrameLocks noChangeAspect="1"/>
            </p:cNvGraphicFramePr>
            <p:nvPr/>
          </p:nvGraphicFramePr>
          <p:xfrm>
            <a:off x="2269" y="970"/>
            <a:ext cx="231" cy="363"/>
          </p:xfrm>
          <a:graphic>
            <a:graphicData uri="http://schemas.openxmlformats.org/presentationml/2006/ole">
              <mc:AlternateContent xmlns:mc="http://schemas.openxmlformats.org/markup-compatibility/2006">
                <mc:Choice xmlns:v="urn:schemas-microsoft-com:vml" Requires="v">
                  <p:oleObj spid="_x0000_s104154" name="数式" r:id="rId53" imgW="126835" imgH="202936" progId="Equation.3">
                    <p:embed/>
                  </p:oleObj>
                </mc:Choice>
                <mc:Fallback>
                  <p:oleObj name="数式" r:id="rId53" imgW="126835" imgH="202936" progId="Equation.3">
                    <p:embed/>
                    <p:pic>
                      <p:nvPicPr>
                        <p:cNvPr id="17493" name="Object 45"/>
                        <p:cNvPicPr>
                          <a:picLocks noChangeAspect="1" noChangeArrowheads="1"/>
                        </p:cNvPicPr>
                        <p:nvPr/>
                      </p:nvPicPr>
                      <p:blipFill>
                        <a:blip r:embed="rId54">
                          <a:extLst>
                            <a:ext uri="{28A0092B-C50C-407E-A947-70E740481C1C}">
                              <a14:useLocalDpi xmlns:a14="http://schemas.microsoft.com/office/drawing/2010/main" val="0"/>
                            </a:ext>
                          </a:extLst>
                        </a:blip>
                        <a:srcRect/>
                        <a:stretch>
                          <a:fillRect/>
                        </a:stretch>
                      </p:blipFill>
                      <p:spPr bwMode="auto">
                        <a:xfrm>
                          <a:off x="2269" y="970"/>
                          <a:ext cx="231" cy="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94" name="Object 46"/>
            <p:cNvGraphicFramePr>
              <a:graphicFrameLocks noChangeAspect="1"/>
            </p:cNvGraphicFramePr>
            <p:nvPr/>
          </p:nvGraphicFramePr>
          <p:xfrm>
            <a:off x="3869" y="521"/>
            <a:ext cx="254" cy="249"/>
          </p:xfrm>
          <a:graphic>
            <a:graphicData uri="http://schemas.openxmlformats.org/presentationml/2006/ole">
              <mc:AlternateContent xmlns:mc="http://schemas.openxmlformats.org/markup-compatibility/2006">
                <mc:Choice xmlns:v="urn:schemas-microsoft-com:vml" Requires="v">
                  <p:oleObj spid="_x0000_s104155" name="数式" r:id="rId55" imgW="133249" imgH="133485" progId="Equation.3">
                    <p:embed/>
                  </p:oleObj>
                </mc:Choice>
                <mc:Fallback>
                  <p:oleObj name="数式" r:id="rId55" imgW="133249" imgH="133485" progId="Equation.3">
                    <p:embed/>
                    <p:pic>
                      <p:nvPicPr>
                        <p:cNvPr id="17494" name="Object 46"/>
                        <p:cNvPicPr>
                          <a:picLocks noChangeAspect="1" noChangeArrowheads="1"/>
                        </p:cNvPicPr>
                        <p:nvPr/>
                      </p:nvPicPr>
                      <p:blipFill>
                        <a:blip r:embed="rId56">
                          <a:extLst>
                            <a:ext uri="{28A0092B-C50C-407E-A947-70E740481C1C}">
                              <a14:useLocalDpi xmlns:a14="http://schemas.microsoft.com/office/drawing/2010/main" val="0"/>
                            </a:ext>
                          </a:extLst>
                        </a:blip>
                        <a:srcRect/>
                        <a:stretch>
                          <a:fillRect/>
                        </a:stretch>
                      </p:blipFill>
                      <p:spPr bwMode="auto">
                        <a:xfrm>
                          <a:off x="3869" y="521"/>
                          <a:ext cx="254"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95" name="Object 47"/>
            <p:cNvGraphicFramePr>
              <a:graphicFrameLocks noChangeAspect="1"/>
            </p:cNvGraphicFramePr>
            <p:nvPr/>
          </p:nvGraphicFramePr>
          <p:xfrm>
            <a:off x="3617" y="900"/>
            <a:ext cx="184" cy="294"/>
          </p:xfrm>
          <a:graphic>
            <a:graphicData uri="http://schemas.openxmlformats.org/presentationml/2006/ole">
              <mc:AlternateContent xmlns:mc="http://schemas.openxmlformats.org/markup-compatibility/2006">
                <mc:Choice xmlns:v="urn:schemas-microsoft-com:vml" Requires="v">
                  <p:oleObj spid="_x0000_s104156" name="数式" r:id="rId57" imgW="95216" imgH="152400" progId="Equation.3">
                    <p:embed/>
                  </p:oleObj>
                </mc:Choice>
                <mc:Fallback>
                  <p:oleObj name="数式" r:id="rId57" imgW="95216" imgH="152400" progId="Equation.3">
                    <p:embed/>
                    <p:pic>
                      <p:nvPicPr>
                        <p:cNvPr id="17495" name="Object 47"/>
                        <p:cNvPicPr>
                          <a:picLocks noChangeAspect="1" noChangeArrowheads="1"/>
                        </p:cNvPicPr>
                        <p:nvPr/>
                      </p:nvPicPr>
                      <p:blipFill>
                        <a:blip r:embed="rId58">
                          <a:extLst>
                            <a:ext uri="{28A0092B-C50C-407E-A947-70E740481C1C}">
                              <a14:useLocalDpi xmlns:a14="http://schemas.microsoft.com/office/drawing/2010/main" val="0"/>
                            </a:ext>
                          </a:extLst>
                        </a:blip>
                        <a:srcRect/>
                        <a:stretch>
                          <a:fillRect/>
                        </a:stretch>
                      </p:blipFill>
                      <p:spPr bwMode="auto">
                        <a:xfrm>
                          <a:off x="3617" y="900"/>
                          <a:ext cx="184" cy="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96" name="Object 48"/>
            <p:cNvGraphicFramePr>
              <a:graphicFrameLocks noChangeAspect="1"/>
            </p:cNvGraphicFramePr>
            <p:nvPr/>
          </p:nvGraphicFramePr>
          <p:xfrm>
            <a:off x="3251" y="543"/>
            <a:ext cx="231" cy="181"/>
          </p:xfrm>
          <a:graphic>
            <a:graphicData uri="http://schemas.openxmlformats.org/presentationml/2006/ole">
              <mc:AlternateContent xmlns:mc="http://schemas.openxmlformats.org/markup-compatibility/2006">
                <mc:Choice xmlns:v="urn:schemas-microsoft-com:vml" Requires="v">
                  <p:oleObj spid="_x0000_s104157" name="数式" r:id="rId59" imgW="126780" imgH="101424" progId="Equation.3">
                    <p:embed/>
                  </p:oleObj>
                </mc:Choice>
                <mc:Fallback>
                  <p:oleObj name="数式" r:id="rId59" imgW="126780" imgH="101424" progId="Equation.3">
                    <p:embed/>
                    <p:pic>
                      <p:nvPicPr>
                        <p:cNvPr id="17496" name="Object 48"/>
                        <p:cNvPicPr>
                          <a:picLocks noChangeAspect="1" noChangeArrowheads="1"/>
                        </p:cNvPicPr>
                        <p:nvPr/>
                      </p:nvPicPr>
                      <p:blipFill>
                        <a:blip r:embed="rId60">
                          <a:extLst>
                            <a:ext uri="{28A0092B-C50C-407E-A947-70E740481C1C}">
                              <a14:useLocalDpi xmlns:a14="http://schemas.microsoft.com/office/drawing/2010/main" val="0"/>
                            </a:ext>
                          </a:extLst>
                        </a:blip>
                        <a:srcRect/>
                        <a:stretch>
                          <a:fillRect/>
                        </a:stretch>
                      </p:blipFill>
                      <p:spPr bwMode="auto">
                        <a:xfrm>
                          <a:off x="3251" y="543"/>
                          <a:ext cx="231" cy="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97" name="Object 49"/>
            <p:cNvGraphicFramePr>
              <a:graphicFrameLocks noChangeAspect="1"/>
            </p:cNvGraphicFramePr>
            <p:nvPr/>
          </p:nvGraphicFramePr>
          <p:xfrm>
            <a:off x="2564" y="465"/>
            <a:ext cx="254" cy="317"/>
          </p:xfrm>
          <a:graphic>
            <a:graphicData uri="http://schemas.openxmlformats.org/presentationml/2006/ole">
              <mc:AlternateContent xmlns:mc="http://schemas.openxmlformats.org/markup-compatibility/2006">
                <mc:Choice xmlns:v="urn:schemas-microsoft-com:vml" Requires="v">
                  <p:oleObj spid="_x0000_s104158" name="数式" r:id="rId61" imgW="133249" imgH="171585" progId="Equation.3">
                    <p:embed/>
                  </p:oleObj>
                </mc:Choice>
                <mc:Fallback>
                  <p:oleObj name="数式" r:id="rId61" imgW="133249" imgH="171585" progId="Equation.3">
                    <p:embed/>
                    <p:pic>
                      <p:nvPicPr>
                        <p:cNvPr id="17497" name="Object 49"/>
                        <p:cNvPicPr>
                          <a:picLocks noChangeAspect="1" noChangeArrowheads="1"/>
                        </p:cNvPicPr>
                        <p:nvPr/>
                      </p:nvPicPr>
                      <p:blipFill>
                        <a:blip r:embed="rId62">
                          <a:extLst>
                            <a:ext uri="{28A0092B-C50C-407E-A947-70E740481C1C}">
                              <a14:useLocalDpi xmlns:a14="http://schemas.microsoft.com/office/drawing/2010/main" val="0"/>
                            </a:ext>
                          </a:extLst>
                        </a:blip>
                        <a:srcRect/>
                        <a:stretch>
                          <a:fillRect/>
                        </a:stretch>
                      </p:blipFill>
                      <p:spPr bwMode="auto">
                        <a:xfrm>
                          <a:off x="2564" y="465"/>
                          <a:ext cx="254"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98" name="Object 50"/>
            <p:cNvGraphicFramePr>
              <a:graphicFrameLocks noChangeAspect="1"/>
            </p:cNvGraphicFramePr>
            <p:nvPr/>
          </p:nvGraphicFramePr>
          <p:xfrm>
            <a:off x="3082" y="422"/>
            <a:ext cx="184" cy="339"/>
          </p:xfrm>
          <a:graphic>
            <a:graphicData uri="http://schemas.openxmlformats.org/presentationml/2006/ole">
              <mc:AlternateContent xmlns:mc="http://schemas.openxmlformats.org/markup-compatibility/2006">
                <mc:Choice xmlns:v="urn:schemas-microsoft-com:vml" Requires="v">
                  <p:oleObj spid="_x0000_s104159" name="数式" r:id="rId63" imgW="95216" imgH="181043" progId="Equation.3">
                    <p:embed/>
                  </p:oleObj>
                </mc:Choice>
                <mc:Fallback>
                  <p:oleObj name="数式" r:id="rId63" imgW="95216" imgH="181043" progId="Equation.3">
                    <p:embed/>
                    <p:pic>
                      <p:nvPicPr>
                        <p:cNvPr id="17498" name="Object 50"/>
                        <p:cNvPicPr>
                          <a:picLocks noChangeAspect="1" noChangeArrowheads="1"/>
                        </p:cNvPicPr>
                        <p:nvPr/>
                      </p:nvPicPr>
                      <p:blipFill>
                        <a:blip r:embed="rId64">
                          <a:extLst>
                            <a:ext uri="{28A0092B-C50C-407E-A947-70E740481C1C}">
                              <a14:useLocalDpi xmlns:a14="http://schemas.microsoft.com/office/drawing/2010/main" val="0"/>
                            </a:ext>
                          </a:extLst>
                        </a:blip>
                        <a:srcRect/>
                        <a:stretch>
                          <a:fillRect/>
                        </a:stretch>
                      </p:blipFill>
                      <p:spPr bwMode="auto">
                        <a:xfrm>
                          <a:off x="3082" y="422"/>
                          <a:ext cx="184" cy="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99" name="Object 51"/>
            <p:cNvGraphicFramePr>
              <a:graphicFrameLocks noChangeAspect="1"/>
            </p:cNvGraphicFramePr>
            <p:nvPr/>
          </p:nvGraphicFramePr>
          <p:xfrm>
            <a:off x="2961" y="988"/>
            <a:ext cx="185" cy="316"/>
          </p:xfrm>
          <a:graphic>
            <a:graphicData uri="http://schemas.openxmlformats.org/presentationml/2006/ole">
              <mc:AlternateContent xmlns:mc="http://schemas.openxmlformats.org/markup-compatibility/2006">
                <mc:Choice xmlns:v="urn:schemas-microsoft-com:vml" Requires="v">
                  <p:oleObj spid="_x0000_s104160" name="数式" r:id="rId65" imgW="95216" imgH="171585" progId="Equation.3">
                    <p:embed/>
                  </p:oleObj>
                </mc:Choice>
                <mc:Fallback>
                  <p:oleObj name="数式" r:id="rId65" imgW="95216" imgH="171585" progId="Equation.3">
                    <p:embed/>
                    <p:pic>
                      <p:nvPicPr>
                        <p:cNvPr id="17499" name="Object 51"/>
                        <p:cNvPicPr>
                          <a:picLocks noChangeAspect="1" noChangeArrowheads="1"/>
                        </p:cNvPicPr>
                        <p:nvPr/>
                      </p:nvPicPr>
                      <p:blipFill>
                        <a:blip r:embed="rId66">
                          <a:extLst>
                            <a:ext uri="{28A0092B-C50C-407E-A947-70E740481C1C}">
                              <a14:useLocalDpi xmlns:a14="http://schemas.microsoft.com/office/drawing/2010/main" val="0"/>
                            </a:ext>
                          </a:extLst>
                        </a:blip>
                        <a:srcRect/>
                        <a:stretch>
                          <a:fillRect/>
                        </a:stretch>
                      </p:blipFill>
                      <p:spPr bwMode="auto">
                        <a:xfrm>
                          <a:off x="2961" y="988"/>
                          <a:ext cx="185" cy="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500" name="Object 52"/>
            <p:cNvGraphicFramePr>
              <a:graphicFrameLocks noChangeAspect="1"/>
            </p:cNvGraphicFramePr>
            <p:nvPr/>
          </p:nvGraphicFramePr>
          <p:xfrm>
            <a:off x="3030" y="1032"/>
            <a:ext cx="254" cy="249"/>
          </p:xfrm>
          <a:graphic>
            <a:graphicData uri="http://schemas.openxmlformats.org/presentationml/2006/ole">
              <mc:AlternateContent xmlns:mc="http://schemas.openxmlformats.org/markup-compatibility/2006">
                <mc:Choice xmlns:v="urn:schemas-microsoft-com:vml" Requires="v">
                  <p:oleObj spid="_x0000_s104161" name="数式" r:id="rId67" imgW="133249" imgH="133485" progId="Equation.3">
                    <p:embed/>
                  </p:oleObj>
                </mc:Choice>
                <mc:Fallback>
                  <p:oleObj name="数式" r:id="rId67" imgW="133249" imgH="133485" progId="Equation.3">
                    <p:embed/>
                    <p:pic>
                      <p:nvPicPr>
                        <p:cNvPr id="17500" name="Object 52"/>
                        <p:cNvPicPr>
                          <a:picLocks noChangeAspect="1" noChangeArrowheads="1"/>
                        </p:cNvPicPr>
                        <p:nvPr/>
                      </p:nvPicPr>
                      <p:blipFill>
                        <a:blip r:embed="rId68">
                          <a:extLst>
                            <a:ext uri="{28A0092B-C50C-407E-A947-70E740481C1C}">
                              <a14:useLocalDpi xmlns:a14="http://schemas.microsoft.com/office/drawing/2010/main" val="0"/>
                            </a:ext>
                          </a:extLst>
                        </a:blip>
                        <a:srcRect/>
                        <a:stretch>
                          <a:fillRect/>
                        </a:stretch>
                      </p:blipFill>
                      <p:spPr bwMode="auto">
                        <a:xfrm>
                          <a:off x="3030" y="1032"/>
                          <a:ext cx="254"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547893" name="Rectangle 53"/>
          <p:cNvSpPr>
            <a:spLocks noChangeArrowheads="1"/>
          </p:cNvSpPr>
          <p:nvPr/>
        </p:nvSpPr>
        <p:spPr bwMode="auto">
          <a:xfrm>
            <a:off x="247650" y="2401888"/>
            <a:ext cx="4976813" cy="720725"/>
          </a:xfrm>
          <a:prstGeom prst="rect">
            <a:avLst/>
          </a:prstGeom>
          <a:noFill/>
          <a:ln w="9525">
            <a:solidFill>
              <a:srgbClr val="FF6600"/>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547894" name="Line 54"/>
          <p:cNvSpPr>
            <a:spLocks noChangeShapeType="1"/>
          </p:cNvSpPr>
          <p:nvPr/>
        </p:nvSpPr>
        <p:spPr bwMode="auto">
          <a:xfrm>
            <a:off x="3368675" y="1306513"/>
            <a:ext cx="4470400" cy="0"/>
          </a:xfrm>
          <a:prstGeom prst="line">
            <a:avLst/>
          </a:prstGeom>
          <a:noFill/>
          <a:ln w="19050">
            <a:solidFill>
              <a:srgbClr val="FF5050"/>
            </a:solidFill>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547895" name="Rectangle 55"/>
          <p:cNvSpPr>
            <a:spLocks noChangeArrowheads="1"/>
          </p:cNvSpPr>
          <p:nvPr/>
        </p:nvSpPr>
        <p:spPr bwMode="auto">
          <a:xfrm>
            <a:off x="3416300" y="615950"/>
            <a:ext cx="54292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algn="ctr" eaLnBrk="1" hangingPunct="1"/>
            <a:r>
              <a:rPr lang="en-US" altLang="ja-JP" b="0">
                <a:solidFill>
                  <a:srgbClr val="FF5050"/>
                </a:solidFill>
                <a:latin typeface="Symbol" pitchFamily="18" charset="2"/>
              </a:rPr>
              <a:t>+)</a:t>
            </a:r>
            <a:endParaRPr lang="en-US" altLang="ja-JP" b="0" i="1">
              <a:solidFill>
                <a:srgbClr val="FF5050"/>
              </a:solidFill>
              <a:latin typeface="Symbol" pitchFamily="18" charset="2"/>
            </a:endParaRPr>
          </a:p>
        </p:txBody>
      </p:sp>
      <p:sp>
        <p:nvSpPr>
          <p:cNvPr id="547896" name="AutoShape 56"/>
          <p:cNvSpPr>
            <a:spLocks noChangeArrowheads="1"/>
          </p:cNvSpPr>
          <p:nvPr/>
        </p:nvSpPr>
        <p:spPr bwMode="auto">
          <a:xfrm>
            <a:off x="5592763" y="88900"/>
            <a:ext cx="1619250" cy="523875"/>
          </a:xfrm>
          <a:prstGeom prst="roundRect">
            <a:avLst>
              <a:gd name="adj" fmla="val 36787"/>
            </a:avLst>
          </a:prstGeom>
          <a:noFill/>
          <a:ln w="28575" algn="ctr">
            <a:solidFill>
              <a:srgbClr val="00FF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547897" name="Line 57"/>
          <p:cNvSpPr>
            <a:spLocks noChangeShapeType="1"/>
          </p:cNvSpPr>
          <p:nvPr/>
        </p:nvSpPr>
        <p:spPr bwMode="auto">
          <a:xfrm>
            <a:off x="7467600" y="121444"/>
            <a:ext cx="368300" cy="48260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547898" name="Line 58"/>
          <p:cNvSpPr>
            <a:spLocks noChangeShapeType="1"/>
          </p:cNvSpPr>
          <p:nvPr/>
        </p:nvSpPr>
        <p:spPr bwMode="auto">
          <a:xfrm>
            <a:off x="7245350" y="727075"/>
            <a:ext cx="368300" cy="48260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547899" name="Object 59"/>
          <p:cNvGraphicFramePr>
            <a:graphicFrameLocks noChangeAspect="1"/>
          </p:cNvGraphicFramePr>
          <p:nvPr/>
        </p:nvGraphicFramePr>
        <p:xfrm>
          <a:off x="2738438" y="2517775"/>
          <a:ext cx="403225" cy="503238"/>
        </p:xfrm>
        <a:graphic>
          <a:graphicData uri="http://schemas.openxmlformats.org/presentationml/2006/ole">
            <mc:AlternateContent xmlns:mc="http://schemas.openxmlformats.org/markup-compatibility/2006">
              <mc:Choice xmlns:v="urn:schemas-microsoft-com:vml" Requires="v">
                <p:oleObj spid="_x0000_s104162" name="数式" r:id="rId69" imgW="139579" imgH="177646" progId="Equation.3">
                  <p:embed/>
                </p:oleObj>
              </mc:Choice>
              <mc:Fallback>
                <p:oleObj name="数式" r:id="rId69" imgW="139579" imgH="177646" progId="Equation.3">
                  <p:embed/>
                  <p:pic>
                    <p:nvPicPr>
                      <p:cNvPr id="547899" name="Object 59"/>
                      <p:cNvPicPr>
                        <a:picLocks noChangeAspect="1" noChangeArrowheads="1"/>
                      </p:cNvPicPr>
                      <p:nvPr/>
                    </p:nvPicPr>
                    <p:blipFill>
                      <a:blip r:embed="rId70">
                        <a:extLst>
                          <a:ext uri="{28A0092B-C50C-407E-A947-70E740481C1C}">
                            <a14:useLocalDpi xmlns:a14="http://schemas.microsoft.com/office/drawing/2010/main" val="0"/>
                          </a:ext>
                        </a:extLst>
                      </a:blip>
                      <a:srcRect/>
                      <a:stretch>
                        <a:fillRect/>
                      </a:stretch>
                    </p:blipFill>
                    <p:spPr bwMode="auto">
                      <a:xfrm>
                        <a:off x="2738438" y="2517775"/>
                        <a:ext cx="403225"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47900" name="AutoShape 60"/>
          <p:cNvSpPr>
            <a:spLocks noChangeArrowheads="1"/>
          </p:cNvSpPr>
          <p:nvPr/>
        </p:nvSpPr>
        <p:spPr bwMode="auto">
          <a:xfrm>
            <a:off x="4826000" y="139700"/>
            <a:ext cx="315913" cy="433388"/>
          </a:xfrm>
          <a:prstGeom prst="roundRect">
            <a:avLst>
              <a:gd name="adj" fmla="val 36787"/>
            </a:avLst>
          </a:prstGeom>
          <a:noFill/>
          <a:ln w="28575"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547901" name="AutoShape 61"/>
          <p:cNvSpPr>
            <a:spLocks noChangeArrowheads="1"/>
          </p:cNvSpPr>
          <p:nvPr/>
        </p:nvSpPr>
        <p:spPr bwMode="auto">
          <a:xfrm>
            <a:off x="4130675" y="769938"/>
            <a:ext cx="331788" cy="400050"/>
          </a:xfrm>
          <a:prstGeom prst="roundRect">
            <a:avLst>
              <a:gd name="adj" fmla="val 36787"/>
            </a:avLst>
          </a:prstGeom>
          <a:noFill/>
          <a:ln w="28575"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graphicFrame>
        <p:nvGraphicFramePr>
          <p:cNvPr id="547902" name="Object 62"/>
          <p:cNvGraphicFramePr>
            <a:graphicFrameLocks noChangeAspect="1"/>
          </p:cNvGraphicFramePr>
          <p:nvPr/>
        </p:nvGraphicFramePr>
        <p:xfrm>
          <a:off x="2744788" y="2517775"/>
          <a:ext cx="403225" cy="503238"/>
        </p:xfrm>
        <a:graphic>
          <a:graphicData uri="http://schemas.openxmlformats.org/presentationml/2006/ole">
            <mc:AlternateContent xmlns:mc="http://schemas.openxmlformats.org/markup-compatibility/2006">
              <mc:Choice xmlns:v="urn:schemas-microsoft-com:vml" Requires="v">
                <p:oleObj spid="_x0000_s104163" name="数式" r:id="rId71" imgW="139579" imgH="177646" progId="Equation.3">
                  <p:embed/>
                </p:oleObj>
              </mc:Choice>
              <mc:Fallback>
                <p:oleObj name="数式" r:id="rId71" imgW="139579" imgH="177646" progId="Equation.3">
                  <p:embed/>
                  <p:pic>
                    <p:nvPicPr>
                      <p:cNvPr id="547902" name="Object 62"/>
                      <p:cNvPicPr>
                        <a:picLocks noChangeAspect="1" noChangeArrowheads="1"/>
                      </p:cNvPicPr>
                      <p:nvPr/>
                    </p:nvPicPr>
                    <p:blipFill>
                      <a:blip r:embed="rId70">
                        <a:extLst>
                          <a:ext uri="{28A0092B-C50C-407E-A947-70E740481C1C}">
                            <a14:useLocalDpi xmlns:a14="http://schemas.microsoft.com/office/drawing/2010/main" val="0"/>
                          </a:ext>
                        </a:extLst>
                      </a:blip>
                      <a:srcRect/>
                      <a:stretch>
                        <a:fillRect/>
                      </a:stretch>
                    </p:blipFill>
                    <p:spPr bwMode="auto">
                      <a:xfrm>
                        <a:off x="2744788" y="2517775"/>
                        <a:ext cx="403225"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47903" name="AutoShape 63"/>
          <p:cNvSpPr>
            <a:spLocks noChangeArrowheads="1"/>
          </p:cNvSpPr>
          <p:nvPr/>
        </p:nvSpPr>
        <p:spPr bwMode="auto">
          <a:xfrm>
            <a:off x="4406900" y="95250"/>
            <a:ext cx="455613" cy="534988"/>
          </a:xfrm>
          <a:prstGeom prst="roundRect">
            <a:avLst>
              <a:gd name="adj" fmla="val 36787"/>
            </a:avLst>
          </a:prstGeom>
          <a:noFill/>
          <a:ln w="28575" algn="ctr">
            <a:solidFill>
              <a:srgbClr val="00FF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547904" name="Line 64"/>
          <p:cNvSpPr>
            <a:spLocks noChangeShapeType="1"/>
          </p:cNvSpPr>
          <p:nvPr/>
        </p:nvSpPr>
        <p:spPr bwMode="auto">
          <a:xfrm flipH="1">
            <a:off x="963613" y="539750"/>
            <a:ext cx="3460750" cy="2078038"/>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547905" name="Object 65"/>
          <p:cNvGraphicFramePr>
            <a:graphicFrameLocks noChangeAspect="1"/>
          </p:cNvGraphicFramePr>
          <p:nvPr/>
        </p:nvGraphicFramePr>
        <p:xfrm>
          <a:off x="508000" y="2522538"/>
          <a:ext cx="585788" cy="466725"/>
        </p:xfrm>
        <a:graphic>
          <a:graphicData uri="http://schemas.openxmlformats.org/presentationml/2006/ole">
            <mc:AlternateContent xmlns:mc="http://schemas.openxmlformats.org/markup-compatibility/2006">
              <mc:Choice xmlns:v="urn:schemas-microsoft-com:vml" Requires="v">
                <p:oleObj spid="_x0000_s104164" name="数式" r:id="rId72" imgW="203024" imgH="164957" progId="Equation.3">
                  <p:embed/>
                </p:oleObj>
              </mc:Choice>
              <mc:Fallback>
                <p:oleObj name="数式" r:id="rId72" imgW="203024" imgH="164957" progId="Equation.3">
                  <p:embed/>
                  <p:pic>
                    <p:nvPicPr>
                      <p:cNvPr id="547905" name="Object 65"/>
                      <p:cNvPicPr>
                        <a:picLocks noChangeAspect="1" noChangeArrowheads="1"/>
                      </p:cNvPicPr>
                      <p:nvPr/>
                    </p:nvPicPr>
                    <p:blipFill>
                      <a:blip r:embed="rId73">
                        <a:extLst>
                          <a:ext uri="{28A0092B-C50C-407E-A947-70E740481C1C}">
                            <a14:useLocalDpi xmlns:a14="http://schemas.microsoft.com/office/drawing/2010/main" val="0"/>
                          </a:ext>
                        </a:extLst>
                      </a:blip>
                      <a:srcRect/>
                      <a:stretch>
                        <a:fillRect/>
                      </a:stretch>
                    </p:blipFill>
                    <p:spPr bwMode="auto">
                      <a:xfrm>
                        <a:off x="508000" y="2522538"/>
                        <a:ext cx="585788"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47906" name="Object 66"/>
          <p:cNvGraphicFramePr>
            <a:graphicFrameLocks noChangeAspect="1"/>
          </p:cNvGraphicFramePr>
          <p:nvPr/>
        </p:nvGraphicFramePr>
        <p:xfrm>
          <a:off x="960438" y="2551113"/>
          <a:ext cx="403225" cy="395287"/>
        </p:xfrm>
        <a:graphic>
          <a:graphicData uri="http://schemas.openxmlformats.org/presentationml/2006/ole">
            <mc:AlternateContent xmlns:mc="http://schemas.openxmlformats.org/markup-compatibility/2006">
              <mc:Choice xmlns:v="urn:schemas-microsoft-com:vml" Requires="v">
                <p:oleObj spid="_x0000_s104165" name="数式" r:id="rId74" imgW="139700" imgH="139700" progId="Equation.3">
                  <p:embed/>
                </p:oleObj>
              </mc:Choice>
              <mc:Fallback>
                <p:oleObj name="数式" r:id="rId74" imgW="139700" imgH="139700" progId="Equation.3">
                  <p:embed/>
                  <p:pic>
                    <p:nvPicPr>
                      <p:cNvPr id="547906" name="Object 66"/>
                      <p:cNvPicPr>
                        <a:picLocks noChangeAspect="1" noChangeArrowheads="1"/>
                      </p:cNvPicPr>
                      <p:nvPr/>
                    </p:nvPicPr>
                    <p:blipFill>
                      <a:blip r:embed="rId75">
                        <a:extLst>
                          <a:ext uri="{28A0092B-C50C-407E-A947-70E740481C1C}">
                            <a14:useLocalDpi xmlns:a14="http://schemas.microsoft.com/office/drawing/2010/main" val="0"/>
                          </a:ext>
                        </a:extLst>
                      </a:blip>
                      <a:srcRect/>
                      <a:stretch>
                        <a:fillRect/>
                      </a:stretch>
                    </p:blipFill>
                    <p:spPr bwMode="auto">
                      <a:xfrm>
                        <a:off x="960438" y="2551113"/>
                        <a:ext cx="403225" cy="39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47907" name="Line 67"/>
          <p:cNvSpPr>
            <a:spLocks noChangeShapeType="1"/>
          </p:cNvSpPr>
          <p:nvPr/>
        </p:nvSpPr>
        <p:spPr bwMode="auto">
          <a:xfrm flipH="1">
            <a:off x="1827213" y="1150938"/>
            <a:ext cx="2125662" cy="1341437"/>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547908" name="Object 68"/>
          <p:cNvGraphicFramePr>
            <a:graphicFrameLocks noChangeAspect="1"/>
          </p:cNvGraphicFramePr>
          <p:nvPr/>
        </p:nvGraphicFramePr>
        <p:xfrm>
          <a:off x="1304925" y="2528888"/>
          <a:ext cx="365125" cy="465137"/>
        </p:xfrm>
        <a:graphic>
          <a:graphicData uri="http://schemas.openxmlformats.org/presentationml/2006/ole">
            <mc:AlternateContent xmlns:mc="http://schemas.openxmlformats.org/markup-compatibility/2006">
              <mc:Choice xmlns:v="urn:schemas-microsoft-com:vml" Requires="v">
                <p:oleObj spid="_x0000_s104166" name="数式" r:id="rId76" imgW="126780" imgH="164814" progId="Equation.3">
                  <p:embed/>
                </p:oleObj>
              </mc:Choice>
              <mc:Fallback>
                <p:oleObj name="数式" r:id="rId76" imgW="126780" imgH="164814" progId="Equation.3">
                  <p:embed/>
                  <p:pic>
                    <p:nvPicPr>
                      <p:cNvPr id="547908" name="Object 68"/>
                      <p:cNvPicPr>
                        <a:picLocks noChangeAspect="1" noChangeArrowheads="1"/>
                      </p:cNvPicPr>
                      <p:nvPr/>
                    </p:nvPicPr>
                    <p:blipFill>
                      <a:blip r:embed="rId77">
                        <a:extLst>
                          <a:ext uri="{28A0092B-C50C-407E-A947-70E740481C1C}">
                            <a14:useLocalDpi xmlns:a14="http://schemas.microsoft.com/office/drawing/2010/main" val="0"/>
                          </a:ext>
                        </a:extLst>
                      </a:blip>
                      <a:srcRect/>
                      <a:stretch>
                        <a:fillRect/>
                      </a:stretch>
                    </p:blipFill>
                    <p:spPr bwMode="auto">
                      <a:xfrm>
                        <a:off x="1304925" y="2528888"/>
                        <a:ext cx="365125"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47909" name="Object 69"/>
          <p:cNvGraphicFramePr>
            <a:graphicFrameLocks noChangeAspect="1"/>
          </p:cNvGraphicFramePr>
          <p:nvPr/>
        </p:nvGraphicFramePr>
        <p:xfrm>
          <a:off x="1622425" y="2522538"/>
          <a:ext cx="293688" cy="503237"/>
        </p:xfrm>
        <a:graphic>
          <a:graphicData uri="http://schemas.openxmlformats.org/presentationml/2006/ole">
            <mc:AlternateContent xmlns:mc="http://schemas.openxmlformats.org/markup-compatibility/2006">
              <mc:Choice xmlns:v="urn:schemas-microsoft-com:vml" Requires="v">
                <p:oleObj spid="_x0000_s104167" name="数式" r:id="rId78" imgW="101468" imgH="177569" progId="Equation.3">
                  <p:embed/>
                </p:oleObj>
              </mc:Choice>
              <mc:Fallback>
                <p:oleObj name="数式" r:id="rId78" imgW="101468" imgH="177569" progId="Equation.3">
                  <p:embed/>
                  <p:pic>
                    <p:nvPicPr>
                      <p:cNvPr id="547909" name="Object 69"/>
                      <p:cNvPicPr>
                        <a:picLocks noChangeAspect="1" noChangeArrowheads="1"/>
                      </p:cNvPicPr>
                      <p:nvPr/>
                    </p:nvPicPr>
                    <p:blipFill>
                      <a:blip r:embed="rId79">
                        <a:extLst>
                          <a:ext uri="{28A0092B-C50C-407E-A947-70E740481C1C}">
                            <a14:useLocalDpi xmlns:a14="http://schemas.microsoft.com/office/drawing/2010/main" val="0"/>
                          </a:ext>
                        </a:extLst>
                      </a:blip>
                      <a:srcRect/>
                      <a:stretch>
                        <a:fillRect/>
                      </a:stretch>
                    </p:blipFill>
                    <p:spPr bwMode="auto">
                      <a:xfrm>
                        <a:off x="1622425" y="2522538"/>
                        <a:ext cx="293688"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47910" name="Object 70"/>
          <p:cNvGraphicFramePr>
            <a:graphicFrameLocks noChangeAspect="1"/>
          </p:cNvGraphicFramePr>
          <p:nvPr/>
        </p:nvGraphicFramePr>
        <p:xfrm>
          <a:off x="2130425" y="2432050"/>
          <a:ext cx="549275" cy="574675"/>
        </p:xfrm>
        <a:graphic>
          <a:graphicData uri="http://schemas.openxmlformats.org/presentationml/2006/ole">
            <mc:AlternateContent xmlns:mc="http://schemas.openxmlformats.org/markup-compatibility/2006">
              <mc:Choice xmlns:v="urn:schemas-microsoft-com:vml" Requires="v">
                <p:oleObj spid="_x0000_s104168" name="数式" r:id="rId80" imgW="190417" imgH="203112" progId="Equation.3">
                  <p:embed/>
                </p:oleObj>
              </mc:Choice>
              <mc:Fallback>
                <p:oleObj name="数式" r:id="rId80" imgW="190417" imgH="203112" progId="Equation.3">
                  <p:embed/>
                  <p:pic>
                    <p:nvPicPr>
                      <p:cNvPr id="547910" name="Object 70"/>
                      <p:cNvPicPr>
                        <a:picLocks noChangeAspect="1" noChangeArrowheads="1"/>
                      </p:cNvPicPr>
                      <p:nvPr/>
                    </p:nvPicPr>
                    <p:blipFill>
                      <a:blip r:embed="rId81">
                        <a:extLst>
                          <a:ext uri="{28A0092B-C50C-407E-A947-70E740481C1C}">
                            <a14:useLocalDpi xmlns:a14="http://schemas.microsoft.com/office/drawing/2010/main" val="0"/>
                          </a:ext>
                        </a:extLst>
                      </a:blip>
                      <a:srcRect/>
                      <a:stretch>
                        <a:fillRect/>
                      </a:stretch>
                    </p:blipFill>
                    <p:spPr bwMode="auto">
                      <a:xfrm>
                        <a:off x="2130425" y="2432050"/>
                        <a:ext cx="549275"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47911" name="Object 71"/>
          <p:cNvGraphicFramePr>
            <a:graphicFrameLocks noChangeAspect="1"/>
          </p:cNvGraphicFramePr>
          <p:nvPr/>
        </p:nvGraphicFramePr>
        <p:xfrm>
          <a:off x="3098800" y="2662238"/>
          <a:ext cx="368300" cy="287337"/>
        </p:xfrm>
        <a:graphic>
          <a:graphicData uri="http://schemas.openxmlformats.org/presentationml/2006/ole">
            <mc:AlternateContent xmlns:mc="http://schemas.openxmlformats.org/markup-compatibility/2006">
              <mc:Choice xmlns:v="urn:schemas-microsoft-com:vml" Requires="v">
                <p:oleObj spid="_x0000_s104169" name="数式" r:id="rId82" imgW="126780" imgH="101424" progId="Equation.3">
                  <p:embed/>
                </p:oleObj>
              </mc:Choice>
              <mc:Fallback>
                <p:oleObj name="数式" r:id="rId82" imgW="126780" imgH="101424" progId="Equation.3">
                  <p:embed/>
                  <p:pic>
                    <p:nvPicPr>
                      <p:cNvPr id="547911" name="Object 71"/>
                      <p:cNvPicPr>
                        <a:picLocks noChangeAspect="1" noChangeArrowheads="1"/>
                      </p:cNvPicPr>
                      <p:nvPr/>
                    </p:nvPicPr>
                    <p:blipFill>
                      <a:blip r:embed="rId83">
                        <a:extLst>
                          <a:ext uri="{28A0092B-C50C-407E-A947-70E740481C1C}">
                            <a14:useLocalDpi xmlns:a14="http://schemas.microsoft.com/office/drawing/2010/main" val="0"/>
                          </a:ext>
                        </a:extLst>
                      </a:blip>
                      <a:srcRect/>
                      <a:stretch>
                        <a:fillRect/>
                      </a:stretch>
                    </p:blipFill>
                    <p:spPr bwMode="auto">
                      <a:xfrm>
                        <a:off x="3098800" y="2662238"/>
                        <a:ext cx="368300"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47912" name="AutoShape 72"/>
          <p:cNvSpPr>
            <a:spLocks noChangeArrowheads="1"/>
          </p:cNvSpPr>
          <p:nvPr/>
        </p:nvSpPr>
        <p:spPr bwMode="auto">
          <a:xfrm>
            <a:off x="3898900" y="711200"/>
            <a:ext cx="277813" cy="534988"/>
          </a:xfrm>
          <a:prstGeom prst="roundRect">
            <a:avLst>
              <a:gd name="adj" fmla="val 36787"/>
            </a:avLst>
          </a:prstGeom>
          <a:noFill/>
          <a:ln w="28575" algn="ctr">
            <a:solidFill>
              <a:srgbClr val="00FF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547913" name="AutoShape 73"/>
          <p:cNvSpPr>
            <a:spLocks noChangeArrowheads="1"/>
          </p:cNvSpPr>
          <p:nvPr/>
        </p:nvSpPr>
        <p:spPr bwMode="auto">
          <a:xfrm>
            <a:off x="4610100" y="704850"/>
            <a:ext cx="627063" cy="534988"/>
          </a:xfrm>
          <a:prstGeom prst="roundRect">
            <a:avLst>
              <a:gd name="adj" fmla="val 36787"/>
            </a:avLst>
          </a:prstGeom>
          <a:noFill/>
          <a:ln w="28575" algn="ctr">
            <a:solidFill>
              <a:srgbClr val="00FF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547914" name="Line 74"/>
          <p:cNvSpPr>
            <a:spLocks noChangeShapeType="1"/>
          </p:cNvSpPr>
          <p:nvPr/>
        </p:nvSpPr>
        <p:spPr bwMode="auto">
          <a:xfrm flipH="1">
            <a:off x="2492375" y="1173163"/>
            <a:ext cx="2163763" cy="1347787"/>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547915" name="Object 75"/>
          <p:cNvGraphicFramePr>
            <a:graphicFrameLocks noChangeAspect="1"/>
          </p:cNvGraphicFramePr>
          <p:nvPr/>
        </p:nvGraphicFramePr>
        <p:xfrm>
          <a:off x="349250" y="2484438"/>
          <a:ext cx="285750" cy="573087"/>
        </p:xfrm>
        <a:graphic>
          <a:graphicData uri="http://schemas.openxmlformats.org/presentationml/2006/ole">
            <mc:AlternateContent xmlns:mc="http://schemas.openxmlformats.org/markup-compatibility/2006">
              <mc:Choice xmlns:v="urn:schemas-microsoft-com:vml" Requires="v">
                <p:oleObj spid="_x0000_s104170" name="数式" r:id="rId84" imgW="101512" imgH="203024" progId="Equation.3">
                  <p:embed/>
                </p:oleObj>
              </mc:Choice>
              <mc:Fallback>
                <p:oleObj name="数式" r:id="rId84" imgW="101512" imgH="203024" progId="Equation.3">
                  <p:embed/>
                  <p:pic>
                    <p:nvPicPr>
                      <p:cNvPr id="547915" name="Object 75"/>
                      <p:cNvPicPr>
                        <a:picLocks noChangeAspect="1" noChangeArrowheads="1"/>
                      </p:cNvPicPr>
                      <p:nvPr/>
                    </p:nvPicPr>
                    <p:blipFill>
                      <a:blip r:embed="rId85">
                        <a:extLst>
                          <a:ext uri="{28A0092B-C50C-407E-A947-70E740481C1C}">
                            <a14:useLocalDpi xmlns:a14="http://schemas.microsoft.com/office/drawing/2010/main" val="0"/>
                          </a:ext>
                        </a:extLst>
                      </a:blip>
                      <a:srcRect/>
                      <a:stretch>
                        <a:fillRect/>
                      </a:stretch>
                    </p:blipFill>
                    <p:spPr bwMode="auto">
                      <a:xfrm>
                        <a:off x="349250" y="2484438"/>
                        <a:ext cx="285750" cy="573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47916" name="Object 76"/>
          <p:cNvGraphicFramePr>
            <a:graphicFrameLocks noChangeAspect="1"/>
          </p:cNvGraphicFramePr>
          <p:nvPr/>
        </p:nvGraphicFramePr>
        <p:xfrm>
          <a:off x="2600325" y="2486025"/>
          <a:ext cx="285750" cy="573088"/>
        </p:xfrm>
        <a:graphic>
          <a:graphicData uri="http://schemas.openxmlformats.org/presentationml/2006/ole">
            <mc:AlternateContent xmlns:mc="http://schemas.openxmlformats.org/markup-compatibility/2006">
              <mc:Choice xmlns:v="urn:schemas-microsoft-com:vml" Requires="v">
                <p:oleObj spid="_x0000_s104171" name="数式" r:id="rId86" imgW="101512" imgH="203024" progId="Equation.3">
                  <p:embed/>
                </p:oleObj>
              </mc:Choice>
              <mc:Fallback>
                <p:oleObj name="数式" r:id="rId86" imgW="101512" imgH="203024" progId="Equation.3">
                  <p:embed/>
                  <p:pic>
                    <p:nvPicPr>
                      <p:cNvPr id="547916" name="Object 76"/>
                      <p:cNvPicPr>
                        <a:picLocks noChangeAspect="1" noChangeArrowheads="1"/>
                      </p:cNvPicPr>
                      <p:nvPr/>
                    </p:nvPicPr>
                    <p:blipFill>
                      <a:blip r:embed="rId87">
                        <a:extLst>
                          <a:ext uri="{28A0092B-C50C-407E-A947-70E740481C1C}">
                            <a14:useLocalDpi xmlns:a14="http://schemas.microsoft.com/office/drawing/2010/main" val="0"/>
                          </a:ext>
                        </a:extLst>
                      </a:blip>
                      <a:srcRect/>
                      <a:stretch>
                        <a:fillRect/>
                      </a:stretch>
                    </p:blipFill>
                    <p:spPr bwMode="auto">
                      <a:xfrm>
                        <a:off x="2600325" y="2486025"/>
                        <a:ext cx="285750"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47917" name="Rectangle 77"/>
          <p:cNvSpPr>
            <a:spLocks noChangeArrowheads="1"/>
          </p:cNvSpPr>
          <p:nvPr/>
        </p:nvSpPr>
        <p:spPr bwMode="auto">
          <a:xfrm>
            <a:off x="5553075" y="652463"/>
            <a:ext cx="1489075" cy="588962"/>
          </a:xfrm>
          <a:prstGeom prst="rect">
            <a:avLst/>
          </a:prstGeom>
          <a:solidFill>
            <a:srgbClr val="FFF0E6"/>
          </a:solidFill>
          <a:ln>
            <a:noFill/>
          </a:ln>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547918" name="Line 78"/>
          <p:cNvSpPr>
            <a:spLocks noChangeShapeType="1"/>
          </p:cNvSpPr>
          <p:nvPr/>
        </p:nvSpPr>
        <p:spPr bwMode="auto">
          <a:xfrm flipH="1">
            <a:off x="4135438" y="549275"/>
            <a:ext cx="1852612" cy="2112963"/>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547919" name="Object 79"/>
          <p:cNvGraphicFramePr>
            <a:graphicFrameLocks noChangeAspect="1"/>
          </p:cNvGraphicFramePr>
          <p:nvPr/>
        </p:nvGraphicFramePr>
        <p:xfrm>
          <a:off x="3392488" y="2519363"/>
          <a:ext cx="1687512" cy="574675"/>
        </p:xfrm>
        <a:graphic>
          <a:graphicData uri="http://schemas.openxmlformats.org/presentationml/2006/ole">
            <mc:AlternateContent xmlns:mc="http://schemas.openxmlformats.org/markup-compatibility/2006">
              <mc:Choice xmlns:v="urn:schemas-microsoft-com:vml" Requires="v">
                <p:oleObj spid="_x0000_s104172" name="数式" r:id="rId88" imgW="583947" imgH="203112" progId="Equation.3">
                  <p:embed/>
                </p:oleObj>
              </mc:Choice>
              <mc:Fallback>
                <p:oleObj name="数式" r:id="rId88" imgW="583947" imgH="203112" progId="Equation.3">
                  <p:embed/>
                  <p:pic>
                    <p:nvPicPr>
                      <p:cNvPr id="547919" name="Object 79"/>
                      <p:cNvPicPr>
                        <a:picLocks noChangeAspect="1" noChangeArrowheads="1"/>
                      </p:cNvPicPr>
                      <p:nvPr/>
                    </p:nvPicPr>
                    <p:blipFill>
                      <a:blip r:embed="rId89">
                        <a:extLst>
                          <a:ext uri="{28A0092B-C50C-407E-A947-70E740481C1C}">
                            <a14:useLocalDpi xmlns:a14="http://schemas.microsoft.com/office/drawing/2010/main" val="0"/>
                          </a:ext>
                        </a:extLst>
                      </a:blip>
                      <a:srcRect/>
                      <a:stretch>
                        <a:fillRect/>
                      </a:stretch>
                    </p:blipFill>
                    <p:spPr bwMode="auto">
                      <a:xfrm>
                        <a:off x="3392488" y="2519363"/>
                        <a:ext cx="1687512"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47922" name="Rectangle 82"/>
          <p:cNvSpPr>
            <a:spLocks noChangeArrowheads="1"/>
          </p:cNvSpPr>
          <p:nvPr/>
        </p:nvSpPr>
        <p:spPr bwMode="auto">
          <a:xfrm>
            <a:off x="1677988" y="2427288"/>
            <a:ext cx="5778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algn="ctr" eaLnBrk="1" hangingPunct="1"/>
            <a:r>
              <a:rPr lang="en-US" altLang="ja-JP" sz="3600" b="0" i="1">
                <a:solidFill>
                  <a:srgbClr val="CC00FF"/>
                </a:solidFill>
                <a:latin typeface="Bookman Old Style" pitchFamily="18" charset="0"/>
              </a:rPr>
              <a:t>M</a:t>
            </a:r>
          </a:p>
        </p:txBody>
      </p:sp>
      <p:sp>
        <p:nvSpPr>
          <p:cNvPr id="547929" name="AutoShape 89"/>
          <p:cNvSpPr>
            <a:spLocks noChangeArrowheads="1"/>
          </p:cNvSpPr>
          <p:nvPr/>
        </p:nvSpPr>
        <p:spPr bwMode="auto">
          <a:xfrm>
            <a:off x="3346450" y="3022600"/>
            <a:ext cx="558800" cy="368300"/>
          </a:xfrm>
          <a:prstGeom prst="parallelogram">
            <a:avLst>
              <a:gd name="adj" fmla="val 23707"/>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547925" name="Line 85"/>
          <p:cNvSpPr>
            <a:spLocks noChangeShapeType="1"/>
          </p:cNvSpPr>
          <p:nvPr/>
        </p:nvSpPr>
        <p:spPr bwMode="auto">
          <a:xfrm>
            <a:off x="596900" y="2641600"/>
            <a:ext cx="311150" cy="273050"/>
          </a:xfrm>
          <a:prstGeom prst="line">
            <a:avLst/>
          </a:prstGeom>
          <a:noFill/>
          <a:ln w="28575">
            <a:solidFill>
              <a:srgbClr val="CC00CC"/>
            </a:solidFill>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547926" name="Line 86"/>
          <p:cNvSpPr>
            <a:spLocks noChangeShapeType="1"/>
          </p:cNvSpPr>
          <p:nvPr/>
        </p:nvSpPr>
        <p:spPr bwMode="auto">
          <a:xfrm>
            <a:off x="3454400" y="2628900"/>
            <a:ext cx="368300" cy="304800"/>
          </a:xfrm>
          <a:prstGeom prst="line">
            <a:avLst/>
          </a:prstGeom>
          <a:noFill/>
          <a:ln w="28575">
            <a:solidFill>
              <a:srgbClr val="CC00CC"/>
            </a:solidFill>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547923" name="Rectangle 83"/>
          <p:cNvSpPr>
            <a:spLocks noChangeArrowheads="1"/>
          </p:cNvSpPr>
          <p:nvPr/>
        </p:nvSpPr>
        <p:spPr bwMode="auto">
          <a:xfrm>
            <a:off x="1685925" y="2424113"/>
            <a:ext cx="5778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algn="ctr" eaLnBrk="1" hangingPunct="1"/>
            <a:r>
              <a:rPr lang="en-US" altLang="ja-JP" sz="3600" b="0" i="1">
                <a:solidFill>
                  <a:srgbClr val="CC00FF"/>
                </a:solidFill>
                <a:latin typeface="Bookman Old Style" pitchFamily="18" charset="0"/>
              </a:rPr>
              <a:t>M</a:t>
            </a:r>
          </a:p>
        </p:txBody>
      </p:sp>
      <p:sp>
        <p:nvSpPr>
          <p:cNvPr id="547930" name="Freeform 90"/>
          <p:cNvSpPr>
            <a:spLocks/>
          </p:cNvSpPr>
          <p:nvPr/>
        </p:nvSpPr>
        <p:spPr bwMode="auto">
          <a:xfrm>
            <a:off x="911225" y="2906713"/>
            <a:ext cx="873125" cy="261937"/>
          </a:xfrm>
          <a:custGeom>
            <a:avLst/>
            <a:gdLst>
              <a:gd name="T0" fmla="*/ 0 w 802"/>
              <a:gd name="T1" fmla="*/ 0 h 165"/>
              <a:gd name="T2" fmla="*/ 2147483647 w 802"/>
              <a:gd name="T3" fmla="*/ 2147483647 h 165"/>
              <a:gd name="T4" fmla="*/ 2147483647 w 802"/>
              <a:gd name="T5" fmla="*/ 2147483647 h 165"/>
              <a:gd name="T6" fmla="*/ 2147483647 w 802"/>
              <a:gd name="T7" fmla="*/ 2147483647 h 165"/>
              <a:gd name="T8" fmla="*/ 0 60000 65536"/>
              <a:gd name="T9" fmla="*/ 0 60000 65536"/>
              <a:gd name="T10" fmla="*/ 0 60000 65536"/>
              <a:gd name="T11" fmla="*/ 0 60000 65536"/>
              <a:gd name="T12" fmla="*/ 0 w 802"/>
              <a:gd name="T13" fmla="*/ 0 h 165"/>
              <a:gd name="T14" fmla="*/ 802 w 802"/>
              <a:gd name="T15" fmla="*/ 165 h 165"/>
            </a:gdLst>
            <a:ahLst/>
            <a:cxnLst>
              <a:cxn ang="T8">
                <a:pos x="T0" y="T1"/>
              </a:cxn>
              <a:cxn ang="T9">
                <a:pos x="T2" y="T3"/>
              </a:cxn>
              <a:cxn ang="T10">
                <a:pos x="T4" y="T5"/>
              </a:cxn>
              <a:cxn ang="T11">
                <a:pos x="T6" y="T7"/>
              </a:cxn>
            </a:cxnLst>
            <a:rect l="T12" t="T13" r="T14" b="T15"/>
            <a:pathLst>
              <a:path w="802" h="165">
                <a:moveTo>
                  <a:pt x="0" y="0"/>
                </a:moveTo>
                <a:lnTo>
                  <a:pt x="238" y="165"/>
                </a:lnTo>
                <a:lnTo>
                  <a:pt x="562" y="161"/>
                </a:lnTo>
                <a:lnTo>
                  <a:pt x="802" y="37"/>
                </a:lnTo>
              </a:path>
            </a:pathLst>
          </a:custGeom>
          <a:noFill/>
          <a:ln w="57150">
            <a:solidFill>
              <a:srgbClr val="00FFFF"/>
            </a:solidFill>
            <a:prstDash val="sysDot"/>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ja-JP" altLang="en-US" sz="3200" b="1">
              <a:solidFill>
                <a:srgbClr val="000000"/>
              </a:solidFill>
            </a:endParaRPr>
          </a:p>
        </p:txBody>
      </p:sp>
      <p:sp>
        <p:nvSpPr>
          <p:cNvPr id="547931" name="AutoShape 91"/>
          <p:cNvSpPr>
            <a:spLocks noChangeArrowheads="1"/>
          </p:cNvSpPr>
          <p:nvPr/>
        </p:nvSpPr>
        <p:spPr bwMode="auto">
          <a:xfrm>
            <a:off x="547688" y="2522538"/>
            <a:ext cx="442912" cy="471487"/>
          </a:xfrm>
          <a:prstGeom prst="roundRect">
            <a:avLst>
              <a:gd name="adj" fmla="val 36787"/>
            </a:avLst>
          </a:prstGeom>
          <a:noFill/>
          <a:ln w="28575" algn="ctr">
            <a:solidFill>
              <a:srgbClr val="00FF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547932" name="AutoShape 92"/>
          <p:cNvSpPr>
            <a:spLocks noChangeArrowheads="1"/>
          </p:cNvSpPr>
          <p:nvPr/>
        </p:nvSpPr>
        <p:spPr bwMode="auto">
          <a:xfrm>
            <a:off x="3435350" y="2522538"/>
            <a:ext cx="442913" cy="471487"/>
          </a:xfrm>
          <a:prstGeom prst="roundRect">
            <a:avLst>
              <a:gd name="adj" fmla="val 36787"/>
            </a:avLst>
          </a:prstGeom>
          <a:noFill/>
          <a:ln w="28575" algn="ctr">
            <a:solidFill>
              <a:srgbClr val="00FF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547933" name="Freeform 93"/>
          <p:cNvSpPr>
            <a:spLocks/>
          </p:cNvSpPr>
          <p:nvPr/>
        </p:nvSpPr>
        <p:spPr bwMode="auto">
          <a:xfrm>
            <a:off x="2176463" y="2952750"/>
            <a:ext cx="1320800" cy="209550"/>
          </a:xfrm>
          <a:custGeom>
            <a:avLst/>
            <a:gdLst>
              <a:gd name="T0" fmla="*/ 2147483647 w 584"/>
              <a:gd name="T1" fmla="*/ 2147483647 h 132"/>
              <a:gd name="T2" fmla="*/ 2147483647 w 584"/>
              <a:gd name="T3" fmla="*/ 2147483647 h 132"/>
              <a:gd name="T4" fmla="*/ 2147483647 w 584"/>
              <a:gd name="T5" fmla="*/ 2147483647 h 132"/>
              <a:gd name="T6" fmla="*/ 0 w 584"/>
              <a:gd name="T7" fmla="*/ 0 h 132"/>
              <a:gd name="T8" fmla="*/ 0 60000 65536"/>
              <a:gd name="T9" fmla="*/ 0 60000 65536"/>
              <a:gd name="T10" fmla="*/ 0 60000 65536"/>
              <a:gd name="T11" fmla="*/ 0 60000 65536"/>
              <a:gd name="T12" fmla="*/ 0 w 584"/>
              <a:gd name="T13" fmla="*/ 0 h 132"/>
              <a:gd name="T14" fmla="*/ 584 w 584"/>
              <a:gd name="T15" fmla="*/ 132 h 132"/>
            </a:gdLst>
            <a:ahLst/>
            <a:cxnLst>
              <a:cxn ang="T8">
                <a:pos x="T0" y="T1"/>
              </a:cxn>
              <a:cxn ang="T9">
                <a:pos x="T2" y="T3"/>
              </a:cxn>
              <a:cxn ang="T10">
                <a:pos x="T4" y="T5"/>
              </a:cxn>
              <a:cxn ang="T11">
                <a:pos x="T6" y="T7"/>
              </a:cxn>
            </a:cxnLst>
            <a:rect l="T12" t="T13" r="T14" b="T15"/>
            <a:pathLst>
              <a:path w="584" h="132">
                <a:moveTo>
                  <a:pt x="584" y="2"/>
                </a:moveTo>
                <a:lnTo>
                  <a:pt x="449" y="128"/>
                </a:lnTo>
                <a:lnTo>
                  <a:pt x="169" y="132"/>
                </a:lnTo>
                <a:lnTo>
                  <a:pt x="0" y="0"/>
                </a:lnTo>
              </a:path>
            </a:pathLst>
          </a:custGeom>
          <a:noFill/>
          <a:ln w="57150">
            <a:solidFill>
              <a:srgbClr val="00FFFF"/>
            </a:solidFill>
            <a:prstDash val="sysDot"/>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ja-JP" altLang="en-US" sz="3200" b="1">
              <a:solidFill>
                <a:srgbClr val="000000"/>
              </a:solidFill>
            </a:endParaRPr>
          </a:p>
        </p:txBody>
      </p:sp>
      <p:sp>
        <p:nvSpPr>
          <p:cNvPr id="547924" name="Rectangle 84"/>
          <p:cNvSpPr>
            <a:spLocks noChangeArrowheads="1"/>
          </p:cNvSpPr>
          <p:nvPr/>
        </p:nvSpPr>
        <p:spPr bwMode="auto">
          <a:xfrm>
            <a:off x="587375" y="2071688"/>
            <a:ext cx="4127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algn="ctr" eaLnBrk="1" hangingPunct="1"/>
            <a:r>
              <a:rPr lang="en-US" altLang="ja-JP" sz="3600" b="0">
                <a:solidFill>
                  <a:srgbClr val="CC00FF"/>
                </a:solidFill>
              </a:rPr>
              <a:t>1</a:t>
            </a:r>
          </a:p>
        </p:txBody>
      </p:sp>
      <p:sp>
        <p:nvSpPr>
          <p:cNvPr id="547934" name="Rectangle 94"/>
          <p:cNvSpPr>
            <a:spLocks noChangeArrowheads="1"/>
          </p:cNvSpPr>
          <p:nvPr/>
        </p:nvSpPr>
        <p:spPr bwMode="auto">
          <a:xfrm>
            <a:off x="587375" y="2433638"/>
            <a:ext cx="4127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algn="ctr" eaLnBrk="1" hangingPunct="1"/>
            <a:r>
              <a:rPr lang="en-US" altLang="ja-JP" sz="3600" b="0">
                <a:solidFill>
                  <a:srgbClr val="CC00CC"/>
                </a:solidFill>
              </a:rPr>
              <a:t>1</a:t>
            </a:r>
          </a:p>
        </p:txBody>
      </p:sp>
      <p:sp>
        <p:nvSpPr>
          <p:cNvPr id="93" name="AutoShape 189">
            <a:extLst>
              <a:ext uri="{FF2B5EF4-FFF2-40B4-BE49-F238E27FC236}">
                <a16:creationId xmlns:a16="http://schemas.microsoft.com/office/drawing/2014/main" id="{CED0961E-A207-4C77-AFB9-55AD5E39DCED}"/>
              </a:ext>
            </a:extLst>
          </p:cNvPr>
          <p:cNvSpPr>
            <a:spLocks noChangeArrowheads="1"/>
          </p:cNvSpPr>
          <p:nvPr/>
        </p:nvSpPr>
        <p:spPr bwMode="auto">
          <a:xfrm>
            <a:off x="7139220" y="5367338"/>
            <a:ext cx="1874837" cy="1371600"/>
          </a:xfrm>
          <a:prstGeom prst="roundRect">
            <a:avLst>
              <a:gd name="adj" fmla="val 18398"/>
            </a:avLst>
          </a:prstGeom>
          <a:solidFill>
            <a:srgbClr val="FFF0E6"/>
          </a:solidFill>
          <a:ln w="57150" algn="ctr">
            <a:solidFill>
              <a:srgbClr val="FFE6E6"/>
            </a:solidFill>
            <a:round/>
            <a:headEnd/>
            <a:tailEnd/>
          </a:ln>
          <a:effectLst>
            <a:outerShdw blurRad="50800" dist="38100" dir="2700000" algn="tl" rotWithShape="0">
              <a:prstClr val="black">
                <a:alpha val="40000"/>
              </a:prstClr>
            </a:outerShdw>
          </a:effectLst>
        </p:spPr>
        <p:txBody>
          <a:bodyPr wrap="none" anchor="ctr" anchorCtr="1"/>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algn="ctr" eaLnBrk="1" hangingPunct="1"/>
            <a:r>
              <a:rPr lang="ja-JP" altLang="en-US" b="0" dirty="0">
                <a:solidFill>
                  <a:srgbClr val="C84B3C"/>
                </a:solidFill>
                <a:latin typeface="ＭＳ ゴシック" pitchFamily="49" charset="-128"/>
                <a:ea typeface="ＭＳ ゴシック" pitchFamily="49" charset="-128"/>
                <a:cs typeface="Times New Roman" pitchFamily="18" charset="0"/>
              </a:rPr>
              <a:t>整理して</a:t>
            </a:r>
          </a:p>
          <a:p>
            <a:pPr algn="ctr" eaLnBrk="1" hangingPunct="1"/>
            <a:r>
              <a:rPr lang="ja-JP" altLang="en-US" b="0" dirty="0">
                <a:solidFill>
                  <a:srgbClr val="C84B3C"/>
                </a:solidFill>
                <a:latin typeface="ＭＳ ゴシック" pitchFamily="49" charset="-128"/>
                <a:ea typeface="ＭＳ ゴシック" pitchFamily="49" charset="-128"/>
                <a:cs typeface="Times New Roman" pitchFamily="18" charset="0"/>
              </a:rPr>
              <a:t>解く</a:t>
            </a:r>
          </a:p>
        </p:txBody>
      </p:sp>
    </p:spTree>
    <p:extLst>
      <p:ext uri="{BB962C8B-B14F-4D97-AF65-F5344CB8AC3E}">
        <p14:creationId xmlns:p14="http://schemas.microsoft.com/office/powerpoint/2010/main" val="37504239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47917"/>
                                        </p:tgtEl>
                                        <p:attrNameLst>
                                          <p:attrName>style.visibility</p:attrName>
                                        </p:attrNameLst>
                                      </p:cBhvr>
                                      <p:to>
                                        <p:strVal val="visible"/>
                                      </p:to>
                                    </p:set>
                                  </p:childTnLst>
                                </p:cTn>
                              </p:par>
                              <p:par>
                                <p:cTn id="7" presetID="1" presetClass="exit" presetSubtype="0" fill="hold" grpId="0" nodeType="withEffect">
                                  <p:stCondLst>
                                    <p:cond delay="0"/>
                                  </p:stCondLst>
                                  <p:childTnLst>
                                    <p:set>
                                      <p:cBhvr>
                                        <p:cTn id="8" dur="1" fill="hold">
                                          <p:stCondLst>
                                            <p:cond delay="0"/>
                                          </p:stCondLst>
                                        </p:cTn>
                                        <p:tgtEl>
                                          <p:spTgt spid="547929"/>
                                        </p:tgtEl>
                                        <p:attrNameLst>
                                          <p:attrName>style.visibility</p:attrName>
                                        </p:attrNameLst>
                                      </p:cBhvr>
                                      <p:to>
                                        <p:strVal val="hidden"/>
                                      </p:to>
                                    </p:set>
                                  </p:childTnLst>
                                </p:cTn>
                              </p:par>
                              <p:par>
                                <p:cTn id="9" presetID="64" presetClass="path" presetSubtype="0" accel="50000" decel="50000" fill="hold" grpId="1" nodeType="withEffect">
                                  <p:stCondLst>
                                    <p:cond delay="0"/>
                                  </p:stCondLst>
                                  <p:childTnLst>
                                    <p:animMotion origin="layout" path="M -4.44444E-6 -2.59259E-6 L -4.44444E-6 -0.06481 " pathEditMode="relative" rAng="0" ptsTypes="AA">
                                      <p:cBhvr>
                                        <p:cTn id="10" dur="2000" fill="hold"/>
                                        <p:tgtEl>
                                          <p:spTgt spid="547929"/>
                                        </p:tgtEl>
                                        <p:attrNameLst>
                                          <p:attrName>ppt_x</p:attrName>
                                          <p:attrName>ppt_y</p:attrName>
                                        </p:attrNameLst>
                                      </p:cBhvr>
                                      <p:rCtr x="0" y="-3241"/>
                                    </p:animMotion>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4789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47895"/>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4789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4789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47893"/>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47900"/>
                                        </p:tgtEl>
                                        <p:attrNameLst>
                                          <p:attrName>style.visibility</p:attrName>
                                        </p:attrNameLst>
                                      </p:cBhvr>
                                      <p:to>
                                        <p:strVal val="visible"/>
                                      </p:to>
                                    </p:set>
                                  </p:childTnLst>
                                </p:cTn>
                              </p:par>
                              <p:par>
                                <p:cTn id="31" presetID="35" presetClass="emph" presetSubtype="0" repeatCount="10000" fill="hold" grpId="1" nodeType="withEffect">
                                  <p:stCondLst>
                                    <p:cond delay="0"/>
                                  </p:stCondLst>
                                  <p:childTnLst>
                                    <p:anim calcmode="discrete" valueType="str">
                                      <p:cBhvr>
                                        <p:cTn id="32" dur="500" fill="hold"/>
                                        <p:tgtEl>
                                          <p:spTgt spid="547900"/>
                                        </p:tgtEl>
                                        <p:attrNameLst>
                                          <p:attrName>style.visibility</p:attrName>
                                        </p:attrNameLst>
                                      </p:cBhvr>
                                      <p:tavLst>
                                        <p:tav tm="0">
                                          <p:val>
                                            <p:strVal val="hidden"/>
                                          </p:val>
                                        </p:tav>
                                        <p:tav tm="50000">
                                          <p:val>
                                            <p:strVal val="visible"/>
                                          </p:val>
                                        </p:tav>
                                      </p:tavLst>
                                    </p:anim>
                                  </p:childTnLst>
                                </p:cTn>
                              </p:par>
                              <p:par>
                                <p:cTn id="33" presetID="1" presetClass="entr" presetSubtype="0" fill="hold" grpId="0" nodeType="withEffect">
                                  <p:stCondLst>
                                    <p:cond delay="0"/>
                                  </p:stCondLst>
                                  <p:childTnLst>
                                    <p:set>
                                      <p:cBhvr>
                                        <p:cTn id="34" dur="1" fill="hold">
                                          <p:stCondLst>
                                            <p:cond delay="0"/>
                                          </p:stCondLst>
                                        </p:cTn>
                                        <p:tgtEl>
                                          <p:spTgt spid="547901"/>
                                        </p:tgtEl>
                                        <p:attrNameLst>
                                          <p:attrName>style.visibility</p:attrName>
                                        </p:attrNameLst>
                                      </p:cBhvr>
                                      <p:to>
                                        <p:strVal val="visible"/>
                                      </p:to>
                                    </p:set>
                                  </p:childTnLst>
                                </p:cTn>
                              </p:par>
                              <p:par>
                                <p:cTn id="35" presetID="35" presetClass="emph" presetSubtype="0" repeatCount="10000" fill="hold" grpId="1" nodeType="withEffect">
                                  <p:stCondLst>
                                    <p:cond delay="0"/>
                                  </p:stCondLst>
                                  <p:childTnLst>
                                    <p:anim calcmode="discrete" valueType="str">
                                      <p:cBhvr>
                                        <p:cTn id="36" dur="500" fill="hold"/>
                                        <p:tgtEl>
                                          <p:spTgt spid="547901"/>
                                        </p:tgtEl>
                                        <p:attrNameLst>
                                          <p:attrName>style.visibility</p:attrName>
                                        </p:attrNameLst>
                                      </p:cBhvr>
                                      <p:tavLst>
                                        <p:tav tm="0">
                                          <p:val>
                                            <p:strVal val="hidden"/>
                                          </p:val>
                                        </p:tav>
                                        <p:tav tm="50000">
                                          <p:val>
                                            <p:strVal val="visible"/>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nodeType="clickEffect">
                                  <p:stCondLst>
                                    <p:cond delay="0"/>
                                  </p:stCondLst>
                                  <p:childTnLst>
                                    <p:set>
                                      <p:cBhvr>
                                        <p:cTn id="40" dur="1" fill="hold">
                                          <p:stCondLst>
                                            <p:cond delay="0"/>
                                          </p:stCondLst>
                                        </p:cTn>
                                        <p:tgtEl>
                                          <p:spTgt spid="547899"/>
                                        </p:tgtEl>
                                        <p:attrNameLst>
                                          <p:attrName>style.visibility</p:attrName>
                                        </p:attrNameLst>
                                      </p:cBhvr>
                                      <p:to>
                                        <p:strVal val="visible"/>
                                      </p:to>
                                    </p:set>
                                  </p:childTnLst>
                                </p:cTn>
                              </p:par>
                              <p:par>
                                <p:cTn id="41" presetID="64" presetClass="path" presetSubtype="0" fill="remove" nodeType="withEffect">
                                  <p:stCondLst>
                                    <p:cond delay="0"/>
                                  </p:stCondLst>
                                  <p:childTnLst>
                                    <p:animMotion origin="layout" path="M 4.16667E-6 -3.7037E-6 L 0.16024 -0.25856 " pathEditMode="relative" rAng="0" ptsTypes="AA">
                                      <p:cBhvr>
                                        <p:cTn id="42" dur="500" spd="-100000" fill="hold"/>
                                        <p:tgtEl>
                                          <p:spTgt spid="547899"/>
                                        </p:tgtEl>
                                        <p:attrNameLst>
                                          <p:attrName>ppt_x</p:attrName>
                                          <p:attrName>ppt_y</p:attrName>
                                        </p:attrNameLst>
                                      </p:cBhvr>
                                      <p:rCtr x="8003" y="-12940"/>
                                    </p:animMotion>
                                  </p:childTnLst>
                                </p:cTn>
                              </p:par>
                              <p:par>
                                <p:cTn id="43" presetID="1" presetClass="entr" presetSubtype="0" fill="hold" nodeType="withEffect">
                                  <p:stCondLst>
                                    <p:cond delay="0"/>
                                  </p:stCondLst>
                                  <p:childTnLst>
                                    <p:set>
                                      <p:cBhvr>
                                        <p:cTn id="44" dur="1" fill="hold">
                                          <p:stCondLst>
                                            <p:cond delay="0"/>
                                          </p:stCondLst>
                                        </p:cTn>
                                        <p:tgtEl>
                                          <p:spTgt spid="547902"/>
                                        </p:tgtEl>
                                        <p:attrNameLst>
                                          <p:attrName>style.visibility</p:attrName>
                                        </p:attrNameLst>
                                      </p:cBhvr>
                                      <p:to>
                                        <p:strVal val="visible"/>
                                      </p:to>
                                    </p:set>
                                  </p:childTnLst>
                                </p:cTn>
                              </p:par>
                              <p:par>
                                <p:cTn id="45" presetID="64" presetClass="path" presetSubtype="0" fill="remove" nodeType="withEffect">
                                  <p:stCondLst>
                                    <p:cond delay="0"/>
                                  </p:stCondLst>
                                  <p:childTnLst>
                                    <p:animMotion origin="layout" path="M -2.22222E-6 -3.7037E-6 L 0.21927 -0.3456 " pathEditMode="relative" rAng="0" ptsTypes="AA">
                                      <p:cBhvr>
                                        <p:cTn id="46" dur="500" spd="-100000" fill="hold"/>
                                        <p:tgtEl>
                                          <p:spTgt spid="547902"/>
                                        </p:tgtEl>
                                        <p:attrNameLst>
                                          <p:attrName>ppt_x</p:attrName>
                                          <p:attrName>ppt_y</p:attrName>
                                        </p:attrNameLst>
                                      </p:cBhvr>
                                      <p:rCtr x="10955" y="-17292"/>
                                    </p:animMotion>
                                  </p:childTnLst>
                                  <p:subTnLst>
                                    <p:set>
                                      <p:cBhvr override="childStyle">
                                        <p:cTn dur="1" fill="hold" display="0" masterRel="sameClick" afterEffect="1">
                                          <p:stCondLst>
                                            <p:cond evt="end" delay="0">
                                              <p:tn val="45"/>
                                            </p:cond>
                                          </p:stCondLst>
                                        </p:cTn>
                                        <p:tgtEl>
                                          <p:spTgt spid="547902"/>
                                        </p:tgtEl>
                                        <p:attrNameLst>
                                          <p:attrName>style.visibility</p:attrName>
                                        </p:attrNameLst>
                                      </p:cBhvr>
                                      <p:to>
                                        <p:strVal val="hidden"/>
                                      </p:to>
                                    </p:set>
                                  </p:subTnLst>
                                </p:cTn>
                              </p:par>
                            </p:childTnLst>
                          </p:cTn>
                        </p:par>
                        <p:par>
                          <p:cTn id="47" fill="hold" nodeType="afterGroup">
                            <p:stCondLst>
                              <p:cond delay="500"/>
                            </p:stCondLst>
                            <p:childTnLst>
                              <p:par>
                                <p:cTn id="48" presetID="1" presetClass="entr" presetSubtype="0" fill="hold" nodeType="afterEffect">
                                  <p:stCondLst>
                                    <p:cond delay="0"/>
                                  </p:stCondLst>
                                  <p:childTnLst>
                                    <p:set>
                                      <p:cBhvr>
                                        <p:cTn id="49" dur="1" fill="hold">
                                          <p:stCondLst>
                                            <p:cond delay="0"/>
                                          </p:stCondLst>
                                        </p:cTn>
                                        <p:tgtEl>
                                          <p:spTgt spid="547915"/>
                                        </p:tgtEl>
                                        <p:attrNameLst>
                                          <p:attrName>style.visibility</p:attrName>
                                        </p:attrNameLst>
                                      </p:cBhvr>
                                      <p:to>
                                        <p:strVal val="visible"/>
                                      </p:to>
                                    </p:set>
                                  </p:childTnLst>
                                </p:cTn>
                              </p:par>
                              <p:par>
                                <p:cTn id="50" presetID="1" presetClass="entr" presetSubtype="0" fill="hold" nodeType="withEffect">
                                  <p:stCondLst>
                                    <p:cond delay="0"/>
                                  </p:stCondLst>
                                  <p:childTnLst>
                                    <p:set>
                                      <p:cBhvr>
                                        <p:cTn id="51" dur="1" fill="hold">
                                          <p:stCondLst>
                                            <p:cond delay="0"/>
                                          </p:stCondLst>
                                        </p:cTn>
                                        <p:tgtEl>
                                          <p:spTgt spid="547916"/>
                                        </p:tgtEl>
                                        <p:attrNameLst>
                                          <p:attrName>style.visibility</p:attrName>
                                        </p:attrNameLst>
                                      </p:cBhvr>
                                      <p:to>
                                        <p:strVal val="visible"/>
                                      </p:to>
                                    </p:set>
                                  </p:childTnLst>
                                </p:cTn>
                              </p:par>
                            </p:childTnLst>
                          </p:cTn>
                        </p:par>
                      </p:childTnLst>
                    </p:cTn>
                  </p:par>
                  <p:par>
                    <p:cTn id="52" fill="hold" nodeType="clickPar">
                      <p:stCondLst>
                        <p:cond delay="indefinite"/>
                      </p:stCondLst>
                      <p:childTnLst>
                        <p:par>
                          <p:cTn id="53" fill="hold" nodeType="withGroup">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547903"/>
                                        </p:tgtEl>
                                        <p:attrNameLst>
                                          <p:attrName>style.visibility</p:attrName>
                                        </p:attrNameLst>
                                      </p:cBhvr>
                                      <p:to>
                                        <p:strVal val="visible"/>
                                      </p:to>
                                    </p:set>
                                  </p:childTnLst>
                                </p:cTn>
                              </p:par>
                              <p:par>
                                <p:cTn id="56" presetID="35" presetClass="emph" presetSubtype="0" repeatCount="10000" fill="hold" grpId="1" nodeType="withEffect">
                                  <p:stCondLst>
                                    <p:cond delay="0"/>
                                  </p:stCondLst>
                                  <p:childTnLst>
                                    <p:anim calcmode="discrete" valueType="str">
                                      <p:cBhvr>
                                        <p:cTn id="57" dur="500" fill="hold"/>
                                        <p:tgtEl>
                                          <p:spTgt spid="547903"/>
                                        </p:tgtEl>
                                        <p:attrNameLst>
                                          <p:attrName>style.visibility</p:attrName>
                                        </p:attrNameLst>
                                      </p:cBhvr>
                                      <p:tavLst>
                                        <p:tav tm="0">
                                          <p:val>
                                            <p:strVal val="hidden"/>
                                          </p:val>
                                        </p:tav>
                                        <p:tav tm="50000">
                                          <p:val>
                                            <p:strVal val="visible"/>
                                          </p:val>
                                        </p:tav>
                                      </p:tavLst>
                                    </p:anim>
                                  </p:childTnLst>
                                </p:cTn>
                              </p:par>
                              <p:par>
                                <p:cTn id="58" presetID="1" presetClass="entr" presetSubtype="0" fill="hold" grpId="0" nodeType="withEffect">
                                  <p:stCondLst>
                                    <p:cond delay="0"/>
                                  </p:stCondLst>
                                  <p:childTnLst>
                                    <p:set>
                                      <p:cBhvr>
                                        <p:cTn id="59" dur="1" fill="hold">
                                          <p:stCondLst>
                                            <p:cond delay="0"/>
                                          </p:stCondLst>
                                        </p:cTn>
                                        <p:tgtEl>
                                          <p:spTgt spid="547912"/>
                                        </p:tgtEl>
                                        <p:attrNameLst>
                                          <p:attrName>style.visibility</p:attrName>
                                        </p:attrNameLst>
                                      </p:cBhvr>
                                      <p:to>
                                        <p:strVal val="visible"/>
                                      </p:to>
                                    </p:set>
                                  </p:childTnLst>
                                </p:cTn>
                              </p:par>
                              <p:par>
                                <p:cTn id="60" presetID="35" presetClass="emph" presetSubtype="0" repeatCount="10000" fill="hold" grpId="1" nodeType="withEffect">
                                  <p:stCondLst>
                                    <p:cond delay="0"/>
                                  </p:stCondLst>
                                  <p:childTnLst>
                                    <p:anim calcmode="discrete" valueType="str">
                                      <p:cBhvr>
                                        <p:cTn id="61" dur="500" fill="hold"/>
                                        <p:tgtEl>
                                          <p:spTgt spid="547912"/>
                                        </p:tgtEl>
                                        <p:attrNameLst>
                                          <p:attrName>style.visibility</p:attrName>
                                        </p:attrNameLst>
                                      </p:cBhvr>
                                      <p:tavLst>
                                        <p:tav tm="0">
                                          <p:val>
                                            <p:strVal val="hidden"/>
                                          </p:val>
                                        </p:tav>
                                        <p:tav tm="50000">
                                          <p:val>
                                            <p:strVal val="visible"/>
                                          </p:val>
                                        </p:tav>
                                      </p:tavLst>
                                    </p:anim>
                                  </p:childTnLst>
                                </p:cTn>
                              </p:par>
                              <p:par>
                                <p:cTn id="62" presetID="1" presetClass="entr" presetSubtype="0" fill="hold" grpId="0" nodeType="withEffect">
                                  <p:stCondLst>
                                    <p:cond delay="0"/>
                                  </p:stCondLst>
                                  <p:childTnLst>
                                    <p:set>
                                      <p:cBhvr>
                                        <p:cTn id="63" dur="1" fill="hold">
                                          <p:stCondLst>
                                            <p:cond delay="0"/>
                                          </p:stCondLst>
                                        </p:cTn>
                                        <p:tgtEl>
                                          <p:spTgt spid="547913"/>
                                        </p:tgtEl>
                                        <p:attrNameLst>
                                          <p:attrName>style.visibility</p:attrName>
                                        </p:attrNameLst>
                                      </p:cBhvr>
                                      <p:to>
                                        <p:strVal val="visible"/>
                                      </p:to>
                                    </p:set>
                                  </p:childTnLst>
                                </p:cTn>
                              </p:par>
                              <p:par>
                                <p:cTn id="64" presetID="35" presetClass="emph" presetSubtype="0" repeatCount="10000" fill="hold" grpId="1" nodeType="withEffect">
                                  <p:stCondLst>
                                    <p:cond delay="0"/>
                                  </p:stCondLst>
                                  <p:childTnLst>
                                    <p:anim calcmode="discrete" valueType="str">
                                      <p:cBhvr>
                                        <p:cTn id="65" dur="500" fill="hold"/>
                                        <p:tgtEl>
                                          <p:spTgt spid="547913"/>
                                        </p:tgtEl>
                                        <p:attrNameLst>
                                          <p:attrName>style.visibility</p:attrName>
                                        </p:attrNameLst>
                                      </p:cBhvr>
                                      <p:tavLst>
                                        <p:tav tm="0">
                                          <p:val>
                                            <p:strVal val="hidden"/>
                                          </p:val>
                                        </p:tav>
                                        <p:tav tm="50000">
                                          <p:val>
                                            <p:strVal val="visible"/>
                                          </p:val>
                                        </p:tav>
                                      </p:tavLst>
                                    </p:anim>
                                  </p:childTnLst>
                                </p:cTn>
                              </p:par>
                            </p:childTnLst>
                          </p:cTn>
                        </p:par>
                      </p:childTnLst>
                    </p:cTn>
                  </p:par>
                  <p:par>
                    <p:cTn id="66" fill="hold" nodeType="clickPar">
                      <p:stCondLst>
                        <p:cond delay="indefinite"/>
                      </p:stCondLst>
                      <p:childTnLst>
                        <p:par>
                          <p:cTn id="67" fill="hold" nodeType="withGroup">
                            <p:stCondLst>
                              <p:cond delay="0"/>
                            </p:stCondLst>
                            <p:childTnLst>
                              <p:par>
                                <p:cTn id="68" presetID="22" presetClass="entr" presetSubtype="1" fill="hold" grpId="0" nodeType="clickEffect">
                                  <p:stCondLst>
                                    <p:cond delay="0"/>
                                  </p:stCondLst>
                                  <p:childTnLst>
                                    <p:set>
                                      <p:cBhvr>
                                        <p:cTn id="69" dur="1" fill="hold">
                                          <p:stCondLst>
                                            <p:cond delay="0"/>
                                          </p:stCondLst>
                                        </p:cTn>
                                        <p:tgtEl>
                                          <p:spTgt spid="547904"/>
                                        </p:tgtEl>
                                        <p:attrNameLst>
                                          <p:attrName>style.visibility</p:attrName>
                                        </p:attrNameLst>
                                      </p:cBhvr>
                                      <p:to>
                                        <p:strVal val="visible"/>
                                      </p:to>
                                    </p:set>
                                    <p:animEffect transition="in" filter="wipe(up)">
                                      <p:cBhvr>
                                        <p:cTn id="70" dur="500"/>
                                        <p:tgtEl>
                                          <p:spTgt spid="547904"/>
                                        </p:tgtEl>
                                      </p:cBhvr>
                                    </p:animEffect>
                                  </p:childTnLst>
                                </p:cTn>
                              </p:par>
                              <p:par>
                                <p:cTn id="71" presetID="1" presetClass="entr" presetSubtype="0" fill="hold" nodeType="withEffect">
                                  <p:stCondLst>
                                    <p:cond delay="0"/>
                                  </p:stCondLst>
                                  <p:childTnLst>
                                    <p:set>
                                      <p:cBhvr>
                                        <p:cTn id="72" dur="1" fill="hold">
                                          <p:stCondLst>
                                            <p:cond delay="0"/>
                                          </p:stCondLst>
                                        </p:cTn>
                                        <p:tgtEl>
                                          <p:spTgt spid="547905"/>
                                        </p:tgtEl>
                                        <p:attrNameLst>
                                          <p:attrName>style.visibility</p:attrName>
                                        </p:attrNameLst>
                                      </p:cBhvr>
                                      <p:to>
                                        <p:strVal val="visible"/>
                                      </p:to>
                                    </p:set>
                                  </p:childTnLst>
                                </p:cTn>
                              </p:par>
                              <p:par>
                                <p:cTn id="73" presetID="64" presetClass="path" presetSubtype="0" fill="remove" nodeType="withEffect">
                                  <p:stCondLst>
                                    <p:cond delay="0"/>
                                  </p:stCondLst>
                                  <p:childTnLst>
                                    <p:animMotion origin="layout" path="M 0.00139 -0.00116 L 0.41875 -0.35139 " pathEditMode="relative" rAng="0" ptsTypes="AA">
                                      <p:cBhvr>
                                        <p:cTn id="74" dur="500" spd="-100000" fill="hold"/>
                                        <p:tgtEl>
                                          <p:spTgt spid="547905"/>
                                        </p:tgtEl>
                                        <p:attrNameLst>
                                          <p:attrName>ppt_x</p:attrName>
                                          <p:attrName>ppt_y</p:attrName>
                                        </p:attrNameLst>
                                      </p:cBhvr>
                                      <p:rCtr x="20868" y="-17523"/>
                                    </p:animMotion>
                                  </p:childTnLst>
                                </p:cTn>
                              </p:par>
                            </p:childTnLst>
                          </p:cTn>
                        </p:par>
                        <p:par>
                          <p:cTn id="75" fill="hold" nodeType="afterGroup">
                            <p:stCondLst>
                              <p:cond delay="500"/>
                            </p:stCondLst>
                            <p:childTnLst>
                              <p:par>
                                <p:cTn id="76" presetID="1" presetClass="entr" presetSubtype="0" fill="hold" nodeType="afterEffect">
                                  <p:stCondLst>
                                    <p:cond delay="0"/>
                                  </p:stCondLst>
                                  <p:childTnLst>
                                    <p:set>
                                      <p:cBhvr>
                                        <p:cTn id="77" dur="1" fill="hold">
                                          <p:stCondLst>
                                            <p:cond delay="0"/>
                                          </p:stCondLst>
                                        </p:cTn>
                                        <p:tgtEl>
                                          <p:spTgt spid="547906"/>
                                        </p:tgtEl>
                                        <p:attrNameLst>
                                          <p:attrName>style.visibility</p:attrName>
                                        </p:attrNameLst>
                                      </p:cBhvr>
                                      <p:to>
                                        <p:strVal val="visible"/>
                                      </p:to>
                                    </p:se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1" fill="hold" grpId="0" nodeType="clickEffect">
                                  <p:stCondLst>
                                    <p:cond delay="0"/>
                                  </p:stCondLst>
                                  <p:childTnLst>
                                    <p:set>
                                      <p:cBhvr>
                                        <p:cTn id="81" dur="1" fill="hold">
                                          <p:stCondLst>
                                            <p:cond delay="0"/>
                                          </p:stCondLst>
                                        </p:cTn>
                                        <p:tgtEl>
                                          <p:spTgt spid="547907"/>
                                        </p:tgtEl>
                                        <p:attrNameLst>
                                          <p:attrName>style.visibility</p:attrName>
                                        </p:attrNameLst>
                                      </p:cBhvr>
                                      <p:to>
                                        <p:strVal val="visible"/>
                                      </p:to>
                                    </p:set>
                                    <p:animEffect transition="in" filter="wipe(up)">
                                      <p:cBhvr>
                                        <p:cTn id="82" dur="500"/>
                                        <p:tgtEl>
                                          <p:spTgt spid="547907"/>
                                        </p:tgtEl>
                                      </p:cBhvr>
                                    </p:animEffect>
                                  </p:childTnLst>
                                </p:cTn>
                              </p:par>
                              <p:par>
                                <p:cTn id="83" presetID="22" presetClass="entr" presetSubtype="1" fill="hold" grpId="0" nodeType="withEffect">
                                  <p:stCondLst>
                                    <p:cond delay="0"/>
                                  </p:stCondLst>
                                  <p:childTnLst>
                                    <p:set>
                                      <p:cBhvr>
                                        <p:cTn id="84" dur="1" fill="hold">
                                          <p:stCondLst>
                                            <p:cond delay="0"/>
                                          </p:stCondLst>
                                        </p:cTn>
                                        <p:tgtEl>
                                          <p:spTgt spid="547914"/>
                                        </p:tgtEl>
                                        <p:attrNameLst>
                                          <p:attrName>style.visibility</p:attrName>
                                        </p:attrNameLst>
                                      </p:cBhvr>
                                      <p:to>
                                        <p:strVal val="visible"/>
                                      </p:to>
                                    </p:set>
                                    <p:animEffect transition="in" filter="wipe(up)">
                                      <p:cBhvr>
                                        <p:cTn id="85" dur="500"/>
                                        <p:tgtEl>
                                          <p:spTgt spid="547914"/>
                                        </p:tgtEl>
                                      </p:cBhvr>
                                    </p:animEffect>
                                  </p:childTnLst>
                                </p:cTn>
                              </p:par>
                              <p:par>
                                <p:cTn id="86" presetID="1" presetClass="entr" presetSubtype="0" fill="hold" nodeType="withEffect">
                                  <p:stCondLst>
                                    <p:cond delay="0"/>
                                  </p:stCondLst>
                                  <p:childTnLst>
                                    <p:set>
                                      <p:cBhvr>
                                        <p:cTn id="87" dur="1" fill="hold">
                                          <p:stCondLst>
                                            <p:cond delay="0"/>
                                          </p:stCondLst>
                                        </p:cTn>
                                        <p:tgtEl>
                                          <p:spTgt spid="547908"/>
                                        </p:tgtEl>
                                        <p:attrNameLst>
                                          <p:attrName>style.visibility</p:attrName>
                                        </p:attrNameLst>
                                      </p:cBhvr>
                                      <p:to>
                                        <p:strVal val="visible"/>
                                      </p:to>
                                    </p:set>
                                  </p:childTnLst>
                                </p:cTn>
                              </p:par>
                              <p:par>
                                <p:cTn id="88" presetID="64" presetClass="path" presetSubtype="0" fill="remove" nodeType="withEffect">
                                  <p:stCondLst>
                                    <p:cond delay="0"/>
                                  </p:stCondLst>
                                  <p:childTnLst>
                                    <p:animMotion origin="layout" path="M -8.33333E-7 3.7037E-6 L 0.26285 -0.26065 " pathEditMode="relative" rAng="0" ptsTypes="AA">
                                      <p:cBhvr>
                                        <p:cTn id="89" dur="500" spd="-100000" fill="hold"/>
                                        <p:tgtEl>
                                          <p:spTgt spid="547908"/>
                                        </p:tgtEl>
                                        <p:attrNameLst>
                                          <p:attrName>ppt_x</p:attrName>
                                          <p:attrName>ppt_y</p:attrName>
                                        </p:attrNameLst>
                                      </p:cBhvr>
                                      <p:rCtr x="13142" y="-13032"/>
                                    </p:animMotion>
                                  </p:childTnLst>
                                </p:cTn>
                              </p:par>
                              <p:par>
                                <p:cTn id="90" presetID="1" presetClass="entr" presetSubtype="0" fill="hold" nodeType="withEffect">
                                  <p:stCondLst>
                                    <p:cond delay="0"/>
                                  </p:stCondLst>
                                  <p:childTnLst>
                                    <p:set>
                                      <p:cBhvr>
                                        <p:cTn id="91" dur="1" fill="hold">
                                          <p:stCondLst>
                                            <p:cond delay="0"/>
                                          </p:stCondLst>
                                        </p:cTn>
                                        <p:tgtEl>
                                          <p:spTgt spid="547910"/>
                                        </p:tgtEl>
                                        <p:attrNameLst>
                                          <p:attrName>style.visibility</p:attrName>
                                        </p:attrNameLst>
                                      </p:cBhvr>
                                      <p:to>
                                        <p:strVal val="visible"/>
                                      </p:to>
                                    </p:set>
                                  </p:childTnLst>
                                </p:cTn>
                              </p:par>
                              <p:par>
                                <p:cTn id="92" presetID="64" presetClass="path" presetSubtype="0" fill="remove" nodeType="withEffect">
                                  <p:stCondLst>
                                    <p:cond delay="0"/>
                                  </p:stCondLst>
                                  <p:childTnLst>
                                    <p:animMotion origin="layout" path="M -8.33333E-7 2.22222E-6 L 0.26476 -0.25602 " pathEditMode="relative" rAng="0" ptsTypes="AA">
                                      <p:cBhvr>
                                        <p:cTn id="93" dur="500" spd="-100000" fill="hold"/>
                                        <p:tgtEl>
                                          <p:spTgt spid="547910"/>
                                        </p:tgtEl>
                                        <p:attrNameLst>
                                          <p:attrName>ppt_x</p:attrName>
                                          <p:attrName>ppt_y</p:attrName>
                                        </p:attrNameLst>
                                      </p:cBhvr>
                                      <p:rCtr x="13229" y="-12801"/>
                                    </p:animMotion>
                                  </p:childTnLst>
                                </p:cTn>
                              </p:par>
                            </p:childTnLst>
                          </p:cTn>
                        </p:par>
                        <p:par>
                          <p:cTn id="94" fill="hold" nodeType="afterGroup">
                            <p:stCondLst>
                              <p:cond delay="500"/>
                            </p:stCondLst>
                            <p:childTnLst>
                              <p:par>
                                <p:cTn id="95" presetID="1" presetClass="entr" presetSubtype="0" fill="hold" nodeType="afterEffect">
                                  <p:stCondLst>
                                    <p:cond delay="0"/>
                                  </p:stCondLst>
                                  <p:childTnLst>
                                    <p:set>
                                      <p:cBhvr>
                                        <p:cTn id="96" dur="1" fill="hold">
                                          <p:stCondLst>
                                            <p:cond delay="0"/>
                                          </p:stCondLst>
                                        </p:cTn>
                                        <p:tgtEl>
                                          <p:spTgt spid="547909"/>
                                        </p:tgtEl>
                                        <p:attrNameLst>
                                          <p:attrName>style.visibility</p:attrName>
                                        </p:attrNameLst>
                                      </p:cBhvr>
                                      <p:to>
                                        <p:strVal val="visible"/>
                                      </p:to>
                                    </p:set>
                                  </p:childTnLst>
                                </p:cTn>
                              </p:par>
                            </p:childTnLst>
                          </p:cTn>
                        </p:par>
                      </p:childTnLst>
                    </p:cTn>
                  </p:par>
                  <p:par>
                    <p:cTn id="97" fill="hold" nodeType="clickPar">
                      <p:stCondLst>
                        <p:cond delay="indefinite"/>
                      </p:stCondLst>
                      <p:childTnLst>
                        <p:par>
                          <p:cTn id="98" fill="hold" nodeType="withGroup">
                            <p:stCondLst>
                              <p:cond delay="0"/>
                            </p:stCondLst>
                            <p:childTnLst>
                              <p:par>
                                <p:cTn id="99" presetID="1" presetClass="entr" presetSubtype="0" fill="hold" nodeType="clickEffect">
                                  <p:stCondLst>
                                    <p:cond delay="0"/>
                                  </p:stCondLst>
                                  <p:childTnLst>
                                    <p:set>
                                      <p:cBhvr>
                                        <p:cTn id="100" dur="1" fill="hold">
                                          <p:stCondLst>
                                            <p:cond delay="0"/>
                                          </p:stCondLst>
                                        </p:cTn>
                                        <p:tgtEl>
                                          <p:spTgt spid="547911"/>
                                        </p:tgtEl>
                                        <p:attrNameLst>
                                          <p:attrName>style.visibility</p:attrName>
                                        </p:attrNameLst>
                                      </p:cBhvr>
                                      <p:to>
                                        <p:strVal val="visible"/>
                                      </p:to>
                                    </p:se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1" presetClass="exit" presetSubtype="0" fill="hold" grpId="2" nodeType="clickEffect">
                                  <p:stCondLst>
                                    <p:cond delay="0"/>
                                  </p:stCondLst>
                                  <p:childTnLst>
                                    <p:set>
                                      <p:cBhvr>
                                        <p:cTn id="104" dur="1" fill="hold">
                                          <p:stCondLst>
                                            <p:cond delay="0"/>
                                          </p:stCondLst>
                                        </p:cTn>
                                        <p:tgtEl>
                                          <p:spTgt spid="547900"/>
                                        </p:tgtEl>
                                        <p:attrNameLst>
                                          <p:attrName>style.visibility</p:attrName>
                                        </p:attrNameLst>
                                      </p:cBhvr>
                                      <p:to>
                                        <p:strVal val="hidden"/>
                                      </p:to>
                                    </p:set>
                                  </p:childTnLst>
                                </p:cTn>
                              </p:par>
                              <p:par>
                                <p:cTn id="105" presetID="1" presetClass="exit" presetSubtype="0" fill="hold" grpId="2" nodeType="withEffect">
                                  <p:stCondLst>
                                    <p:cond delay="0"/>
                                  </p:stCondLst>
                                  <p:childTnLst>
                                    <p:set>
                                      <p:cBhvr>
                                        <p:cTn id="106" dur="1" fill="hold">
                                          <p:stCondLst>
                                            <p:cond delay="0"/>
                                          </p:stCondLst>
                                        </p:cTn>
                                        <p:tgtEl>
                                          <p:spTgt spid="547901"/>
                                        </p:tgtEl>
                                        <p:attrNameLst>
                                          <p:attrName>style.visibility</p:attrName>
                                        </p:attrNameLst>
                                      </p:cBhvr>
                                      <p:to>
                                        <p:strVal val="hidden"/>
                                      </p:to>
                                    </p:set>
                                  </p:childTnLst>
                                </p:cTn>
                              </p:par>
                              <p:par>
                                <p:cTn id="107" presetID="1" presetClass="exit" presetSubtype="0" fill="hold" grpId="2" nodeType="withEffect">
                                  <p:stCondLst>
                                    <p:cond delay="0"/>
                                  </p:stCondLst>
                                  <p:childTnLst>
                                    <p:set>
                                      <p:cBhvr>
                                        <p:cTn id="108" dur="1" fill="hold">
                                          <p:stCondLst>
                                            <p:cond delay="0"/>
                                          </p:stCondLst>
                                        </p:cTn>
                                        <p:tgtEl>
                                          <p:spTgt spid="547903"/>
                                        </p:tgtEl>
                                        <p:attrNameLst>
                                          <p:attrName>style.visibility</p:attrName>
                                        </p:attrNameLst>
                                      </p:cBhvr>
                                      <p:to>
                                        <p:strVal val="hidden"/>
                                      </p:to>
                                    </p:set>
                                  </p:childTnLst>
                                </p:cTn>
                              </p:par>
                              <p:par>
                                <p:cTn id="109" presetID="1" presetClass="exit" presetSubtype="0" fill="hold" grpId="1" nodeType="withEffect">
                                  <p:stCondLst>
                                    <p:cond delay="0"/>
                                  </p:stCondLst>
                                  <p:childTnLst>
                                    <p:set>
                                      <p:cBhvr>
                                        <p:cTn id="110" dur="1" fill="hold">
                                          <p:stCondLst>
                                            <p:cond delay="0"/>
                                          </p:stCondLst>
                                        </p:cTn>
                                        <p:tgtEl>
                                          <p:spTgt spid="547904"/>
                                        </p:tgtEl>
                                        <p:attrNameLst>
                                          <p:attrName>style.visibility</p:attrName>
                                        </p:attrNameLst>
                                      </p:cBhvr>
                                      <p:to>
                                        <p:strVal val="hidden"/>
                                      </p:to>
                                    </p:set>
                                  </p:childTnLst>
                                </p:cTn>
                              </p:par>
                              <p:par>
                                <p:cTn id="111" presetID="1" presetClass="exit" presetSubtype="0" fill="hold" grpId="1" nodeType="withEffect">
                                  <p:stCondLst>
                                    <p:cond delay="0"/>
                                  </p:stCondLst>
                                  <p:childTnLst>
                                    <p:set>
                                      <p:cBhvr>
                                        <p:cTn id="112" dur="1" fill="hold">
                                          <p:stCondLst>
                                            <p:cond delay="0"/>
                                          </p:stCondLst>
                                        </p:cTn>
                                        <p:tgtEl>
                                          <p:spTgt spid="547907"/>
                                        </p:tgtEl>
                                        <p:attrNameLst>
                                          <p:attrName>style.visibility</p:attrName>
                                        </p:attrNameLst>
                                      </p:cBhvr>
                                      <p:to>
                                        <p:strVal val="hidden"/>
                                      </p:to>
                                    </p:set>
                                  </p:childTnLst>
                                </p:cTn>
                              </p:par>
                              <p:par>
                                <p:cTn id="113" presetID="1" presetClass="exit" presetSubtype="0" fill="hold" grpId="2" nodeType="withEffect">
                                  <p:stCondLst>
                                    <p:cond delay="0"/>
                                  </p:stCondLst>
                                  <p:childTnLst>
                                    <p:set>
                                      <p:cBhvr>
                                        <p:cTn id="114" dur="1" fill="hold">
                                          <p:stCondLst>
                                            <p:cond delay="0"/>
                                          </p:stCondLst>
                                        </p:cTn>
                                        <p:tgtEl>
                                          <p:spTgt spid="547912"/>
                                        </p:tgtEl>
                                        <p:attrNameLst>
                                          <p:attrName>style.visibility</p:attrName>
                                        </p:attrNameLst>
                                      </p:cBhvr>
                                      <p:to>
                                        <p:strVal val="hidden"/>
                                      </p:to>
                                    </p:set>
                                  </p:childTnLst>
                                </p:cTn>
                              </p:par>
                              <p:par>
                                <p:cTn id="115" presetID="1" presetClass="exit" presetSubtype="0" fill="hold" grpId="2" nodeType="withEffect">
                                  <p:stCondLst>
                                    <p:cond delay="0"/>
                                  </p:stCondLst>
                                  <p:childTnLst>
                                    <p:set>
                                      <p:cBhvr>
                                        <p:cTn id="116" dur="1" fill="hold">
                                          <p:stCondLst>
                                            <p:cond delay="0"/>
                                          </p:stCondLst>
                                        </p:cTn>
                                        <p:tgtEl>
                                          <p:spTgt spid="547913"/>
                                        </p:tgtEl>
                                        <p:attrNameLst>
                                          <p:attrName>style.visibility</p:attrName>
                                        </p:attrNameLst>
                                      </p:cBhvr>
                                      <p:to>
                                        <p:strVal val="hidden"/>
                                      </p:to>
                                    </p:set>
                                  </p:childTnLst>
                                </p:cTn>
                              </p:par>
                              <p:par>
                                <p:cTn id="117" presetID="1" presetClass="exit" presetSubtype="0" fill="hold" grpId="1" nodeType="withEffect">
                                  <p:stCondLst>
                                    <p:cond delay="0"/>
                                  </p:stCondLst>
                                  <p:childTnLst>
                                    <p:set>
                                      <p:cBhvr>
                                        <p:cTn id="118" dur="1" fill="hold">
                                          <p:stCondLst>
                                            <p:cond delay="0"/>
                                          </p:stCondLst>
                                        </p:cTn>
                                        <p:tgtEl>
                                          <p:spTgt spid="547914"/>
                                        </p:tgtEl>
                                        <p:attrNameLst>
                                          <p:attrName>style.visibility</p:attrName>
                                        </p:attrNameLst>
                                      </p:cBhvr>
                                      <p:to>
                                        <p:strVal val="hidden"/>
                                      </p:to>
                                    </p:se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547896"/>
                                        </p:tgtEl>
                                        <p:attrNameLst>
                                          <p:attrName>style.visibility</p:attrName>
                                        </p:attrNameLst>
                                      </p:cBhvr>
                                      <p:to>
                                        <p:strVal val="visible"/>
                                      </p:to>
                                    </p:set>
                                  </p:childTnLst>
                                </p:cTn>
                              </p:par>
                              <p:par>
                                <p:cTn id="123" presetID="35" presetClass="emph" presetSubtype="0" repeatCount="10000" fill="hold" grpId="1" nodeType="withEffect">
                                  <p:stCondLst>
                                    <p:cond delay="0"/>
                                  </p:stCondLst>
                                  <p:childTnLst>
                                    <p:anim calcmode="discrete" valueType="str">
                                      <p:cBhvr>
                                        <p:cTn id="124" dur="500" fill="hold"/>
                                        <p:tgtEl>
                                          <p:spTgt spid="547896"/>
                                        </p:tgtEl>
                                        <p:attrNameLst>
                                          <p:attrName>style.visibility</p:attrName>
                                        </p:attrNameLst>
                                      </p:cBhvr>
                                      <p:tavLst>
                                        <p:tav tm="0">
                                          <p:val>
                                            <p:strVal val="hidden"/>
                                          </p:val>
                                        </p:tav>
                                        <p:tav tm="50000">
                                          <p:val>
                                            <p:strVal val="visible"/>
                                          </p:val>
                                        </p:tav>
                                      </p:tavLst>
                                    </p:anim>
                                  </p:childTnLst>
                                </p:cTn>
                              </p:par>
                            </p:childTnLst>
                          </p:cTn>
                        </p:par>
                      </p:childTnLst>
                    </p:cTn>
                  </p:par>
                  <p:par>
                    <p:cTn id="125" fill="hold" nodeType="clickPar">
                      <p:stCondLst>
                        <p:cond delay="indefinite"/>
                      </p:stCondLst>
                      <p:childTnLst>
                        <p:par>
                          <p:cTn id="126" fill="hold" nodeType="withGroup">
                            <p:stCondLst>
                              <p:cond delay="0"/>
                            </p:stCondLst>
                            <p:childTnLst>
                              <p:par>
                                <p:cTn id="127" presetID="22" presetClass="entr" presetSubtype="1" fill="hold" grpId="0" nodeType="clickEffect">
                                  <p:stCondLst>
                                    <p:cond delay="0"/>
                                  </p:stCondLst>
                                  <p:childTnLst>
                                    <p:set>
                                      <p:cBhvr>
                                        <p:cTn id="128" dur="1" fill="hold">
                                          <p:stCondLst>
                                            <p:cond delay="0"/>
                                          </p:stCondLst>
                                        </p:cTn>
                                        <p:tgtEl>
                                          <p:spTgt spid="547918"/>
                                        </p:tgtEl>
                                        <p:attrNameLst>
                                          <p:attrName>style.visibility</p:attrName>
                                        </p:attrNameLst>
                                      </p:cBhvr>
                                      <p:to>
                                        <p:strVal val="visible"/>
                                      </p:to>
                                    </p:set>
                                    <p:animEffect transition="in" filter="wipe(up)">
                                      <p:cBhvr>
                                        <p:cTn id="129" dur="500"/>
                                        <p:tgtEl>
                                          <p:spTgt spid="547918"/>
                                        </p:tgtEl>
                                      </p:cBhvr>
                                    </p:animEffect>
                                  </p:childTnLst>
                                </p:cTn>
                              </p:par>
                              <p:par>
                                <p:cTn id="130" presetID="1" presetClass="entr" presetSubtype="0" fill="hold" nodeType="withEffect">
                                  <p:stCondLst>
                                    <p:cond delay="0"/>
                                  </p:stCondLst>
                                  <p:childTnLst>
                                    <p:set>
                                      <p:cBhvr>
                                        <p:cTn id="131" dur="1" fill="hold">
                                          <p:stCondLst>
                                            <p:cond delay="0"/>
                                          </p:stCondLst>
                                        </p:cTn>
                                        <p:tgtEl>
                                          <p:spTgt spid="547919"/>
                                        </p:tgtEl>
                                        <p:attrNameLst>
                                          <p:attrName>style.visibility</p:attrName>
                                        </p:attrNameLst>
                                      </p:cBhvr>
                                      <p:to>
                                        <p:strVal val="visible"/>
                                      </p:to>
                                    </p:set>
                                  </p:childTnLst>
                                </p:cTn>
                              </p:par>
                              <p:par>
                                <p:cTn id="132" presetID="1" presetClass="entr" presetSubtype="0" fill="hold" nodeType="withEffect">
                                  <p:stCondLst>
                                    <p:cond delay="0"/>
                                  </p:stCondLst>
                                  <p:childTnLst>
                                    <p:set>
                                      <p:cBhvr>
                                        <p:cTn id="133" dur="1" fill="hold">
                                          <p:stCondLst>
                                            <p:cond delay="0"/>
                                          </p:stCondLst>
                                        </p:cTn>
                                        <p:tgtEl>
                                          <p:spTgt spid="547919"/>
                                        </p:tgtEl>
                                        <p:attrNameLst>
                                          <p:attrName>style.visibility</p:attrName>
                                        </p:attrNameLst>
                                      </p:cBhvr>
                                      <p:to>
                                        <p:strVal val="visible"/>
                                      </p:to>
                                    </p:set>
                                  </p:childTnLst>
                                </p:cTn>
                              </p:par>
                              <p:par>
                                <p:cTn id="134" presetID="64" presetClass="path" presetSubtype="0" fill="remove" nodeType="withEffect">
                                  <p:stCondLst>
                                    <p:cond delay="0"/>
                                  </p:stCondLst>
                                  <p:childTnLst>
                                    <p:animMotion origin="layout" path="M -4.44444E-6 7.40741E-7 L 0.23664 -0.35046 " pathEditMode="relative" rAng="0" ptsTypes="AA">
                                      <p:cBhvr>
                                        <p:cTn id="135" dur="500" spd="-100000" fill="hold"/>
                                        <p:tgtEl>
                                          <p:spTgt spid="547919"/>
                                        </p:tgtEl>
                                        <p:attrNameLst>
                                          <p:attrName>ppt_x</p:attrName>
                                          <p:attrName>ppt_y</p:attrName>
                                        </p:attrNameLst>
                                      </p:cBhvr>
                                      <p:rCtr x="11823" y="-17523"/>
                                    </p:animMotion>
                                  </p:childTnLst>
                                </p:cTn>
                              </p:par>
                            </p:childTnLst>
                          </p:cTn>
                        </p:par>
                      </p:childTnLst>
                    </p:cTn>
                  </p:par>
                  <p:par>
                    <p:cTn id="136" fill="hold" nodeType="clickPar">
                      <p:stCondLst>
                        <p:cond delay="indefinite"/>
                      </p:stCondLst>
                      <p:childTnLst>
                        <p:par>
                          <p:cTn id="137" fill="hold" nodeType="withGroup">
                            <p:stCondLst>
                              <p:cond delay="0"/>
                            </p:stCondLst>
                            <p:childTnLst>
                              <p:par>
                                <p:cTn id="138" presetID="1" presetClass="exit" presetSubtype="0" fill="hold" grpId="1" nodeType="clickEffect">
                                  <p:stCondLst>
                                    <p:cond delay="0"/>
                                  </p:stCondLst>
                                  <p:childTnLst>
                                    <p:set>
                                      <p:cBhvr>
                                        <p:cTn id="139" dur="1" fill="hold">
                                          <p:stCondLst>
                                            <p:cond delay="0"/>
                                          </p:stCondLst>
                                        </p:cTn>
                                        <p:tgtEl>
                                          <p:spTgt spid="547918"/>
                                        </p:tgtEl>
                                        <p:attrNameLst>
                                          <p:attrName>style.visibility</p:attrName>
                                        </p:attrNameLst>
                                      </p:cBhvr>
                                      <p:to>
                                        <p:strVal val="hidden"/>
                                      </p:to>
                                    </p:set>
                                  </p:childTnLst>
                                </p:cTn>
                              </p:par>
                              <p:par>
                                <p:cTn id="140" presetID="1" presetClass="exit" presetSubtype="0" fill="hold" grpId="2" nodeType="withEffect">
                                  <p:stCondLst>
                                    <p:cond delay="0"/>
                                  </p:stCondLst>
                                  <p:childTnLst>
                                    <p:set>
                                      <p:cBhvr>
                                        <p:cTn id="141" dur="1" fill="hold">
                                          <p:stCondLst>
                                            <p:cond delay="0"/>
                                          </p:stCondLst>
                                        </p:cTn>
                                        <p:tgtEl>
                                          <p:spTgt spid="547896"/>
                                        </p:tgtEl>
                                        <p:attrNameLst>
                                          <p:attrName>style.visibility</p:attrName>
                                        </p:attrNameLst>
                                      </p:cBhvr>
                                      <p:to>
                                        <p:strVal val="hidden"/>
                                      </p:to>
                                    </p:set>
                                  </p:childTnLst>
                                </p:cTn>
                              </p:par>
                            </p:childTnLst>
                          </p:cTn>
                        </p:par>
                      </p:childTnLst>
                    </p:cTn>
                  </p:par>
                  <p:par>
                    <p:cTn id="142" fill="hold" nodeType="clickPar">
                      <p:stCondLst>
                        <p:cond delay="indefinite"/>
                      </p:stCondLst>
                      <p:childTnLst>
                        <p:par>
                          <p:cTn id="143" fill="hold" nodeType="withGroup">
                            <p:stCondLst>
                              <p:cond delay="0"/>
                            </p:stCondLst>
                            <p:childTnLst>
                              <p:par>
                                <p:cTn id="144" presetID="1" presetClass="entr" presetSubtype="0" fill="hold" grpId="0" nodeType="clickEffect">
                                  <p:stCondLst>
                                    <p:cond delay="0"/>
                                  </p:stCondLst>
                                  <p:childTnLst>
                                    <p:set>
                                      <p:cBhvr>
                                        <p:cTn id="145" dur="1" fill="hold">
                                          <p:stCondLst>
                                            <p:cond delay="0"/>
                                          </p:stCondLst>
                                        </p:cTn>
                                        <p:tgtEl>
                                          <p:spTgt spid="547931"/>
                                        </p:tgtEl>
                                        <p:attrNameLst>
                                          <p:attrName>style.visibility</p:attrName>
                                        </p:attrNameLst>
                                      </p:cBhvr>
                                      <p:to>
                                        <p:strVal val="visible"/>
                                      </p:to>
                                    </p:set>
                                  </p:childTnLst>
                                </p:cTn>
                              </p:par>
                              <p:par>
                                <p:cTn id="146" presetID="35" presetClass="emph" presetSubtype="0" repeatCount="10000" fill="hold" grpId="1" nodeType="withEffect">
                                  <p:stCondLst>
                                    <p:cond delay="0"/>
                                  </p:stCondLst>
                                  <p:childTnLst>
                                    <p:anim calcmode="discrete" valueType="str">
                                      <p:cBhvr>
                                        <p:cTn id="147" dur="500" fill="hold"/>
                                        <p:tgtEl>
                                          <p:spTgt spid="547931"/>
                                        </p:tgtEl>
                                        <p:attrNameLst>
                                          <p:attrName>style.visibility</p:attrName>
                                        </p:attrNameLst>
                                      </p:cBhvr>
                                      <p:tavLst>
                                        <p:tav tm="0">
                                          <p:val>
                                            <p:strVal val="hidden"/>
                                          </p:val>
                                        </p:tav>
                                        <p:tav tm="50000">
                                          <p:val>
                                            <p:strVal val="visible"/>
                                          </p:val>
                                        </p:tav>
                                      </p:tavLst>
                                    </p:anim>
                                  </p:childTnLst>
                                </p:cTn>
                              </p:par>
                              <p:par>
                                <p:cTn id="148" presetID="1" presetClass="entr" presetSubtype="0" fill="hold" grpId="0" nodeType="withEffect">
                                  <p:stCondLst>
                                    <p:cond delay="0"/>
                                  </p:stCondLst>
                                  <p:childTnLst>
                                    <p:set>
                                      <p:cBhvr>
                                        <p:cTn id="149" dur="1" fill="hold">
                                          <p:stCondLst>
                                            <p:cond delay="0"/>
                                          </p:stCondLst>
                                        </p:cTn>
                                        <p:tgtEl>
                                          <p:spTgt spid="547932"/>
                                        </p:tgtEl>
                                        <p:attrNameLst>
                                          <p:attrName>style.visibility</p:attrName>
                                        </p:attrNameLst>
                                      </p:cBhvr>
                                      <p:to>
                                        <p:strVal val="visible"/>
                                      </p:to>
                                    </p:set>
                                  </p:childTnLst>
                                </p:cTn>
                              </p:par>
                              <p:par>
                                <p:cTn id="150" presetID="35" presetClass="emph" presetSubtype="0" repeatCount="10000" fill="hold" grpId="1" nodeType="withEffect">
                                  <p:stCondLst>
                                    <p:cond delay="0"/>
                                  </p:stCondLst>
                                  <p:childTnLst>
                                    <p:anim calcmode="discrete" valueType="str">
                                      <p:cBhvr>
                                        <p:cTn id="151" dur="500" fill="hold"/>
                                        <p:tgtEl>
                                          <p:spTgt spid="547932"/>
                                        </p:tgtEl>
                                        <p:attrNameLst>
                                          <p:attrName>style.visibility</p:attrName>
                                        </p:attrNameLst>
                                      </p:cBhvr>
                                      <p:tavLst>
                                        <p:tav tm="0">
                                          <p:val>
                                            <p:strVal val="hidden"/>
                                          </p:val>
                                        </p:tav>
                                        <p:tav tm="50000">
                                          <p:val>
                                            <p:strVal val="visible"/>
                                          </p:val>
                                        </p:tav>
                                      </p:tavLst>
                                    </p:anim>
                                  </p:childTnLst>
                                </p:cTn>
                              </p:par>
                            </p:childTnLst>
                          </p:cTn>
                        </p:par>
                      </p:childTnLst>
                    </p:cTn>
                  </p:par>
                  <p:par>
                    <p:cTn id="152" fill="hold" nodeType="clickPar">
                      <p:stCondLst>
                        <p:cond delay="indefinite"/>
                      </p:stCondLst>
                      <p:childTnLst>
                        <p:par>
                          <p:cTn id="153" fill="hold" nodeType="withGroup">
                            <p:stCondLst>
                              <p:cond delay="0"/>
                            </p:stCondLst>
                            <p:childTnLst>
                              <p:par>
                                <p:cTn id="154" presetID="9" presetClass="emph" presetSubtype="0" nodeType="clickEffect">
                                  <p:stCondLst>
                                    <p:cond delay="0"/>
                                  </p:stCondLst>
                                  <p:childTnLst>
                                    <p:set>
                                      <p:cBhvr rctx="PPT">
                                        <p:cTn id="155" dur="indefinite"/>
                                        <p:tgtEl>
                                          <p:spTgt spid="547905"/>
                                        </p:tgtEl>
                                        <p:attrNameLst>
                                          <p:attrName>style.opacity</p:attrName>
                                        </p:attrNameLst>
                                      </p:cBhvr>
                                      <p:to>
                                        <p:strVal val="0.25"/>
                                      </p:to>
                                    </p:set>
                                    <p:animEffect filter="image" prLst="opacity: 0.25">
                                      <p:cBhvr rctx="IE">
                                        <p:cTn id="156" dur="indefinite"/>
                                        <p:tgtEl>
                                          <p:spTgt spid="547905"/>
                                        </p:tgtEl>
                                      </p:cBhvr>
                                    </p:animEffect>
                                  </p:childTnLst>
                                </p:cTn>
                              </p:par>
                              <p:par>
                                <p:cTn id="157" presetID="1" presetClass="entr" presetSubtype="0" fill="hold" grpId="0" nodeType="withEffect">
                                  <p:stCondLst>
                                    <p:cond delay="0"/>
                                  </p:stCondLst>
                                  <p:childTnLst>
                                    <p:set>
                                      <p:cBhvr>
                                        <p:cTn id="158" dur="1" fill="hold">
                                          <p:stCondLst>
                                            <p:cond delay="0"/>
                                          </p:stCondLst>
                                        </p:cTn>
                                        <p:tgtEl>
                                          <p:spTgt spid="547925"/>
                                        </p:tgtEl>
                                        <p:attrNameLst>
                                          <p:attrName>style.visibility</p:attrName>
                                        </p:attrNameLst>
                                      </p:cBhvr>
                                      <p:to>
                                        <p:strVal val="visible"/>
                                      </p:to>
                                    </p:set>
                                  </p:childTnLst>
                                </p:cTn>
                              </p:par>
                              <p:par>
                                <p:cTn id="159" presetID="1" presetClass="entr" presetSubtype="0" fill="hold" nodeType="withEffect">
                                  <p:stCondLst>
                                    <p:cond delay="0"/>
                                  </p:stCondLst>
                                  <p:childTnLst>
                                    <p:set>
                                      <p:cBhvr>
                                        <p:cTn id="160" dur="1" fill="hold">
                                          <p:stCondLst>
                                            <p:cond delay="0"/>
                                          </p:stCondLst>
                                        </p:cTn>
                                        <p:tgtEl>
                                          <p:spTgt spid="547924"/>
                                        </p:tgtEl>
                                        <p:attrNameLst>
                                          <p:attrName>style.visibility</p:attrName>
                                        </p:attrNameLst>
                                      </p:cBhvr>
                                      <p:to>
                                        <p:strVal val="visible"/>
                                      </p:to>
                                    </p:set>
                                  </p:childTnLst>
                                </p:cTn>
                              </p:par>
                              <p:par>
                                <p:cTn id="161" presetID="22" presetClass="entr" presetSubtype="8" fill="hold" grpId="0" nodeType="withEffect">
                                  <p:stCondLst>
                                    <p:cond delay="0"/>
                                  </p:stCondLst>
                                  <p:childTnLst>
                                    <p:set>
                                      <p:cBhvr>
                                        <p:cTn id="162" dur="1" fill="hold">
                                          <p:stCondLst>
                                            <p:cond delay="0"/>
                                          </p:stCondLst>
                                        </p:cTn>
                                        <p:tgtEl>
                                          <p:spTgt spid="547930"/>
                                        </p:tgtEl>
                                        <p:attrNameLst>
                                          <p:attrName>style.visibility</p:attrName>
                                        </p:attrNameLst>
                                      </p:cBhvr>
                                      <p:to>
                                        <p:strVal val="visible"/>
                                      </p:to>
                                    </p:set>
                                    <p:animEffect transition="in" filter="wipe(left)">
                                      <p:cBhvr>
                                        <p:cTn id="163" dur="500"/>
                                        <p:tgtEl>
                                          <p:spTgt spid="547930"/>
                                        </p:tgtEl>
                                      </p:cBhvr>
                                    </p:animEffect>
                                  </p:childTnLst>
                                </p:cTn>
                              </p:par>
                              <p:par>
                                <p:cTn id="164" presetID="1" presetClass="entr" presetSubtype="0" fill="hold" nodeType="withEffect">
                                  <p:stCondLst>
                                    <p:cond delay="0"/>
                                  </p:stCondLst>
                                  <p:childTnLst>
                                    <p:set>
                                      <p:cBhvr>
                                        <p:cTn id="165" dur="1" fill="hold">
                                          <p:stCondLst>
                                            <p:cond delay="0"/>
                                          </p:stCondLst>
                                        </p:cTn>
                                        <p:tgtEl>
                                          <p:spTgt spid="547922"/>
                                        </p:tgtEl>
                                        <p:attrNameLst>
                                          <p:attrName>style.visibility</p:attrName>
                                        </p:attrNameLst>
                                      </p:cBhvr>
                                      <p:to>
                                        <p:strVal val="visible"/>
                                      </p:to>
                                    </p:set>
                                  </p:childTnLst>
                                </p:cTn>
                              </p:par>
                              <p:par>
                                <p:cTn id="166" presetID="37" presetClass="path" presetSubtype="0" fill="remove" nodeType="withEffect">
                                  <p:stCondLst>
                                    <p:cond delay="0"/>
                                  </p:stCondLst>
                                  <p:childTnLst>
                                    <p:animMotion origin="layout" path="M 3.88889E-6 -1.85185E-6 L -0.03421 0.05023 C -0.04115 0.06158 -0.05209 0.06829 -0.06302 0.06829 C -0.0757 0.06829 -0.08594 0.06158 -0.09289 0.05023 L -0.12622 -1.85185E-6 " pathEditMode="relative" rAng="0" ptsTypes="FffFF">
                                      <p:cBhvr>
                                        <p:cTn id="167" dur="500" spd="-100000" fill="hold"/>
                                        <p:tgtEl>
                                          <p:spTgt spid="547922"/>
                                        </p:tgtEl>
                                        <p:attrNameLst>
                                          <p:attrName>ppt_x</p:attrName>
                                          <p:attrName>ppt_y</p:attrName>
                                        </p:attrNameLst>
                                      </p:cBhvr>
                                      <p:rCtr x="-6319" y="3403"/>
                                    </p:animMotion>
                                  </p:childTnLst>
                                </p:cTn>
                              </p:par>
                            </p:childTnLst>
                          </p:cTn>
                        </p:par>
                      </p:childTnLst>
                    </p:cTn>
                  </p:par>
                  <p:par>
                    <p:cTn id="168" fill="hold" nodeType="clickPar">
                      <p:stCondLst>
                        <p:cond delay="indefinite"/>
                      </p:stCondLst>
                      <p:childTnLst>
                        <p:par>
                          <p:cTn id="169" fill="hold" nodeType="withGroup">
                            <p:stCondLst>
                              <p:cond delay="0"/>
                            </p:stCondLst>
                            <p:childTnLst>
                              <p:par>
                                <p:cTn id="170" presetID="1" presetClass="exit" presetSubtype="0" fill="hold" grpId="2" nodeType="clickEffect">
                                  <p:stCondLst>
                                    <p:cond delay="0"/>
                                  </p:stCondLst>
                                  <p:childTnLst>
                                    <p:set>
                                      <p:cBhvr>
                                        <p:cTn id="171" dur="1" fill="hold">
                                          <p:stCondLst>
                                            <p:cond delay="0"/>
                                          </p:stCondLst>
                                        </p:cTn>
                                        <p:tgtEl>
                                          <p:spTgt spid="547931"/>
                                        </p:tgtEl>
                                        <p:attrNameLst>
                                          <p:attrName>style.visibility</p:attrName>
                                        </p:attrNameLst>
                                      </p:cBhvr>
                                      <p:to>
                                        <p:strVal val="hidden"/>
                                      </p:to>
                                    </p:set>
                                  </p:childTnLst>
                                </p:cTn>
                              </p:par>
                              <p:par>
                                <p:cTn id="172" presetID="1" presetClass="exit" presetSubtype="0" fill="hold" grpId="1" nodeType="withEffect">
                                  <p:stCondLst>
                                    <p:cond delay="0"/>
                                  </p:stCondLst>
                                  <p:childTnLst>
                                    <p:set>
                                      <p:cBhvr>
                                        <p:cTn id="173" dur="1" fill="hold">
                                          <p:stCondLst>
                                            <p:cond delay="0"/>
                                          </p:stCondLst>
                                        </p:cTn>
                                        <p:tgtEl>
                                          <p:spTgt spid="547930"/>
                                        </p:tgtEl>
                                        <p:attrNameLst>
                                          <p:attrName>style.visibility</p:attrName>
                                        </p:attrNameLst>
                                      </p:cBhvr>
                                      <p:to>
                                        <p:strVal val="hidden"/>
                                      </p:to>
                                    </p:set>
                                  </p:childTnLst>
                                </p:cTn>
                              </p:par>
                              <p:par>
                                <p:cTn id="174" presetID="1" presetClass="exit" presetSubtype="0" fill="hold" grpId="3" nodeType="withEffect">
                                  <p:stCondLst>
                                    <p:cond delay="0"/>
                                  </p:stCondLst>
                                  <p:childTnLst>
                                    <p:set>
                                      <p:cBhvr>
                                        <p:cTn id="175" dur="1" fill="hold">
                                          <p:stCondLst>
                                            <p:cond delay="0"/>
                                          </p:stCondLst>
                                        </p:cTn>
                                        <p:tgtEl>
                                          <p:spTgt spid="547931"/>
                                        </p:tgtEl>
                                        <p:attrNameLst>
                                          <p:attrName>style.visibility</p:attrName>
                                        </p:attrNameLst>
                                      </p:cBhvr>
                                      <p:to>
                                        <p:strVal val="hidden"/>
                                      </p:to>
                                    </p:set>
                                  </p:childTnLst>
                                </p:cTn>
                              </p:par>
                              <p:par>
                                <p:cTn id="176" presetID="1" presetClass="exit" presetSubtype="0" fill="hold" grpId="1" nodeType="withEffect">
                                  <p:stCondLst>
                                    <p:cond delay="0"/>
                                  </p:stCondLst>
                                  <p:childTnLst>
                                    <p:set>
                                      <p:cBhvr>
                                        <p:cTn id="177" dur="1" fill="hold">
                                          <p:stCondLst>
                                            <p:cond delay="0"/>
                                          </p:stCondLst>
                                        </p:cTn>
                                        <p:tgtEl>
                                          <p:spTgt spid="547925"/>
                                        </p:tgtEl>
                                        <p:attrNameLst>
                                          <p:attrName>style.visibility</p:attrName>
                                        </p:attrNameLst>
                                      </p:cBhvr>
                                      <p:to>
                                        <p:strVal val="hidden"/>
                                      </p:to>
                                    </p:set>
                                  </p:childTnLst>
                                </p:cTn>
                              </p:par>
                              <p:par>
                                <p:cTn id="178" presetID="1" presetClass="exit" presetSubtype="0" fill="hold" nodeType="withEffect">
                                  <p:stCondLst>
                                    <p:cond delay="0"/>
                                  </p:stCondLst>
                                  <p:childTnLst>
                                    <p:set>
                                      <p:cBhvr>
                                        <p:cTn id="179" dur="1" fill="hold">
                                          <p:stCondLst>
                                            <p:cond delay="0"/>
                                          </p:stCondLst>
                                        </p:cTn>
                                        <p:tgtEl>
                                          <p:spTgt spid="547905"/>
                                        </p:tgtEl>
                                        <p:attrNameLst>
                                          <p:attrName>style.visibility</p:attrName>
                                        </p:attrNameLst>
                                      </p:cBhvr>
                                      <p:to>
                                        <p:strVal val="hidden"/>
                                      </p:to>
                                    </p:set>
                                  </p:childTnLst>
                                </p:cTn>
                              </p:par>
                            </p:childTnLst>
                          </p:cTn>
                        </p:par>
                      </p:childTnLst>
                    </p:cTn>
                  </p:par>
                  <p:par>
                    <p:cTn id="180" fill="hold" nodeType="clickPar">
                      <p:stCondLst>
                        <p:cond delay="indefinite"/>
                      </p:stCondLst>
                      <p:childTnLst>
                        <p:par>
                          <p:cTn id="181" fill="hold" nodeType="withGroup">
                            <p:stCondLst>
                              <p:cond delay="0"/>
                            </p:stCondLst>
                            <p:childTnLst>
                              <p:par>
                                <p:cTn id="182" presetID="1" presetClass="exit" presetSubtype="0" fill="hold" grpId="0" nodeType="clickEffect">
                                  <p:stCondLst>
                                    <p:cond delay="0"/>
                                  </p:stCondLst>
                                  <p:childTnLst>
                                    <p:set>
                                      <p:cBhvr>
                                        <p:cTn id="183" dur="1" fill="hold">
                                          <p:stCondLst>
                                            <p:cond delay="0"/>
                                          </p:stCondLst>
                                        </p:cTn>
                                        <p:tgtEl>
                                          <p:spTgt spid="547924"/>
                                        </p:tgtEl>
                                        <p:attrNameLst>
                                          <p:attrName>style.visibility</p:attrName>
                                        </p:attrNameLst>
                                      </p:cBhvr>
                                      <p:to>
                                        <p:strVal val="hidden"/>
                                      </p:to>
                                    </p:set>
                                  </p:childTnLst>
                                </p:cTn>
                              </p:par>
                              <p:par>
                                <p:cTn id="184" presetID="1" presetClass="entr" presetSubtype="0" fill="hold" nodeType="withEffect">
                                  <p:stCondLst>
                                    <p:cond delay="0"/>
                                  </p:stCondLst>
                                  <p:childTnLst>
                                    <p:set>
                                      <p:cBhvr>
                                        <p:cTn id="185" dur="1" fill="hold">
                                          <p:stCondLst>
                                            <p:cond delay="0"/>
                                          </p:stCondLst>
                                        </p:cTn>
                                        <p:tgtEl>
                                          <p:spTgt spid="547934"/>
                                        </p:tgtEl>
                                        <p:attrNameLst>
                                          <p:attrName>style.visibility</p:attrName>
                                        </p:attrNameLst>
                                      </p:cBhvr>
                                      <p:to>
                                        <p:strVal val="visible"/>
                                      </p:to>
                                    </p:set>
                                  </p:childTnLst>
                                </p:cTn>
                              </p:par>
                              <p:par>
                                <p:cTn id="186" presetID="42" presetClass="path" presetSubtype="0" fill="remove" grpId="0" nodeType="withEffect">
                                  <p:stCondLst>
                                    <p:cond delay="0"/>
                                  </p:stCondLst>
                                  <p:childTnLst>
                                    <p:animMotion origin="layout" path="M -1.11111E-6 -0.05278 L -1.11111E-6 3.7037E-7 " pathEditMode="relative" rAng="0" ptsTypes="AA">
                                      <p:cBhvr>
                                        <p:cTn id="187" dur="500" fill="hold"/>
                                        <p:tgtEl>
                                          <p:spTgt spid="547934"/>
                                        </p:tgtEl>
                                        <p:attrNameLst>
                                          <p:attrName>ppt_x</p:attrName>
                                          <p:attrName>ppt_y</p:attrName>
                                        </p:attrNameLst>
                                      </p:cBhvr>
                                      <p:rCtr x="0" y="2639"/>
                                    </p:animMotion>
                                  </p:childTnLst>
                                </p:cTn>
                              </p:par>
                            </p:childTnLst>
                          </p:cTn>
                        </p:par>
                      </p:childTnLst>
                    </p:cTn>
                  </p:par>
                  <p:par>
                    <p:cTn id="188" fill="hold" nodeType="clickPar">
                      <p:stCondLst>
                        <p:cond delay="indefinite"/>
                      </p:stCondLst>
                      <p:childTnLst>
                        <p:par>
                          <p:cTn id="189" fill="hold" nodeType="withGroup">
                            <p:stCondLst>
                              <p:cond delay="0"/>
                            </p:stCondLst>
                            <p:childTnLst>
                              <p:par>
                                <p:cTn id="190" presetID="1" presetClass="entr" presetSubtype="0" fill="hold" grpId="2" nodeType="clickEffect">
                                  <p:stCondLst>
                                    <p:cond delay="0"/>
                                  </p:stCondLst>
                                  <p:childTnLst>
                                    <p:set>
                                      <p:cBhvr>
                                        <p:cTn id="191" dur="1" fill="hold">
                                          <p:stCondLst>
                                            <p:cond delay="0"/>
                                          </p:stCondLst>
                                        </p:cTn>
                                        <p:tgtEl>
                                          <p:spTgt spid="547929"/>
                                        </p:tgtEl>
                                        <p:attrNameLst>
                                          <p:attrName>style.visibility</p:attrName>
                                        </p:attrNameLst>
                                      </p:cBhvr>
                                      <p:to>
                                        <p:strVal val="visible"/>
                                      </p:to>
                                    </p:set>
                                  </p:childTnLst>
                                </p:cTn>
                              </p:par>
                              <p:par>
                                <p:cTn id="192" presetID="9" presetClass="emph" presetSubtype="0" grpId="3" nodeType="withEffect">
                                  <p:stCondLst>
                                    <p:cond delay="0"/>
                                  </p:stCondLst>
                                  <p:childTnLst>
                                    <p:set>
                                      <p:cBhvr rctx="PPT">
                                        <p:cTn id="193" dur="indefinite"/>
                                        <p:tgtEl>
                                          <p:spTgt spid="547929"/>
                                        </p:tgtEl>
                                        <p:attrNameLst>
                                          <p:attrName>style.opacity</p:attrName>
                                        </p:attrNameLst>
                                      </p:cBhvr>
                                      <p:to>
                                        <p:strVal val="0.75"/>
                                      </p:to>
                                    </p:set>
                                    <p:animEffect filter="image" prLst="opacity: 0.75">
                                      <p:cBhvr rctx="IE">
                                        <p:cTn id="194" dur="indefinite"/>
                                        <p:tgtEl>
                                          <p:spTgt spid="547929"/>
                                        </p:tgtEl>
                                      </p:cBhvr>
                                    </p:animEffect>
                                  </p:childTnLst>
                                </p:cTn>
                              </p:par>
                              <p:par>
                                <p:cTn id="195" presetID="1" presetClass="entr" presetSubtype="0" fill="hold" grpId="0" nodeType="withEffect">
                                  <p:stCondLst>
                                    <p:cond delay="0"/>
                                  </p:stCondLst>
                                  <p:childTnLst>
                                    <p:set>
                                      <p:cBhvr>
                                        <p:cTn id="196" dur="1" fill="hold">
                                          <p:stCondLst>
                                            <p:cond delay="0"/>
                                          </p:stCondLst>
                                        </p:cTn>
                                        <p:tgtEl>
                                          <p:spTgt spid="547926"/>
                                        </p:tgtEl>
                                        <p:attrNameLst>
                                          <p:attrName>style.visibility</p:attrName>
                                        </p:attrNameLst>
                                      </p:cBhvr>
                                      <p:to>
                                        <p:strVal val="visible"/>
                                      </p:to>
                                    </p:set>
                                  </p:childTnLst>
                                </p:cTn>
                              </p:par>
                              <p:par>
                                <p:cTn id="197" presetID="22" presetClass="entr" presetSubtype="2" fill="hold" grpId="0" nodeType="withEffect">
                                  <p:stCondLst>
                                    <p:cond delay="0"/>
                                  </p:stCondLst>
                                  <p:childTnLst>
                                    <p:set>
                                      <p:cBhvr>
                                        <p:cTn id="198" dur="1" fill="hold">
                                          <p:stCondLst>
                                            <p:cond delay="0"/>
                                          </p:stCondLst>
                                        </p:cTn>
                                        <p:tgtEl>
                                          <p:spTgt spid="547933"/>
                                        </p:tgtEl>
                                        <p:attrNameLst>
                                          <p:attrName>style.visibility</p:attrName>
                                        </p:attrNameLst>
                                      </p:cBhvr>
                                      <p:to>
                                        <p:strVal val="visible"/>
                                      </p:to>
                                    </p:set>
                                    <p:animEffect transition="in" filter="wipe(right)">
                                      <p:cBhvr>
                                        <p:cTn id="199" dur="500"/>
                                        <p:tgtEl>
                                          <p:spTgt spid="547933"/>
                                        </p:tgtEl>
                                      </p:cBhvr>
                                    </p:animEffect>
                                  </p:childTnLst>
                                </p:cTn>
                              </p:par>
                              <p:par>
                                <p:cTn id="200" presetID="1" presetClass="entr" presetSubtype="0" fill="hold" nodeType="withEffect">
                                  <p:stCondLst>
                                    <p:cond delay="0"/>
                                  </p:stCondLst>
                                  <p:childTnLst>
                                    <p:set>
                                      <p:cBhvr>
                                        <p:cTn id="201" dur="1" fill="hold">
                                          <p:stCondLst>
                                            <p:cond delay="0"/>
                                          </p:stCondLst>
                                        </p:cTn>
                                        <p:tgtEl>
                                          <p:spTgt spid="547923"/>
                                        </p:tgtEl>
                                        <p:attrNameLst>
                                          <p:attrName>style.visibility</p:attrName>
                                        </p:attrNameLst>
                                      </p:cBhvr>
                                      <p:to>
                                        <p:strVal val="visible"/>
                                      </p:to>
                                    </p:set>
                                  </p:childTnLst>
                                </p:cTn>
                              </p:par>
                              <p:par>
                                <p:cTn id="202" presetID="37" presetClass="path" presetSubtype="0" fill="remove" nodeType="withEffect">
                                  <p:stCondLst>
                                    <p:cond delay="0"/>
                                  </p:stCondLst>
                                  <p:childTnLst>
                                    <p:animMotion origin="layout" path="M -2.22222E-6 -1.48148E-6 L 0.04896 0.05023 C 0.05903 0.06158 0.07483 0.06829 0.09097 0.06829 C 0.10903 0.06829 0.12396 0.06158 0.1342 0.05023 L 0.18281 -1.48148E-6 " pathEditMode="relative" rAng="0" ptsTypes="FffFF">
                                      <p:cBhvr>
                                        <p:cTn id="203" dur="500" spd="-100000" fill="hold"/>
                                        <p:tgtEl>
                                          <p:spTgt spid="547923"/>
                                        </p:tgtEl>
                                        <p:attrNameLst>
                                          <p:attrName>ppt_x</p:attrName>
                                          <p:attrName>ppt_y</p:attrName>
                                        </p:attrNameLst>
                                      </p:cBhvr>
                                      <p:rCtr x="9132" y="3403"/>
                                    </p:animMotion>
                                  </p:childTnLst>
                                  <p:subTnLst>
                                    <p:set>
                                      <p:cBhvr override="childStyle">
                                        <p:cTn dur="1" fill="hold" display="0" masterRel="sameClick" afterEffect="1">
                                          <p:stCondLst>
                                            <p:cond evt="end" delay="0">
                                              <p:tn val="202"/>
                                            </p:cond>
                                          </p:stCondLst>
                                        </p:cTn>
                                        <p:tgtEl>
                                          <p:spTgt spid="547923"/>
                                        </p:tgtEl>
                                        <p:attrNameLst>
                                          <p:attrName>style.visibility</p:attrName>
                                        </p:attrNameLst>
                                      </p:cBhvr>
                                      <p:to>
                                        <p:strVal val="hidden"/>
                                      </p:to>
                                    </p:set>
                                  </p:subTnLst>
                                </p:cTn>
                              </p:par>
                            </p:childTnLst>
                          </p:cTn>
                        </p:par>
                      </p:childTnLst>
                    </p:cTn>
                  </p:par>
                  <p:par>
                    <p:cTn id="204" fill="hold" nodeType="clickPar">
                      <p:stCondLst>
                        <p:cond delay="indefinite"/>
                      </p:stCondLst>
                      <p:childTnLst>
                        <p:par>
                          <p:cTn id="205" fill="hold" nodeType="withGroup">
                            <p:stCondLst>
                              <p:cond delay="0"/>
                            </p:stCondLst>
                            <p:childTnLst>
                              <p:par>
                                <p:cTn id="206" presetID="1" presetClass="exit" presetSubtype="0" fill="hold" grpId="2" nodeType="clickEffect">
                                  <p:stCondLst>
                                    <p:cond delay="0"/>
                                  </p:stCondLst>
                                  <p:childTnLst>
                                    <p:set>
                                      <p:cBhvr>
                                        <p:cTn id="207" dur="1" fill="hold">
                                          <p:stCondLst>
                                            <p:cond delay="0"/>
                                          </p:stCondLst>
                                        </p:cTn>
                                        <p:tgtEl>
                                          <p:spTgt spid="547932"/>
                                        </p:tgtEl>
                                        <p:attrNameLst>
                                          <p:attrName>style.visibility</p:attrName>
                                        </p:attrNameLst>
                                      </p:cBhvr>
                                      <p:to>
                                        <p:strVal val="hidden"/>
                                      </p:to>
                                    </p:set>
                                  </p:childTnLst>
                                </p:cTn>
                              </p:par>
                              <p:par>
                                <p:cTn id="208" presetID="1" presetClass="exit" presetSubtype="0" fill="hold" grpId="1" nodeType="withEffect">
                                  <p:stCondLst>
                                    <p:cond delay="0"/>
                                  </p:stCondLst>
                                  <p:childTnLst>
                                    <p:set>
                                      <p:cBhvr>
                                        <p:cTn id="209" dur="1" fill="hold">
                                          <p:stCondLst>
                                            <p:cond delay="0"/>
                                          </p:stCondLst>
                                        </p:cTn>
                                        <p:tgtEl>
                                          <p:spTgt spid="547933"/>
                                        </p:tgtEl>
                                        <p:attrNameLst>
                                          <p:attrName>style.visibility</p:attrName>
                                        </p:attrNameLst>
                                      </p:cBhvr>
                                      <p:to>
                                        <p:strVal val="hidden"/>
                                      </p:to>
                                    </p:set>
                                  </p:childTnLst>
                                </p:cTn>
                              </p:par>
                              <p:par>
                                <p:cTn id="210" presetID="1" presetClass="exit" presetSubtype="0" fill="hold" grpId="1" nodeType="withEffect">
                                  <p:stCondLst>
                                    <p:cond delay="0"/>
                                  </p:stCondLst>
                                  <p:childTnLst>
                                    <p:set>
                                      <p:cBhvr>
                                        <p:cTn id="211" dur="1" fill="hold">
                                          <p:stCondLst>
                                            <p:cond delay="0"/>
                                          </p:stCondLst>
                                        </p:cTn>
                                        <p:tgtEl>
                                          <p:spTgt spid="547926"/>
                                        </p:tgtEl>
                                        <p:attrNameLst>
                                          <p:attrName>style.visibility</p:attrName>
                                        </p:attrNameLst>
                                      </p:cBhvr>
                                      <p:to>
                                        <p:strVal val="hidden"/>
                                      </p:to>
                                    </p:set>
                                  </p:childTnLst>
                                </p:cTn>
                              </p:par>
                              <p:par>
                                <p:cTn id="212" presetID="1" presetClass="exit" presetSubtype="0" fill="hold" grpId="3" nodeType="withEffect">
                                  <p:stCondLst>
                                    <p:cond delay="0"/>
                                  </p:stCondLst>
                                  <p:childTnLst>
                                    <p:set>
                                      <p:cBhvr>
                                        <p:cTn id="213" dur="1" fill="hold">
                                          <p:stCondLst>
                                            <p:cond delay="0"/>
                                          </p:stCondLst>
                                        </p:cTn>
                                        <p:tgtEl>
                                          <p:spTgt spid="547932"/>
                                        </p:tgtEl>
                                        <p:attrNameLst>
                                          <p:attrName>style.visibility</p:attrName>
                                        </p:attrNameLst>
                                      </p:cBhvr>
                                      <p:to>
                                        <p:strVal val="hidden"/>
                                      </p:to>
                                    </p:set>
                                  </p:childTnLst>
                                </p:cTn>
                              </p:par>
                              <p:par>
                                <p:cTn id="214" presetID="9" presetClass="emph" presetSubtype="0" grpId="4" nodeType="withEffect">
                                  <p:stCondLst>
                                    <p:cond delay="0"/>
                                  </p:stCondLst>
                                  <p:childTnLst>
                                    <p:set>
                                      <p:cBhvr rctx="PPT">
                                        <p:cTn id="215" dur="indefinite"/>
                                        <p:tgtEl>
                                          <p:spTgt spid="547929"/>
                                        </p:tgtEl>
                                        <p:attrNameLst>
                                          <p:attrName>style.opacity</p:attrName>
                                        </p:attrNameLst>
                                      </p:cBhvr>
                                      <p:to>
                                        <p:strVal val="1"/>
                                      </p:to>
                                    </p:set>
                                    <p:animEffect filter="image" prLst="opacity: 1">
                                      <p:cBhvr rctx="IE">
                                        <p:cTn id="216" dur="indefinite"/>
                                        <p:tgtEl>
                                          <p:spTgt spid="547929"/>
                                        </p:tgtEl>
                                      </p:cBhvr>
                                    </p:animEffect>
                                  </p:childTnLst>
                                </p:cTn>
                              </p:par>
                            </p:childTnLst>
                          </p:cTn>
                        </p:par>
                      </p:childTnLst>
                    </p:cTn>
                  </p:par>
                  <p:par>
                    <p:cTn id="217" fill="hold" nodeType="clickPar">
                      <p:stCondLst>
                        <p:cond delay="indefinite"/>
                      </p:stCondLst>
                      <p:childTnLst>
                        <p:par>
                          <p:cTn id="218" fill="hold" nodeType="withGroup">
                            <p:stCondLst>
                              <p:cond delay="0"/>
                            </p:stCondLst>
                            <p:childTnLst>
                              <p:par>
                                <p:cTn id="219" presetID="3" presetClass="emph" presetSubtype="2" fill="hold" grpId="1" nodeType="clickEffect">
                                  <p:stCondLst>
                                    <p:cond delay="0"/>
                                  </p:stCondLst>
                                  <p:childTnLst>
                                    <p:animClr clrSpc="rgb" dir="cw">
                                      <p:cBhvr override="childStyle">
                                        <p:cTn id="220" dur="100" fill="hold"/>
                                        <p:tgtEl>
                                          <p:spTgt spid="547934"/>
                                        </p:tgtEl>
                                        <p:attrNameLst>
                                          <p:attrName>style.color</p:attrName>
                                        </p:attrNameLst>
                                      </p:cBhvr>
                                      <p:to>
                                        <a:schemeClr val="tx2"/>
                                      </p:to>
                                    </p:animClr>
                                  </p:childTnLst>
                                </p:cTn>
                              </p:par>
                              <p:par>
                                <p:cTn id="221" presetID="3" presetClass="emph" presetSubtype="2" fill="hold" grpId="0" nodeType="withEffect">
                                  <p:stCondLst>
                                    <p:cond delay="0"/>
                                  </p:stCondLst>
                                  <p:childTnLst>
                                    <p:animClr clrSpc="rgb" dir="cw">
                                      <p:cBhvr override="childStyle">
                                        <p:cTn id="222" dur="100" fill="hold"/>
                                        <p:tgtEl>
                                          <p:spTgt spid="547922"/>
                                        </p:tgtEl>
                                        <p:attrNameLst>
                                          <p:attrName>style.color</p:attrName>
                                        </p:attrNameLst>
                                      </p:cBhvr>
                                      <p:to>
                                        <a:schemeClr val="tx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7893" grpId="0" animBg="1"/>
      <p:bldP spid="547894" grpId="0" animBg="1"/>
      <p:bldP spid="547895" grpId="0"/>
      <p:bldP spid="547896" grpId="0" animBg="1"/>
      <p:bldP spid="547896" grpId="1" animBg="1"/>
      <p:bldP spid="547896" grpId="2" animBg="1"/>
      <p:bldP spid="547897" grpId="0" animBg="1"/>
      <p:bldP spid="547898" grpId="0" animBg="1"/>
      <p:bldP spid="547900" grpId="0" animBg="1"/>
      <p:bldP spid="547900" grpId="1" animBg="1"/>
      <p:bldP spid="547900" grpId="2" animBg="1"/>
      <p:bldP spid="547901" grpId="0" animBg="1"/>
      <p:bldP spid="547901" grpId="1" animBg="1"/>
      <p:bldP spid="547901" grpId="2" animBg="1"/>
      <p:bldP spid="547903" grpId="0" animBg="1"/>
      <p:bldP spid="547903" grpId="1" animBg="1"/>
      <p:bldP spid="547903" grpId="2" animBg="1"/>
      <p:bldP spid="547904" grpId="0" animBg="1"/>
      <p:bldP spid="547904" grpId="1" animBg="1"/>
      <p:bldP spid="547907" grpId="0" animBg="1"/>
      <p:bldP spid="547907" grpId="1" animBg="1"/>
      <p:bldP spid="547912" grpId="0" animBg="1"/>
      <p:bldP spid="547912" grpId="1" animBg="1"/>
      <p:bldP spid="547912" grpId="2" animBg="1"/>
      <p:bldP spid="547913" grpId="0" animBg="1"/>
      <p:bldP spid="547913" grpId="1" animBg="1"/>
      <p:bldP spid="547913" grpId="2" animBg="1"/>
      <p:bldP spid="547914" grpId="0" animBg="1"/>
      <p:bldP spid="547914" grpId="1" animBg="1"/>
      <p:bldP spid="547917" grpId="0" animBg="1"/>
      <p:bldP spid="547918" grpId="0" animBg="1"/>
      <p:bldP spid="547918" grpId="1" animBg="1"/>
      <p:bldP spid="547922" grpId="0"/>
      <p:bldP spid="547929" grpId="0" animBg="1"/>
      <p:bldP spid="547929" grpId="1" animBg="1"/>
      <p:bldP spid="547929" grpId="2" animBg="1"/>
      <p:bldP spid="547929" grpId="3" animBg="1"/>
      <p:bldP spid="547929" grpId="4" animBg="1"/>
      <p:bldP spid="547925" grpId="0" animBg="1"/>
      <p:bldP spid="547925" grpId="1" animBg="1"/>
      <p:bldP spid="547926" grpId="0" animBg="1"/>
      <p:bldP spid="547926" grpId="1" animBg="1"/>
      <p:bldP spid="547930" grpId="0" animBg="1"/>
      <p:bldP spid="547930" grpId="1" animBg="1"/>
      <p:bldP spid="547931" grpId="0" animBg="1"/>
      <p:bldP spid="547931" grpId="1" animBg="1"/>
      <p:bldP spid="547931" grpId="2" animBg="1"/>
      <p:bldP spid="547931" grpId="3" animBg="1"/>
      <p:bldP spid="547932" grpId="0" animBg="1"/>
      <p:bldP spid="547932" grpId="1" animBg="1"/>
      <p:bldP spid="547932" grpId="2" animBg="1"/>
      <p:bldP spid="547932" grpId="3" animBg="1"/>
      <p:bldP spid="547933" grpId="0" animBg="1"/>
      <p:bldP spid="547933" grpId="1" animBg="1"/>
      <p:bldP spid="547924" grpId="0"/>
      <p:bldP spid="547934" grpId="0"/>
      <p:bldP spid="547934"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435" name="Object 203"/>
          <p:cNvGraphicFramePr>
            <a:graphicFrameLocks noChangeAspect="1"/>
          </p:cNvGraphicFramePr>
          <p:nvPr/>
        </p:nvGraphicFramePr>
        <p:xfrm>
          <a:off x="2600325" y="2486025"/>
          <a:ext cx="285750" cy="573088"/>
        </p:xfrm>
        <a:graphic>
          <a:graphicData uri="http://schemas.openxmlformats.org/presentationml/2006/ole">
            <mc:AlternateContent xmlns:mc="http://schemas.openxmlformats.org/markup-compatibility/2006">
              <mc:Choice xmlns:v="urn:schemas-microsoft-com:vml" Requires="v">
                <p:oleObj spid="_x0000_s104719" name="数式" r:id="rId3" imgW="101512" imgH="203024" progId="Equation.3">
                  <p:embed/>
                </p:oleObj>
              </mc:Choice>
              <mc:Fallback>
                <p:oleObj name="数式" r:id="rId3" imgW="101512" imgH="203024" progId="Equation.3">
                  <p:embed/>
                  <p:pic>
                    <p:nvPicPr>
                      <p:cNvPr id="18435" name="Object 20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00325" y="2486025"/>
                        <a:ext cx="285750"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36" name="Object 204"/>
          <p:cNvGraphicFramePr>
            <a:graphicFrameLocks noChangeAspect="1"/>
          </p:cNvGraphicFramePr>
          <p:nvPr/>
        </p:nvGraphicFramePr>
        <p:xfrm>
          <a:off x="2738438" y="2517775"/>
          <a:ext cx="403225" cy="503238"/>
        </p:xfrm>
        <a:graphic>
          <a:graphicData uri="http://schemas.openxmlformats.org/presentationml/2006/ole">
            <mc:AlternateContent xmlns:mc="http://schemas.openxmlformats.org/markup-compatibility/2006">
              <mc:Choice xmlns:v="urn:schemas-microsoft-com:vml" Requires="v">
                <p:oleObj spid="_x0000_s104720" name="数式" r:id="rId5" imgW="139579" imgH="177646" progId="Equation.3">
                  <p:embed/>
                </p:oleObj>
              </mc:Choice>
              <mc:Fallback>
                <p:oleObj name="数式" r:id="rId5" imgW="139579" imgH="177646" progId="Equation.3">
                  <p:embed/>
                  <p:pic>
                    <p:nvPicPr>
                      <p:cNvPr id="18436" name="Object 20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38438" y="2517775"/>
                        <a:ext cx="403225"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37" name="Object 190"/>
          <p:cNvGraphicFramePr>
            <a:graphicFrameLocks noChangeAspect="1"/>
          </p:cNvGraphicFramePr>
          <p:nvPr/>
        </p:nvGraphicFramePr>
        <p:xfrm>
          <a:off x="3392488" y="2519363"/>
          <a:ext cx="1687512" cy="574675"/>
        </p:xfrm>
        <a:graphic>
          <a:graphicData uri="http://schemas.openxmlformats.org/presentationml/2006/ole">
            <mc:AlternateContent xmlns:mc="http://schemas.openxmlformats.org/markup-compatibility/2006">
              <mc:Choice xmlns:v="urn:schemas-microsoft-com:vml" Requires="v">
                <p:oleObj spid="_x0000_s104721" name="数式" r:id="rId7" imgW="583947" imgH="203112" progId="Equation.3">
                  <p:embed/>
                </p:oleObj>
              </mc:Choice>
              <mc:Fallback>
                <p:oleObj name="数式" r:id="rId7" imgW="583947" imgH="203112" progId="Equation.3">
                  <p:embed/>
                  <p:pic>
                    <p:nvPicPr>
                      <p:cNvPr id="18437" name="Object 19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92488" y="2519363"/>
                        <a:ext cx="1687512"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438" name="AutoShape 197"/>
          <p:cNvSpPr>
            <a:spLocks noChangeArrowheads="1"/>
          </p:cNvSpPr>
          <p:nvPr/>
        </p:nvSpPr>
        <p:spPr bwMode="auto">
          <a:xfrm>
            <a:off x="3340100" y="2590800"/>
            <a:ext cx="558800" cy="368300"/>
          </a:xfrm>
          <a:prstGeom prst="parallelogram">
            <a:avLst>
              <a:gd name="adj" fmla="val 23707"/>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graphicFrame>
        <p:nvGraphicFramePr>
          <p:cNvPr id="18439" name="Object 184"/>
          <p:cNvGraphicFramePr>
            <a:graphicFrameLocks noChangeAspect="1"/>
          </p:cNvGraphicFramePr>
          <p:nvPr/>
        </p:nvGraphicFramePr>
        <p:xfrm>
          <a:off x="960438" y="2551113"/>
          <a:ext cx="403225" cy="395287"/>
        </p:xfrm>
        <a:graphic>
          <a:graphicData uri="http://schemas.openxmlformats.org/presentationml/2006/ole">
            <mc:AlternateContent xmlns:mc="http://schemas.openxmlformats.org/markup-compatibility/2006">
              <mc:Choice xmlns:v="urn:schemas-microsoft-com:vml" Requires="v">
                <p:oleObj spid="_x0000_s104722" name="数式" r:id="rId9" imgW="139700" imgH="139700" progId="Equation.3">
                  <p:embed/>
                </p:oleObj>
              </mc:Choice>
              <mc:Fallback>
                <p:oleObj name="数式" r:id="rId9" imgW="139700" imgH="139700" progId="Equation.3">
                  <p:embed/>
                  <p:pic>
                    <p:nvPicPr>
                      <p:cNvPr id="18439" name="Object 18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60438" y="2551113"/>
                        <a:ext cx="403225" cy="39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40" name="Object 185"/>
          <p:cNvGraphicFramePr>
            <a:graphicFrameLocks noChangeAspect="1"/>
          </p:cNvGraphicFramePr>
          <p:nvPr/>
        </p:nvGraphicFramePr>
        <p:xfrm>
          <a:off x="1304925" y="2528888"/>
          <a:ext cx="365125" cy="465137"/>
        </p:xfrm>
        <a:graphic>
          <a:graphicData uri="http://schemas.openxmlformats.org/presentationml/2006/ole">
            <mc:AlternateContent xmlns:mc="http://schemas.openxmlformats.org/markup-compatibility/2006">
              <mc:Choice xmlns:v="urn:schemas-microsoft-com:vml" Requires="v">
                <p:oleObj spid="_x0000_s104723" name="数式" r:id="rId11" imgW="126780" imgH="164814" progId="Equation.3">
                  <p:embed/>
                </p:oleObj>
              </mc:Choice>
              <mc:Fallback>
                <p:oleObj name="数式" r:id="rId11" imgW="126780" imgH="164814" progId="Equation.3">
                  <p:embed/>
                  <p:pic>
                    <p:nvPicPr>
                      <p:cNvPr id="18440" name="Object 18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304925" y="2528888"/>
                        <a:ext cx="365125"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41" name="Object 188"/>
          <p:cNvGraphicFramePr>
            <a:graphicFrameLocks noChangeAspect="1"/>
          </p:cNvGraphicFramePr>
          <p:nvPr/>
        </p:nvGraphicFramePr>
        <p:xfrm>
          <a:off x="3098800" y="2662238"/>
          <a:ext cx="368300" cy="287337"/>
        </p:xfrm>
        <a:graphic>
          <a:graphicData uri="http://schemas.openxmlformats.org/presentationml/2006/ole">
            <mc:AlternateContent xmlns:mc="http://schemas.openxmlformats.org/markup-compatibility/2006">
              <mc:Choice xmlns:v="urn:schemas-microsoft-com:vml" Requires="v">
                <p:oleObj spid="_x0000_s104724" name="数式" r:id="rId13" imgW="126780" imgH="101424" progId="Equation.3">
                  <p:embed/>
                </p:oleObj>
              </mc:Choice>
              <mc:Fallback>
                <p:oleObj name="数式" r:id="rId13" imgW="126780" imgH="101424" progId="Equation.3">
                  <p:embed/>
                  <p:pic>
                    <p:nvPicPr>
                      <p:cNvPr id="18441" name="Object 18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098800" y="2662238"/>
                        <a:ext cx="368300"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42" name="Object 189"/>
          <p:cNvGraphicFramePr>
            <a:graphicFrameLocks noChangeAspect="1"/>
          </p:cNvGraphicFramePr>
          <p:nvPr/>
        </p:nvGraphicFramePr>
        <p:xfrm>
          <a:off x="349250" y="2484438"/>
          <a:ext cx="285750" cy="573087"/>
        </p:xfrm>
        <a:graphic>
          <a:graphicData uri="http://schemas.openxmlformats.org/presentationml/2006/ole">
            <mc:AlternateContent xmlns:mc="http://schemas.openxmlformats.org/markup-compatibility/2006">
              <mc:Choice xmlns:v="urn:schemas-microsoft-com:vml" Requires="v">
                <p:oleObj spid="_x0000_s104725" name="数式" r:id="rId15" imgW="101512" imgH="203024" progId="Equation.3">
                  <p:embed/>
                </p:oleObj>
              </mc:Choice>
              <mc:Fallback>
                <p:oleObj name="数式" r:id="rId15" imgW="101512" imgH="203024" progId="Equation.3">
                  <p:embed/>
                  <p:pic>
                    <p:nvPicPr>
                      <p:cNvPr id="18442" name="Object 18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49250" y="2484438"/>
                        <a:ext cx="285750" cy="573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443" name="Rectangle 179"/>
          <p:cNvSpPr>
            <a:spLocks noChangeArrowheads="1"/>
          </p:cNvSpPr>
          <p:nvPr/>
        </p:nvSpPr>
        <p:spPr bwMode="auto">
          <a:xfrm>
            <a:off x="0" y="0"/>
            <a:ext cx="9144000" cy="1409700"/>
          </a:xfrm>
          <a:prstGeom prst="rect">
            <a:avLst/>
          </a:prstGeom>
          <a:solidFill>
            <a:srgbClr val="FFF0E6"/>
          </a:solidFill>
          <a:ln w="9525" algn="ctr">
            <a:solidFill>
              <a:srgbClr val="FFE6E6"/>
            </a:solidFill>
            <a:miter lim="800000"/>
            <a:headEnd/>
            <a:tailEnd/>
          </a:ln>
          <a:effectLst>
            <a:outerShdw blurRad="50800" dist="38100" dir="2700000" algn="tl" rotWithShape="0">
              <a:prstClr val="black">
                <a:alpha val="40000"/>
              </a:prstClr>
            </a:outerShdw>
          </a:effectLst>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graphicFrame>
        <p:nvGraphicFramePr>
          <p:cNvPr id="18444" name="Object 120"/>
          <p:cNvGraphicFramePr>
            <a:graphicFrameLocks noChangeAspect="1"/>
          </p:cNvGraphicFramePr>
          <p:nvPr/>
        </p:nvGraphicFramePr>
        <p:xfrm>
          <a:off x="3884613" y="736600"/>
          <a:ext cx="366712" cy="468313"/>
        </p:xfrm>
        <a:graphic>
          <a:graphicData uri="http://schemas.openxmlformats.org/presentationml/2006/ole">
            <mc:AlternateContent xmlns:mc="http://schemas.openxmlformats.org/markup-compatibility/2006">
              <mc:Choice xmlns:v="urn:schemas-microsoft-com:vml" Requires="v">
                <p:oleObj spid="_x0000_s104726" name="数式" r:id="rId17" imgW="126780" imgH="164814" progId="Equation.3">
                  <p:embed/>
                </p:oleObj>
              </mc:Choice>
              <mc:Fallback>
                <p:oleObj name="数式" r:id="rId17" imgW="126780" imgH="164814" progId="Equation.3">
                  <p:embed/>
                  <p:pic>
                    <p:nvPicPr>
                      <p:cNvPr id="18444" name="Object 120"/>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884613" y="736600"/>
                        <a:ext cx="366712"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45" name="Object 121"/>
          <p:cNvGraphicFramePr>
            <a:graphicFrameLocks noChangeAspect="1"/>
          </p:cNvGraphicFramePr>
          <p:nvPr/>
        </p:nvGraphicFramePr>
        <p:xfrm>
          <a:off x="4410075" y="739775"/>
          <a:ext cx="528638" cy="503238"/>
        </p:xfrm>
        <a:graphic>
          <a:graphicData uri="http://schemas.openxmlformats.org/presentationml/2006/ole">
            <mc:AlternateContent xmlns:mc="http://schemas.openxmlformats.org/markup-compatibility/2006">
              <mc:Choice xmlns:v="urn:schemas-microsoft-com:vml" Requires="v">
                <p:oleObj spid="_x0000_s104727" name="数式" r:id="rId19" imgW="209584" imgH="171585" progId="Equation.3">
                  <p:embed/>
                </p:oleObj>
              </mc:Choice>
              <mc:Fallback>
                <p:oleObj name="数式" r:id="rId19" imgW="209584" imgH="171585" progId="Equation.3">
                  <p:embed/>
                  <p:pic>
                    <p:nvPicPr>
                      <p:cNvPr id="18445" name="Object 121"/>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410075" y="739775"/>
                        <a:ext cx="528638"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46" name="Object 122"/>
          <p:cNvGraphicFramePr>
            <a:graphicFrameLocks noChangeAspect="1"/>
          </p:cNvGraphicFramePr>
          <p:nvPr/>
        </p:nvGraphicFramePr>
        <p:xfrm>
          <a:off x="5702300" y="1533525"/>
          <a:ext cx="366713" cy="574675"/>
        </p:xfrm>
        <a:graphic>
          <a:graphicData uri="http://schemas.openxmlformats.org/presentationml/2006/ole">
            <mc:AlternateContent xmlns:mc="http://schemas.openxmlformats.org/markup-compatibility/2006">
              <mc:Choice xmlns:v="urn:schemas-microsoft-com:vml" Requires="v">
                <p:oleObj spid="_x0000_s104728" name="数式" r:id="rId21" imgW="114367" imgH="190500" progId="Equation.3">
                  <p:embed/>
                </p:oleObj>
              </mc:Choice>
              <mc:Fallback>
                <p:oleObj name="数式" r:id="rId21" imgW="114367" imgH="190500" progId="Equation.3">
                  <p:embed/>
                  <p:pic>
                    <p:nvPicPr>
                      <p:cNvPr id="18446" name="Object 122"/>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5702300" y="1533525"/>
                        <a:ext cx="366713"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47" name="Object 123"/>
          <p:cNvGraphicFramePr>
            <a:graphicFrameLocks noChangeAspect="1"/>
          </p:cNvGraphicFramePr>
          <p:nvPr/>
        </p:nvGraphicFramePr>
        <p:xfrm>
          <a:off x="6670675" y="727075"/>
          <a:ext cx="990600" cy="458788"/>
        </p:xfrm>
        <a:graphic>
          <a:graphicData uri="http://schemas.openxmlformats.org/presentationml/2006/ole">
            <mc:AlternateContent xmlns:mc="http://schemas.openxmlformats.org/markup-compatibility/2006">
              <mc:Choice xmlns:v="urn:schemas-microsoft-com:vml" Requires="v">
                <p:oleObj spid="_x0000_s104729" name="数式" r:id="rId23" imgW="355292" imgH="164957" progId="Equation.3">
                  <p:embed/>
                </p:oleObj>
              </mc:Choice>
              <mc:Fallback>
                <p:oleObj name="数式" r:id="rId23" imgW="355292" imgH="164957" progId="Equation.3">
                  <p:embed/>
                  <p:pic>
                    <p:nvPicPr>
                      <p:cNvPr id="18447" name="Object 123"/>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6670675" y="727075"/>
                        <a:ext cx="9906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448" name="Rectangle 124"/>
          <p:cNvSpPr>
            <a:spLocks noChangeArrowheads="1"/>
          </p:cNvSpPr>
          <p:nvPr/>
        </p:nvSpPr>
        <p:spPr bwMode="auto">
          <a:xfrm>
            <a:off x="4027488" y="809625"/>
            <a:ext cx="3873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en-US" altLang="ja-JP" b="0">
                <a:solidFill>
                  <a:srgbClr val="000000"/>
                </a:solidFill>
                <a:latin typeface="ＭＳ ゴシック" pitchFamily="49" charset="-128"/>
                <a:ea typeface="ＭＳ ゴシック" pitchFamily="49" charset="-128"/>
              </a:rPr>
              <a:t> </a:t>
            </a:r>
          </a:p>
        </p:txBody>
      </p:sp>
      <p:sp>
        <p:nvSpPr>
          <p:cNvPr id="18449" name="Rectangle 125"/>
          <p:cNvSpPr>
            <a:spLocks noChangeArrowheads="1"/>
          </p:cNvSpPr>
          <p:nvPr/>
        </p:nvSpPr>
        <p:spPr bwMode="auto">
          <a:xfrm>
            <a:off x="0" y="0"/>
            <a:ext cx="38417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b="0">
                <a:solidFill>
                  <a:srgbClr val="000000"/>
                </a:solidFill>
                <a:latin typeface="ＭＳ ゴシック" pitchFamily="49" charset="-128"/>
                <a:ea typeface="ＭＳ ゴシック" pitchFamily="49" charset="-128"/>
                <a:cs typeface="Times New Roman" pitchFamily="18" charset="0"/>
              </a:rPr>
              <a:t>重心の運動方程式　</a:t>
            </a:r>
          </a:p>
        </p:txBody>
      </p:sp>
      <p:graphicFrame>
        <p:nvGraphicFramePr>
          <p:cNvPr id="18450" name="Object 126"/>
          <p:cNvGraphicFramePr>
            <a:graphicFrameLocks noChangeAspect="1"/>
          </p:cNvGraphicFramePr>
          <p:nvPr>
            <p:extLst>
              <p:ext uri="{D42A27DB-BD31-4B8C-83A1-F6EECF244321}">
                <p14:modId xmlns:p14="http://schemas.microsoft.com/office/powerpoint/2010/main" val="65050559"/>
              </p:ext>
            </p:extLst>
          </p:nvPr>
        </p:nvGraphicFramePr>
        <p:xfrm>
          <a:off x="4529138" y="114300"/>
          <a:ext cx="3363912" cy="558800"/>
        </p:xfrm>
        <a:graphic>
          <a:graphicData uri="http://schemas.openxmlformats.org/presentationml/2006/ole">
            <mc:AlternateContent xmlns:mc="http://schemas.openxmlformats.org/markup-compatibility/2006">
              <mc:Choice xmlns:v="urn:schemas-microsoft-com:vml" Requires="v">
                <p:oleObj spid="_x0000_s104730" name="Equation" r:id="rId25" imgW="1206360" imgH="203040" progId="Equation.DSMT4">
                  <p:embed/>
                </p:oleObj>
              </mc:Choice>
              <mc:Fallback>
                <p:oleObj name="Equation" r:id="rId25" imgW="1206360" imgH="203040" progId="Equation.DSMT4">
                  <p:embed/>
                  <p:pic>
                    <p:nvPicPr>
                      <p:cNvPr id="18450" name="Object 126"/>
                      <p:cNvPicPr>
                        <a:picLocks noChangeAspect="1" noChangeArrowheads="1"/>
                      </p:cNvPicPr>
                      <p:nvPr/>
                    </p:nvPicPr>
                    <p:blipFill>
                      <a:blip r:embed="rId26"/>
                      <a:srcRect/>
                      <a:stretch>
                        <a:fillRect/>
                      </a:stretch>
                    </p:blipFill>
                    <p:spPr bwMode="auto">
                      <a:xfrm>
                        <a:off x="4529138" y="114300"/>
                        <a:ext cx="3363912"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451" name="Rectangle 127"/>
          <p:cNvSpPr>
            <a:spLocks noChangeArrowheads="1"/>
          </p:cNvSpPr>
          <p:nvPr/>
        </p:nvSpPr>
        <p:spPr bwMode="auto">
          <a:xfrm>
            <a:off x="0" y="647700"/>
            <a:ext cx="38417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b="0">
                <a:solidFill>
                  <a:srgbClr val="000000"/>
                </a:solidFill>
                <a:latin typeface="ＭＳ ゴシック" pitchFamily="49" charset="-128"/>
                <a:ea typeface="ＭＳ ゴシック" pitchFamily="49" charset="-128"/>
                <a:cs typeface="Times New Roman" pitchFamily="18" charset="0"/>
              </a:rPr>
              <a:t>回転の運動方程式　</a:t>
            </a:r>
          </a:p>
        </p:txBody>
      </p:sp>
      <p:graphicFrame>
        <p:nvGraphicFramePr>
          <p:cNvPr id="18452" name="Object 128"/>
          <p:cNvGraphicFramePr>
            <a:graphicFrameLocks noChangeAspect="1"/>
          </p:cNvGraphicFramePr>
          <p:nvPr/>
        </p:nvGraphicFramePr>
        <p:xfrm>
          <a:off x="5557838" y="657225"/>
          <a:ext cx="530225" cy="636588"/>
        </p:xfrm>
        <a:graphic>
          <a:graphicData uri="http://schemas.openxmlformats.org/presentationml/2006/ole">
            <mc:AlternateContent xmlns:mc="http://schemas.openxmlformats.org/markup-compatibility/2006">
              <mc:Choice xmlns:v="urn:schemas-microsoft-com:vml" Requires="v">
                <p:oleObj spid="_x0000_s104731" name="数式" r:id="rId27" imgW="190500" imgH="228600" progId="Equation.3">
                  <p:embed/>
                </p:oleObj>
              </mc:Choice>
              <mc:Fallback>
                <p:oleObj name="数式" r:id="rId27" imgW="190500" imgH="228600" progId="Equation.3">
                  <p:embed/>
                  <p:pic>
                    <p:nvPicPr>
                      <p:cNvPr id="18452" name="Object 128"/>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5557838" y="657225"/>
                        <a:ext cx="53022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53" name="Object 129"/>
          <p:cNvGraphicFramePr>
            <a:graphicFrameLocks noChangeAspect="1"/>
          </p:cNvGraphicFramePr>
          <p:nvPr/>
        </p:nvGraphicFramePr>
        <p:xfrm>
          <a:off x="5980113" y="728663"/>
          <a:ext cx="293687" cy="501650"/>
        </p:xfrm>
        <a:graphic>
          <a:graphicData uri="http://schemas.openxmlformats.org/presentationml/2006/ole">
            <mc:AlternateContent xmlns:mc="http://schemas.openxmlformats.org/markup-compatibility/2006">
              <mc:Choice xmlns:v="urn:schemas-microsoft-com:vml" Requires="v">
                <p:oleObj spid="_x0000_s104732" name="数式" r:id="rId29" imgW="95216" imgH="171585" progId="Equation.3">
                  <p:embed/>
                </p:oleObj>
              </mc:Choice>
              <mc:Fallback>
                <p:oleObj name="数式" r:id="rId29" imgW="95216" imgH="171585" progId="Equation.3">
                  <p:embed/>
                  <p:pic>
                    <p:nvPicPr>
                      <p:cNvPr id="18453" name="Object 129"/>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5980113" y="728663"/>
                        <a:ext cx="293687"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54" name="Object 130"/>
          <p:cNvGraphicFramePr>
            <a:graphicFrameLocks noChangeAspect="1"/>
          </p:cNvGraphicFramePr>
          <p:nvPr/>
        </p:nvGraphicFramePr>
        <p:xfrm>
          <a:off x="0" y="1614488"/>
          <a:ext cx="403225" cy="403225"/>
        </p:xfrm>
        <a:graphic>
          <a:graphicData uri="http://schemas.openxmlformats.org/presentationml/2006/ole">
            <mc:AlternateContent xmlns:mc="http://schemas.openxmlformats.org/markup-compatibility/2006">
              <mc:Choice xmlns:v="urn:schemas-microsoft-com:vml" Requires="v">
                <p:oleObj spid="_x0000_s104733" name="数式" r:id="rId31" imgW="139700" imgH="139700" progId="Equation.3">
                  <p:embed/>
                </p:oleObj>
              </mc:Choice>
              <mc:Fallback>
                <p:oleObj name="数式" r:id="rId31" imgW="139700" imgH="139700" progId="Equation.3">
                  <p:embed/>
                  <p:pic>
                    <p:nvPicPr>
                      <p:cNvPr id="18454" name="Object 130"/>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0" y="1614488"/>
                        <a:ext cx="403225"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455" name="Rectangle 131"/>
          <p:cNvSpPr>
            <a:spLocks noChangeArrowheads="1"/>
          </p:cNvSpPr>
          <p:nvPr/>
        </p:nvSpPr>
        <p:spPr bwMode="auto">
          <a:xfrm>
            <a:off x="323850" y="1470025"/>
            <a:ext cx="5905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b="0">
                <a:solidFill>
                  <a:srgbClr val="000000"/>
                </a:solidFill>
                <a:latin typeface="ＭＳ ゴシック" pitchFamily="49" charset="-128"/>
                <a:ea typeface="ＭＳ ゴシック" pitchFamily="49" charset="-128"/>
                <a:cs typeface="Times New Roman" pitchFamily="18" charset="0"/>
              </a:rPr>
              <a:t>と</a:t>
            </a:r>
          </a:p>
        </p:txBody>
      </p:sp>
      <p:graphicFrame>
        <p:nvGraphicFramePr>
          <p:cNvPr id="18456" name="Object 132"/>
          <p:cNvGraphicFramePr>
            <a:graphicFrameLocks noChangeAspect="1"/>
          </p:cNvGraphicFramePr>
          <p:nvPr/>
        </p:nvGraphicFramePr>
        <p:xfrm>
          <a:off x="827088" y="1520825"/>
          <a:ext cx="350837" cy="566738"/>
        </p:xfrm>
        <a:graphic>
          <a:graphicData uri="http://schemas.openxmlformats.org/presentationml/2006/ole">
            <mc:AlternateContent xmlns:mc="http://schemas.openxmlformats.org/markup-compatibility/2006">
              <mc:Choice xmlns:v="urn:schemas-microsoft-com:vml" Requires="v">
                <p:oleObj spid="_x0000_s104734" name="数式" r:id="rId33" imgW="126835" imgH="202936" progId="Equation.3">
                  <p:embed/>
                </p:oleObj>
              </mc:Choice>
              <mc:Fallback>
                <p:oleObj name="数式" r:id="rId33" imgW="126835" imgH="202936" progId="Equation.3">
                  <p:embed/>
                  <p:pic>
                    <p:nvPicPr>
                      <p:cNvPr id="18456" name="Object 132"/>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827088" y="1520825"/>
                        <a:ext cx="350837"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457" name="Rectangle 133"/>
          <p:cNvSpPr>
            <a:spLocks noChangeArrowheads="1"/>
          </p:cNvSpPr>
          <p:nvPr/>
        </p:nvSpPr>
        <p:spPr bwMode="auto">
          <a:xfrm>
            <a:off x="1069975" y="1495425"/>
            <a:ext cx="18097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b="0">
                <a:solidFill>
                  <a:srgbClr val="000000"/>
                </a:solidFill>
                <a:latin typeface="ＭＳ ゴシック" pitchFamily="49" charset="-128"/>
                <a:ea typeface="ＭＳ ゴシック" pitchFamily="49" charset="-128"/>
                <a:cs typeface="Times New Roman" pitchFamily="18" charset="0"/>
              </a:rPr>
              <a:t>の関係　</a:t>
            </a:r>
          </a:p>
        </p:txBody>
      </p:sp>
      <p:graphicFrame>
        <p:nvGraphicFramePr>
          <p:cNvPr id="18458" name="Object 134"/>
          <p:cNvGraphicFramePr>
            <a:graphicFrameLocks noChangeAspect="1"/>
          </p:cNvGraphicFramePr>
          <p:nvPr/>
        </p:nvGraphicFramePr>
        <p:xfrm>
          <a:off x="2471738" y="1644650"/>
          <a:ext cx="746125" cy="393700"/>
        </p:xfrm>
        <a:graphic>
          <a:graphicData uri="http://schemas.openxmlformats.org/presentationml/2006/ole">
            <mc:AlternateContent xmlns:mc="http://schemas.openxmlformats.org/markup-compatibility/2006">
              <mc:Choice xmlns:v="urn:schemas-microsoft-com:vml" Requires="v">
                <p:oleObj spid="_x0000_s104735" name="数式" r:id="rId35" imgW="266469" imgH="139579" progId="Equation.3">
                  <p:embed/>
                </p:oleObj>
              </mc:Choice>
              <mc:Fallback>
                <p:oleObj name="数式" r:id="rId35" imgW="266469" imgH="139579" progId="Equation.3">
                  <p:embed/>
                  <p:pic>
                    <p:nvPicPr>
                      <p:cNvPr id="18458" name="Object 134"/>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2471738" y="1644650"/>
                        <a:ext cx="746125"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459" name="Rectangle 135"/>
          <p:cNvSpPr>
            <a:spLocks noChangeArrowheads="1"/>
          </p:cNvSpPr>
          <p:nvPr/>
        </p:nvSpPr>
        <p:spPr bwMode="auto">
          <a:xfrm>
            <a:off x="3240088" y="1446213"/>
            <a:ext cx="792162" cy="72072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graphicFrame>
        <p:nvGraphicFramePr>
          <p:cNvPr id="18460" name="Object 136"/>
          <p:cNvGraphicFramePr>
            <a:graphicFrameLocks noChangeAspect="1"/>
          </p:cNvGraphicFramePr>
          <p:nvPr/>
        </p:nvGraphicFramePr>
        <p:xfrm>
          <a:off x="4416425" y="1530350"/>
          <a:ext cx="1030288" cy="501650"/>
        </p:xfrm>
        <a:graphic>
          <a:graphicData uri="http://schemas.openxmlformats.org/presentationml/2006/ole">
            <mc:AlternateContent xmlns:mc="http://schemas.openxmlformats.org/markup-compatibility/2006">
              <mc:Choice xmlns:v="urn:schemas-microsoft-com:vml" Requires="v">
                <p:oleObj spid="_x0000_s104736" name="数式" r:id="rId37" imgW="368140" imgH="177723" progId="Equation.3">
                  <p:embed/>
                </p:oleObj>
              </mc:Choice>
              <mc:Fallback>
                <p:oleObj name="数式" r:id="rId37" imgW="368140" imgH="177723" progId="Equation.3">
                  <p:embed/>
                  <p:pic>
                    <p:nvPicPr>
                      <p:cNvPr id="18460" name="Object 136"/>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4416425" y="1530350"/>
                        <a:ext cx="1030288"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461" name="Rectangle 137"/>
          <p:cNvSpPr>
            <a:spLocks noChangeArrowheads="1"/>
          </p:cNvSpPr>
          <p:nvPr/>
        </p:nvSpPr>
        <p:spPr bwMode="auto">
          <a:xfrm>
            <a:off x="5430838" y="1458913"/>
            <a:ext cx="773112" cy="72072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18462" name="Rectangle 138"/>
          <p:cNvSpPr>
            <a:spLocks noChangeArrowheads="1"/>
          </p:cNvSpPr>
          <p:nvPr/>
        </p:nvSpPr>
        <p:spPr bwMode="auto">
          <a:xfrm>
            <a:off x="4027488" y="809625"/>
            <a:ext cx="3873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en-US" altLang="ja-JP" b="0">
                <a:solidFill>
                  <a:srgbClr val="000000"/>
                </a:solidFill>
                <a:latin typeface="ＭＳ ゴシック" pitchFamily="49" charset="-128"/>
                <a:ea typeface="ＭＳ ゴシック" pitchFamily="49" charset="-128"/>
              </a:rPr>
              <a:t> </a:t>
            </a:r>
          </a:p>
        </p:txBody>
      </p:sp>
      <p:graphicFrame>
        <p:nvGraphicFramePr>
          <p:cNvPr id="18463" name="Object 139"/>
          <p:cNvGraphicFramePr>
            <a:graphicFrameLocks noChangeAspect="1"/>
          </p:cNvGraphicFramePr>
          <p:nvPr/>
        </p:nvGraphicFramePr>
        <p:xfrm>
          <a:off x="4087813" y="1663700"/>
          <a:ext cx="403225" cy="350838"/>
        </p:xfrm>
        <a:graphic>
          <a:graphicData uri="http://schemas.openxmlformats.org/presentationml/2006/ole">
            <mc:AlternateContent xmlns:mc="http://schemas.openxmlformats.org/markup-compatibility/2006">
              <mc:Choice xmlns:v="urn:schemas-microsoft-com:vml" Requires="v">
                <p:oleObj spid="_x0000_s104737" name="数式" r:id="rId39" imgW="139518" imgH="126835" progId="Equation.3">
                  <p:embed/>
                </p:oleObj>
              </mc:Choice>
              <mc:Fallback>
                <p:oleObj name="数式" r:id="rId39" imgW="139518" imgH="126835" progId="Equation.3">
                  <p:embed/>
                  <p:pic>
                    <p:nvPicPr>
                      <p:cNvPr id="18463" name="Object 139"/>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4087813" y="1663700"/>
                        <a:ext cx="403225"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64" name="Object 140"/>
          <p:cNvGraphicFramePr>
            <a:graphicFrameLocks noChangeAspect="1"/>
          </p:cNvGraphicFramePr>
          <p:nvPr/>
        </p:nvGraphicFramePr>
        <p:xfrm>
          <a:off x="3319463" y="1641475"/>
          <a:ext cx="403225" cy="395288"/>
        </p:xfrm>
        <a:graphic>
          <a:graphicData uri="http://schemas.openxmlformats.org/presentationml/2006/ole">
            <mc:AlternateContent xmlns:mc="http://schemas.openxmlformats.org/markup-compatibility/2006">
              <mc:Choice xmlns:v="urn:schemas-microsoft-com:vml" Requires="v">
                <p:oleObj spid="_x0000_s104738" name="数式" r:id="rId41" imgW="139700" imgH="139700" progId="Equation.3">
                  <p:embed/>
                </p:oleObj>
              </mc:Choice>
              <mc:Fallback>
                <p:oleObj name="数式" r:id="rId41" imgW="139700" imgH="139700" progId="Equation.3">
                  <p:embed/>
                  <p:pic>
                    <p:nvPicPr>
                      <p:cNvPr id="18464" name="Object 140"/>
                      <p:cNvPicPr>
                        <a:picLocks noChangeAspect="1" noChangeArrowheads="1"/>
                      </p:cNvPicPr>
                      <p:nvPr/>
                    </p:nvPicPr>
                    <p:blipFill>
                      <a:blip r:embed="rId42">
                        <a:extLst>
                          <a:ext uri="{28A0092B-C50C-407E-A947-70E740481C1C}">
                            <a14:useLocalDpi xmlns:a14="http://schemas.microsoft.com/office/drawing/2010/main" val="0"/>
                          </a:ext>
                        </a:extLst>
                      </a:blip>
                      <a:srcRect/>
                      <a:stretch>
                        <a:fillRect/>
                      </a:stretch>
                    </p:blipFill>
                    <p:spPr bwMode="auto">
                      <a:xfrm>
                        <a:off x="3319463" y="1641475"/>
                        <a:ext cx="403225" cy="39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65" name="Object 141"/>
          <p:cNvGraphicFramePr>
            <a:graphicFrameLocks noChangeAspect="1"/>
          </p:cNvGraphicFramePr>
          <p:nvPr/>
        </p:nvGraphicFramePr>
        <p:xfrm>
          <a:off x="3602038" y="1539875"/>
          <a:ext cx="366712" cy="576263"/>
        </p:xfrm>
        <a:graphic>
          <a:graphicData uri="http://schemas.openxmlformats.org/presentationml/2006/ole">
            <mc:AlternateContent xmlns:mc="http://schemas.openxmlformats.org/markup-compatibility/2006">
              <mc:Choice xmlns:v="urn:schemas-microsoft-com:vml" Requires="v">
                <p:oleObj spid="_x0000_s104739" name="数式" r:id="rId43" imgW="126835" imgH="202936" progId="Equation.3">
                  <p:embed/>
                </p:oleObj>
              </mc:Choice>
              <mc:Fallback>
                <p:oleObj name="数式" r:id="rId43" imgW="126835" imgH="202936" progId="Equation.3">
                  <p:embed/>
                  <p:pic>
                    <p:nvPicPr>
                      <p:cNvPr id="18465" name="Object 141"/>
                      <p:cNvPicPr>
                        <a:picLocks noChangeAspect="1" noChangeArrowheads="1"/>
                      </p:cNvPicPr>
                      <p:nvPr/>
                    </p:nvPicPr>
                    <p:blipFill>
                      <a:blip r:embed="rId44">
                        <a:extLst>
                          <a:ext uri="{28A0092B-C50C-407E-A947-70E740481C1C}">
                            <a14:useLocalDpi xmlns:a14="http://schemas.microsoft.com/office/drawing/2010/main" val="0"/>
                          </a:ext>
                        </a:extLst>
                      </a:blip>
                      <a:srcRect/>
                      <a:stretch>
                        <a:fillRect/>
                      </a:stretch>
                    </p:blipFill>
                    <p:spPr bwMode="auto">
                      <a:xfrm>
                        <a:off x="3602038" y="1539875"/>
                        <a:ext cx="366712"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66" name="Object 142"/>
          <p:cNvGraphicFramePr>
            <a:graphicFrameLocks noChangeAspect="1"/>
          </p:cNvGraphicFramePr>
          <p:nvPr/>
        </p:nvGraphicFramePr>
        <p:xfrm>
          <a:off x="6142038" y="827088"/>
          <a:ext cx="403225" cy="395287"/>
        </p:xfrm>
        <a:graphic>
          <a:graphicData uri="http://schemas.openxmlformats.org/presentationml/2006/ole">
            <mc:AlternateContent xmlns:mc="http://schemas.openxmlformats.org/markup-compatibility/2006">
              <mc:Choice xmlns:v="urn:schemas-microsoft-com:vml" Requires="v">
                <p:oleObj spid="_x0000_s104740" name="数式" r:id="rId45" imgW="133249" imgH="133485" progId="Equation.3">
                  <p:embed/>
                </p:oleObj>
              </mc:Choice>
              <mc:Fallback>
                <p:oleObj name="数式" r:id="rId45" imgW="133249" imgH="133485" progId="Equation.3">
                  <p:embed/>
                  <p:pic>
                    <p:nvPicPr>
                      <p:cNvPr id="18466" name="Object 142"/>
                      <p:cNvPicPr>
                        <a:picLocks noChangeAspect="1" noChangeArrowheads="1"/>
                      </p:cNvPicPr>
                      <p:nvPr/>
                    </p:nvPicPr>
                    <p:blipFill>
                      <a:blip r:embed="rId46">
                        <a:extLst>
                          <a:ext uri="{28A0092B-C50C-407E-A947-70E740481C1C}">
                            <a14:useLocalDpi xmlns:a14="http://schemas.microsoft.com/office/drawing/2010/main" val="0"/>
                          </a:ext>
                        </a:extLst>
                      </a:blip>
                      <a:srcRect/>
                      <a:stretch>
                        <a:fillRect/>
                      </a:stretch>
                    </p:blipFill>
                    <p:spPr bwMode="auto">
                      <a:xfrm>
                        <a:off x="6142038" y="827088"/>
                        <a:ext cx="403225" cy="39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67" name="Object 143"/>
          <p:cNvGraphicFramePr>
            <a:graphicFrameLocks noChangeAspect="1"/>
          </p:cNvGraphicFramePr>
          <p:nvPr/>
        </p:nvGraphicFramePr>
        <p:xfrm>
          <a:off x="5741988" y="1428750"/>
          <a:ext cx="292100" cy="466725"/>
        </p:xfrm>
        <a:graphic>
          <a:graphicData uri="http://schemas.openxmlformats.org/presentationml/2006/ole">
            <mc:AlternateContent xmlns:mc="http://schemas.openxmlformats.org/markup-compatibility/2006">
              <mc:Choice xmlns:v="urn:schemas-microsoft-com:vml" Requires="v">
                <p:oleObj spid="_x0000_s104741" name="数式" r:id="rId47" imgW="95216" imgH="152400" progId="Equation.3">
                  <p:embed/>
                </p:oleObj>
              </mc:Choice>
              <mc:Fallback>
                <p:oleObj name="数式" r:id="rId47" imgW="95216" imgH="152400" progId="Equation.3">
                  <p:embed/>
                  <p:pic>
                    <p:nvPicPr>
                      <p:cNvPr id="18467" name="Object 143"/>
                      <p:cNvPicPr>
                        <a:picLocks noChangeAspect="1" noChangeArrowheads="1"/>
                      </p:cNvPicPr>
                      <p:nvPr/>
                    </p:nvPicPr>
                    <p:blipFill>
                      <a:blip r:embed="rId48">
                        <a:extLst>
                          <a:ext uri="{28A0092B-C50C-407E-A947-70E740481C1C}">
                            <a14:useLocalDpi xmlns:a14="http://schemas.microsoft.com/office/drawing/2010/main" val="0"/>
                          </a:ext>
                        </a:extLst>
                      </a:blip>
                      <a:srcRect/>
                      <a:stretch>
                        <a:fillRect/>
                      </a:stretch>
                    </p:blipFill>
                    <p:spPr bwMode="auto">
                      <a:xfrm>
                        <a:off x="5741988" y="1428750"/>
                        <a:ext cx="2921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68" name="Object 144"/>
          <p:cNvGraphicFramePr>
            <a:graphicFrameLocks noChangeAspect="1"/>
          </p:cNvGraphicFramePr>
          <p:nvPr/>
        </p:nvGraphicFramePr>
        <p:xfrm>
          <a:off x="5160963" y="862013"/>
          <a:ext cx="366712" cy="287337"/>
        </p:xfrm>
        <a:graphic>
          <a:graphicData uri="http://schemas.openxmlformats.org/presentationml/2006/ole">
            <mc:AlternateContent xmlns:mc="http://schemas.openxmlformats.org/markup-compatibility/2006">
              <mc:Choice xmlns:v="urn:schemas-microsoft-com:vml" Requires="v">
                <p:oleObj spid="_x0000_s104742" name="数式" r:id="rId49" imgW="126780" imgH="101424" progId="Equation.3">
                  <p:embed/>
                </p:oleObj>
              </mc:Choice>
              <mc:Fallback>
                <p:oleObj name="数式" r:id="rId49" imgW="126780" imgH="101424" progId="Equation.3">
                  <p:embed/>
                  <p:pic>
                    <p:nvPicPr>
                      <p:cNvPr id="18468" name="Object 144"/>
                      <p:cNvPicPr>
                        <a:picLocks noChangeAspect="1" noChangeArrowheads="1"/>
                      </p:cNvPicPr>
                      <p:nvPr/>
                    </p:nvPicPr>
                    <p:blipFill>
                      <a:blip r:embed="rId50">
                        <a:extLst>
                          <a:ext uri="{28A0092B-C50C-407E-A947-70E740481C1C}">
                            <a14:useLocalDpi xmlns:a14="http://schemas.microsoft.com/office/drawing/2010/main" val="0"/>
                          </a:ext>
                        </a:extLst>
                      </a:blip>
                      <a:srcRect/>
                      <a:stretch>
                        <a:fillRect/>
                      </a:stretch>
                    </p:blipFill>
                    <p:spPr bwMode="auto">
                      <a:xfrm>
                        <a:off x="5160963" y="862013"/>
                        <a:ext cx="366712"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69" name="Object 145"/>
          <p:cNvGraphicFramePr>
            <a:graphicFrameLocks noChangeAspect="1"/>
          </p:cNvGraphicFramePr>
          <p:nvPr/>
        </p:nvGraphicFramePr>
        <p:xfrm>
          <a:off x="4070350" y="738188"/>
          <a:ext cx="403225" cy="503237"/>
        </p:xfrm>
        <a:graphic>
          <a:graphicData uri="http://schemas.openxmlformats.org/presentationml/2006/ole">
            <mc:AlternateContent xmlns:mc="http://schemas.openxmlformats.org/markup-compatibility/2006">
              <mc:Choice xmlns:v="urn:schemas-microsoft-com:vml" Requires="v">
                <p:oleObj spid="_x0000_s104743" name="数式" r:id="rId51" imgW="133249" imgH="171585" progId="Equation.3">
                  <p:embed/>
                </p:oleObj>
              </mc:Choice>
              <mc:Fallback>
                <p:oleObj name="数式" r:id="rId51" imgW="133249" imgH="171585" progId="Equation.3">
                  <p:embed/>
                  <p:pic>
                    <p:nvPicPr>
                      <p:cNvPr id="18469" name="Object 145"/>
                      <p:cNvPicPr>
                        <a:picLocks noChangeAspect="1" noChangeArrowheads="1"/>
                      </p:cNvPicPr>
                      <p:nvPr/>
                    </p:nvPicPr>
                    <p:blipFill>
                      <a:blip r:embed="rId52">
                        <a:extLst>
                          <a:ext uri="{28A0092B-C50C-407E-A947-70E740481C1C}">
                            <a14:useLocalDpi xmlns:a14="http://schemas.microsoft.com/office/drawing/2010/main" val="0"/>
                          </a:ext>
                        </a:extLst>
                      </a:blip>
                      <a:srcRect/>
                      <a:stretch>
                        <a:fillRect/>
                      </a:stretch>
                    </p:blipFill>
                    <p:spPr bwMode="auto">
                      <a:xfrm>
                        <a:off x="4070350" y="738188"/>
                        <a:ext cx="403225"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70" name="Object 146"/>
          <p:cNvGraphicFramePr>
            <a:graphicFrameLocks noChangeAspect="1"/>
          </p:cNvGraphicFramePr>
          <p:nvPr/>
        </p:nvGraphicFramePr>
        <p:xfrm>
          <a:off x="4892675" y="669925"/>
          <a:ext cx="292100" cy="538163"/>
        </p:xfrm>
        <a:graphic>
          <a:graphicData uri="http://schemas.openxmlformats.org/presentationml/2006/ole">
            <mc:AlternateContent xmlns:mc="http://schemas.openxmlformats.org/markup-compatibility/2006">
              <mc:Choice xmlns:v="urn:schemas-microsoft-com:vml" Requires="v">
                <p:oleObj spid="_x0000_s104744" name="数式" r:id="rId53" imgW="95216" imgH="181043" progId="Equation.3">
                  <p:embed/>
                </p:oleObj>
              </mc:Choice>
              <mc:Fallback>
                <p:oleObj name="数式" r:id="rId53" imgW="95216" imgH="181043" progId="Equation.3">
                  <p:embed/>
                  <p:pic>
                    <p:nvPicPr>
                      <p:cNvPr id="18470" name="Object 146"/>
                      <p:cNvPicPr>
                        <a:picLocks noChangeAspect="1" noChangeArrowheads="1"/>
                      </p:cNvPicPr>
                      <p:nvPr/>
                    </p:nvPicPr>
                    <p:blipFill>
                      <a:blip r:embed="rId54">
                        <a:extLst>
                          <a:ext uri="{28A0092B-C50C-407E-A947-70E740481C1C}">
                            <a14:useLocalDpi xmlns:a14="http://schemas.microsoft.com/office/drawing/2010/main" val="0"/>
                          </a:ext>
                        </a:extLst>
                      </a:blip>
                      <a:srcRect/>
                      <a:stretch>
                        <a:fillRect/>
                      </a:stretch>
                    </p:blipFill>
                    <p:spPr bwMode="auto">
                      <a:xfrm>
                        <a:off x="4892675" y="669925"/>
                        <a:ext cx="292100"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71" name="Object 147"/>
          <p:cNvGraphicFramePr>
            <a:graphicFrameLocks noChangeAspect="1"/>
          </p:cNvGraphicFramePr>
          <p:nvPr/>
        </p:nvGraphicFramePr>
        <p:xfrm>
          <a:off x="4700588" y="1568450"/>
          <a:ext cx="293687" cy="501650"/>
        </p:xfrm>
        <a:graphic>
          <a:graphicData uri="http://schemas.openxmlformats.org/presentationml/2006/ole">
            <mc:AlternateContent xmlns:mc="http://schemas.openxmlformats.org/markup-compatibility/2006">
              <mc:Choice xmlns:v="urn:schemas-microsoft-com:vml" Requires="v">
                <p:oleObj spid="_x0000_s104745" name="数式" r:id="rId55" imgW="95216" imgH="171585" progId="Equation.3">
                  <p:embed/>
                </p:oleObj>
              </mc:Choice>
              <mc:Fallback>
                <p:oleObj name="数式" r:id="rId55" imgW="95216" imgH="171585" progId="Equation.3">
                  <p:embed/>
                  <p:pic>
                    <p:nvPicPr>
                      <p:cNvPr id="18471" name="Object 147"/>
                      <p:cNvPicPr>
                        <a:picLocks noChangeAspect="1" noChangeArrowheads="1"/>
                      </p:cNvPicPr>
                      <p:nvPr/>
                    </p:nvPicPr>
                    <p:blipFill>
                      <a:blip r:embed="rId56">
                        <a:extLst>
                          <a:ext uri="{28A0092B-C50C-407E-A947-70E740481C1C}">
                            <a14:useLocalDpi xmlns:a14="http://schemas.microsoft.com/office/drawing/2010/main" val="0"/>
                          </a:ext>
                        </a:extLst>
                      </a:blip>
                      <a:srcRect/>
                      <a:stretch>
                        <a:fillRect/>
                      </a:stretch>
                    </p:blipFill>
                    <p:spPr bwMode="auto">
                      <a:xfrm>
                        <a:off x="4700588" y="1568450"/>
                        <a:ext cx="293687"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72" name="Object 148"/>
          <p:cNvGraphicFramePr>
            <a:graphicFrameLocks noChangeAspect="1"/>
          </p:cNvGraphicFramePr>
          <p:nvPr/>
        </p:nvGraphicFramePr>
        <p:xfrm>
          <a:off x="4810125" y="1638300"/>
          <a:ext cx="403225" cy="395288"/>
        </p:xfrm>
        <a:graphic>
          <a:graphicData uri="http://schemas.openxmlformats.org/presentationml/2006/ole">
            <mc:AlternateContent xmlns:mc="http://schemas.openxmlformats.org/markup-compatibility/2006">
              <mc:Choice xmlns:v="urn:schemas-microsoft-com:vml" Requires="v">
                <p:oleObj spid="_x0000_s104746" name="数式" r:id="rId57" imgW="133249" imgH="133485" progId="Equation.3">
                  <p:embed/>
                </p:oleObj>
              </mc:Choice>
              <mc:Fallback>
                <p:oleObj name="数式" r:id="rId57" imgW="133249" imgH="133485" progId="Equation.3">
                  <p:embed/>
                  <p:pic>
                    <p:nvPicPr>
                      <p:cNvPr id="18472" name="Object 148"/>
                      <p:cNvPicPr>
                        <a:picLocks noChangeAspect="1" noChangeArrowheads="1"/>
                      </p:cNvPicPr>
                      <p:nvPr/>
                    </p:nvPicPr>
                    <p:blipFill>
                      <a:blip r:embed="rId58">
                        <a:extLst>
                          <a:ext uri="{28A0092B-C50C-407E-A947-70E740481C1C}">
                            <a14:useLocalDpi xmlns:a14="http://schemas.microsoft.com/office/drawing/2010/main" val="0"/>
                          </a:ext>
                        </a:extLst>
                      </a:blip>
                      <a:srcRect/>
                      <a:stretch>
                        <a:fillRect/>
                      </a:stretch>
                    </p:blipFill>
                    <p:spPr bwMode="auto">
                      <a:xfrm>
                        <a:off x="4810125" y="1638300"/>
                        <a:ext cx="403225" cy="39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473" name="Rectangle 149"/>
          <p:cNvSpPr>
            <a:spLocks noChangeArrowheads="1"/>
          </p:cNvSpPr>
          <p:nvPr/>
        </p:nvSpPr>
        <p:spPr bwMode="auto">
          <a:xfrm>
            <a:off x="247650" y="2401888"/>
            <a:ext cx="4976813" cy="72072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18474" name="Rectangle 44"/>
          <p:cNvSpPr>
            <a:spLocks noChangeArrowheads="1"/>
          </p:cNvSpPr>
          <p:nvPr/>
        </p:nvSpPr>
        <p:spPr bwMode="auto">
          <a:xfrm>
            <a:off x="712788" y="4157663"/>
            <a:ext cx="99695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b="0">
                <a:solidFill>
                  <a:srgbClr val="000000"/>
                </a:solidFill>
                <a:latin typeface="ＭＳ ゴシック" pitchFamily="49" charset="-128"/>
                <a:ea typeface="ＭＳ ゴシック" pitchFamily="49" charset="-128"/>
                <a:cs typeface="Times New Roman" pitchFamily="18" charset="0"/>
              </a:rPr>
              <a:t>　　</a:t>
            </a:r>
          </a:p>
          <a:p>
            <a:pPr>
              <a:spcBef>
                <a:spcPct val="0"/>
              </a:spcBef>
            </a:pPr>
            <a:endParaRPr lang="en-US" altLang="ja-JP" b="0">
              <a:solidFill>
                <a:srgbClr val="000000"/>
              </a:solidFill>
              <a:latin typeface="ＭＳ ゴシック" pitchFamily="49" charset="-128"/>
              <a:ea typeface="ＭＳ ゴシック" pitchFamily="49" charset="-128"/>
              <a:cs typeface="Times New Roman" pitchFamily="18" charset="0"/>
            </a:endParaRPr>
          </a:p>
        </p:txBody>
      </p:sp>
      <p:graphicFrame>
        <p:nvGraphicFramePr>
          <p:cNvPr id="546861" name="Object 45"/>
          <p:cNvGraphicFramePr>
            <a:graphicFrameLocks noChangeAspect="1"/>
          </p:cNvGraphicFramePr>
          <p:nvPr/>
        </p:nvGraphicFramePr>
        <p:xfrm>
          <a:off x="352425" y="3648075"/>
          <a:ext cx="403225" cy="350838"/>
        </p:xfrm>
        <a:graphic>
          <a:graphicData uri="http://schemas.openxmlformats.org/presentationml/2006/ole">
            <mc:AlternateContent xmlns:mc="http://schemas.openxmlformats.org/markup-compatibility/2006">
              <mc:Choice xmlns:v="urn:schemas-microsoft-com:vml" Requires="v">
                <p:oleObj spid="_x0000_s104747" name="数式" r:id="rId59" imgW="139518" imgH="126835" progId="Equation.3">
                  <p:embed/>
                </p:oleObj>
              </mc:Choice>
              <mc:Fallback>
                <p:oleObj name="数式" r:id="rId59" imgW="139518" imgH="126835" progId="Equation.3">
                  <p:embed/>
                  <p:pic>
                    <p:nvPicPr>
                      <p:cNvPr id="546861" name="Object 45"/>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352425" y="3648075"/>
                        <a:ext cx="403225"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46862" name="Object 46"/>
          <p:cNvGraphicFramePr>
            <a:graphicFrameLocks noChangeAspect="1"/>
          </p:cNvGraphicFramePr>
          <p:nvPr/>
        </p:nvGraphicFramePr>
        <p:xfrm>
          <a:off x="712788" y="4581525"/>
          <a:ext cx="403225" cy="511175"/>
        </p:xfrm>
        <a:graphic>
          <a:graphicData uri="http://schemas.openxmlformats.org/presentationml/2006/ole">
            <mc:AlternateContent xmlns:mc="http://schemas.openxmlformats.org/markup-compatibility/2006">
              <mc:Choice xmlns:v="urn:schemas-microsoft-com:vml" Requires="v">
                <p:oleObj spid="_x0000_s104748" name="数式" r:id="rId60" imgW="139579" imgH="177646" progId="Equation.3">
                  <p:embed/>
                </p:oleObj>
              </mc:Choice>
              <mc:Fallback>
                <p:oleObj name="数式" r:id="rId60" imgW="139579" imgH="177646" progId="Equation.3">
                  <p:embed/>
                  <p:pic>
                    <p:nvPicPr>
                      <p:cNvPr id="546862" name="Object 46"/>
                      <p:cNvPicPr>
                        <a:picLocks noChangeAspect="1" noChangeArrowheads="1"/>
                      </p:cNvPicPr>
                      <p:nvPr/>
                    </p:nvPicPr>
                    <p:blipFill>
                      <a:blip r:embed="rId61">
                        <a:extLst>
                          <a:ext uri="{28A0092B-C50C-407E-A947-70E740481C1C}">
                            <a14:useLocalDpi xmlns:a14="http://schemas.microsoft.com/office/drawing/2010/main" val="0"/>
                          </a:ext>
                        </a:extLst>
                      </a:blip>
                      <a:srcRect/>
                      <a:stretch>
                        <a:fillRect/>
                      </a:stretch>
                    </p:blipFill>
                    <p:spPr bwMode="auto">
                      <a:xfrm>
                        <a:off x="712788" y="4581525"/>
                        <a:ext cx="40322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46863" name="Rectangle 47"/>
          <p:cNvSpPr>
            <a:spLocks noChangeArrowheads="1"/>
          </p:cNvSpPr>
          <p:nvPr/>
        </p:nvSpPr>
        <p:spPr bwMode="auto">
          <a:xfrm>
            <a:off x="1108075" y="4510088"/>
            <a:ext cx="59055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b="0">
                <a:solidFill>
                  <a:srgbClr val="000000"/>
                </a:solidFill>
                <a:latin typeface="ＭＳ ゴシック" pitchFamily="49" charset="-128"/>
                <a:ea typeface="ＭＳ ゴシック" pitchFamily="49" charset="-128"/>
                <a:cs typeface="Times New Roman" pitchFamily="18" charset="0"/>
              </a:rPr>
              <a:t>は</a:t>
            </a:r>
          </a:p>
        </p:txBody>
      </p:sp>
      <p:graphicFrame>
        <p:nvGraphicFramePr>
          <p:cNvPr id="546864" name="Object 48"/>
          <p:cNvGraphicFramePr>
            <a:graphicFrameLocks noChangeAspect="1"/>
          </p:cNvGraphicFramePr>
          <p:nvPr/>
        </p:nvGraphicFramePr>
        <p:xfrm>
          <a:off x="1701800" y="4598988"/>
          <a:ext cx="366713" cy="474662"/>
        </p:xfrm>
        <a:graphic>
          <a:graphicData uri="http://schemas.openxmlformats.org/presentationml/2006/ole">
            <mc:AlternateContent xmlns:mc="http://schemas.openxmlformats.org/markup-compatibility/2006">
              <mc:Choice xmlns:v="urn:schemas-microsoft-com:vml" Requires="v">
                <p:oleObj spid="_x0000_s104749" name="数式" r:id="rId62" imgW="126780" imgH="164814" progId="Equation.3">
                  <p:embed/>
                </p:oleObj>
              </mc:Choice>
              <mc:Fallback>
                <p:oleObj name="数式" r:id="rId62" imgW="126780" imgH="164814" progId="Equation.3">
                  <p:embed/>
                  <p:pic>
                    <p:nvPicPr>
                      <p:cNvPr id="546864" name="Object 48"/>
                      <p:cNvPicPr>
                        <a:picLocks noChangeAspect="1" noChangeArrowheads="1"/>
                      </p:cNvPicPr>
                      <p:nvPr/>
                    </p:nvPicPr>
                    <p:blipFill>
                      <a:blip r:embed="rId63">
                        <a:extLst>
                          <a:ext uri="{28A0092B-C50C-407E-A947-70E740481C1C}">
                            <a14:useLocalDpi xmlns:a14="http://schemas.microsoft.com/office/drawing/2010/main" val="0"/>
                          </a:ext>
                        </a:extLst>
                      </a:blip>
                      <a:srcRect/>
                      <a:stretch>
                        <a:fillRect/>
                      </a:stretch>
                    </p:blipFill>
                    <p:spPr bwMode="auto">
                      <a:xfrm>
                        <a:off x="1701800" y="4598988"/>
                        <a:ext cx="366713" cy="474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46865" name="Rectangle 49"/>
          <p:cNvSpPr>
            <a:spLocks noChangeArrowheads="1"/>
          </p:cNvSpPr>
          <p:nvPr/>
        </p:nvSpPr>
        <p:spPr bwMode="auto">
          <a:xfrm>
            <a:off x="2044700" y="4510088"/>
            <a:ext cx="180975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b="0">
                <a:solidFill>
                  <a:srgbClr val="000000"/>
                </a:solidFill>
                <a:latin typeface="ＭＳ ゴシック" pitchFamily="49" charset="-128"/>
                <a:ea typeface="ＭＳ ゴシック" pitchFamily="49" charset="-128"/>
                <a:cs typeface="Times New Roman" pitchFamily="18" charset="0"/>
              </a:rPr>
              <a:t>による。</a:t>
            </a:r>
          </a:p>
        </p:txBody>
      </p:sp>
      <p:graphicFrame>
        <p:nvGraphicFramePr>
          <p:cNvPr id="546866" name="Object 50"/>
          <p:cNvGraphicFramePr>
            <a:graphicFrameLocks noChangeAspect="1"/>
          </p:cNvGraphicFramePr>
          <p:nvPr/>
        </p:nvGraphicFramePr>
        <p:xfrm>
          <a:off x="0" y="5745163"/>
          <a:ext cx="403225" cy="350837"/>
        </p:xfrm>
        <a:graphic>
          <a:graphicData uri="http://schemas.openxmlformats.org/presentationml/2006/ole">
            <mc:AlternateContent xmlns:mc="http://schemas.openxmlformats.org/markup-compatibility/2006">
              <mc:Choice xmlns:v="urn:schemas-microsoft-com:vml" Requires="v">
                <p:oleObj spid="_x0000_s104750" name="数式" r:id="rId64" imgW="139518" imgH="126835" progId="Equation.3">
                  <p:embed/>
                </p:oleObj>
              </mc:Choice>
              <mc:Fallback>
                <p:oleObj name="数式" r:id="rId64" imgW="139518" imgH="126835" progId="Equation.3">
                  <p:embed/>
                  <p:pic>
                    <p:nvPicPr>
                      <p:cNvPr id="546866" name="Object 50"/>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0" y="5745163"/>
                        <a:ext cx="403225"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46869" name="Rectangle 53"/>
          <p:cNvSpPr>
            <a:spLocks noChangeArrowheads="1"/>
          </p:cNvSpPr>
          <p:nvPr/>
        </p:nvSpPr>
        <p:spPr bwMode="auto">
          <a:xfrm>
            <a:off x="1611313" y="3351213"/>
            <a:ext cx="2144712" cy="103346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546870" name="Rectangle 54"/>
          <p:cNvSpPr>
            <a:spLocks noChangeArrowheads="1"/>
          </p:cNvSpPr>
          <p:nvPr/>
        </p:nvSpPr>
        <p:spPr bwMode="auto">
          <a:xfrm>
            <a:off x="1262063" y="5418138"/>
            <a:ext cx="3041650" cy="119856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graphicFrame>
        <p:nvGraphicFramePr>
          <p:cNvPr id="546871" name="Object 55"/>
          <p:cNvGraphicFramePr>
            <a:graphicFrameLocks noChangeAspect="1"/>
          </p:cNvGraphicFramePr>
          <p:nvPr/>
        </p:nvGraphicFramePr>
        <p:xfrm>
          <a:off x="382588" y="5713413"/>
          <a:ext cx="787400" cy="465137"/>
        </p:xfrm>
        <a:graphic>
          <a:graphicData uri="http://schemas.openxmlformats.org/presentationml/2006/ole">
            <mc:AlternateContent xmlns:mc="http://schemas.openxmlformats.org/markup-compatibility/2006">
              <mc:Choice xmlns:v="urn:schemas-microsoft-com:vml" Requires="v">
                <p:oleObj spid="_x0000_s104751" name="数式" r:id="rId65" imgW="279279" imgH="165028" progId="Equation.3">
                  <p:embed/>
                </p:oleObj>
              </mc:Choice>
              <mc:Fallback>
                <p:oleObj name="数式" r:id="rId65" imgW="279279" imgH="165028" progId="Equation.3">
                  <p:embed/>
                  <p:pic>
                    <p:nvPicPr>
                      <p:cNvPr id="546871" name="Object 55"/>
                      <p:cNvPicPr>
                        <a:picLocks noChangeAspect="1" noChangeArrowheads="1"/>
                      </p:cNvPicPr>
                      <p:nvPr/>
                    </p:nvPicPr>
                    <p:blipFill>
                      <a:blip r:embed="rId66">
                        <a:extLst>
                          <a:ext uri="{28A0092B-C50C-407E-A947-70E740481C1C}">
                            <a14:useLocalDpi xmlns:a14="http://schemas.microsoft.com/office/drawing/2010/main" val="0"/>
                          </a:ext>
                        </a:extLst>
                      </a:blip>
                      <a:srcRect/>
                      <a:stretch>
                        <a:fillRect/>
                      </a:stretch>
                    </p:blipFill>
                    <p:spPr bwMode="auto">
                      <a:xfrm>
                        <a:off x="382588" y="5713413"/>
                        <a:ext cx="78740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484" name="AutoShape 56"/>
          <p:cNvSpPr>
            <a:spLocks noChangeArrowheads="1"/>
          </p:cNvSpPr>
          <p:nvPr/>
        </p:nvSpPr>
        <p:spPr bwMode="auto">
          <a:xfrm flipH="1">
            <a:off x="5329238" y="3090863"/>
            <a:ext cx="3605212" cy="2062162"/>
          </a:xfrm>
          <a:prstGeom prst="rtTriangle">
            <a:avLst/>
          </a:prstGeom>
          <a:solidFill>
            <a:srgbClr val="DDDDDD"/>
          </a:solidFill>
          <a:ln w="28575" algn="ctr">
            <a:solidFill>
              <a:schemeClr val="bg2"/>
            </a:solidFill>
            <a:miter lim="800000"/>
            <a:headEnd/>
            <a:tailEnd/>
          </a:ln>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18485" name="Line 57"/>
          <p:cNvSpPr>
            <a:spLocks noChangeShapeType="1"/>
          </p:cNvSpPr>
          <p:nvPr/>
        </p:nvSpPr>
        <p:spPr bwMode="auto">
          <a:xfrm flipV="1">
            <a:off x="5292725" y="3081338"/>
            <a:ext cx="3654425" cy="2089150"/>
          </a:xfrm>
          <a:prstGeom prst="line">
            <a:avLst/>
          </a:prstGeom>
          <a:noFill/>
          <a:ln w="28575">
            <a:solidFill>
              <a:srgbClr val="000000"/>
            </a:solidFill>
            <a:round/>
            <a:headEnd type="arrow" w="med" len="me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18486" name="Oval 58"/>
          <p:cNvSpPr>
            <a:spLocks noChangeArrowheads="1"/>
          </p:cNvSpPr>
          <p:nvPr/>
        </p:nvSpPr>
        <p:spPr bwMode="auto">
          <a:xfrm>
            <a:off x="6672263" y="3013075"/>
            <a:ext cx="1011237" cy="1008063"/>
          </a:xfrm>
          <a:prstGeom prst="ellipse">
            <a:avLst/>
          </a:prstGeom>
          <a:gradFill rotWithShape="1">
            <a:gsLst>
              <a:gs pos="0">
                <a:srgbClr val="CCFFFF"/>
              </a:gs>
              <a:gs pos="100000">
                <a:schemeClr val="accent2"/>
              </a:gs>
            </a:gsLst>
            <a:path path="shape">
              <a:fillToRect l="50000" t="50000" r="50000" b="50000"/>
            </a:path>
          </a:gradFill>
          <a:ln w="9525">
            <a:solidFill>
              <a:srgbClr val="000000"/>
            </a:solidFill>
            <a:round/>
            <a:headEnd/>
            <a:tailEnd/>
          </a:ln>
        </p:spPr>
        <p:txBody>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18487" name="Line 59"/>
          <p:cNvSpPr>
            <a:spLocks noChangeShapeType="1"/>
          </p:cNvSpPr>
          <p:nvPr/>
        </p:nvSpPr>
        <p:spPr bwMode="auto">
          <a:xfrm flipV="1">
            <a:off x="7424738" y="3635375"/>
            <a:ext cx="536575" cy="317500"/>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18488" name="Line 60"/>
          <p:cNvSpPr>
            <a:spLocks noChangeShapeType="1"/>
          </p:cNvSpPr>
          <p:nvPr/>
        </p:nvSpPr>
        <p:spPr bwMode="auto">
          <a:xfrm>
            <a:off x="7178675" y="3513138"/>
            <a:ext cx="6350" cy="1476375"/>
          </a:xfrm>
          <a:prstGeom prst="line">
            <a:avLst/>
          </a:prstGeom>
          <a:noFill/>
          <a:ln w="57150">
            <a:solidFill>
              <a:srgbClr val="FF0000"/>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18489" name="Line 61"/>
          <p:cNvSpPr>
            <a:spLocks noChangeShapeType="1"/>
          </p:cNvSpPr>
          <p:nvPr/>
        </p:nvSpPr>
        <p:spPr bwMode="auto">
          <a:xfrm flipH="1">
            <a:off x="6556375" y="3514725"/>
            <a:ext cx="619125" cy="369888"/>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18490" name="Line 62"/>
          <p:cNvSpPr>
            <a:spLocks noChangeShapeType="1"/>
          </p:cNvSpPr>
          <p:nvPr/>
        </p:nvSpPr>
        <p:spPr bwMode="auto">
          <a:xfrm flipH="1" flipV="1">
            <a:off x="6564313" y="3881438"/>
            <a:ext cx="620712" cy="1103312"/>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18491" name="Object 63"/>
          <p:cNvGraphicFramePr>
            <a:graphicFrameLocks noChangeAspect="1"/>
          </p:cNvGraphicFramePr>
          <p:nvPr/>
        </p:nvGraphicFramePr>
        <p:xfrm>
          <a:off x="7321550" y="4622800"/>
          <a:ext cx="722313" cy="514350"/>
        </p:xfrm>
        <a:graphic>
          <a:graphicData uri="http://schemas.openxmlformats.org/presentationml/2006/ole">
            <mc:AlternateContent xmlns:mc="http://schemas.openxmlformats.org/markup-compatibility/2006">
              <mc:Choice xmlns:v="urn:schemas-microsoft-com:vml" Requires="v">
                <p:oleObj spid="_x0000_s104752" name="数式" r:id="rId67" imgW="279279" imgH="203112" progId="Equation.3">
                  <p:embed/>
                </p:oleObj>
              </mc:Choice>
              <mc:Fallback>
                <p:oleObj name="数式" r:id="rId67" imgW="279279" imgH="203112" progId="Equation.3">
                  <p:embed/>
                  <p:pic>
                    <p:nvPicPr>
                      <p:cNvPr id="18491" name="Object 63"/>
                      <p:cNvPicPr>
                        <a:picLocks noChangeAspect="1" noChangeArrowheads="1"/>
                      </p:cNvPicPr>
                      <p:nvPr/>
                    </p:nvPicPr>
                    <p:blipFill>
                      <a:blip r:embed="rId68">
                        <a:extLst>
                          <a:ext uri="{28A0092B-C50C-407E-A947-70E740481C1C}">
                            <a14:useLocalDpi xmlns:a14="http://schemas.microsoft.com/office/drawing/2010/main" val="0"/>
                          </a:ext>
                        </a:extLst>
                      </a:blip>
                      <a:srcRect/>
                      <a:stretch>
                        <a:fillRect/>
                      </a:stretch>
                    </p:blipFill>
                    <p:spPr bwMode="auto">
                      <a:xfrm>
                        <a:off x="7321550" y="4622800"/>
                        <a:ext cx="722313"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92" name="Object 64"/>
          <p:cNvGraphicFramePr>
            <a:graphicFrameLocks noChangeAspect="1"/>
          </p:cNvGraphicFramePr>
          <p:nvPr/>
        </p:nvGraphicFramePr>
        <p:xfrm>
          <a:off x="5532438" y="3690938"/>
          <a:ext cx="625475" cy="474662"/>
        </p:xfrm>
        <a:graphic>
          <a:graphicData uri="http://schemas.openxmlformats.org/presentationml/2006/ole">
            <mc:AlternateContent xmlns:mc="http://schemas.openxmlformats.org/markup-compatibility/2006">
              <mc:Choice xmlns:v="urn:schemas-microsoft-com:vml" Requires="v">
                <p:oleObj spid="_x0000_s104753" name="数式" r:id="rId69" imgW="228402" imgH="177646" progId="Equation.3">
                  <p:embed/>
                </p:oleObj>
              </mc:Choice>
              <mc:Fallback>
                <p:oleObj name="数式" r:id="rId69" imgW="228402" imgH="177646" progId="Equation.3">
                  <p:embed/>
                  <p:pic>
                    <p:nvPicPr>
                      <p:cNvPr id="18492" name="Object 64"/>
                      <p:cNvPicPr>
                        <a:picLocks noChangeAspect="1" noChangeArrowheads="1"/>
                      </p:cNvPicPr>
                      <p:nvPr/>
                    </p:nvPicPr>
                    <p:blipFill>
                      <a:blip r:embed="rId70">
                        <a:extLst>
                          <a:ext uri="{28A0092B-C50C-407E-A947-70E740481C1C}">
                            <a14:useLocalDpi xmlns:a14="http://schemas.microsoft.com/office/drawing/2010/main" val="0"/>
                          </a:ext>
                        </a:extLst>
                      </a:blip>
                      <a:srcRect/>
                      <a:stretch>
                        <a:fillRect/>
                      </a:stretch>
                    </p:blipFill>
                    <p:spPr bwMode="auto">
                      <a:xfrm>
                        <a:off x="5532438" y="3690938"/>
                        <a:ext cx="625475" cy="474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493" name="Arc 65"/>
          <p:cNvSpPr>
            <a:spLocks/>
          </p:cNvSpPr>
          <p:nvPr/>
        </p:nvSpPr>
        <p:spPr bwMode="auto">
          <a:xfrm>
            <a:off x="7183438" y="3109913"/>
            <a:ext cx="569912" cy="534987"/>
          </a:xfrm>
          <a:custGeom>
            <a:avLst/>
            <a:gdLst>
              <a:gd name="T0" fmla="*/ 2147483647 w 21600"/>
              <a:gd name="T1" fmla="*/ 0 h 21776"/>
              <a:gd name="T2" fmla="*/ 2147483647 w 21600"/>
              <a:gd name="T3" fmla="*/ 2147483647 h 21776"/>
              <a:gd name="T4" fmla="*/ 0 w 21600"/>
              <a:gd name="T5" fmla="*/ 2147483647 h 21776"/>
              <a:gd name="T6" fmla="*/ 0 60000 65536"/>
              <a:gd name="T7" fmla="*/ 0 60000 65536"/>
              <a:gd name="T8" fmla="*/ 0 60000 65536"/>
              <a:gd name="T9" fmla="*/ 0 w 21600"/>
              <a:gd name="T10" fmla="*/ 0 h 21776"/>
              <a:gd name="T11" fmla="*/ 21600 w 21600"/>
              <a:gd name="T12" fmla="*/ 21776 h 21776"/>
            </a:gdLst>
            <a:ahLst/>
            <a:cxnLst>
              <a:cxn ang="T6">
                <a:pos x="T0" y="T1"/>
              </a:cxn>
              <a:cxn ang="T7">
                <a:pos x="T2" y="T3"/>
              </a:cxn>
              <a:cxn ang="T8">
                <a:pos x="T4" y="T5"/>
              </a:cxn>
            </a:cxnLst>
            <a:rect l="T9" t="T10" r="T11" b="T12"/>
            <a:pathLst>
              <a:path w="21600" h="21776" fill="none" extrusionOk="0">
                <a:moveTo>
                  <a:pt x="14511" y="-1"/>
                </a:moveTo>
                <a:cubicBezTo>
                  <a:pt x="19025" y="4093"/>
                  <a:pt x="21600" y="9904"/>
                  <a:pt x="21600" y="15999"/>
                </a:cubicBezTo>
                <a:cubicBezTo>
                  <a:pt x="21600" y="17951"/>
                  <a:pt x="21335" y="19894"/>
                  <a:pt x="20813" y="21776"/>
                </a:cubicBezTo>
              </a:path>
              <a:path w="21600" h="21776" stroke="0" extrusionOk="0">
                <a:moveTo>
                  <a:pt x="14511" y="-1"/>
                </a:moveTo>
                <a:cubicBezTo>
                  <a:pt x="19025" y="4093"/>
                  <a:pt x="21600" y="9904"/>
                  <a:pt x="21600" y="15999"/>
                </a:cubicBezTo>
                <a:cubicBezTo>
                  <a:pt x="21600" y="17951"/>
                  <a:pt x="21335" y="19894"/>
                  <a:pt x="20813" y="21776"/>
                </a:cubicBezTo>
                <a:lnTo>
                  <a:pt x="0" y="15999"/>
                </a:lnTo>
                <a:lnTo>
                  <a:pt x="14511" y="-1"/>
                </a:lnTo>
                <a:close/>
              </a:path>
            </a:pathLst>
          </a:custGeom>
          <a:noFill/>
          <a:ln w="28575">
            <a:solidFill>
              <a:srgbClr val="000000"/>
            </a:solidFill>
            <a:round/>
            <a:headEnd type="arrow" w="med" len="med"/>
            <a:tailEnd/>
          </a:ln>
          <a:extLst>
            <a:ext uri="{909E8E84-426E-40DD-AFC4-6F175D3DCCD1}">
              <a14:hiddenFill xmlns:a14="http://schemas.microsoft.com/office/drawing/2010/main">
                <a:solidFill>
                  <a:srgbClr val="FFFFFF"/>
                </a:solidFill>
              </a14:hiddenFill>
            </a:ext>
          </a:extLst>
        </p:spPr>
        <p:txBody>
          <a:bodyPr/>
          <a:lstStyle/>
          <a:p>
            <a:endParaRPr lang="ja-JP" altLang="en-US" sz="3200" b="1">
              <a:solidFill>
                <a:srgbClr val="000000"/>
              </a:solidFill>
            </a:endParaRPr>
          </a:p>
        </p:txBody>
      </p:sp>
      <p:graphicFrame>
        <p:nvGraphicFramePr>
          <p:cNvPr id="18494" name="Object 66"/>
          <p:cNvGraphicFramePr>
            <a:graphicFrameLocks noChangeAspect="1"/>
          </p:cNvGraphicFramePr>
          <p:nvPr/>
        </p:nvGraphicFramePr>
        <p:xfrm>
          <a:off x="6097588" y="4679950"/>
          <a:ext cx="328612" cy="449263"/>
        </p:xfrm>
        <a:graphic>
          <a:graphicData uri="http://schemas.openxmlformats.org/presentationml/2006/ole">
            <mc:AlternateContent xmlns:mc="http://schemas.openxmlformats.org/markup-compatibility/2006">
              <mc:Choice xmlns:v="urn:schemas-microsoft-com:vml" Requires="v">
                <p:oleObj spid="_x0000_s104754" name="数式" r:id="rId71" imgW="126725" imgH="177415" progId="Equation.3">
                  <p:embed/>
                </p:oleObj>
              </mc:Choice>
              <mc:Fallback>
                <p:oleObj name="数式" r:id="rId71" imgW="126725" imgH="177415" progId="Equation.3">
                  <p:embed/>
                  <p:pic>
                    <p:nvPicPr>
                      <p:cNvPr id="18494" name="Object 66"/>
                      <p:cNvPicPr>
                        <a:picLocks noChangeAspect="1" noChangeArrowheads="1"/>
                      </p:cNvPicPr>
                      <p:nvPr/>
                    </p:nvPicPr>
                    <p:blipFill>
                      <a:blip r:embed="rId72">
                        <a:extLst>
                          <a:ext uri="{28A0092B-C50C-407E-A947-70E740481C1C}">
                            <a14:useLocalDpi xmlns:a14="http://schemas.microsoft.com/office/drawing/2010/main" val="0"/>
                          </a:ext>
                        </a:extLst>
                      </a:blip>
                      <a:srcRect/>
                      <a:stretch>
                        <a:fillRect/>
                      </a:stretch>
                    </p:blipFill>
                    <p:spPr bwMode="auto">
                      <a:xfrm>
                        <a:off x="6097588" y="4679950"/>
                        <a:ext cx="328612"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495" name="Line 67"/>
          <p:cNvSpPr>
            <a:spLocks noChangeShapeType="1"/>
          </p:cNvSpPr>
          <p:nvPr/>
        </p:nvSpPr>
        <p:spPr bwMode="auto">
          <a:xfrm>
            <a:off x="7172325" y="3513138"/>
            <a:ext cx="249238" cy="438150"/>
          </a:xfrm>
          <a:prstGeom prst="line">
            <a:avLst/>
          </a:prstGeom>
          <a:noFill/>
          <a:ln w="19050">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18496" name="Object 68"/>
          <p:cNvGraphicFramePr>
            <a:graphicFrameLocks noChangeAspect="1"/>
          </p:cNvGraphicFramePr>
          <p:nvPr/>
        </p:nvGraphicFramePr>
        <p:xfrm>
          <a:off x="6497638" y="2528888"/>
          <a:ext cx="585787" cy="466725"/>
        </p:xfrm>
        <a:graphic>
          <a:graphicData uri="http://schemas.openxmlformats.org/presentationml/2006/ole">
            <mc:AlternateContent xmlns:mc="http://schemas.openxmlformats.org/markup-compatibility/2006">
              <mc:Choice xmlns:v="urn:schemas-microsoft-com:vml" Requires="v">
                <p:oleObj spid="_x0000_s104755" name="数式" r:id="rId73" imgW="203024" imgH="164957" progId="Equation.3">
                  <p:embed/>
                </p:oleObj>
              </mc:Choice>
              <mc:Fallback>
                <p:oleObj name="数式" r:id="rId73" imgW="203024" imgH="164957" progId="Equation.3">
                  <p:embed/>
                  <p:pic>
                    <p:nvPicPr>
                      <p:cNvPr id="18496" name="Object 68"/>
                      <p:cNvPicPr>
                        <a:picLocks noChangeAspect="1" noChangeArrowheads="1"/>
                      </p:cNvPicPr>
                      <p:nvPr/>
                    </p:nvPicPr>
                    <p:blipFill>
                      <a:blip r:embed="rId74">
                        <a:extLst>
                          <a:ext uri="{28A0092B-C50C-407E-A947-70E740481C1C}">
                            <a14:useLocalDpi xmlns:a14="http://schemas.microsoft.com/office/drawing/2010/main" val="0"/>
                          </a:ext>
                        </a:extLst>
                      </a:blip>
                      <a:srcRect/>
                      <a:stretch>
                        <a:fillRect/>
                      </a:stretch>
                    </p:blipFill>
                    <p:spPr bwMode="auto">
                      <a:xfrm>
                        <a:off x="6497638" y="2528888"/>
                        <a:ext cx="58578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97" name="Object 69"/>
          <p:cNvGraphicFramePr>
            <a:graphicFrameLocks noChangeAspect="1"/>
          </p:cNvGraphicFramePr>
          <p:nvPr/>
        </p:nvGraphicFramePr>
        <p:xfrm>
          <a:off x="7277100" y="3381375"/>
          <a:ext cx="403225" cy="393700"/>
        </p:xfrm>
        <a:graphic>
          <a:graphicData uri="http://schemas.openxmlformats.org/presentationml/2006/ole">
            <mc:AlternateContent xmlns:mc="http://schemas.openxmlformats.org/markup-compatibility/2006">
              <mc:Choice xmlns:v="urn:schemas-microsoft-com:vml" Requires="v">
                <p:oleObj spid="_x0000_s104756" name="数式" r:id="rId75" imgW="139700" imgH="139700" progId="Equation.3">
                  <p:embed/>
                </p:oleObj>
              </mc:Choice>
              <mc:Fallback>
                <p:oleObj name="数式" r:id="rId75" imgW="139700" imgH="139700" progId="Equation.3">
                  <p:embed/>
                  <p:pic>
                    <p:nvPicPr>
                      <p:cNvPr id="18497" name="Object 69"/>
                      <p:cNvPicPr>
                        <a:picLocks noChangeAspect="1" noChangeArrowheads="1"/>
                      </p:cNvPicPr>
                      <p:nvPr/>
                    </p:nvPicPr>
                    <p:blipFill>
                      <a:blip r:embed="rId76">
                        <a:extLst>
                          <a:ext uri="{28A0092B-C50C-407E-A947-70E740481C1C}">
                            <a14:useLocalDpi xmlns:a14="http://schemas.microsoft.com/office/drawing/2010/main" val="0"/>
                          </a:ext>
                        </a:extLst>
                      </a:blip>
                      <a:srcRect/>
                      <a:stretch>
                        <a:fillRect/>
                      </a:stretch>
                    </p:blipFill>
                    <p:spPr bwMode="auto">
                      <a:xfrm>
                        <a:off x="7277100" y="3381375"/>
                        <a:ext cx="403225"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98" name="Object 70"/>
          <p:cNvGraphicFramePr>
            <a:graphicFrameLocks noChangeAspect="1"/>
          </p:cNvGraphicFramePr>
          <p:nvPr/>
        </p:nvGraphicFramePr>
        <p:xfrm>
          <a:off x="7162800" y="2535238"/>
          <a:ext cx="365125" cy="466725"/>
        </p:xfrm>
        <a:graphic>
          <a:graphicData uri="http://schemas.openxmlformats.org/presentationml/2006/ole">
            <mc:AlternateContent xmlns:mc="http://schemas.openxmlformats.org/markup-compatibility/2006">
              <mc:Choice xmlns:v="urn:schemas-microsoft-com:vml" Requires="v">
                <p:oleObj spid="_x0000_s104757" name="数式" r:id="rId77" imgW="126780" imgH="164814" progId="Equation.3">
                  <p:embed/>
                </p:oleObj>
              </mc:Choice>
              <mc:Fallback>
                <p:oleObj name="数式" r:id="rId77" imgW="126780" imgH="164814" progId="Equation.3">
                  <p:embed/>
                  <p:pic>
                    <p:nvPicPr>
                      <p:cNvPr id="18498" name="Object 70"/>
                      <p:cNvPicPr>
                        <a:picLocks noChangeAspect="1" noChangeArrowheads="1"/>
                      </p:cNvPicPr>
                      <p:nvPr/>
                    </p:nvPicPr>
                    <p:blipFill>
                      <a:blip r:embed="rId78">
                        <a:extLst>
                          <a:ext uri="{28A0092B-C50C-407E-A947-70E740481C1C}">
                            <a14:useLocalDpi xmlns:a14="http://schemas.microsoft.com/office/drawing/2010/main" val="0"/>
                          </a:ext>
                        </a:extLst>
                      </a:blip>
                      <a:srcRect/>
                      <a:stretch>
                        <a:fillRect/>
                      </a:stretch>
                    </p:blipFill>
                    <p:spPr bwMode="auto">
                      <a:xfrm>
                        <a:off x="7162800" y="2535238"/>
                        <a:ext cx="36512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99" name="Object 71"/>
          <p:cNvGraphicFramePr>
            <a:graphicFrameLocks noChangeAspect="1"/>
          </p:cNvGraphicFramePr>
          <p:nvPr/>
        </p:nvGraphicFramePr>
        <p:xfrm>
          <a:off x="4910138" y="4841875"/>
          <a:ext cx="403225" cy="395288"/>
        </p:xfrm>
        <a:graphic>
          <a:graphicData uri="http://schemas.openxmlformats.org/presentationml/2006/ole">
            <mc:AlternateContent xmlns:mc="http://schemas.openxmlformats.org/markup-compatibility/2006">
              <mc:Choice xmlns:v="urn:schemas-microsoft-com:vml" Requires="v">
                <p:oleObj spid="_x0000_s104758" name="数式" r:id="rId79" imgW="139700" imgH="139700" progId="Equation.3">
                  <p:embed/>
                </p:oleObj>
              </mc:Choice>
              <mc:Fallback>
                <p:oleObj name="数式" r:id="rId79" imgW="139700" imgH="139700" progId="Equation.3">
                  <p:embed/>
                  <p:pic>
                    <p:nvPicPr>
                      <p:cNvPr id="18499" name="Object 71"/>
                      <p:cNvPicPr>
                        <a:picLocks noChangeAspect="1" noChangeArrowheads="1"/>
                      </p:cNvPicPr>
                      <p:nvPr/>
                    </p:nvPicPr>
                    <p:blipFill>
                      <a:blip r:embed="rId80">
                        <a:extLst>
                          <a:ext uri="{28A0092B-C50C-407E-A947-70E740481C1C}">
                            <a14:useLocalDpi xmlns:a14="http://schemas.microsoft.com/office/drawing/2010/main" val="0"/>
                          </a:ext>
                        </a:extLst>
                      </a:blip>
                      <a:srcRect/>
                      <a:stretch>
                        <a:fillRect/>
                      </a:stretch>
                    </p:blipFill>
                    <p:spPr bwMode="auto">
                      <a:xfrm>
                        <a:off x="4910138" y="4841875"/>
                        <a:ext cx="403225" cy="39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500" name="Object 72"/>
          <p:cNvGraphicFramePr>
            <a:graphicFrameLocks noChangeAspect="1"/>
          </p:cNvGraphicFramePr>
          <p:nvPr/>
        </p:nvGraphicFramePr>
        <p:xfrm>
          <a:off x="7743825" y="2911475"/>
          <a:ext cx="366713" cy="574675"/>
        </p:xfrm>
        <a:graphic>
          <a:graphicData uri="http://schemas.openxmlformats.org/presentationml/2006/ole">
            <mc:AlternateContent xmlns:mc="http://schemas.openxmlformats.org/markup-compatibility/2006">
              <mc:Choice xmlns:v="urn:schemas-microsoft-com:vml" Requires="v">
                <p:oleObj spid="_x0000_s104759" name="数式" r:id="rId81" imgW="126835" imgH="202936" progId="Equation.3">
                  <p:embed/>
                </p:oleObj>
              </mc:Choice>
              <mc:Fallback>
                <p:oleObj name="数式" r:id="rId81" imgW="126835" imgH="202936" progId="Equation.3">
                  <p:embed/>
                  <p:pic>
                    <p:nvPicPr>
                      <p:cNvPr id="18500" name="Object 72"/>
                      <p:cNvPicPr>
                        <a:picLocks noChangeAspect="1" noChangeArrowheads="1"/>
                      </p:cNvPicPr>
                      <p:nvPr/>
                    </p:nvPicPr>
                    <p:blipFill>
                      <a:blip r:embed="rId82">
                        <a:extLst>
                          <a:ext uri="{28A0092B-C50C-407E-A947-70E740481C1C}">
                            <a14:useLocalDpi xmlns:a14="http://schemas.microsoft.com/office/drawing/2010/main" val="0"/>
                          </a:ext>
                        </a:extLst>
                      </a:blip>
                      <a:srcRect/>
                      <a:stretch>
                        <a:fillRect/>
                      </a:stretch>
                    </p:blipFill>
                    <p:spPr bwMode="auto">
                      <a:xfrm>
                        <a:off x="7743825" y="2911475"/>
                        <a:ext cx="366713"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501" name="Object 73"/>
          <p:cNvGraphicFramePr>
            <a:graphicFrameLocks noChangeAspect="1"/>
          </p:cNvGraphicFramePr>
          <p:nvPr/>
        </p:nvGraphicFramePr>
        <p:xfrm>
          <a:off x="7651750" y="3795713"/>
          <a:ext cx="476250" cy="466725"/>
        </p:xfrm>
        <a:graphic>
          <a:graphicData uri="http://schemas.openxmlformats.org/presentationml/2006/ole">
            <mc:AlternateContent xmlns:mc="http://schemas.openxmlformats.org/markup-compatibility/2006">
              <mc:Choice xmlns:v="urn:schemas-microsoft-com:vml" Requires="v">
                <p:oleObj spid="_x0000_s104760" name="数式" r:id="rId83" imgW="164885" imgH="164885" progId="Equation.3">
                  <p:embed/>
                </p:oleObj>
              </mc:Choice>
              <mc:Fallback>
                <p:oleObj name="数式" r:id="rId83" imgW="164885" imgH="164885" progId="Equation.3">
                  <p:embed/>
                  <p:pic>
                    <p:nvPicPr>
                      <p:cNvPr id="18501" name="Object 73"/>
                      <p:cNvPicPr>
                        <a:picLocks noChangeAspect="1" noChangeArrowheads="1"/>
                      </p:cNvPicPr>
                      <p:nvPr/>
                    </p:nvPicPr>
                    <p:blipFill>
                      <a:blip r:embed="rId84">
                        <a:extLst>
                          <a:ext uri="{28A0092B-C50C-407E-A947-70E740481C1C}">
                            <a14:useLocalDpi xmlns:a14="http://schemas.microsoft.com/office/drawing/2010/main" val="0"/>
                          </a:ext>
                        </a:extLst>
                      </a:blip>
                      <a:srcRect/>
                      <a:stretch>
                        <a:fillRect/>
                      </a:stretch>
                    </p:blipFill>
                    <p:spPr bwMode="auto">
                      <a:xfrm>
                        <a:off x="7651750" y="3795713"/>
                        <a:ext cx="47625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502" name="Object 74"/>
          <p:cNvGraphicFramePr>
            <a:graphicFrameLocks noChangeAspect="1"/>
          </p:cNvGraphicFramePr>
          <p:nvPr/>
        </p:nvGraphicFramePr>
        <p:xfrm>
          <a:off x="6835775" y="4137025"/>
          <a:ext cx="366713" cy="503238"/>
        </p:xfrm>
        <a:graphic>
          <a:graphicData uri="http://schemas.openxmlformats.org/presentationml/2006/ole">
            <mc:AlternateContent xmlns:mc="http://schemas.openxmlformats.org/markup-compatibility/2006">
              <mc:Choice xmlns:v="urn:schemas-microsoft-com:vml" Requires="v">
                <p:oleObj spid="_x0000_s104761" name="数式" r:id="rId85" imgW="126725" imgH="177415" progId="Equation.3">
                  <p:embed/>
                </p:oleObj>
              </mc:Choice>
              <mc:Fallback>
                <p:oleObj name="数式" r:id="rId85" imgW="126725" imgH="177415" progId="Equation.3">
                  <p:embed/>
                  <p:pic>
                    <p:nvPicPr>
                      <p:cNvPr id="18502" name="Object 74"/>
                      <p:cNvPicPr>
                        <a:picLocks noChangeAspect="1" noChangeArrowheads="1"/>
                      </p:cNvPicPr>
                      <p:nvPr/>
                    </p:nvPicPr>
                    <p:blipFill>
                      <a:blip r:embed="rId86">
                        <a:extLst>
                          <a:ext uri="{28A0092B-C50C-407E-A947-70E740481C1C}">
                            <a14:useLocalDpi xmlns:a14="http://schemas.microsoft.com/office/drawing/2010/main" val="0"/>
                          </a:ext>
                        </a:extLst>
                      </a:blip>
                      <a:srcRect/>
                      <a:stretch>
                        <a:fillRect/>
                      </a:stretch>
                    </p:blipFill>
                    <p:spPr bwMode="auto">
                      <a:xfrm>
                        <a:off x="6835775" y="4137025"/>
                        <a:ext cx="366713"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503" name="Object 75"/>
          <p:cNvGraphicFramePr>
            <a:graphicFrameLocks noChangeAspect="1"/>
          </p:cNvGraphicFramePr>
          <p:nvPr/>
        </p:nvGraphicFramePr>
        <p:xfrm>
          <a:off x="4865688" y="3662363"/>
          <a:ext cx="806450" cy="574675"/>
        </p:xfrm>
        <a:graphic>
          <a:graphicData uri="http://schemas.openxmlformats.org/presentationml/2006/ole">
            <mc:AlternateContent xmlns:mc="http://schemas.openxmlformats.org/markup-compatibility/2006">
              <mc:Choice xmlns:v="urn:schemas-microsoft-com:vml" Requires="v">
                <p:oleObj spid="_x0000_s104762" name="数式" r:id="rId87" imgW="279279" imgH="203112" progId="Equation.3">
                  <p:embed/>
                </p:oleObj>
              </mc:Choice>
              <mc:Fallback>
                <p:oleObj name="数式" r:id="rId87" imgW="279279" imgH="203112" progId="Equation.3">
                  <p:embed/>
                  <p:pic>
                    <p:nvPicPr>
                      <p:cNvPr id="18503" name="Object 75"/>
                      <p:cNvPicPr>
                        <a:picLocks noChangeAspect="1" noChangeArrowheads="1"/>
                      </p:cNvPicPr>
                      <p:nvPr/>
                    </p:nvPicPr>
                    <p:blipFill>
                      <a:blip r:embed="rId88">
                        <a:extLst>
                          <a:ext uri="{28A0092B-C50C-407E-A947-70E740481C1C}">
                            <a14:useLocalDpi xmlns:a14="http://schemas.microsoft.com/office/drawing/2010/main" val="0"/>
                          </a:ext>
                        </a:extLst>
                      </a:blip>
                      <a:srcRect/>
                      <a:stretch>
                        <a:fillRect/>
                      </a:stretch>
                    </p:blipFill>
                    <p:spPr bwMode="auto">
                      <a:xfrm>
                        <a:off x="4865688" y="3662363"/>
                        <a:ext cx="80645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504" name="Object 76"/>
          <p:cNvGraphicFramePr>
            <a:graphicFrameLocks noChangeAspect="1"/>
          </p:cNvGraphicFramePr>
          <p:nvPr/>
        </p:nvGraphicFramePr>
        <p:xfrm>
          <a:off x="6043613" y="3657600"/>
          <a:ext cx="366712" cy="503238"/>
        </p:xfrm>
        <a:graphic>
          <a:graphicData uri="http://schemas.openxmlformats.org/presentationml/2006/ole">
            <mc:AlternateContent xmlns:mc="http://schemas.openxmlformats.org/markup-compatibility/2006">
              <mc:Choice xmlns:v="urn:schemas-microsoft-com:vml" Requires="v">
                <p:oleObj spid="_x0000_s104763" name="数式" r:id="rId89" imgW="126725" imgH="177415" progId="Equation.3">
                  <p:embed/>
                </p:oleObj>
              </mc:Choice>
              <mc:Fallback>
                <p:oleObj name="数式" r:id="rId89" imgW="126725" imgH="177415" progId="Equation.3">
                  <p:embed/>
                  <p:pic>
                    <p:nvPicPr>
                      <p:cNvPr id="18504" name="Object 76"/>
                      <p:cNvPicPr>
                        <a:picLocks noChangeAspect="1" noChangeArrowheads="1"/>
                      </p:cNvPicPr>
                      <p:nvPr/>
                    </p:nvPicPr>
                    <p:blipFill>
                      <a:blip r:embed="rId90">
                        <a:extLst>
                          <a:ext uri="{28A0092B-C50C-407E-A947-70E740481C1C}">
                            <a14:useLocalDpi xmlns:a14="http://schemas.microsoft.com/office/drawing/2010/main" val="0"/>
                          </a:ext>
                        </a:extLst>
                      </a:blip>
                      <a:srcRect/>
                      <a:stretch>
                        <a:fillRect/>
                      </a:stretch>
                    </p:blipFill>
                    <p:spPr bwMode="auto">
                      <a:xfrm>
                        <a:off x="6043613" y="3657600"/>
                        <a:ext cx="366712"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46896" name="Line 80"/>
          <p:cNvSpPr>
            <a:spLocks noChangeShapeType="1"/>
          </p:cNvSpPr>
          <p:nvPr/>
        </p:nvSpPr>
        <p:spPr bwMode="auto">
          <a:xfrm>
            <a:off x="7245350" y="727075"/>
            <a:ext cx="368300" cy="48260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546897" name="Line 81"/>
          <p:cNvSpPr>
            <a:spLocks noChangeShapeType="1"/>
          </p:cNvSpPr>
          <p:nvPr/>
        </p:nvSpPr>
        <p:spPr bwMode="auto">
          <a:xfrm>
            <a:off x="3368675" y="1306513"/>
            <a:ext cx="4470400" cy="0"/>
          </a:xfrm>
          <a:prstGeom prst="line">
            <a:avLst/>
          </a:prstGeom>
          <a:noFill/>
          <a:ln w="19050">
            <a:solidFill>
              <a:srgbClr val="FF5050"/>
            </a:solidFill>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546898" name="Rectangle 82"/>
          <p:cNvSpPr>
            <a:spLocks noChangeArrowheads="1"/>
          </p:cNvSpPr>
          <p:nvPr/>
        </p:nvSpPr>
        <p:spPr bwMode="auto">
          <a:xfrm>
            <a:off x="3416300" y="615950"/>
            <a:ext cx="54292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algn="ctr" eaLnBrk="1" hangingPunct="1"/>
            <a:r>
              <a:rPr lang="en-US" altLang="ja-JP" b="0">
                <a:solidFill>
                  <a:srgbClr val="FF5050"/>
                </a:solidFill>
                <a:latin typeface="Symbol" pitchFamily="18" charset="2"/>
              </a:rPr>
              <a:t>+)</a:t>
            </a:r>
            <a:endParaRPr lang="en-US" altLang="ja-JP" b="0" i="1">
              <a:solidFill>
                <a:srgbClr val="FF5050"/>
              </a:solidFill>
              <a:latin typeface="Symbol" pitchFamily="18" charset="2"/>
            </a:endParaRPr>
          </a:p>
        </p:txBody>
      </p:sp>
      <p:sp>
        <p:nvSpPr>
          <p:cNvPr id="546900" name="AutoShape 84"/>
          <p:cNvSpPr>
            <a:spLocks noChangeArrowheads="1"/>
          </p:cNvSpPr>
          <p:nvPr/>
        </p:nvSpPr>
        <p:spPr bwMode="auto">
          <a:xfrm>
            <a:off x="3582988" y="2489200"/>
            <a:ext cx="1428750" cy="577850"/>
          </a:xfrm>
          <a:prstGeom prst="roundRect">
            <a:avLst>
              <a:gd name="adj" fmla="val 36787"/>
            </a:avLst>
          </a:prstGeom>
          <a:noFill/>
          <a:ln w="28575" algn="ctr">
            <a:solidFill>
              <a:srgbClr val="00FF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546901" name="Line 85"/>
          <p:cNvSpPr>
            <a:spLocks noChangeShapeType="1"/>
          </p:cNvSpPr>
          <p:nvPr/>
        </p:nvSpPr>
        <p:spPr bwMode="auto">
          <a:xfrm flipH="1">
            <a:off x="3084513" y="3025775"/>
            <a:ext cx="728662" cy="401638"/>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546903" name="AutoShape 87"/>
          <p:cNvSpPr>
            <a:spLocks noChangeArrowheads="1"/>
          </p:cNvSpPr>
          <p:nvPr/>
        </p:nvSpPr>
        <p:spPr bwMode="auto">
          <a:xfrm>
            <a:off x="425450" y="2463800"/>
            <a:ext cx="2236788" cy="600075"/>
          </a:xfrm>
          <a:prstGeom prst="roundRect">
            <a:avLst>
              <a:gd name="adj" fmla="val 36787"/>
            </a:avLst>
          </a:prstGeom>
          <a:noFill/>
          <a:ln w="28575" algn="ctr">
            <a:solidFill>
              <a:srgbClr val="00FF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546904" name="Line 88"/>
          <p:cNvSpPr>
            <a:spLocks noChangeShapeType="1"/>
          </p:cNvSpPr>
          <p:nvPr/>
        </p:nvSpPr>
        <p:spPr bwMode="auto">
          <a:xfrm>
            <a:off x="1266825" y="3013075"/>
            <a:ext cx="771525" cy="938213"/>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546905" name="Object 89"/>
          <p:cNvGraphicFramePr>
            <a:graphicFrameLocks noChangeAspect="1"/>
          </p:cNvGraphicFramePr>
          <p:nvPr/>
        </p:nvGraphicFramePr>
        <p:xfrm>
          <a:off x="866775" y="3562350"/>
          <a:ext cx="769938" cy="501650"/>
        </p:xfrm>
        <a:graphic>
          <a:graphicData uri="http://schemas.openxmlformats.org/presentationml/2006/ole">
            <mc:AlternateContent xmlns:mc="http://schemas.openxmlformats.org/markup-compatibility/2006">
              <mc:Choice xmlns:v="urn:schemas-microsoft-com:vml" Requires="v">
                <p:oleObj spid="_x0000_s104764" name="数式" r:id="rId91" imgW="266353" imgH="177569" progId="Equation.3">
                  <p:embed/>
                </p:oleObj>
              </mc:Choice>
              <mc:Fallback>
                <p:oleObj name="数式" r:id="rId91" imgW="266353" imgH="177569" progId="Equation.3">
                  <p:embed/>
                  <p:pic>
                    <p:nvPicPr>
                      <p:cNvPr id="546905" name="Object 89"/>
                      <p:cNvPicPr>
                        <a:picLocks noChangeAspect="1" noChangeArrowheads="1"/>
                      </p:cNvPicPr>
                      <p:nvPr/>
                    </p:nvPicPr>
                    <p:blipFill>
                      <a:blip r:embed="rId92">
                        <a:extLst>
                          <a:ext uri="{28A0092B-C50C-407E-A947-70E740481C1C}">
                            <a14:useLocalDpi xmlns:a14="http://schemas.microsoft.com/office/drawing/2010/main" val="0"/>
                          </a:ext>
                        </a:extLst>
                      </a:blip>
                      <a:srcRect/>
                      <a:stretch>
                        <a:fillRect/>
                      </a:stretch>
                    </p:blipFill>
                    <p:spPr bwMode="auto">
                      <a:xfrm>
                        <a:off x="866775" y="3562350"/>
                        <a:ext cx="769938"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46906" name="AutoShape 90"/>
          <p:cNvSpPr>
            <a:spLocks noChangeArrowheads="1"/>
          </p:cNvSpPr>
          <p:nvPr/>
        </p:nvSpPr>
        <p:spPr bwMode="auto">
          <a:xfrm>
            <a:off x="2749550" y="2540000"/>
            <a:ext cx="392113" cy="446088"/>
          </a:xfrm>
          <a:prstGeom prst="roundRect">
            <a:avLst>
              <a:gd name="adj" fmla="val 36787"/>
            </a:avLst>
          </a:prstGeom>
          <a:noFill/>
          <a:ln w="28575" algn="ctr">
            <a:solidFill>
              <a:srgbClr val="FF7C8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546913" name="AutoShape 97"/>
          <p:cNvSpPr>
            <a:spLocks noChangeArrowheads="1"/>
          </p:cNvSpPr>
          <p:nvPr/>
        </p:nvSpPr>
        <p:spPr bwMode="auto">
          <a:xfrm>
            <a:off x="355600" y="5737225"/>
            <a:ext cx="442913" cy="471488"/>
          </a:xfrm>
          <a:prstGeom prst="roundRect">
            <a:avLst>
              <a:gd name="adj" fmla="val 36787"/>
            </a:avLst>
          </a:prstGeom>
          <a:noFill/>
          <a:ln w="28575"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546914" name="Line 98"/>
          <p:cNvSpPr>
            <a:spLocks noChangeShapeType="1"/>
          </p:cNvSpPr>
          <p:nvPr/>
        </p:nvSpPr>
        <p:spPr bwMode="auto">
          <a:xfrm flipV="1">
            <a:off x="771525" y="1101725"/>
            <a:ext cx="6488113" cy="4672013"/>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546915" name="Line 99"/>
          <p:cNvSpPr>
            <a:spLocks noChangeShapeType="1"/>
          </p:cNvSpPr>
          <p:nvPr/>
        </p:nvSpPr>
        <p:spPr bwMode="auto">
          <a:xfrm flipH="1" flipV="1">
            <a:off x="1314450" y="4035425"/>
            <a:ext cx="1022350" cy="1131888"/>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546916" name="Object 100"/>
          <p:cNvGraphicFramePr>
            <a:graphicFrameLocks noChangeAspect="1"/>
          </p:cNvGraphicFramePr>
          <p:nvPr/>
        </p:nvGraphicFramePr>
        <p:xfrm>
          <a:off x="1474788" y="5422900"/>
          <a:ext cx="366712" cy="466725"/>
        </p:xfrm>
        <a:graphic>
          <a:graphicData uri="http://schemas.openxmlformats.org/presentationml/2006/ole">
            <mc:AlternateContent xmlns:mc="http://schemas.openxmlformats.org/markup-compatibility/2006">
              <mc:Choice xmlns:v="urn:schemas-microsoft-com:vml" Requires="v">
                <p:oleObj spid="_x0000_s104765" name="数式" r:id="rId93" imgW="126780" imgH="164814" progId="Equation.3">
                  <p:embed/>
                </p:oleObj>
              </mc:Choice>
              <mc:Fallback>
                <p:oleObj name="数式" r:id="rId93" imgW="126780" imgH="164814" progId="Equation.3">
                  <p:embed/>
                  <p:pic>
                    <p:nvPicPr>
                      <p:cNvPr id="546916" name="Object 100"/>
                      <p:cNvPicPr>
                        <a:picLocks noChangeAspect="1" noChangeArrowheads="1"/>
                      </p:cNvPicPr>
                      <p:nvPr/>
                    </p:nvPicPr>
                    <p:blipFill>
                      <a:blip r:embed="rId94">
                        <a:extLst>
                          <a:ext uri="{28A0092B-C50C-407E-A947-70E740481C1C}">
                            <a14:useLocalDpi xmlns:a14="http://schemas.microsoft.com/office/drawing/2010/main" val="0"/>
                          </a:ext>
                        </a:extLst>
                      </a:blip>
                      <a:srcRect/>
                      <a:stretch>
                        <a:fillRect/>
                      </a:stretch>
                    </p:blipFill>
                    <p:spPr bwMode="auto">
                      <a:xfrm>
                        <a:off x="1474788" y="5422900"/>
                        <a:ext cx="366712"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46917" name="AutoShape 101"/>
          <p:cNvSpPr>
            <a:spLocks noChangeArrowheads="1"/>
          </p:cNvSpPr>
          <p:nvPr/>
        </p:nvSpPr>
        <p:spPr bwMode="auto">
          <a:xfrm>
            <a:off x="3878263" y="701675"/>
            <a:ext cx="1290637" cy="550863"/>
          </a:xfrm>
          <a:prstGeom prst="roundRect">
            <a:avLst>
              <a:gd name="adj" fmla="val 36787"/>
            </a:avLst>
          </a:prstGeom>
          <a:noFill/>
          <a:ln w="28575" algn="ctr">
            <a:solidFill>
              <a:srgbClr val="00FF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546918" name="Line 102"/>
          <p:cNvSpPr>
            <a:spLocks noChangeShapeType="1"/>
          </p:cNvSpPr>
          <p:nvPr/>
        </p:nvSpPr>
        <p:spPr bwMode="auto">
          <a:xfrm flipH="1">
            <a:off x="1819275" y="1241425"/>
            <a:ext cx="2232025" cy="4229100"/>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546919" name="Object 103"/>
          <p:cNvGraphicFramePr>
            <a:graphicFrameLocks noChangeAspect="1"/>
          </p:cNvGraphicFramePr>
          <p:nvPr>
            <p:extLst>
              <p:ext uri="{D42A27DB-BD31-4B8C-83A1-F6EECF244321}">
                <p14:modId xmlns:p14="http://schemas.microsoft.com/office/powerpoint/2010/main" val="1624259951"/>
              </p:ext>
            </p:extLst>
          </p:nvPr>
        </p:nvGraphicFramePr>
        <p:xfrm>
          <a:off x="2122488" y="5422900"/>
          <a:ext cx="2092325" cy="1114425"/>
        </p:xfrm>
        <a:graphic>
          <a:graphicData uri="http://schemas.openxmlformats.org/presentationml/2006/ole">
            <mc:AlternateContent xmlns:mc="http://schemas.openxmlformats.org/markup-compatibility/2006">
              <mc:Choice xmlns:v="urn:schemas-microsoft-com:vml" Requires="v">
                <p:oleObj spid="_x0000_s104766" name="数式" r:id="rId95" imgW="723586" imgH="393529" progId="Equation.3">
                  <p:embed/>
                </p:oleObj>
              </mc:Choice>
              <mc:Fallback>
                <p:oleObj name="数式" r:id="rId95" imgW="723586" imgH="393529" progId="Equation.3">
                  <p:embed/>
                  <p:pic>
                    <p:nvPicPr>
                      <p:cNvPr id="546919" name="Object 103"/>
                      <p:cNvPicPr>
                        <a:picLocks noChangeAspect="1" noChangeArrowheads="1"/>
                      </p:cNvPicPr>
                      <p:nvPr/>
                    </p:nvPicPr>
                    <p:blipFill>
                      <a:blip r:embed="rId96">
                        <a:extLst>
                          <a:ext uri="{28A0092B-C50C-407E-A947-70E740481C1C}">
                            <a14:useLocalDpi xmlns:a14="http://schemas.microsoft.com/office/drawing/2010/main" val="0"/>
                          </a:ext>
                        </a:extLst>
                      </a:blip>
                      <a:srcRect/>
                      <a:stretch>
                        <a:fillRect/>
                      </a:stretch>
                    </p:blipFill>
                    <p:spPr bwMode="auto">
                      <a:xfrm>
                        <a:off x="2122488" y="5422900"/>
                        <a:ext cx="2092325"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46920" name="AutoShape 104"/>
          <p:cNvSpPr>
            <a:spLocks noChangeArrowheads="1"/>
          </p:cNvSpPr>
          <p:nvPr/>
        </p:nvSpPr>
        <p:spPr bwMode="auto">
          <a:xfrm>
            <a:off x="1682750" y="3344863"/>
            <a:ext cx="2049463" cy="1020762"/>
          </a:xfrm>
          <a:prstGeom prst="roundRect">
            <a:avLst>
              <a:gd name="adj" fmla="val 29083"/>
            </a:avLst>
          </a:prstGeom>
          <a:noFill/>
          <a:ln w="28575" algn="ctr">
            <a:solidFill>
              <a:srgbClr val="00FF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546921" name="Line 105"/>
          <p:cNvSpPr>
            <a:spLocks noChangeShapeType="1"/>
          </p:cNvSpPr>
          <p:nvPr/>
        </p:nvSpPr>
        <p:spPr bwMode="auto">
          <a:xfrm flipH="1">
            <a:off x="3044825" y="4362450"/>
            <a:ext cx="12700" cy="1057275"/>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18527" name="Rectangle 107"/>
          <p:cNvSpPr>
            <a:spLocks noChangeArrowheads="1"/>
          </p:cNvSpPr>
          <p:nvPr/>
        </p:nvSpPr>
        <p:spPr bwMode="auto">
          <a:xfrm>
            <a:off x="5594350" y="652463"/>
            <a:ext cx="1489075" cy="588962"/>
          </a:xfrm>
          <a:prstGeom prst="rect">
            <a:avLst/>
          </a:prstGeom>
          <a:solidFill>
            <a:srgbClr val="FFF0E6"/>
          </a:solidFill>
          <a:ln>
            <a:noFill/>
          </a:ln>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546924" name="Line 108"/>
          <p:cNvSpPr>
            <a:spLocks noChangeShapeType="1"/>
          </p:cNvSpPr>
          <p:nvPr/>
        </p:nvSpPr>
        <p:spPr bwMode="auto">
          <a:xfrm flipH="1">
            <a:off x="5676900" y="974725"/>
            <a:ext cx="1376363" cy="3175"/>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546925" name="AutoShape 109"/>
          <p:cNvSpPr>
            <a:spLocks noChangeArrowheads="1"/>
          </p:cNvSpPr>
          <p:nvPr/>
        </p:nvSpPr>
        <p:spPr bwMode="auto">
          <a:xfrm>
            <a:off x="2090738" y="5394325"/>
            <a:ext cx="2128837" cy="1257300"/>
          </a:xfrm>
          <a:prstGeom prst="roundRect">
            <a:avLst>
              <a:gd name="adj" fmla="val 29083"/>
            </a:avLst>
          </a:prstGeom>
          <a:noFill/>
          <a:ln w="28575" algn="ctr">
            <a:solidFill>
              <a:srgbClr val="FF505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graphicFrame>
        <p:nvGraphicFramePr>
          <p:cNvPr id="546926" name="Object 110"/>
          <p:cNvGraphicFramePr>
            <a:graphicFrameLocks noChangeAspect="1"/>
          </p:cNvGraphicFramePr>
          <p:nvPr/>
        </p:nvGraphicFramePr>
        <p:xfrm>
          <a:off x="2265363" y="5091113"/>
          <a:ext cx="403225" cy="501650"/>
        </p:xfrm>
        <a:graphic>
          <a:graphicData uri="http://schemas.openxmlformats.org/presentationml/2006/ole">
            <mc:AlternateContent xmlns:mc="http://schemas.openxmlformats.org/markup-compatibility/2006">
              <mc:Choice xmlns:v="urn:schemas-microsoft-com:vml" Requires="v">
                <p:oleObj spid="_x0000_s104767" name="数式" r:id="rId97" imgW="133249" imgH="171585" progId="Equation.3">
                  <p:embed/>
                </p:oleObj>
              </mc:Choice>
              <mc:Fallback>
                <p:oleObj name="数式" r:id="rId97" imgW="133249" imgH="171585" progId="Equation.3">
                  <p:embed/>
                  <p:pic>
                    <p:nvPicPr>
                      <p:cNvPr id="546926" name="Object 110"/>
                      <p:cNvPicPr>
                        <a:picLocks noChangeAspect="1" noChangeArrowheads="1"/>
                      </p:cNvPicPr>
                      <p:nvPr/>
                    </p:nvPicPr>
                    <p:blipFill>
                      <a:blip r:embed="rId98">
                        <a:extLst>
                          <a:ext uri="{28A0092B-C50C-407E-A947-70E740481C1C}">
                            <a14:useLocalDpi xmlns:a14="http://schemas.microsoft.com/office/drawing/2010/main" val="0"/>
                          </a:ext>
                        </a:extLst>
                      </a:blip>
                      <a:srcRect/>
                      <a:stretch>
                        <a:fillRect/>
                      </a:stretch>
                    </p:blipFill>
                    <p:spPr bwMode="auto">
                      <a:xfrm>
                        <a:off x="2265363" y="5091113"/>
                        <a:ext cx="403225"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46899" name="Object 83"/>
          <p:cNvGraphicFramePr>
            <a:graphicFrameLocks noChangeAspect="1"/>
          </p:cNvGraphicFramePr>
          <p:nvPr/>
        </p:nvGraphicFramePr>
        <p:xfrm>
          <a:off x="2046288" y="3273425"/>
          <a:ext cx="1284287" cy="574675"/>
        </p:xfrm>
        <a:graphic>
          <a:graphicData uri="http://schemas.openxmlformats.org/presentationml/2006/ole">
            <mc:AlternateContent xmlns:mc="http://schemas.openxmlformats.org/markup-compatibility/2006">
              <mc:Choice xmlns:v="urn:schemas-microsoft-com:vml" Requires="v">
                <p:oleObj spid="_x0000_s104768" name="数式" r:id="rId99" imgW="444307" imgH="203112" progId="Equation.3">
                  <p:embed/>
                </p:oleObj>
              </mc:Choice>
              <mc:Fallback>
                <p:oleObj name="数式" r:id="rId99" imgW="444307" imgH="203112" progId="Equation.3">
                  <p:embed/>
                  <p:pic>
                    <p:nvPicPr>
                      <p:cNvPr id="546899" name="Object 83"/>
                      <p:cNvPicPr>
                        <a:picLocks noChangeAspect="1" noChangeArrowheads="1"/>
                      </p:cNvPicPr>
                      <p:nvPr/>
                    </p:nvPicPr>
                    <p:blipFill>
                      <a:blip r:embed="rId100">
                        <a:extLst>
                          <a:ext uri="{28A0092B-C50C-407E-A947-70E740481C1C}">
                            <a14:useLocalDpi xmlns:a14="http://schemas.microsoft.com/office/drawing/2010/main" val="0"/>
                          </a:ext>
                        </a:extLst>
                      </a:blip>
                      <a:srcRect/>
                      <a:stretch>
                        <a:fillRect/>
                      </a:stretch>
                    </p:blipFill>
                    <p:spPr bwMode="auto">
                      <a:xfrm>
                        <a:off x="2046288" y="3273425"/>
                        <a:ext cx="1284287"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46902" name="Object 86"/>
          <p:cNvGraphicFramePr>
            <a:graphicFrameLocks noChangeAspect="1"/>
          </p:cNvGraphicFramePr>
          <p:nvPr/>
        </p:nvGraphicFramePr>
        <p:xfrm>
          <a:off x="1771650" y="3794125"/>
          <a:ext cx="2019300" cy="574675"/>
        </p:xfrm>
        <a:graphic>
          <a:graphicData uri="http://schemas.openxmlformats.org/presentationml/2006/ole">
            <mc:AlternateContent xmlns:mc="http://schemas.openxmlformats.org/markup-compatibility/2006">
              <mc:Choice xmlns:v="urn:schemas-microsoft-com:vml" Requires="v">
                <p:oleObj spid="_x0000_s104769" name="数式" r:id="rId101" imgW="698197" imgH="203112" progId="Equation.3">
                  <p:embed/>
                </p:oleObj>
              </mc:Choice>
              <mc:Fallback>
                <p:oleObj name="数式" r:id="rId101" imgW="698197" imgH="203112" progId="Equation.3">
                  <p:embed/>
                  <p:pic>
                    <p:nvPicPr>
                      <p:cNvPr id="546902" name="Object 86"/>
                      <p:cNvPicPr>
                        <a:picLocks noChangeAspect="1" noChangeArrowheads="1"/>
                      </p:cNvPicPr>
                      <p:nvPr/>
                    </p:nvPicPr>
                    <p:blipFill>
                      <a:blip r:embed="rId102">
                        <a:extLst>
                          <a:ext uri="{28A0092B-C50C-407E-A947-70E740481C1C}">
                            <a14:useLocalDpi xmlns:a14="http://schemas.microsoft.com/office/drawing/2010/main" val="0"/>
                          </a:ext>
                        </a:extLst>
                      </a:blip>
                      <a:srcRect/>
                      <a:stretch>
                        <a:fillRect/>
                      </a:stretch>
                    </p:blipFill>
                    <p:spPr bwMode="auto">
                      <a:xfrm>
                        <a:off x="1771650" y="3794125"/>
                        <a:ext cx="20193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46911" name="Line 95"/>
          <p:cNvSpPr>
            <a:spLocks noChangeShapeType="1"/>
          </p:cNvSpPr>
          <p:nvPr/>
        </p:nvSpPr>
        <p:spPr bwMode="auto">
          <a:xfrm>
            <a:off x="1814513" y="3827463"/>
            <a:ext cx="186055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546993" name="Rectangle 177"/>
          <p:cNvSpPr>
            <a:spLocks noChangeArrowheads="1"/>
          </p:cNvSpPr>
          <p:nvPr/>
        </p:nvSpPr>
        <p:spPr bwMode="auto">
          <a:xfrm>
            <a:off x="0" y="3033713"/>
            <a:ext cx="140335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b="0">
                <a:solidFill>
                  <a:srgbClr val="000000"/>
                </a:solidFill>
                <a:latin typeface="ＭＳ ゴシック" pitchFamily="49" charset="-128"/>
                <a:ea typeface="ＭＳ ゴシック" pitchFamily="49" charset="-128"/>
                <a:cs typeface="Times New Roman" pitchFamily="18" charset="0"/>
              </a:rPr>
              <a:t>加速度</a:t>
            </a:r>
          </a:p>
        </p:txBody>
      </p:sp>
      <p:sp>
        <p:nvSpPr>
          <p:cNvPr id="546994" name="Rectangle 178"/>
          <p:cNvSpPr>
            <a:spLocks noChangeArrowheads="1"/>
          </p:cNvSpPr>
          <p:nvPr/>
        </p:nvSpPr>
        <p:spPr bwMode="auto">
          <a:xfrm>
            <a:off x="0" y="5103813"/>
            <a:ext cx="14160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b="0">
                <a:solidFill>
                  <a:srgbClr val="000000"/>
                </a:solidFill>
                <a:latin typeface="ＭＳ ゴシック" pitchFamily="49" charset="-128"/>
                <a:ea typeface="ＭＳ ゴシック" pitchFamily="49" charset="-128"/>
                <a:cs typeface="Times New Roman" pitchFamily="18" charset="0"/>
              </a:rPr>
              <a:t>摩擦力</a:t>
            </a:r>
          </a:p>
        </p:txBody>
      </p:sp>
      <p:sp>
        <p:nvSpPr>
          <p:cNvPr id="18539" name="Rectangle 198"/>
          <p:cNvSpPr>
            <a:spLocks noChangeArrowheads="1"/>
          </p:cNvSpPr>
          <p:nvPr/>
        </p:nvSpPr>
        <p:spPr bwMode="auto">
          <a:xfrm>
            <a:off x="587375" y="2433638"/>
            <a:ext cx="4127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algn="ctr" eaLnBrk="1" hangingPunct="1"/>
            <a:r>
              <a:rPr lang="en-US" altLang="ja-JP" sz="3600" b="0">
                <a:solidFill>
                  <a:srgbClr val="000000"/>
                </a:solidFill>
              </a:rPr>
              <a:t>1</a:t>
            </a:r>
          </a:p>
        </p:txBody>
      </p:sp>
      <p:graphicFrame>
        <p:nvGraphicFramePr>
          <p:cNvPr id="18540" name="Object 208"/>
          <p:cNvGraphicFramePr>
            <a:graphicFrameLocks noChangeAspect="1"/>
          </p:cNvGraphicFramePr>
          <p:nvPr/>
        </p:nvGraphicFramePr>
        <p:xfrm>
          <a:off x="1622425" y="2522538"/>
          <a:ext cx="293688" cy="503237"/>
        </p:xfrm>
        <a:graphic>
          <a:graphicData uri="http://schemas.openxmlformats.org/presentationml/2006/ole">
            <mc:AlternateContent xmlns:mc="http://schemas.openxmlformats.org/markup-compatibility/2006">
              <mc:Choice xmlns:v="urn:schemas-microsoft-com:vml" Requires="v">
                <p:oleObj spid="_x0000_s104770" name="数式" r:id="rId103" imgW="101468" imgH="177569" progId="Equation.3">
                  <p:embed/>
                </p:oleObj>
              </mc:Choice>
              <mc:Fallback>
                <p:oleObj name="数式" r:id="rId103" imgW="101468" imgH="177569" progId="Equation.3">
                  <p:embed/>
                  <p:pic>
                    <p:nvPicPr>
                      <p:cNvPr id="18540" name="Object 208"/>
                      <p:cNvPicPr>
                        <a:picLocks noChangeAspect="1" noChangeArrowheads="1"/>
                      </p:cNvPicPr>
                      <p:nvPr/>
                    </p:nvPicPr>
                    <p:blipFill>
                      <a:blip r:embed="rId104">
                        <a:extLst>
                          <a:ext uri="{28A0092B-C50C-407E-A947-70E740481C1C}">
                            <a14:useLocalDpi xmlns:a14="http://schemas.microsoft.com/office/drawing/2010/main" val="0"/>
                          </a:ext>
                        </a:extLst>
                      </a:blip>
                      <a:srcRect/>
                      <a:stretch>
                        <a:fillRect/>
                      </a:stretch>
                    </p:blipFill>
                    <p:spPr bwMode="auto">
                      <a:xfrm>
                        <a:off x="1622425" y="2522538"/>
                        <a:ext cx="293688"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541" name="Object 209"/>
          <p:cNvGraphicFramePr>
            <a:graphicFrameLocks noChangeAspect="1"/>
          </p:cNvGraphicFramePr>
          <p:nvPr/>
        </p:nvGraphicFramePr>
        <p:xfrm>
          <a:off x="2130425" y="2432050"/>
          <a:ext cx="549275" cy="574675"/>
        </p:xfrm>
        <a:graphic>
          <a:graphicData uri="http://schemas.openxmlformats.org/presentationml/2006/ole">
            <mc:AlternateContent xmlns:mc="http://schemas.openxmlformats.org/markup-compatibility/2006">
              <mc:Choice xmlns:v="urn:schemas-microsoft-com:vml" Requires="v">
                <p:oleObj spid="_x0000_s104771" name="数式" r:id="rId105" imgW="190417" imgH="203112" progId="Equation.3">
                  <p:embed/>
                </p:oleObj>
              </mc:Choice>
              <mc:Fallback>
                <p:oleObj name="数式" r:id="rId105" imgW="190417" imgH="203112" progId="Equation.3">
                  <p:embed/>
                  <p:pic>
                    <p:nvPicPr>
                      <p:cNvPr id="18541" name="Object 209"/>
                      <p:cNvPicPr>
                        <a:picLocks noChangeAspect="1" noChangeArrowheads="1"/>
                      </p:cNvPicPr>
                      <p:nvPr/>
                    </p:nvPicPr>
                    <p:blipFill>
                      <a:blip r:embed="rId106">
                        <a:extLst>
                          <a:ext uri="{28A0092B-C50C-407E-A947-70E740481C1C}">
                            <a14:useLocalDpi xmlns:a14="http://schemas.microsoft.com/office/drawing/2010/main" val="0"/>
                          </a:ext>
                        </a:extLst>
                      </a:blip>
                      <a:srcRect/>
                      <a:stretch>
                        <a:fillRect/>
                      </a:stretch>
                    </p:blipFill>
                    <p:spPr bwMode="auto">
                      <a:xfrm>
                        <a:off x="2130425" y="2432050"/>
                        <a:ext cx="549275"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542" name="Rectangle 210"/>
          <p:cNvSpPr>
            <a:spLocks noChangeArrowheads="1"/>
          </p:cNvSpPr>
          <p:nvPr/>
        </p:nvSpPr>
        <p:spPr bwMode="auto">
          <a:xfrm>
            <a:off x="1677988" y="2427288"/>
            <a:ext cx="5778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algn="ctr" eaLnBrk="1" hangingPunct="1"/>
            <a:r>
              <a:rPr lang="en-US" altLang="ja-JP" sz="3600" b="0" i="1">
                <a:solidFill>
                  <a:srgbClr val="000000"/>
                </a:solidFill>
                <a:latin typeface="Bookman Old Style" pitchFamily="18" charset="0"/>
              </a:rPr>
              <a:t>M</a:t>
            </a:r>
          </a:p>
        </p:txBody>
      </p:sp>
      <p:sp>
        <p:nvSpPr>
          <p:cNvPr id="546912" name="AutoShape 96"/>
          <p:cNvSpPr>
            <a:spLocks noChangeArrowheads="1"/>
          </p:cNvSpPr>
          <p:nvPr/>
        </p:nvSpPr>
        <p:spPr bwMode="auto">
          <a:xfrm>
            <a:off x="2339975" y="3822700"/>
            <a:ext cx="419100" cy="523875"/>
          </a:xfrm>
          <a:prstGeom prst="roundRect">
            <a:avLst>
              <a:gd name="adj" fmla="val 36787"/>
            </a:avLst>
          </a:prstGeom>
          <a:noFill/>
          <a:ln w="28575" algn="ctr">
            <a:solidFill>
              <a:srgbClr val="FFCC66"/>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graphicFrame>
        <p:nvGraphicFramePr>
          <p:cNvPr id="547043" name="Object 227"/>
          <p:cNvGraphicFramePr>
            <a:graphicFrameLocks noChangeAspect="1"/>
          </p:cNvGraphicFramePr>
          <p:nvPr/>
        </p:nvGraphicFramePr>
        <p:xfrm>
          <a:off x="1401763" y="5970588"/>
          <a:ext cx="550862" cy="574675"/>
        </p:xfrm>
        <a:graphic>
          <a:graphicData uri="http://schemas.openxmlformats.org/presentationml/2006/ole">
            <mc:AlternateContent xmlns:mc="http://schemas.openxmlformats.org/markup-compatibility/2006">
              <mc:Choice xmlns:v="urn:schemas-microsoft-com:vml" Requires="v">
                <p:oleObj spid="_x0000_s104772" name="数式" r:id="rId107" imgW="190417" imgH="203112" progId="Equation.3">
                  <p:embed/>
                </p:oleObj>
              </mc:Choice>
              <mc:Fallback>
                <p:oleObj name="数式" r:id="rId107" imgW="190417" imgH="203112" progId="Equation.3">
                  <p:embed/>
                  <p:pic>
                    <p:nvPicPr>
                      <p:cNvPr id="547043" name="Object 227"/>
                      <p:cNvPicPr>
                        <a:picLocks noChangeAspect="1" noChangeArrowheads="1"/>
                      </p:cNvPicPr>
                      <p:nvPr/>
                    </p:nvPicPr>
                    <p:blipFill>
                      <a:blip r:embed="rId108">
                        <a:extLst>
                          <a:ext uri="{28A0092B-C50C-407E-A947-70E740481C1C}">
                            <a14:useLocalDpi xmlns:a14="http://schemas.microsoft.com/office/drawing/2010/main" val="0"/>
                          </a:ext>
                        </a:extLst>
                      </a:blip>
                      <a:srcRect/>
                      <a:stretch>
                        <a:fillRect/>
                      </a:stretch>
                    </p:blipFill>
                    <p:spPr bwMode="auto">
                      <a:xfrm>
                        <a:off x="1401763" y="5970588"/>
                        <a:ext cx="550862"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47044" name="Line 228"/>
          <p:cNvSpPr>
            <a:spLocks noChangeShapeType="1"/>
          </p:cNvSpPr>
          <p:nvPr/>
        </p:nvSpPr>
        <p:spPr bwMode="auto">
          <a:xfrm>
            <a:off x="1323975" y="5991225"/>
            <a:ext cx="542925"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143" name="Line 102">
            <a:extLst>
              <a:ext uri="{FF2B5EF4-FFF2-40B4-BE49-F238E27FC236}">
                <a16:creationId xmlns:a16="http://schemas.microsoft.com/office/drawing/2014/main" id="{A19B0BEF-D060-4A86-8B04-AB737A4CB043}"/>
              </a:ext>
            </a:extLst>
          </p:cNvPr>
          <p:cNvSpPr>
            <a:spLocks noChangeShapeType="1"/>
          </p:cNvSpPr>
          <p:nvPr/>
        </p:nvSpPr>
        <p:spPr bwMode="auto">
          <a:xfrm flipH="1">
            <a:off x="2598478" y="1195388"/>
            <a:ext cx="1675072" cy="4017962"/>
          </a:xfrm>
          <a:prstGeom prst="line">
            <a:avLst/>
          </a:prstGeom>
          <a:noFill/>
          <a:ln w="57150">
            <a:solidFill>
              <a:srgbClr val="00FFFF"/>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110" name="AutoShape 189">
            <a:extLst>
              <a:ext uri="{FF2B5EF4-FFF2-40B4-BE49-F238E27FC236}">
                <a16:creationId xmlns:a16="http://schemas.microsoft.com/office/drawing/2014/main" id="{FCF92E6E-FC7B-4C9D-89F5-81D329F70840}"/>
              </a:ext>
            </a:extLst>
          </p:cNvPr>
          <p:cNvSpPr>
            <a:spLocks noChangeArrowheads="1"/>
          </p:cNvSpPr>
          <p:nvPr/>
        </p:nvSpPr>
        <p:spPr bwMode="auto">
          <a:xfrm>
            <a:off x="7139220" y="5367338"/>
            <a:ext cx="1874837" cy="1371600"/>
          </a:xfrm>
          <a:prstGeom prst="roundRect">
            <a:avLst>
              <a:gd name="adj" fmla="val 18398"/>
            </a:avLst>
          </a:prstGeom>
          <a:solidFill>
            <a:srgbClr val="FFF0E6"/>
          </a:solidFill>
          <a:ln w="57150" algn="ctr">
            <a:solidFill>
              <a:srgbClr val="FFE6E6"/>
            </a:solidFill>
            <a:round/>
            <a:headEnd/>
            <a:tailEnd/>
          </a:ln>
          <a:effectLst>
            <a:outerShdw blurRad="50800" dist="38100" dir="2700000" algn="tl" rotWithShape="0">
              <a:prstClr val="black">
                <a:alpha val="40000"/>
              </a:prstClr>
            </a:outerShdw>
          </a:effectLst>
        </p:spPr>
        <p:txBody>
          <a:bodyPr wrap="none" anchor="ctr" anchorCtr="1"/>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algn="ctr" eaLnBrk="1" hangingPunct="1"/>
            <a:r>
              <a:rPr lang="ja-JP" altLang="en-US" b="0">
                <a:solidFill>
                  <a:srgbClr val="C84B3C"/>
                </a:solidFill>
                <a:latin typeface="ＭＳ ゴシック" pitchFamily="49" charset="-128"/>
                <a:ea typeface="ＭＳ ゴシック" pitchFamily="49" charset="-128"/>
                <a:cs typeface="Times New Roman" pitchFamily="18" charset="0"/>
              </a:rPr>
              <a:t>整理して</a:t>
            </a:r>
          </a:p>
          <a:p>
            <a:pPr algn="ctr" eaLnBrk="1" hangingPunct="1"/>
            <a:r>
              <a:rPr lang="ja-JP" altLang="en-US" b="0">
                <a:solidFill>
                  <a:srgbClr val="C84B3C"/>
                </a:solidFill>
                <a:latin typeface="ＭＳ ゴシック" pitchFamily="49" charset="-128"/>
                <a:ea typeface="ＭＳ ゴシック" pitchFamily="49" charset="-128"/>
                <a:cs typeface="Times New Roman" pitchFamily="18" charset="0"/>
              </a:rPr>
              <a:t>解く</a:t>
            </a:r>
          </a:p>
        </p:txBody>
      </p:sp>
      <p:sp>
        <p:nvSpPr>
          <p:cNvPr id="109" name="Line 57">
            <a:extLst>
              <a:ext uri="{FF2B5EF4-FFF2-40B4-BE49-F238E27FC236}">
                <a16:creationId xmlns:a16="http://schemas.microsoft.com/office/drawing/2014/main" id="{F23737CF-5E83-4713-AA5C-E285720E5125}"/>
              </a:ext>
            </a:extLst>
          </p:cNvPr>
          <p:cNvSpPr>
            <a:spLocks noChangeShapeType="1"/>
          </p:cNvSpPr>
          <p:nvPr/>
        </p:nvSpPr>
        <p:spPr bwMode="auto">
          <a:xfrm>
            <a:off x="7467600" y="121444"/>
            <a:ext cx="368300" cy="48260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Tree>
    <p:extLst>
      <p:ext uri="{BB962C8B-B14F-4D97-AF65-F5344CB8AC3E}">
        <p14:creationId xmlns:p14="http://schemas.microsoft.com/office/powerpoint/2010/main" val="30598539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46906"/>
                                        </p:tgtEl>
                                        <p:attrNameLst>
                                          <p:attrName>style.visibility</p:attrName>
                                        </p:attrNameLst>
                                      </p:cBhvr>
                                      <p:to>
                                        <p:strVal val="visible"/>
                                      </p:to>
                                    </p:set>
                                  </p:childTnLst>
                                </p:cTn>
                              </p:par>
                              <p:par>
                                <p:cTn id="7" presetID="35" presetClass="emph" presetSubtype="0" repeatCount="10000" fill="hold" grpId="1" nodeType="withEffect">
                                  <p:stCondLst>
                                    <p:cond delay="0"/>
                                  </p:stCondLst>
                                  <p:childTnLst>
                                    <p:anim calcmode="discrete" valueType="str">
                                      <p:cBhvr>
                                        <p:cTn id="8" dur="500" fill="hold"/>
                                        <p:tgtEl>
                                          <p:spTgt spid="546906"/>
                                        </p:tgtEl>
                                        <p:attrNameLst>
                                          <p:attrName>style.visibility</p:attrName>
                                        </p:attrNameLst>
                                      </p:cBhvr>
                                      <p:tavLst>
                                        <p:tav tm="0">
                                          <p:val>
                                            <p:strVal val="hidden"/>
                                          </p:val>
                                        </p:tav>
                                        <p:tav tm="50000">
                                          <p:val>
                                            <p:strVal val="visible"/>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546905"/>
                                        </p:tgtEl>
                                        <p:attrNameLst>
                                          <p:attrName>style.visibility</p:attrName>
                                        </p:attrNameLst>
                                      </p:cBhvr>
                                      <p:to>
                                        <p:strVal val="visible"/>
                                      </p:to>
                                    </p:set>
                                  </p:childTnLst>
                                </p:cTn>
                              </p:par>
                              <p:par>
                                <p:cTn id="13" presetID="64" presetClass="path" presetSubtype="0" fill="remove" nodeType="withEffect">
                                  <p:stCondLst>
                                    <p:cond delay="0"/>
                                  </p:stCondLst>
                                  <p:childTnLst>
                                    <p:animMotion origin="layout" path="M 4.44444E-6 1.48148E-6 L 0.19704 -0.14838 " pathEditMode="relative" rAng="0" ptsTypes="AA">
                                      <p:cBhvr>
                                        <p:cTn id="14" dur="500" spd="-100000" fill="hold"/>
                                        <p:tgtEl>
                                          <p:spTgt spid="546905"/>
                                        </p:tgtEl>
                                        <p:attrNameLst>
                                          <p:attrName>ppt_x</p:attrName>
                                          <p:attrName>ppt_y</p:attrName>
                                        </p:attrNameLst>
                                      </p:cBhvr>
                                      <p:rCtr x="9844" y="-7431"/>
                                    </p:animMotion>
                                  </p:childTnLst>
                                </p:cTn>
                              </p:par>
                            </p:childTnLst>
                          </p:cTn>
                        </p:par>
                        <p:par>
                          <p:cTn id="15" fill="hold" nodeType="afterGroup">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54686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546861"/>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546993"/>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546900"/>
                                        </p:tgtEl>
                                        <p:attrNameLst>
                                          <p:attrName>style.visibility</p:attrName>
                                        </p:attrNameLst>
                                      </p:cBhvr>
                                      <p:to>
                                        <p:strVal val="visible"/>
                                      </p:to>
                                    </p:set>
                                  </p:childTnLst>
                                </p:cTn>
                              </p:par>
                              <p:par>
                                <p:cTn id="26" presetID="35" presetClass="emph" presetSubtype="0" repeatCount="10000" fill="hold" grpId="1" nodeType="withEffect">
                                  <p:stCondLst>
                                    <p:cond delay="0"/>
                                  </p:stCondLst>
                                  <p:childTnLst>
                                    <p:anim calcmode="discrete" valueType="str">
                                      <p:cBhvr>
                                        <p:cTn id="27" dur="500" fill="hold"/>
                                        <p:tgtEl>
                                          <p:spTgt spid="546900"/>
                                        </p:tgtEl>
                                        <p:attrNameLst>
                                          <p:attrName>style.visibility</p:attrName>
                                        </p:attrNameLst>
                                      </p:cBhvr>
                                      <p:tavLst>
                                        <p:tav tm="0">
                                          <p:val>
                                            <p:strVal val="hidden"/>
                                          </p:val>
                                        </p:tav>
                                        <p:tav tm="50000">
                                          <p:val>
                                            <p:strVal val="visible"/>
                                          </p:val>
                                        </p:tav>
                                      </p:tavLst>
                                    </p:anim>
                                  </p:childTnLst>
                                </p:cTn>
                              </p:par>
                              <p:par>
                                <p:cTn id="28" presetID="1" presetClass="entr" presetSubtype="0" fill="hold" grpId="0" nodeType="withEffect">
                                  <p:stCondLst>
                                    <p:cond delay="0"/>
                                  </p:stCondLst>
                                  <p:childTnLst>
                                    <p:set>
                                      <p:cBhvr>
                                        <p:cTn id="29" dur="1" fill="hold">
                                          <p:stCondLst>
                                            <p:cond delay="0"/>
                                          </p:stCondLst>
                                        </p:cTn>
                                        <p:tgtEl>
                                          <p:spTgt spid="546903"/>
                                        </p:tgtEl>
                                        <p:attrNameLst>
                                          <p:attrName>style.visibility</p:attrName>
                                        </p:attrNameLst>
                                      </p:cBhvr>
                                      <p:to>
                                        <p:strVal val="visible"/>
                                      </p:to>
                                    </p:set>
                                  </p:childTnLst>
                                </p:cTn>
                              </p:par>
                              <p:par>
                                <p:cTn id="30" presetID="35" presetClass="emph" presetSubtype="0" repeatCount="10000" fill="hold" grpId="1" nodeType="withEffect">
                                  <p:stCondLst>
                                    <p:cond delay="0"/>
                                  </p:stCondLst>
                                  <p:childTnLst>
                                    <p:anim calcmode="discrete" valueType="str">
                                      <p:cBhvr>
                                        <p:cTn id="31" dur="500" fill="hold"/>
                                        <p:tgtEl>
                                          <p:spTgt spid="546903"/>
                                        </p:tgtEl>
                                        <p:attrNameLst>
                                          <p:attrName>style.visibility</p:attrName>
                                        </p:attrNameLst>
                                      </p:cBhvr>
                                      <p:tavLst>
                                        <p:tav tm="0">
                                          <p:val>
                                            <p:strVal val="hidden"/>
                                          </p:val>
                                        </p:tav>
                                        <p:tav tm="50000">
                                          <p:val>
                                            <p:strVal val="visible"/>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1" fill="hold" grpId="0" nodeType="clickEffect">
                                  <p:stCondLst>
                                    <p:cond delay="0"/>
                                  </p:stCondLst>
                                  <p:childTnLst>
                                    <p:set>
                                      <p:cBhvr>
                                        <p:cTn id="35" dur="1" fill="hold">
                                          <p:stCondLst>
                                            <p:cond delay="0"/>
                                          </p:stCondLst>
                                        </p:cTn>
                                        <p:tgtEl>
                                          <p:spTgt spid="546901"/>
                                        </p:tgtEl>
                                        <p:attrNameLst>
                                          <p:attrName>style.visibility</p:attrName>
                                        </p:attrNameLst>
                                      </p:cBhvr>
                                      <p:to>
                                        <p:strVal val="visible"/>
                                      </p:to>
                                    </p:set>
                                    <p:animEffect transition="in" filter="wipe(up)">
                                      <p:cBhvr>
                                        <p:cTn id="36" dur="500"/>
                                        <p:tgtEl>
                                          <p:spTgt spid="546901"/>
                                        </p:tgtEl>
                                      </p:cBhvr>
                                    </p:animEffect>
                                  </p:childTnLst>
                                </p:cTn>
                              </p:par>
                              <p:par>
                                <p:cTn id="37" presetID="1" presetClass="entr" presetSubtype="0" fill="hold" nodeType="withEffect">
                                  <p:stCondLst>
                                    <p:cond delay="0"/>
                                  </p:stCondLst>
                                  <p:childTnLst>
                                    <p:set>
                                      <p:cBhvr>
                                        <p:cTn id="38" dur="1" fill="hold">
                                          <p:stCondLst>
                                            <p:cond delay="0"/>
                                          </p:stCondLst>
                                        </p:cTn>
                                        <p:tgtEl>
                                          <p:spTgt spid="546899"/>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46899"/>
                                        </p:tgtEl>
                                        <p:attrNameLst>
                                          <p:attrName>style.visibility</p:attrName>
                                        </p:attrNameLst>
                                      </p:cBhvr>
                                      <p:to>
                                        <p:strVal val="visible"/>
                                      </p:to>
                                    </p:set>
                                  </p:childTnLst>
                                </p:cTn>
                              </p:par>
                              <p:par>
                                <p:cTn id="41" presetID="64" presetClass="path" presetSubtype="0" fill="remove" nodeType="withEffect">
                                  <p:stCondLst>
                                    <p:cond delay="0"/>
                                  </p:stCondLst>
                                  <p:childTnLst>
                                    <p:animMotion origin="layout" path="M 8.33333E-7 -1.11111E-6 L 0.16267 -0.11435 " pathEditMode="relative" rAng="0" ptsTypes="AA">
                                      <p:cBhvr>
                                        <p:cTn id="42" dur="500" spd="-100000" fill="hold"/>
                                        <p:tgtEl>
                                          <p:spTgt spid="546899"/>
                                        </p:tgtEl>
                                        <p:attrNameLst>
                                          <p:attrName>ppt_x</p:attrName>
                                          <p:attrName>ppt_y</p:attrName>
                                        </p:attrNameLst>
                                      </p:cBhvr>
                                      <p:rCtr x="8125" y="-5718"/>
                                    </p:animMotion>
                                  </p:childTnLst>
                                </p:cTn>
                              </p:par>
                            </p:childTnLst>
                          </p:cTn>
                        </p:par>
                        <p:par>
                          <p:cTn id="43" fill="hold" nodeType="afterGroup">
                            <p:stCondLst>
                              <p:cond delay="500"/>
                            </p:stCondLst>
                            <p:childTnLst>
                              <p:par>
                                <p:cTn id="44" presetID="1" presetClass="entr" presetSubtype="0" fill="hold" grpId="0" nodeType="afterEffect">
                                  <p:stCondLst>
                                    <p:cond delay="0"/>
                                  </p:stCondLst>
                                  <p:childTnLst>
                                    <p:set>
                                      <p:cBhvr>
                                        <p:cTn id="45" dur="1" fill="hold">
                                          <p:stCondLst>
                                            <p:cond delay="0"/>
                                          </p:stCondLst>
                                        </p:cTn>
                                        <p:tgtEl>
                                          <p:spTgt spid="546911"/>
                                        </p:tgtEl>
                                        <p:attrNameLst>
                                          <p:attrName>style.visibility</p:attrName>
                                        </p:attrNameLst>
                                      </p:cBhvr>
                                      <p:to>
                                        <p:strVal val="visible"/>
                                      </p:to>
                                    </p:set>
                                  </p:childTnLst>
                                </p:cTn>
                              </p:par>
                            </p:childTnLst>
                          </p:cTn>
                        </p:par>
                      </p:childTnLst>
                    </p:cTn>
                  </p:par>
                  <p:par>
                    <p:cTn id="46" fill="hold" nodeType="clickPar">
                      <p:stCondLst>
                        <p:cond delay="indefinite"/>
                      </p:stCondLst>
                      <p:childTnLst>
                        <p:par>
                          <p:cTn id="47" fill="hold" nodeType="withGroup">
                            <p:stCondLst>
                              <p:cond delay="0"/>
                            </p:stCondLst>
                            <p:childTnLst>
                              <p:par>
                                <p:cTn id="48" presetID="22" presetClass="entr" presetSubtype="1" fill="hold" grpId="0" nodeType="clickEffect">
                                  <p:stCondLst>
                                    <p:cond delay="0"/>
                                  </p:stCondLst>
                                  <p:childTnLst>
                                    <p:set>
                                      <p:cBhvr>
                                        <p:cTn id="49" dur="1" fill="hold">
                                          <p:stCondLst>
                                            <p:cond delay="0"/>
                                          </p:stCondLst>
                                        </p:cTn>
                                        <p:tgtEl>
                                          <p:spTgt spid="546904"/>
                                        </p:tgtEl>
                                        <p:attrNameLst>
                                          <p:attrName>style.visibility</p:attrName>
                                        </p:attrNameLst>
                                      </p:cBhvr>
                                      <p:to>
                                        <p:strVal val="visible"/>
                                      </p:to>
                                    </p:set>
                                    <p:animEffect transition="in" filter="wipe(up)">
                                      <p:cBhvr>
                                        <p:cTn id="50" dur="500"/>
                                        <p:tgtEl>
                                          <p:spTgt spid="546904"/>
                                        </p:tgtEl>
                                      </p:cBhvr>
                                    </p:animEffect>
                                  </p:childTnLst>
                                </p:cTn>
                              </p:par>
                              <p:par>
                                <p:cTn id="51" presetID="1" presetClass="entr" presetSubtype="0" fill="hold" nodeType="withEffect">
                                  <p:stCondLst>
                                    <p:cond delay="0"/>
                                  </p:stCondLst>
                                  <p:childTnLst>
                                    <p:set>
                                      <p:cBhvr>
                                        <p:cTn id="52" dur="1" fill="hold">
                                          <p:stCondLst>
                                            <p:cond delay="0"/>
                                          </p:stCondLst>
                                        </p:cTn>
                                        <p:tgtEl>
                                          <p:spTgt spid="546902"/>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546902"/>
                                        </p:tgtEl>
                                        <p:attrNameLst>
                                          <p:attrName>style.visibility</p:attrName>
                                        </p:attrNameLst>
                                      </p:cBhvr>
                                      <p:to>
                                        <p:strVal val="visible"/>
                                      </p:to>
                                    </p:set>
                                  </p:childTnLst>
                                </p:cTn>
                              </p:par>
                              <p:par>
                                <p:cTn id="55" presetID="64" presetClass="path" presetSubtype="0" fill="remove" nodeType="withEffect">
                                  <p:stCondLst>
                                    <p:cond delay="0"/>
                                  </p:stCondLst>
                                  <p:childTnLst>
                                    <p:animMotion origin="layout" path="M 3.33333E-6 1.11111E-6 L -0.13594 -0.19051 " pathEditMode="relative" rAng="0" ptsTypes="AA">
                                      <p:cBhvr>
                                        <p:cTn id="56" dur="500" spd="-100000" fill="hold"/>
                                        <p:tgtEl>
                                          <p:spTgt spid="546902"/>
                                        </p:tgtEl>
                                        <p:attrNameLst>
                                          <p:attrName>ppt_x</p:attrName>
                                          <p:attrName>ppt_y</p:attrName>
                                        </p:attrNameLst>
                                      </p:cBhvr>
                                      <p:rCtr x="-6806" y="-9537"/>
                                    </p:animMotion>
                                  </p:childTnLst>
                                </p:cTn>
                              </p:par>
                            </p:childTnLst>
                          </p:cTn>
                        </p:par>
                      </p:childTnLst>
                    </p:cTn>
                  </p:par>
                  <p:par>
                    <p:cTn id="57" fill="hold" nodeType="clickPar">
                      <p:stCondLst>
                        <p:cond delay="indefinite"/>
                      </p:stCondLst>
                      <p:childTnLst>
                        <p:par>
                          <p:cTn id="58" fill="hold" nodeType="withGroup">
                            <p:stCondLst>
                              <p:cond delay="0"/>
                            </p:stCondLst>
                            <p:childTnLst>
                              <p:par>
                                <p:cTn id="59" presetID="1" presetClass="exit" presetSubtype="0" fill="hold" grpId="2" nodeType="clickEffect">
                                  <p:stCondLst>
                                    <p:cond delay="0"/>
                                  </p:stCondLst>
                                  <p:childTnLst>
                                    <p:set>
                                      <p:cBhvr>
                                        <p:cTn id="60" dur="1" fill="hold">
                                          <p:stCondLst>
                                            <p:cond delay="0"/>
                                          </p:stCondLst>
                                        </p:cTn>
                                        <p:tgtEl>
                                          <p:spTgt spid="546900"/>
                                        </p:tgtEl>
                                        <p:attrNameLst>
                                          <p:attrName>style.visibility</p:attrName>
                                        </p:attrNameLst>
                                      </p:cBhvr>
                                      <p:to>
                                        <p:strVal val="hidden"/>
                                      </p:to>
                                    </p:set>
                                  </p:childTnLst>
                                </p:cTn>
                              </p:par>
                              <p:par>
                                <p:cTn id="61" presetID="1" presetClass="exit" presetSubtype="0" fill="hold" grpId="1" nodeType="withEffect">
                                  <p:stCondLst>
                                    <p:cond delay="0"/>
                                  </p:stCondLst>
                                  <p:childTnLst>
                                    <p:set>
                                      <p:cBhvr>
                                        <p:cTn id="62" dur="1" fill="hold">
                                          <p:stCondLst>
                                            <p:cond delay="0"/>
                                          </p:stCondLst>
                                        </p:cTn>
                                        <p:tgtEl>
                                          <p:spTgt spid="546901"/>
                                        </p:tgtEl>
                                        <p:attrNameLst>
                                          <p:attrName>style.visibility</p:attrName>
                                        </p:attrNameLst>
                                      </p:cBhvr>
                                      <p:to>
                                        <p:strVal val="hidden"/>
                                      </p:to>
                                    </p:set>
                                  </p:childTnLst>
                                </p:cTn>
                              </p:par>
                              <p:par>
                                <p:cTn id="63" presetID="1" presetClass="exit" presetSubtype="0" fill="hold" grpId="2" nodeType="withEffect">
                                  <p:stCondLst>
                                    <p:cond delay="0"/>
                                  </p:stCondLst>
                                  <p:childTnLst>
                                    <p:set>
                                      <p:cBhvr>
                                        <p:cTn id="64" dur="1" fill="hold">
                                          <p:stCondLst>
                                            <p:cond delay="0"/>
                                          </p:stCondLst>
                                        </p:cTn>
                                        <p:tgtEl>
                                          <p:spTgt spid="546903"/>
                                        </p:tgtEl>
                                        <p:attrNameLst>
                                          <p:attrName>style.visibility</p:attrName>
                                        </p:attrNameLst>
                                      </p:cBhvr>
                                      <p:to>
                                        <p:strVal val="hidden"/>
                                      </p:to>
                                    </p:set>
                                  </p:childTnLst>
                                </p:cTn>
                              </p:par>
                              <p:par>
                                <p:cTn id="65" presetID="1" presetClass="exit" presetSubtype="0" fill="hold" grpId="1" nodeType="withEffect">
                                  <p:stCondLst>
                                    <p:cond delay="0"/>
                                  </p:stCondLst>
                                  <p:childTnLst>
                                    <p:set>
                                      <p:cBhvr>
                                        <p:cTn id="66" dur="1" fill="hold">
                                          <p:stCondLst>
                                            <p:cond delay="0"/>
                                          </p:stCondLst>
                                        </p:cTn>
                                        <p:tgtEl>
                                          <p:spTgt spid="546904"/>
                                        </p:tgtEl>
                                        <p:attrNameLst>
                                          <p:attrName>style.visibility</p:attrName>
                                        </p:attrNameLst>
                                      </p:cBhvr>
                                      <p:to>
                                        <p:strVal val="hidden"/>
                                      </p:to>
                                    </p:set>
                                  </p:childTnLst>
                                </p:cTn>
                              </p:par>
                              <p:par>
                                <p:cTn id="67" presetID="1" presetClass="exit" presetSubtype="0" fill="hold" grpId="2" nodeType="withEffect">
                                  <p:stCondLst>
                                    <p:cond delay="0"/>
                                  </p:stCondLst>
                                  <p:childTnLst>
                                    <p:set>
                                      <p:cBhvr>
                                        <p:cTn id="68" dur="1" fill="hold">
                                          <p:stCondLst>
                                            <p:cond delay="0"/>
                                          </p:stCondLst>
                                        </p:cTn>
                                        <p:tgtEl>
                                          <p:spTgt spid="546906"/>
                                        </p:tgtEl>
                                        <p:attrNameLst>
                                          <p:attrName>style.visibility</p:attrName>
                                        </p:attrNameLst>
                                      </p:cBhvr>
                                      <p:to>
                                        <p:strVal val="hidden"/>
                                      </p:to>
                                    </p:set>
                                  </p:childTnLst>
                                </p:cTn>
                              </p:par>
                            </p:childTnLst>
                          </p:cTn>
                        </p:par>
                      </p:childTnLst>
                    </p:cTn>
                  </p:par>
                  <p:par>
                    <p:cTn id="69" fill="hold" nodeType="clickPar">
                      <p:stCondLst>
                        <p:cond delay="indefinite"/>
                      </p:stCondLst>
                      <p:childTnLst>
                        <p:par>
                          <p:cTn id="70" fill="hold" nodeType="withGroup">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546912"/>
                                        </p:tgtEl>
                                        <p:attrNameLst>
                                          <p:attrName>style.visibility</p:attrName>
                                        </p:attrNameLst>
                                      </p:cBhvr>
                                      <p:to>
                                        <p:strVal val="visible"/>
                                      </p:to>
                                    </p:set>
                                  </p:childTnLst>
                                </p:cTn>
                              </p:par>
                              <p:par>
                                <p:cTn id="73" presetID="35" presetClass="emph" presetSubtype="0" repeatCount="10000" fill="hold" grpId="1" nodeType="withEffect">
                                  <p:stCondLst>
                                    <p:cond delay="0"/>
                                  </p:stCondLst>
                                  <p:childTnLst>
                                    <p:anim calcmode="discrete" valueType="str">
                                      <p:cBhvr>
                                        <p:cTn id="74" dur="500" fill="hold"/>
                                        <p:tgtEl>
                                          <p:spTgt spid="546912"/>
                                        </p:tgtEl>
                                        <p:attrNameLst>
                                          <p:attrName>style.visibility</p:attrName>
                                        </p:attrNameLst>
                                      </p:cBhvr>
                                      <p:tavLst>
                                        <p:tav tm="0">
                                          <p:val>
                                            <p:strVal val="hidden"/>
                                          </p:val>
                                        </p:tav>
                                        <p:tav tm="50000">
                                          <p:val>
                                            <p:strVal val="visible"/>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1" presetClass="entr" presetSubtype="0" fill="hold" nodeType="clickEffect">
                                  <p:stCondLst>
                                    <p:cond delay="0"/>
                                  </p:stCondLst>
                                  <p:childTnLst>
                                    <p:set>
                                      <p:cBhvr>
                                        <p:cTn id="78" dur="1" fill="hold">
                                          <p:stCondLst>
                                            <p:cond delay="0"/>
                                          </p:stCondLst>
                                        </p:cTn>
                                        <p:tgtEl>
                                          <p:spTgt spid="546862"/>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546863"/>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546864"/>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546865"/>
                                        </p:tgtEl>
                                        <p:attrNameLst>
                                          <p:attrName>style.visibility</p:attrName>
                                        </p:attrNameLst>
                                      </p:cBhvr>
                                      <p:to>
                                        <p:strVal val="visible"/>
                                      </p:to>
                                    </p:set>
                                  </p:childTnLst>
                                </p:cTn>
                              </p:par>
                            </p:childTnLst>
                          </p:cTn>
                        </p:par>
                      </p:childTnLst>
                    </p:cTn>
                  </p:par>
                  <p:par>
                    <p:cTn id="85" fill="hold" nodeType="clickPar">
                      <p:stCondLst>
                        <p:cond delay="indefinite"/>
                      </p:stCondLst>
                      <p:childTnLst>
                        <p:par>
                          <p:cTn id="86" fill="hold" nodeType="withGroup">
                            <p:stCondLst>
                              <p:cond delay="0"/>
                            </p:stCondLst>
                            <p:childTnLst>
                              <p:par>
                                <p:cTn id="87" presetID="1" presetClass="exit" presetSubtype="0" fill="hold" grpId="2" nodeType="clickEffect">
                                  <p:stCondLst>
                                    <p:cond delay="0"/>
                                  </p:stCondLst>
                                  <p:childTnLst>
                                    <p:set>
                                      <p:cBhvr>
                                        <p:cTn id="88" dur="1" fill="hold">
                                          <p:stCondLst>
                                            <p:cond delay="0"/>
                                          </p:stCondLst>
                                        </p:cTn>
                                        <p:tgtEl>
                                          <p:spTgt spid="546912"/>
                                        </p:tgtEl>
                                        <p:attrNameLst>
                                          <p:attrName>style.visibility</p:attrName>
                                        </p:attrNameLst>
                                      </p:cBhvr>
                                      <p:to>
                                        <p:strVal val="hidden"/>
                                      </p:to>
                                    </p:set>
                                  </p:childTnLst>
                                </p:cTn>
                              </p:par>
                              <p:par>
                                <p:cTn id="89" presetID="1" presetClass="exit" presetSubtype="0" fill="hold" grpId="0" nodeType="withEffect">
                                  <p:stCondLst>
                                    <p:cond delay="0"/>
                                  </p:stCondLst>
                                  <p:childTnLst>
                                    <p:set>
                                      <p:cBhvr>
                                        <p:cTn id="90" dur="1" fill="hold">
                                          <p:stCondLst>
                                            <p:cond delay="0"/>
                                          </p:stCondLst>
                                        </p:cTn>
                                        <p:tgtEl>
                                          <p:spTgt spid="546896"/>
                                        </p:tgtEl>
                                        <p:attrNameLst>
                                          <p:attrName>style.visibility</p:attrName>
                                        </p:attrNameLst>
                                      </p:cBhvr>
                                      <p:to>
                                        <p:strVal val="hidden"/>
                                      </p:to>
                                    </p:set>
                                  </p:childTnLst>
                                </p:cTn>
                              </p:par>
                              <p:par>
                                <p:cTn id="91" presetID="1" presetClass="exit" presetSubtype="0" fill="hold" grpId="0" nodeType="withEffect">
                                  <p:stCondLst>
                                    <p:cond delay="0"/>
                                  </p:stCondLst>
                                  <p:childTnLst>
                                    <p:set>
                                      <p:cBhvr>
                                        <p:cTn id="92" dur="1" fill="hold">
                                          <p:stCondLst>
                                            <p:cond delay="0"/>
                                          </p:stCondLst>
                                        </p:cTn>
                                        <p:tgtEl>
                                          <p:spTgt spid="546898"/>
                                        </p:tgtEl>
                                        <p:attrNameLst>
                                          <p:attrName>style.visibility</p:attrName>
                                        </p:attrNameLst>
                                      </p:cBhvr>
                                      <p:to>
                                        <p:strVal val="hidden"/>
                                      </p:to>
                                    </p:set>
                                  </p:childTnLst>
                                </p:cTn>
                              </p:par>
                              <p:par>
                                <p:cTn id="93" presetID="1" presetClass="exit" presetSubtype="0" fill="hold" grpId="0" nodeType="withEffect">
                                  <p:stCondLst>
                                    <p:cond delay="0"/>
                                  </p:stCondLst>
                                  <p:childTnLst>
                                    <p:set>
                                      <p:cBhvr>
                                        <p:cTn id="94" dur="1" fill="hold">
                                          <p:stCondLst>
                                            <p:cond delay="0"/>
                                          </p:stCondLst>
                                        </p:cTn>
                                        <p:tgtEl>
                                          <p:spTgt spid="546897"/>
                                        </p:tgtEl>
                                        <p:attrNameLst>
                                          <p:attrName>style.visibility</p:attrName>
                                        </p:attrNameLst>
                                      </p:cBhvr>
                                      <p:to>
                                        <p:strVal val="hidden"/>
                                      </p:to>
                                    </p:set>
                                  </p:childTnLst>
                                </p:cTn>
                              </p:par>
                            </p:childTnLst>
                          </p:cTn>
                        </p:par>
                      </p:childTnLst>
                    </p:cTn>
                  </p:par>
                  <p:par>
                    <p:cTn id="95" fill="hold" nodeType="clickPar">
                      <p:stCondLst>
                        <p:cond delay="indefinite"/>
                      </p:stCondLst>
                      <p:childTnLst>
                        <p:par>
                          <p:cTn id="96" fill="hold" nodeType="withGroup">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546994"/>
                                        </p:tgtEl>
                                        <p:attrNameLst>
                                          <p:attrName>style.visibility</p:attrName>
                                        </p:attrNameLst>
                                      </p:cBhvr>
                                      <p:to>
                                        <p:strVal val="visible"/>
                                      </p:to>
                                    </p:set>
                                  </p:childTnLst>
                                </p:cTn>
                              </p:par>
                            </p:childTnLst>
                          </p:cTn>
                        </p:par>
                      </p:childTnLst>
                    </p:cTn>
                  </p:par>
                  <p:par>
                    <p:cTn id="99" fill="hold" nodeType="clickPar">
                      <p:stCondLst>
                        <p:cond delay="indefinite"/>
                      </p:stCondLst>
                      <p:childTnLst>
                        <p:par>
                          <p:cTn id="100" fill="hold" nodeType="withGroup">
                            <p:stCondLst>
                              <p:cond delay="0"/>
                            </p:stCondLst>
                            <p:childTnLst>
                              <p:par>
                                <p:cTn id="101" presetID="1" presetClass="entr" presetSubtype="0" fill="hold" nodeType="clickEffect">
                                  <p:stCondLst>
                                    <p:cond delay="0"/>
                                  </p:stCondLst>
                                  <p:childTnLst>
                                    <p:set>
                                      <p:cBhvr>
                                        <p:cTn id="102" dur="1" fill="hold">
                                          <p:stCondLst>
                                            <p:cond delay="0"/>
                                          </p:stCondLst>
                                        </p:cTn>
                                        <p:tgtEl>
                                          <p:spTgt spid="546866"/>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546870"/>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546871"/>
                                        </p:tgtEl>
                                        <p:attrNameLst>
                                          <p:attrName>style.visibility</p:attrName>
                                        </p:attrNameLst>
                                      </p:cBhvr>
                                      <p:to>
                                        <p:strVal val="visible"/>
                                      </p:to>
                                    </p:se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546913"/>
                                        </p:tgtEl>
                                        <p:attrNameLst>
                                          <p:attrName>style.visibility</p:attrName>
                                        </p:attrNameLst>
                                      </p:cBhvr>
                                      <p:to>
                                        <p:strVal val="visible"/>
                                      </p:to>
                                    </p:set>
                                  </p:childTnLst>
                                </p:cTn>
                              </p:par>
                              <p:par>
                                <p:cTn id="111" presetID="35" presetClass="emph" presetSubtype="0" repeatCount="10000" fill="hold" grpId="1" nodeType="withEffect">
                                  <p:stCondLst>
                                    <p:cond delay="0"/>
                                  </p:stCondLst>
                                  <p:childTnLst>
                                    <p:anim calcmode="discrete" valueType="str">
                                      <p:cBhvr>
                                        <p:cTn id="112" dur="500" fill="hold"/>
                                        <p:tgtEl>
                                          <p:spTgt spid="546913"/>
                                        </p:tgtEl>
                                        <p:attrNameLst>
                                          <p:attrName>style.visibility</p:attrName>
                                        </p:attrNameLst>
                                      </p:cBhvr>
                                      <p:tavLst>
                                        <p:tav tm="0">
                                          <p:val>
                                            <p:strVal val="hidden"/>
                                          </p:val>
                                        </p:tav>
                                        <p:tav tm="50000">
                                          <p:val>
                                            <p:strVal val="visible"/>
                                          </p:val>
                                        </p:tav>
                                      </p:tavLst>
                                    </p:anim>
                                  </p:childTnLst>
                                </p:cTn>
                              </p:par>
                            </p:childTnLst>
                          </p:cTn>
                        </p:par>
                      </p:childTnLst>
                    </p:cTn>
                  </p:par>
                  <p:par>
                    <p:cTn id="113" fill="hold" nodeType="clickPar">
                      <p:stCondLst>
                        <p:cond delay="indefinite"/>
                      </p:stCondLst>
                      <p:childTnLst>
                        <p:par>
                          <p:cTn id="114" fill="hold" nodeType="withGroup">
                            <p:stCondLst>
                              <p:cond delay="0"/>
                            </p:stCondLst>
                            <p:childTnLst>
                              <p:par>
                                <p:cTn id="115" presetID="22" presetClass="entr" presetSubtype="4" fill="hold" grpId="0" nodeType="clickEffect">
                                  <p:stCondLst>
                                    <p:cond delay="0"/>
                                  </p:stCondLst>
                                  <p:childTnLst>
                                    <p:set>
                                      <p:cBhvr>
                                        <p:cTn id="116" dur="1" fill="hold">
                                          <p:stCondLst>
                                            <p:cond delay="0"/>
                                          </p:stCondLst>
                                        </p:cTn>
                                        <p:tgtEl>
                                          <p:spTgt spid="546914"/>
                                        </p:tgtEl>
                                        <p:attrNameLst>
                                          <p:attrName>style.visibility</p:attrName>
                                        </p:attrNameLst>
                                      </p:cBhvr>
                                      <p:to>
                                        <p:strVal val="visible"/>
                                      </p:to>
                                    </p:set>
                                    <p:animEffect transition="in" filter="wipe(down)">
                                      <p:cBhvr>
                                        <p:cTn id="117" dur="500"/>
                                        <p:tgtEl>
                                          <p:spTgt spid="546914"/>
                                        </p:tgtEl>
                                      </p:cBhvr>
                                    </p:animEffec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22" presetClass="entr" presetSubtype="2" fill="hold" grpId="0" nodeType="clickEffect">
                                  <p:stCondLst>
                                    <p:cond delay="0"/>
                                  </p:stCondLst>
                                  <p:childTnLst>
                                    <p:set>
                                      <p:cBhvr>
                                        <p:cTn id="121" dur="1" fill="hold">
                                          <p:stCondLst>
                                            <p:cond delay="0"/>
                                          </p:stCondLst>
                                        </p:cTn>
                                        <p:tgtEl>
                                          <p:spTgt spid="546924"/>
                                        </p:tgtEl>
                                        <p:attrNameLst>
                                          <p:attrName>style.visibility</p:attrName>
                                        </p:attrNameLst>
                                      </p:cBhvr>
                                      <p:to>
                                        <p:strVal val="visible"/>
                                      </p:to>
                                    </p:set>
                                    <p:animEffect transition="in" filter="wipe(right)">
                                      <p:cBhvr>
                                        <p:cTn id="122" dur="500"/>
                                        <p:tgtEl>
                                          <p:spTgt spid="546924"/>
                                        </p:tgtEl>
                                      </p:cBhvr>
                                    </p:animEffect>
                                  </p:childTnLst>
                                </p:cTn>
                              </p:par>
                            </p:childTnLst>
                          </p:cTn>
                        </p:par>
                      </p:childTnLst>
                    </p:cTn>
                  </p:par>
                  <p:par>
                    <p:cTn id="123" fill="hold" nodeType="clickPar">
                      <p:stCondLst>
                        <p:cond delay="indefinite"/>
                      </p:stCondLst>
                      <p:childTnLst>
                        <p:par>
                          <p:cTn id="124" fill="hold" nodeType="withGroup">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546917"/>
                                        </p:tgtEl>
                                        <p:attrNameLst>
                                          <p:attrName>style.visibility</p:attrName>
                                        </p:attrNameLst>
                                      </p:cBhvr>
                                      <p:to>
                                        <p:strVal val="visible"/>
                                      </p:to>
                                    </p:set>
                                  </p:childTnLst>
                                </p:cTn>
                              </p:par>
                              <p:par>
                                <p:cTn id="127" presetID="35" presetClass="emph" presetSubtype="0" repeatCount="10000" fill="hold" grpId="1" nodeType="withEffect">
                                  <p:stCondLst>
                                    <p:cond delay="0"/>
                                  </p:stCondLst>
                                  <p:childTnLst>
                                    <p:anim calcmode="discrete" valueType="str">
                                      <p:cBhvr>
                                        <p:cTn id="128" dur="500" fill="hold"/>
                                        <p:tgtEl>
                                          <p:spTgt spid="546917"/>
                                        </p:tgtEl>
                                        <p:attrNameLst>
                                          <p:attrName>style.visibility</p:attrName>
                                        </p:attrNameLst>
                                      </p:cBhvr>
                                      <p:tavLst>
                                        <p:tav tm="0">
                                          <p:val>
                                            <p:strVal val="hidden"/>
                                          </p:val>
                                        </p:tav>
                                        <p:tav tm="50000">
                                          <p:val>
                                            <p:strVal val="visible"/>
                                          </p:val>
                                        </p:tav>
                                      </p:tavLst>
                                    </p:anim>
                                  </p:childTnLst>
                                </p:cTn>
                              </p:par>
                            </p:childTnLst>
                          </p:cTn>
                        </p:par>
                      </p:childTnLst>
                    </p:cTn>
                  </p:par>
                  <p:par>
                    <p:cTn id="129" fill="hold" nodeType="clickPar">
                      <p:stCondLst>
                        <p:cond delay="indefinite"/>
                      </p:stCondLst>
                      <p:childTnLst>
                        <p:par>
                          <p:cTn id="130" fill="hold" nodeType="withGroup">
                            <p:stCondLst>
                              <p:cond delay="0"/>
                            </p:stCondLst>
                            <p:childTnLst>
                              <p:par>
                                <p:cTn id="131" presetID="22" presetClass="entr" presetSubtype="1" fill="hold" grpId="0" nodeType="clickEffect">
                                  <p:stCondLst>
                                    <p:cond delay="0"/>
                                  </p:stCondLst>
                                  <p:childTnLst>
                                    <p:set>
                                      <p:cBhvr>
                                        <p:cTn id="132" dur="1" fill="hold">
                                          <p:stCondLst>
                                            <p:cond delay="0"/>
                                          </p:stCondLst>
                                        </p:cTn>
                                        <p:tgtEl>
                                          <p:spTgt spid="546918"/>
                                        </p:tgtEl>
                                        <p:attrNameLst>
                                          <p:attrName>style.visibility</p:attrName>
                                        </p:attrNameLst>
                                      </p:cBhvr>
                                      <p:to>
                                        <p:strVal val="visible"/>
                                      </p:to>
                                    </p:set>
                                    <p:animEffect transition="in" filter="wipe(up)">
                                      <p:cBhvr>
                                        <p:cTn id="133" dur="500"/>
                                        <p:tgtEl>
                                          <p:spTgt spid="546918"/>
                                        </p:tgtEl>
                                      </p:cBhvr>
                                    </p:animEffect>
                                  </p:childTnLst>
                                </p:cTn>
                              </p:par>
                              <p:par>
                                <p:cTn id="134" presetID="1" presetClass="entr" presetSubtype="0" fill="hold" nodeType="withEffect">
                                  <p:stCondLst>
                                    <p:cond delay="0"/>
                                  </p:stCondLst>
                                  <p:childTnLst>
                                    <p:set>
                                      <p:cBhvr>
                                        <p:cTn id="135" dur="1" fill="hold">
                                          <p:stCondLst>
                                            <p:cond delay="0"/>
                                          </p:stCondLst>
                                        </p:cTn>
                                        <p:tgtEl>
                                          <p:spTgt spid="546916"/>
                                        </p:tgtEl>
                                        <p:attrNameLst>
                                          <p:attrName>style.visibility</p:attrName>
                                        </p:attrNameLst>
                                      </p:cBhvr>
                                      <p:to>
                                        <p:strVal val="visible"/>
                                      </p:to>
                                    </p:set>
                                  </p:childTnLst>
                                </p:cTn>
                              </p:par>
                              <p:par>
                                <p:cTn id="136" presetID="64" presetClass="path" presetSubtype="0" fill="remove" nodeType="withEffect">
                                  <p:stCondLst>
                                    <p:cond delay="0"/>
                                  </p:stCondLst>
                                  <p:childTnLst>
                                    <p:animMotion origin="layout" path="M -3.33333E-6 1.48148E-6 L 0.25226 -0.68264 " pathEditMode="relative" rAng="0" ptsTypes="AA">
                                      <p:cBhvr>
                                        <p:cTn id="137" dur="500" spd="-100000" fill="hold"/>
                                        <p:tgtEl>
                                          <p:spTgt spid="546916"/>
                                        </p:tgtEl>
                                        <p:attrNameLst>
                                          <p:attrName>ppt_x</p:attrName>
                                          <p:attrName>ppt_y</p:attrName>
                                        </p:attrNameLst>
                                      </p:cBhvr>
                                      <p:rCtr x="12604" y="-34144"/>
                                    </p:animMotion>
                                  </p:childTnLst>
                                </p:cTn>
                              </p:par>
                            </p:childTnLst>
                          </p:cTn>
                        </p:par>
                        <p:par>
                          <p:cTn id="138" fill="hold" nodeType="afterGroup">
                            <p:stCondLst>
                              <p:cond delay="500"/>
                            </p:stCondLst>
                            <p:childTnLst>
                              <p:par>
                                <p:cTn id="139" presetID="1" presetClass="entr" presetSubtype="0" fill="hold" grpId="0" nodeType="afterEffect">
                                  <p:stCondLst>
                                    <p:cond delay="0"/>
                                  </p:stCondLst>
                                  <p:childTnLst>
                                    <p:set>
                                      <p:cBhvr>
                                        <p:cTn id="140" dur="1" fill="hold">
                                          <p:stCondLst>
                                            <p:cond delay="0"/>
                                          </p:stCondLst>
                                        </p:cTn>
                                        <p:tgtEl>
                                          <p:spTgt spid="547044"/>
                                        </p:tgtEl>
                                        <p:attrNameLst>
                                          <p:attrName>style.visibility</p:attrName>
                                        </p:attrNameLst>
                                      </p:cBhvr>
                                      <p:to>
                                        <p:strVal val="visible"/>
                                      </p:to>
                                    </p:set>
                                  </p:childTnLst>
                                </p:cTn>
                              </p:par>
                            </p:childTnLst>
                          </p:cTn>
                        </p:par>
                      </p:childTnLst>
                    </p:cTn>
                  </p:par>
                  <p:par>
                    <p:cTn id="141" fill="hold" nodeType="clickPar">
                      <p:stCondLst>
                        <p:cond delay="indefinite"/>
                      </p:stCondLst>
                      <p:childTnLst>
                        <p:par>
                          <p:cTn id="142" fill="hold" nodeType="withGroup">
                            <p:stCondLst>
                              <p:cond delay="0"/>
                            </p:stCondLst>
                            <p:childTnLst>
                              <p:par>
                                <p:cTn id="143" presetID="1" presetClass="entr" presetSubtype="0" fill="hold" nodeType="clickEffect">
                                  <p:stCondLst>
                                    <p:cond delay="0"/>
                                  </p:stCondLst>
                                  <p:childTnLst>
                                    <p:set>
                                      <p:cBhvr>
                                        <p:cTn id="144" dur="1" fill="hold">
                                          <p:stCondLst>
                                            <p:cond delay="0"/>
                                          </p:stCondLst>
                                        </p:cTn>
                                        <p:tgtEl>
                                          <p:spTgt spid="547043"/>
                                        </p:tgtEl>
                                        <p:attrNameLst>
                                          <p:attrName>style.visibility</p:attrName>
                                        </p:attrNameLst>
                                      </p:cBhvr>
                                      <p:to>
                                        <p:strVal val="visible"/>
                                      </p:to>
                                    </p:set>
                                  </p:childTnLst>
                                </p:cTn>
                              </p:par>
                              <p:par>
                                <p:cTn id="145" presetID="64" presetClass="path" presetSubtype="0" fill="remove" nodeType="withEffect">
                                  <p:stCondLst>
                                    <p:cond delay="0"/>
                                  </p:stCondLst>
                                  <p:childTnLst>
                                    <p:animMotion origin="layout" path="M 3.33333E-6 -1.11022E-16 L 0.33871 -0.76736 " pathEditMode="relative" rAng="0" ptsTypes="AA">
                                      <p:cBhvr>
                                        <p:cTn id="146" dur="500" spd="-100000" fill="hold"/>
                                        <p:tgtEl>
                                          <p:spTgt spid="547043"/>
                                        </p:tgtEl>
                                        <p:attrNameLst>
                                          <p:attrName>ppt_x</p:attrName>
                                          <p:attrName>ppt_y</p:attrName>
                                        </p:attrNameLst>
                                      </p:cBhvr>
                                      <p:rCtr x="16927" y="-38380"/>
                                    </p:animMotion>
                                  </p:childTnLst>
                                </p:cTn>
                              </p:par>
                            </p:childTnLst>
                          </p:cTn>
                        </p:par>
                      </p:childTnLst>
                    </p:cTn>
                  </p:par>
                  <p:par>
                    <p:cTn id="147" fill="hold" nodeType="clickPar">
                      <p:stCondLst>
                        <p:cond delay="indefinite"/>
                      </p:stCondLst>
                      <p:childTnLst>
                        <p:par>
                          <p:cTn id="148" fill="hold" nodeType="withGroup">
                            <p:stCondLst>
                              <p:cond delay="0"/>
                            </p:stCondLst>
                            <p:childTnLst>
                              <p:par>
                                <p:cTn id="149" presetID="22" presetClass="entr" presetSubtype="1" fill="hold" grpId="0" nodeType="clickEffect">
                                  <p:stCondLst>
                                    <p:cond delay="0"/>
                                  </p:stCondLst>
                                  <p:childTnLst>
                                    <p:set>
                                      <p:cBhvr>
                                        <p:cTn id="150" dur="1" fill="hold">
                                          <p:stCondLst>
                                            <p:cond delay="0"/>
                                          </p:stCondLst>
                                        </p:cTn>
                                        <p:tgtEl>
                                          <p:spTgt spid="143"/>
                                        </p:tgtEl>
                                        <p:attrNameLst>
                                          <p:attrName>style.visibility</p:attrName>
                                        </p:attrNameLst>
                                      </p:cBhvr>
                                      <p:to>
                                        <p:strVal val="visible"/>
                                      </p:to>
                                    </p:set>
                                    <p:animEffect transition="in" filter="wipe(up)">
                                      <p:cBhvr>
                                        <p:cTn id="151" dur="500"/>
                                        <p:tgtEl>
                                          <p:spTgt spid="143"/>
                                        </p:tgtEl>
                                      </p:cBhvr>
                                    </p:animEffect>
                                  </p:childTnLst>
                                </p:cTn>
                              </p:par>
                              <p:par>
                                <p:cTn id="152" presetID="1" presetClass="entr" presetSubtype="0" fill="hold" nodeType="withEffect">
                                  <p:stCondLst>
                                    <p:cond delay="0"/>
                                  </p:stCondLst>
                                  <p:childTnLst>
                                    <p:set>
                                      <p:cBhvr>
                                        <p:cTn id="153" dur="1" fill="hold">
                                          <p:stCondLst>
                                            <p:cond delay="0"/>
                                          </p:stCondLst>
                                        </p:cTn>
                                        <p:tgtEl>
                                          <p:spTgt spid="546926"/>
                                        </p:tgtEl>
                                        <p:attrNameLst>
                                          <p:attrName>style.visibility</p:attrName>
                                        </p:attrNameLst>
                                      </p:cBhvr>
                                      <p:to>
                                        <p:strVal val="visible"/>
                                      </p:to>
                                    </p:set>
                                  </p:childTnLst>
                                </p:cTn>
                              </p:par>
                              <p:par>
                                <p:cTn id="154" presetID="64" presetClass="path" presetSubtype="0" fill="remove" nodeType="withEffect">
                                  <p:stCondLst>
                                    <p:cond delay="0"/>
                                  </p:stCondLst>
                                  <p:childTnLst>
                                    <p:animMotion origin="layout" path="M -1.66667E-6 4.81481E-6 L 0.20434 -0.62663 " pathEditMode="relative" rAng="0" ptsTypes="AA">
                                      <p:cBhvr>
                                        <p:cTn id="155" dur="500" spd="-100000" fill="hold"/>
                                        <p:tgtEl>
                                          <p:spTgt spid="546926"/>
                                        </p:tgtEl>
                                        <p:attrNameLst>
                                          <p:attrName>ppt_x</p:attrName>
                                          <p:attrName>ppt_y</p:attrName>
                                        </p:attrNameLst>
                                      </p:cBhvr>
                                      <p:rCtr x="10208" y="-31343"/>
                                    </p:animMotion>
                                  </p:childTnLst>
                                </p:cTn>
                              </p:par>
                            </p:childTnLst>
                          </p:cTn>
                        </p:par>
                        <p:par>
                          <p:cTn id="156" fill="hold" nodeType="afterGroup">
                            <p:stCondLst>
                              <p:cond delay="500"/>
                            </p:stCondLst>
                            <p:childTnLst>
                              <p:par>
                                <p:cTn id="157" presetID="1" presetClass="entr" presetSubtype="0" fill="hold" grpId="0" nodeType="afterEffect">
                                  <p:stCondLst>
                                    <p:cond delay="0"/>
                                  </p:stCondLst>
                                  <p:childTnLst>
                                    <p:set>
                                      <p:cBhvr>
                                        <p:cTn id="158" dur="1" fill="hold">
                                          <p:stCondLst>
                                            <p:cond delay="0"/>
                                          </p:stCondLst>
                                        </p:cTn>
                                        <p:tgtEl>
                                          <p:spTgt spid="546925"/>
                                        </p:tgtEl>
                                        <p:attrNameLst>
                                          <p:attrName>style.visibility</p:attrName>
                                        </p:attrNameLst>
                                      </p:cBhvr>
                                      <p:to>
                                        <p:strVal val="visible"/>
                                      </p:to>
                                    </p:set>
                                  </p:childTnLst>
                                </p:cTn>
                              </p:par>
                            </p:childTnLst>
                          </p:cTn>
                        </p:par>
                      </p:childTnLst>
                    </p:cTn>
                  </p:par>
                  <p:par>
                    <p:cTn id="159" fill="hold" nodeType="clickPar">
                      <p:stCondLst>
                        <p:cond delay="indefinite"/>
                      </p:stCondLst>
                      <p:childTnLst>
                        <p:par>
                          <p:cTn id="160" fill="hold" nodeType="withGroup">
                            <p:stCondLst>
                              <p:cond delay="0"/>
                            </p:stCondLst>
                            <p:childTnLst>
                              <p:par>
                                <p:cTn id="161" presetID="1" presetClass="exit" presetSubtype="0" fill="hold" grpId="2" nodeType="clickEffect">
                                  <p:stCondLst>
                                    <p:cond delay="0"/>
                                  </p:stCondLst>
                                  <p:childTnLst>
                                    <p:set>
                                      <p:cBhvr>
                                        <p:cTn id="162" dur="1" fill="hold">
                                          <p:stCondLst>
                                            <p:cond delay="0"/>
                                          </p:stCondLst>
                                        </p:cTn>
                                        <p:tgtEl>
                                          <p:spTgt spid="546917"/>
                                        </p:tgtEl>
                                        <p:attrNameLst>
                                          <p:attrName>style.visibility</p:attrName>
                                        </p:attrNameLst>
                                      </p:cBhvr>
                                      <p:to>
                                        <p:strVal val="hidden"/>
                                      </p:to>
                                    </p:set>
                                  </p:childTnLst>
                                </p:cTn>
                              </p:par>
                              <p:par>
                                <p:cTn id="163" presetID="1" presetClass="exit" presetSubtype="0" fill="hold" grpId="1" nodeType="withEffect">
                                  <p:stCondLst>
                                    <p:cond delay="0"/>
                                  </p:stCondLst>
                                  <p:childTnLst>
                                    <p:set>
                                      <p:cBhvr>
                                        <p:cTn id="164" dur="1" fill="hold">
                                          <p:stCondLst>
                                            <p:cond delay="0"/>
                                          </p:stCondLst>
                                        </p:cTn>
                                        <p:tgtEl>
                                          <p:spTgt spid="546918"/>
                                        </p:tgtEl>
                                        <p:attrNameLst>
                                          <p:attrName>style.visibility</p:attrName>
                                        </p:attrNameLst>
                                      </p:cBhvr>
                                      <p:to>
                                        <p:strVal val="hidden"/>
                                      </p:to>
                                    </p:set>
                                  </p:childTnLst>
                                </p:cTn>
                              </p:par>
                              <p:par>
                                <p:cTn id="165" presetID="1" presetClass="exit" presetSubtype="0" fill="hold" grpId="1" nodeType="withEffect">
                                  <p:stCondLst>
                                    <p:cond delay="0"/>
                                  </p:stCondLst>
                                  <p:childTnLst>
                                    <p:set>
                                      <p:cBhvr>
                                        <p:cTn id="166" dur="1" fill="hold">
                                          <p:stCondLst>
                                            <p:cond delay="0"/>
                                          </p:stCondLst>
                                        </p:cTn>
                                        <p:tgtEl>
                                          <p:spTgt spid="546914"/>
                                        </p:tgtEl>
                                        <p:attrNameLst>
                                          <p:attrName>style.visibility</p:attrName>
                                        </p:attrNameLst>
                                      </p:cBhvr>
                                      <p:to>
                                        <p:strVal val="hidden"/>
                                      </p:to>
                                    </p:set>
                                  </p:childTnLst>
                                </p:cTn>
                              </p:par>
                              <p:par>
                                <p:cTn id="167" presetID="1" presetClass="exit" presetSubtype="0" fill="hold" grpId="1" nodeType="withEffect">
                                  <p:stCondLst>
                                    <p:cond delay="0"/>
                                  </p:stCondLst>
                                  <p:childTnLst>
                                    <p:set>
                                      <p:cBhvr>
                                        <p:cTn id="168" dur="1" fill="hold">
                                          <p:stCondLst>
                                            <p:cond delay="0"/>
                                          </p:stCondLst>
                                        </p:cTn>
                                        <p:tgtEl>
                                          <p:spTgt spid="546924"/>
                                        </p:tgtEl>
                                        <p:attrNameLst>
                                          <p:attrName>style.visibility</p:attrName>
                                        </p:attrNameLst>
                                      </p:cBhvr>
                                      <p:to>
                                        <p:strVal val="hidden"/>
                                      </p:to>
                                    </p:set>
                                  </p:childTnLst>
                                </p:cTn>
                              </p:par>
                              <p:par>
                                <p:cTn id="169" presetID="1" presetClass="exit" presetSubtype="0" fill="hold" grpId="2" nodeType="withEffect">
                                  <p:stCondLst>
                                    <p:cond delay="0"/>
                                  </p:stCondLst>
                                  <p:childTnLst>
                                    <p:set>
                                      <p:cBhvr>
                                        <p:cTn id="170" dur="1" fill="hold">
                                          <p:stCondLst>
                                            <p:cond delay="0"/>
                                          </p:stCondLst>
                                        </p:cTn>
                                        <p:tgtEl>
                                          <p:spTgt spid="546913"/>
                                        </p:tgtEl>
                                        <p:attrNameLst>
                                          <p:attrName>style.visibility</p:attrName>
                                        </p:attrNameLst>
                                      </p:cBhvr>
                                      <p:to>
                                        <p:strVal val="hidden"/>
                                      </p:to>
                                    </p:set>
                                  </p:childTnLst>
                                </p:cTn>
                              </p:par>
                              <p:par>
                                <p:cTn id="171" presetID="1" presetClass="exit" presetSubtype="0" fill="hold" grpId="1" nodeType="withEffect">
                                  <p:stCondLst>
                                    <p:cond delay="0"/>
                                  </p:stCondLst>
                                  <p:childTnLst>
                                    <p:set>
                                      <p:cBhvr>
                                        <p:cTn id="172" dur="1" fill="hold">
                                          <p:stCondLst>
                                            <p:cond delay="0"/>
                                          </p:stCondLst>
                                        </p:cTn>
                                        <p:tgtEl>
                                          <p:spTgt spid="143"/>
                                        </p:tgtEl>
                                        <p:attrNameLst>
                                          <p:attrName>style.visibility</p:attrName>
                                        </p:attrNameLst>
                                      </p:cBhvr>
                                      <p:to>
                                        <p:strVal val="hidden"/>
                                      </p:to>
                                    </p:set>
                                  </p:childTnLst>
                                </p:cTn>
                              </p:par>
                            </p:childTnLst>
                          </p:cTn>
                        </p:par>
                      </p:childTnLst>
                    </p:cTn>
                  </p:par>
                  <p:par>
                    <p:cTn id="173" fill="hold">
                      <p:stCondLst>
                        <p:cond delay="indefinite"/>
                      </p:stCondLst>
                      <p:childTnLst>
                        <p:par>
                          <p:cTn id="174" fill="hold">
                            <p:stCondLst>
                              <p:cond delay="0"/>
                            </p:stCondLst>
                            <p:childTnLst>
                              <p:par>
                                <p:cTn id="175" presetID="35" presetClass="emph" presetSubtype="0" repeatCount="10000" fill="hold" grpId="1" nodeType="clickEffect">
                                  <p:stCondLst>
                                    <p:cond delay="0"/>
                                  </p:stCondLst>
                                  <p:childTnLst>
                                    <p:anim calcmode="discrete" valueType="str">
                                      <p:cBhvr>
                                        <p:cTn id="176" dur="500" fill="hold"/>
                                        <p:tgtEl>
                                          <p:spTgt spid="546925"/>
                                        </p:tgtEl>
                                        <p:attrNameLst>
                                          <p:attrName>style.visibility</p:attrName>
                                        </p:attrNameLst>
                                      </p:cBhvr>
                                      <p:tavLst>
                                        <p:tav tm="0">
                                          <p:val>
                                            <p:strVal val="hidden"/>
                                          </p:val>
                                        </p:tav>
                                        <p:tav tm="50000">
                                          <p:val>
                                            <p:strVal val="visible"/>
                                          </p:val>
                                        </p:tav>
                                      </p:tavLst>
                                    </p:anim>
                                  </p:childTnLst>
                                </p:cTn>
                              </p:par>
                            </p:childTnLst>
                          </p:cTn>
                        </p:par>
                      </p:childTnLst>
                    </p:cTn>
                  </p:par>
                  <p:par>
                    <p:cTn id="177" fill="hold" nodeType="clickPar">
                      <p:stCondLst>
                        <p:cond delay="indefinite"/>
                      </p:stCondLst>
                      <p:childTnLst>
                        <p:par>
                          <p:cTn id="178" fill="hold" nodeType="withGroup">
                            <p:stCondLst>
                              <p:cond delay="0"/>
                            </p:stCondLst>
                            <p:childTnLst>
                              <p:par>
                                <p:cTn id="179" presetID="22" presetClass="entr" presetSubtype="4" fill="hold" grpId="0" nodeType="clickEffect">
                                  <p:stCondLst>
                                    <p:cond delay="0"/>
                                  </p:stCondLst>
                                  <p:childTnLst>
                                    <p:set>
                                      <p:cBhvr>
                                        <p:cTn id="180" dur="1" fill="hold">
                                          <p:stCondLst>
                                            <p:cond delay="0"/>
                                          </p:stCondLst>
                                        </p:cTn>
                                        <p:tgtEl>
                                          <p:spTgt spid="546915"/>
                                        </p:tgtEl>
                                        <p:attrNameLst>
                                          <p:attrName>style.visibility</p:attrName>
                                        </p:attrNameLst>
                                      </p:cBhvr>
                                      <p:to>
                                        <p:strVal val="visible"/>
                                      </p:to>
                                    </p:set>
                                    <p:animEffect transition="in" filter="wipe(down)">
                                      <p:cBhvr>
                                        <p:cTn id="181" dur="500"/>
                                        <p:tgtEl>
                                          <p:spTgt spid="546915"/>
                                        </p:tgtEl>
                                      </p:cBhvr>
                                    </p:animEffect>
                                  </p:childTnLst>
                                </p:cTn>
                              </p:par>
                            </p:childTnLst>
                          </p:cTn>
                        </p:par>
                      </p:childTnLst>
                    </p:cTn>
                  </p:par>
                  <p:par>
                    <p:cTn id="182" fill="hold" nodeType="clickPar">
                      <p:stCondLst>
                        <p:cond delay="indefinite"/>
                      </p:stCondLst>
                      <p:childTnLst>
                        <p:par>
                          <p:cTn id="183" fill="hold" nodeType="withGroup">
                            <p:stCondLst>
                              <p:cond delay="0"/>
                            </p:stCondLst>
                            <p:childTnLst>
                              <p:par>
                                <p:cTn id="184" presetID="1" presetClass="entr" presetSubtype="0" fill="hold" grpId="0" nodeType="clickEffect">
                                  <p:stCondLst>
                                    <p:cond delay="0"/>
                                  </p:stCondLst>
                                  <p:childTnLst>
                                    <p:set>
                                      <p:cBhvr>
                                        <p:cTn id="185" dur="1" fill="hold">
                                          <p:stCondLst>
                                            <p:cond delay="0"/>
                                          </p:stCondLst>
                                        </p:cTn>
                                        <p:tgtEl>
                                          <p:spTgt spid="546920"/>
                                        </p:tgtEl>
                                        <p:attrNameLst>
                                          <p:attrName>style.visibility</p:attrName>
                                        </p:attrNameLst>
                                      </p:cBhvr>
                                      <p:to>
                                        <p:strVal val="visible"/>
                                      </p:to>
                                    </p:set>
                                  </p:childTnLst>
                                </p:cTn>
                              </p:par>
                              <p:par>
                                <p:cTn id="186" presetID="35" presetClass="emph" presetSubtype="0" repeatCount="10000" fill="hold" grpId="1" nodeType="withEffect">
                                  <p:stCondLst>
                                    <p:cond delay="0"/>
                                  </p:stCondLst>
                                  <p:childTnLst>
                                    <p:anim calcmode="discrete" valueType="str">
                                      <p:cBhvr>
                                        <p:cTn id="187" dur="500" fill="hold"/>
                                        <p:tgtEl>
                                          <p:spTgt spid="546920"/>
                                        </p:tgtEl>
                                        <p:attrNameLst>
                                          <p:attrName>style.visibility</p:attrName>
                                        </p:attrNameLst>
                                      </p:cBhvr>
                                      <p:tavLst>
                                        <p:tav tm="0">
                                          <p:val>
                                            <p:strVal val="hidden"/>
                                          </p:val>
                                        </p:tav>
                                        <p:tav tm="50000">
                                          <p:val>
                                            <p:strVal val="visible"/>
                                          </p:val>
                                        </p:tav>
                                      </p:tavLst>
                                    </p:anim>
                                  </p:childTnLst>
                                </p:cTn>
                              </p:par>
                            </p:childTnLst>
                          </p:cTn>
                        </p:par>
                      </p:childTnLst>
                    </p:cTn>
                  </p:par>
                  <p:par>
                    <p:cTn id="188" fill="hold" nodeType="clickPar">
                      <p:stCondLst>
                        <p:cond delay="indefinite"/>
                      </p:stCondLst>
                      <p:childTnLst>
                        <p:par>
                          <p:cTn id="189" fill="hold" nodeType="withGroup">
                            <p:stCondLst>
                              <p:cond delay="0"/>
                            </p:stCondLst>
                            <p:childTnLst>
                              <p:par>
                                <p:cTn id="190" presetID="22" presetClass="entr" presetSubtype="1" fill="hold" grpId="0" nodeType="clickEffect">
                                  <p:stCondLst>
                                    <p:cond delay="0"/>
                                  </p:stCondLst>
                                  <p:childTnLst>
                                    <p:set>
                                      <p:cBhvr>
                                        <p:cTn id="191" dur="1" fill="hold">
                                          <p:stCondLst>
                                            <p:cond delay="0"/>
                                          </p:stCondLst>
                                        </p:cTn>
                                        <p:tgtEl>
                                          <p:spTgt spid="546921"/>
                                        </p:tgtEl>
                                        <p:attrNameLst>
                                          <p:attrName>style.visibility</p:attrName>
                                        </p:attrNameLst>
                                      </p:cBhvr>
                                      <p:to>
                                        <p:strVal val="visible"/>
                                      </p:to>
                                    </p:set>
                                    <p:animEffect transition="in" filter="wipe(up)">
                                      <p:cBhvr>
                                        <p:cTn id="192" dur="500"/>
                                        <p:tgtEl>
                                          <p:spTgt spid="546921"/>
                                        </p:tgtEl>
                                      </p:cBhvr>
                                    </p:animEffect>
                                  </p:childTnLst>
                                </p:cTn>
                              </p:par>
                              <p:par>
                                <p:cTn id="193" presetID="1" presetClass="entr" presetSubtype="0" fill="hold" nodeType="withEffect">
                                  <p:stCondLst>
                                    <p:cond delay="0"/>
                                  </p:stCondLst>
                                  <p:childTnLst>
                                    <p:set>
                                      <p:cBhvr>
                                        <p:cTn id="194" dur="1" fill="hold">
                                          <p:stCondLst>
                                            <p:cond delay="0"/>
                                          </p:stCondLst>
                                        </p:cTn>
                                        <p:tgtEl>
                                          <p:spTgt spid="546919"/>
                                        </p:tgtEl>
                                        <p:attrNameLst>
                                          <p:attrName>style.visibility</p:attrName>
                                        </p:attrNameLst>
                                      </p:cBhvr>
                                      <p:to>
                                        <p:strVal val="visible"/>
                                      </p:to>
                                    </p:set>
                                  </p:childTnLst>
                                </p:cTn>
                              </p:par>
                              <p:par>
                                <p:cTn id="195" presetID="64" presetClass="path" presetSubtype="0" fill="remove" nodeType="withEffect">
                                  <p:stCondLst>
                                    <p:cond delay="0"/>
                                  </p:stCondLst>
                                  <p:childTnLst>
                                    <p:animMotion origin="layout" path="M 2.22222E-6 -7.40741E-7 L -0.03733 -0.32014 " pathEditMode="relative" rAng="0" ptsTypes="AA">
                                      <p:cBhvr>
                                        <p:cTn id="196" dur="500" spd="-100000" fill="hold"/>
                                        <p:tgtEl>
                                          <p:spTgt spid="546919"/>
                                        </p:tgtEl>
                                        <p:attrNameLst>
                                          <p:attrName>ppt_x</p:attrName>
                                          <p:attrName>ppt_y</p:attrName>
                                        </p:attrNameLst>
                                      </p:cBhvr>
                                      <p:rCtr x="-1875" y="-16019"/>
                                    </p:animMotion>
                                  </p:childTnLst>
                                </p:cTn>
                              </p:par>
                            </p:childTnLst>
                          </p:cTn>
                        </p:par>
                      </p:childTnLst>
                    </p:cTn>
                  </p:par>
                  <p:par>
                    <p:cTn id="197" fill="hold" nodeType="clickPar">
                      <p:stCondLst>
                        <p:cond delay="indefinite"/>
                      </p:stCondLst>
                      <p:childTnLst>
                        <p:par>
                          <p:cTn id="198" fill="hold" nodeType="withGroup">
                            <p:stCondLst>
                              <p:cond delay="0"/>
                            </p:stCondLst>
                            <p:childTnLst>
                              <p:par>
                                <p:cTn id="199" presetID="1" presetClass="exit" presetSubtype="0" fill="hold" grpId="2" nodeType="clickEffect">
                                  <p:stCondLst>
                                    <p:cond delay="0"/>
                                  </p:stCondLst>
                                  <p:childTnLst>
                                    <p:set>
                                      <p:cBhvr>
                                        <p:cTn id="200" dur="1" fill="hold">
                                          <p:stCondLst>
                                            <p:cond delay="0"/>
                                          </p:stCondLst>
                                        </p:cTn>
                                        <p:tgtEl>
                                          <p:spTgt spid="546920"/>
                                        </p:tgtEl>
                                        <p:attrNameLst>
                                          <p:attrName>style.visibility</p:attrName>
                                        </p:attrNameLst>
                                      </p:cBhvr>
                                      <p:to>
                                        <p:strVal val="hidden"/>
                                      </p:to>
                                    </p:set>
                                  </p:childTnLst>
                                </p:cTn>
                              </p:par>
                              <p:par>
                                <p:cTn id="201" presetID="1" presetClass="exit" presetSubtype="0" fill="hold" grpId="1" nodeType="withEffect">
                                  <p:stCondLst>
                                    <p:cond delay="0"/>
                                  </p:stCondLst>
                                  <p:childTnLst>
                                    <p:set>
                                      <p:cBhvr>
                                        <p:cTn id="202" dur="1" fill="hold">
                                          <p:stCondLst>
                                            <p:cond delay="0"/>
                                          </p:stCondLst>
                                        </p:cTn>
                                        <p:tgtEl>
                                          <p:spTgt spid="546921"/>
                                        </p:tgtEl>
                                        <p:attrNameLst>
                                          <p:attrName>style.visibility</p:attrName>
                                        </p:attrNameLst>
                                      </p:cBhvr>
                                      <p:to>
                                        <p:strVal val="hidden"/>
                                      </p:to>
                                    </p:set>
                                  </p:childTnLst>
                                </p:cTn>
                              </p:par>
                              <p:par>
                                <p:cTn id="203" presetID="1" presetClass="exit" presetSubtype="0" fill="hold" grpId="1" nodeType="withEffect">
                                  <p:stCondLst>
                                    <p:cond delay="0"/>
                                  </p:stCondLst>
                                  <p:childTnLst>
                                    <p:set>
                                      <p:cBhvr>
                                        <p:cTn id="204" dur="1" fill="hold">
                                          <p:stCondLst>
                                            <p:cond delay="0"/>
                                          </p:stCondLst>
                                        </p:cTn>
                                        <p:tgtEl>
                                          <p:spTgt spid="546915"/>
                                        </p:tgtEl>
                                        <p:attrNameLst>
                                          <p:attrName>style.visibility</p:attrName>
                                        </p:attrNameLst>
                                      </p:cBhvr>
                                      <p:to>
                                        <p:strVal val="hidden"/>
                                      </p:to>
                                    </p:set>
                                  </p:childTnLst>
                                </p:cTn>
                              </p:par>
                              <p:par>
                                <p:cTn id="205" presetID="1" presetClass="exit" presetSubtype="0" fill="hold" grpId="2" nodeType="withEffect">
                                  <p:stCondLst>
                                    <p:cond delay="0"/>
                                  </p:stCondLst>
                                  <p:childTnLst>
                                    <p:set>
                                      <p:cBhvr>
                                        <p:cTn id="206" dur="1" fill="hold">
                                          <p:stCondLst>
                                            <p:cond delay="0"/>
                                          </p:stCondLst>
                                        </p:cTn>
                                        <p:tgtEl>
                                          <p:spTgt spid="546925"/>
                                        </p:tgtEl>
                                        <p:attrNameLst>
                                          <p:attrName>style.visibility</p:attrName>
                                        </p:attrNameLst>
                                      </p:cBhvr>
                                      <p:to>
                                        <p:strVal val="hidden"/>
                                      </p:to>
                                    </p:set>
                                  </p:childTnLst>
                                </p:cTn>
                              </p:par>
                              <p:par>
                                <p:cTn id="207" presetID="1" presetClass="exit" presetSubtype="0" fill="hold" nodeType="withEffect">
                                  <p:stCondLst>
                                    <p:cond delay="0"/>
                                  </p:stCondLst>
                                  <p:childTnLst>
                                    <p:set>
                                      <p:cBhvr>
                                        <p:cTn id="208" dur="1" fill="hold">
                                          <p:stCondLst>
                                            <p:cond delay="0"/>
                                          </p:stCondLst>
                                        </p:cTn>
                                        <p:tgtEl>
                                          <p:spTgt spid="5469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6863" grpId="0"/>
      <p:bldP spid="546865" grpId="0"/>
      <p:bldP spid="546869" grpId="0" animBg="1"/>
      <p:bldP spid="546870" grpId="0" animBg="1"/>
      <p:bldP spid="546896" grpId="0" animBg="1"/>
      <p:bldP spid="546897" grpId="0" animBg="1"/>
      <p:bldP spid="546898" grpId="0"/>
      <p:bldP spid="546900" grpId="0" animBg="1"/>
      <p:bldP spid="546900" grpId="1" animBg="1"/>
      <p:bldP spid="546900" grpId="2" animBg="1"/>
      <p:bldP spid="546901" grpId="0" animBg="1"/>
      <p:bldP spid="546901" grpId="1" animBg="1"/>
      <p:bldP spid="546903" grpId="0" animBg="1"/>
      <p:bldP spid="546903" grpId="1" animBg="1"/>
      <p:bldP spid="546903" grpId="2" animBg="1"/>
      <p:bldP spid="546904" grpId="0" animBg="1"/>
      <p:bldP spid="546904" grpId="1" animBg="1"/>
      <p:bldP spid="546906" grpId="0" animBg="1"/>
      <p:bldP spid="546906" grpId="1" animBg="1"/>
      <p:bldP spid="546906" grpId="2" animBg="1"/>
      <p:bldP spid="546913" grpId="0" animBg="1"/>
      <p:bldP spid="546913" grpId="1" animBg="1"/>
      <p:bldP spid="546913" grpId="2" animBg="1"/>
      <p:bldP spid="546914" grpId="0" animBg="1"/>
      <p:bldP spid="546914" grpId="1" animBg="1"/>
      <p:bldP spid="546915" grpId="0" animBg="1"/>
      <p:bldP spid="546915" grpId="1" animBg="1"/>
      <p:bldP spid="546917" grpId="0" animBg="1"/>
      <p:bldP spid="546917" grpId="1" animBg="1"/>
      <p:bldP spid="546917" grpId="2" animBg="1"/>
      <p:bldP spid="546918" grpId="0" animBg="1"/>
      <p:bldP spid="546918" grpId="1" animBg="1"/>
      <p:bldP spid="546920" grpId="0" animBg="1"/>
      <p:bldP spid="546920" grpId="1" animBg="1"/>
      <p:bldP spid="546920" grpId="2" animBg="1"/>
      <p:bldP spid="546921" grpId="0" animBg="1"/>
      <p:bldP spid="546921" grpId="1" animBg="1"/>
      <p:bldP spid="546924" grpId="0" animBg="1"/>
      <p:bldP spid="546924" grpId="1" animBg="1"/>
      <p:bldP spid="546925" grpId="0" animBg="1"/>
      <p:bldP spid="546925" grpId="1" animBg="1"/>
      <p:bldP spid="546925" grpId="2" animBg="1"/>
      <p:bldP spid="546911" grpId="0" animBg="1"/>
      <p:bldP spid="546993" grpId="0"/>
      <p:bldP spid="546994" grpId="0"/>
      <p:bldP spid="546912" grpId="0" animBg="1"/>
      <p:bldP spid="546912" grpId="1" animBg="1"/>
      <p:bldP spid="546912" grpId="2" animBg="1"/>
      <p:bldP spid="547044" grpId="0" animBg="1"/>
      <p:bldP spid="143" grpId="0" animBg="1"/>
      <p:bldP spid="143"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0C297107-4E49-4C85-93D4-16993A8D554D}"/>
              </a:ext>
            </a:extLst>
          </p:cNvPr>
          <p:cNvGrpSpPr/>
          <p:nvPr/>
        </p:nvGrpSpPr>
        <p:grpSpPr>
          <a:xfrm>
            <a:off x="4865688" y="2528888"/>
            <a:ext cx="4081462" cy="2708275"/>
            <a:chOff x="4865688" y="2528888"/>
            <a:chExt cx="4081462" cy="2708275"/>
          </a:xfrm>
        </p:grpSpPr>
        <p:sp>
          <p:nvSpPr>
            <p:cNvPr id="18484" name="AutoShape 56"/>
            <p:cNvSpPr>
              <a:spLocks noChangeArrowheads="1"/>
            </p:cNvSpPr>
            <p:nvPr/>
          </p:nvSpPr>
          <p:spPr bwMode="auto">
            <a:xfrm flipH="1">
              <a:off x="5329238" y="3090863"/>
              <a:ext cx="3605212" cy="2062162"/>
            </a:xfrm>
            <a:prstGeom prst="rtTriangle">
              <a:avLst/>
            </a:prstGeom>
            <a:solidFill>
              <a:srgbClr val="DDDDDD"/>
            </a:solidFill>
            <a:ln w="28575" algn="ctr">
              <a:solidFill>
                <a:schemeClr val="bg2"/>
              </a:solidFill>
              <a:miter lim="800000"/>
              <a:headEnd/>
              <a:tailEnd/>
            </a:ln>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18485" name="Line 57"/>
            <p:cNvSpPr>
              <a:spLocks noChangeShapeType="1"/>
            </p:cNvSpPr>
            <p:nvPr/>
          </p:nvSpPr>
          <p:spPr bwMode="auto">
            <a:xfrm flipV="1">
              <a:off x="5292725" y="3081338"/>
              <a:ext cx="3654425" cy="2089150"/>
            </a:xfrm>
            <a:prstGeom prst="line">
              <a:avLst/>
            </a:prstGeom>
            <a:noFill/>
            <a:ln w="28575">
              <a:solidFill>
                <a:srgbClr val="000000"/>
              </a:solidFill>
              <a:round/>
              <a:headEnd type="arrow" w="med" len="me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18486" name="Oval 58"/>
            <p:cNvSpPr>
              <a:spLocks noChangeArrowheads="1"/>
            </p:cNvSpPr>
            <p:nvPr/>
          </p:nvSpPr>
          <p:spPr bwMode="auto">
            <a:xfrm>
              <a:off x="6672263" y="3013075"/>
              <a:ext cx="1011237" cy="1008063"/>
            </a:xfrm>
            <a:prstGeom prst="ellipse">
              <a:avLst/>
            </a:prstGeom>
            <a:gradFill rotWithShape="1">
              <a:gsLst>
                <a:gs pos="0">
                  <a:srgbClr val="CCFFFF"/>
                </a:gs>
                <a:gs pos="100000">
                  <a:schemeClr val="accent2"/>
                </a:gs>
              </a:gsLst>
              <a:path path="shape">
                <a:fillToRect l="50000" t="50000" r="50000" b="50000"/>
              </a:path>
            </a:gradFill>
            <a:ln w="9525">
              <a:solidFill>
                <a:srgbClr val="000000"/>
              </a:solidFill>
              <a:round/>
              <a:headEnd/>
              <a:tailEnd/>
            </a:ln>
          </p:spPr>
          <p:txBody>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18487" name="Line 59"/>
            <p:cNvSpPr>
              <a:spLocks noChangeShapeType="1"/>
            </p:cNvSpPr>
            <p:nvPr/>
          </p:nvSpPr>
          <p:spPr bwMode="auto">
            <a:xfrm flipV="1">
              <a:off x="7424738" y="3635375"/>
              <a:ext cx="536575" cy="317500"/>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18488" name="Line 60"/>
            <p:cNvSpPr>
              <a:spLocks noChangeShapeType="1"/>
            </p:cNvSpPr>
            <p:nvPr/>
          </p:nvSpPr>
          <p:spPr bwMode="auto">
            <a:xfrm>
              <a:off x="7178675" y="3513138"/>
              <a:ext cx="6350" cy="1476375"/>
            </a:xfrm>
            <a:prstGeom prst="line">
              <a:avLst/>
            </a:prstGeom>
            <a:noFill/>
            <a:ln w="57150">
              <a:solidFill>
                <a:srgbClr val="FF0000"/>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18489" name="Line 61"/>
            <p:cNvSpPr>
              <a:spLocks noChangeShapeType="1"/>
            </p:cNvSpPr>
            <p:nvPr/>
          </p:nvSpPr>
          <p:spPr bwMode="auto">
            <a:xfrm flipH="1">
              <a:off x="6556375" y="3514725"/>
              <a:ext cx="619125" cy="369888"/>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18490" name="Line 62"/>
            <p:cNvSpPr>
              <a:spLocks noChangeShapeType="1"/>
            </p:cNvSpPr>
            <p:nvPr/>
          </p:nvSpPr>
          <p:spPr bwMode="auto">
            <a:xfrm flipH="1" flipV="1">
              <a:off x="6564313" y="3881438"/>
              <a:ext cx="620712" cy="1103312"/>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18491" name="Object 63"/>
            <p:cNvGraphicFramePr>
              <a:graphicFrameLocks noChangeAspect="1"/>
            </p:cNvGraphicFramePr>
            <p:nvPr>
              <p:extLst>
                <p:ext uri="{D42A27DB-BD31-4B8C-83A1-F6EECF244321}">
                  <p14:modId xmlns:p14="http://schemas.microsoft.com/office/powerpoint/2010/main" val="2973724933"/>
                </p:ext>
              </p:extLst>
            </p:nvPr>
          </p:nvGraphicFramePr>
          <p:xfrm>
            <a:off x="7321550" y="4622800"/>
            <a:ext cx="722313" cy="514350"/>
          </p:xfrm>
          <a:graphic>
            <a:graphicData uri="http://schemas.openxmlformats.org/presentationml/2006/ole">
              <mc:AlternateContent xmlns:mc="http://schemas.openxmlformats.org/markup-compatibility/2006">
                <mc:Choice xmlns:v="urn:schemas-microsoft-com:vml" Requires="v">
                  <p:oleObj spid="_x0000_s189234" name="数式" r:id="rId3" imgW="279279" imgH="203112" progId="Equation.3">
                    <p:embed/>
                  </p:oleObj>
                </mc:Choice>
                <mc:Fallback>
                  <p:oleObj name="数式" r:id="rId3" imgW="279279" imgH="203112" progId="Equation.3">
                    <p:embed/>
                    <p:pic>
                      <p:nvPicPr>
                        <p:cNvPr id="18491" name="Object 6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21550" y="4622800"/>
                          <a:ext cx="722313"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92" name="Object 64"/>
            <p:cNvGraphicFramePr>
              <a:graphicFrameLocks noChangeAspect="1"/>
            </p:cNvGraphicFramePr>
            <p:nvPr>
              <p:extLst>
                <p:ext uri="{D42A27DB-BD31-4B8C-83A1-F6EECF244321}">
                  <p14:modId xmlns:p14="http://schemas.microsoft.com/office/powerpoint/2010/main" val="571186623"/>
                </p:ext>
              </p:extLst>
            </p:nvPr>
          </p:nvGraphicFramePr>
          <p:xfrm>
            <a:off x="5532438" y="3690938"/>
            <a:ext cx="625475" cy="474662"/>
          </p:xfrm>
          <a:graphic>
            <a:graphicData uri="http://schemas.openxmlformats.org/presentationml/2006/ole">
              <mc:AlternateContent xmlns:mc="http://schemas.openxmlformats.org/markup-compatibility/2006">
                <mc:Choice xmlns:v="urn:schemas-microsoft-com:vml" Requires="v">
                  <p:oleObj spid="_x0000_s189235" name="数式" r:id="rId5" imgW="228402" imgH="177646" progId="Equation.3">
                    <p:embed/>
                  </p:oleObj>
                </mc:Choice>
                <mc:Fallback>
                  <p:oleObj name="数式" r:id="rId5" imgW="228402" imgH="177646" progId="Equation.3">
                    <p:embed/>
                    <p:pic>
                      <p:nvPicPr>
                        <p:cNvPr id="18492" name="Object 6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32438" y="3690938"/>
                          <a:ext cx="625475" cy="474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493" name="Arc 65"/>
            <p:cNvSpPr>
              <a:spLocks/>
            </p:cNvSpPr>
            <p:nvPr/>
          </p:nvSpPr>
          <p:spPr bwMode="auto">
            <a:xfrm>
              <a:off x="7183438" y="3109913"/>
              <a:ext cx="569912" cy="534987"/>
            </a:xfrm>
            <a:custGeom>
              <a:avLst/>
              <a:gdLst>
                <a:gd name="T0" fmla="*/ 2147483647 w 21600"/>
                <a:gd name="T1" fmla="*/ 0 h 21776"/>
                <a:gd name="T2" fmla="*/ 2147483647 w 21600"/>
                <a:gd name="T3" fmla="*/ 2147483647 h 21776"/>
                <a:gd name="T4" fmla="*/ 0 w 21600"/>
                <a:gd name="T5" fmla="*/ 2147483647 h 21776"/>
                <a:gd name="T6" fmla="*/ 0 60000 65536"/>
                <a:gd name="T7" fmla="*/ 0 60000 65536"/>
                <a:gd name="T8" fmla="*/ 0 60000 65536"/>
                <a:gd name="T9" fmla="*/ 0 w 21600"/>
                <a:gd name="T10" fmla="*/ 0 h 21776"/>
                <a:gd name="T11" fmla="*/ 21600 w 21600"/>
                <a:gd name="T12" fmla="*/ 21776 h 21776"/>
              </a:gdLst>
              <a:ahLst/>
              <a:cxnLst>
                <a:cxn ang="T6">
                  <a:pos x="T0" y="T1"/>
                </a:cxn>
                <a:cxn ang="T7">
                  <a:pos x="T2" y="T3"/>
                </a:cxn>
                <a:cxn ang="T8">
                  <a:pos x="T4" y="T5"/>
                </a:cxn>
              </a:cxnLst>
              <a:rect l="T9" t="T10" r="T11" b="T12"/>
              <a:pathLst>
                <a:path w="21600" h="21776" fill="none" extrusionOk="0">
                  <a:moveTo>
                    <a:pt x="14511" y="-1"/>
                  </a:moveTo>
                  <a:cubicBezTo>
                    <a:pt x="19025" y="4093"/>
                    <a:pt x="21600" y="9904"/>
                    <a:pt x="21600" y="15999"/>
                  </a:cubicBezTo>
                  <a:cubicBezTo>
                    <a:pt x="21600" y="17951"/>
                    <a:pt x="21335" y="19894"/>
                    <a:pt x="20813" y="21776"/>
                  </a:cubicBezTo>
                </a:path>
                <a:path w="21600" h="21776" stroke="0" extrusionOk="0">
                  <a:moveTo>
                    <a:pt x="14511" y="-1"/>
                  </a:moveTo>
                  <a:cubicBezTo>
                    <a:pt x="19025" y="4093"/>
                    <a:pt x="21600" y="9904"/>
                    <a:pt x="21600" y="15999"/>
                  </a:cubicBezTo>
                  <a:cubicBezTo>
                    <a:pt x="21600" y="17951"/>
                    <a:pt x="21335" y="19894"/>
                    <a:pt x="20813" y="21776"/>
                  </a:cubicBezTo>
                  <a:lnTo>
                    <a:pt x="0" y="15999"/>
                  </a:lnTo>
                  <a:lnTo>
                    <a:pt x="14511" y="-1"/>
                  </a:lnTo>
                  <a:close/>
                </a:path>
              </a:pathLst>
            </a:custGeom>
            <a:noFill/>
            <a:ln w="28575">
              <a:solidFill>
                <a:srgbClr val="000000"/>
              </a:solidFill>
              <a:round/>
              <a:headEnd type="arrow" w="med" len="med"/>
              <a:tailEnd/>
            </a:ln>
            <a:extLst>
              <a:ext uri="{909E8E84-426E-40DD-AFC4-6F175D3DCCD1}">
                <a14:hiddenFill xmlns:a14="http://schemas.microsoft.com/office/drawing/2010/main">
                  <a:solidFill>
                    <a:srgbClr val="FFFFFF"/>
                  </a:solidFill>
                </a14:hiddenFill>
              </a:ext>
            </a:extLst>
          </p:spPr>
          <p:txBody>
            <a:bodyPr/>
            <a:lstStyle/>
            <a:p>
              <a:endParaRPr lang="ja-JP" altLang="en-US" sz="3200" b="1">
                <a:solidFill>
                  <a:srgbClr val="000000"/>
                </a:solidFill>
              </a:endParaRPr>
            </a:p>
          </p:txBody>
        </p:sp>
        <p:graphicFrame>
          <p:nvGraphicFramePr>
            <p:cNvPr id="18494" name="Object 66"/>
            <p:cNvGraphicFramePr>
              <a:graphicFrameLocks noChangeAspect="1"/>
            </p:cNvGraphicFramePr>
            <p:nvPr>
              <p:extLst>
                <p:ext uri="{D42A27DB-BD31-4B8C-83A1-F6EECF244321}">
                  <p14:modId xmlns:p14="http://schemas.microsoft.com/office/powerpoint/2010/main" val="3714539135"/>
                </p:ext>
              </p:extLst>
            </p:nvPr>
          </p:nvGraphicFramePr>
          <p:xfrm>
            <a:off x="6097588" y="4679950"/>
            <a:ext cx="328612" cy="449263"/>
          </p:xfrm>
          <a:graphic>
            <a:graphicData uri="http://schemas.openxmlformats.org/presentationml/2006/ole">
              <mc:AlternateContent xmlns:mc="http://schemas.openxmlformats.org/markup-compatibility/2006">
                <mc:Choice xmlns:v="urn:schemas-microsoft-com:vml" Requires="v">
                  <p:oleObj spid="_x0000_s189236" name="数式" r:id="rId7" imgW="126725" imgH="177415" progId="Equation.3">
                    <p:embed/>
                  </p:oleObj>
                </mc:Choice>
                <mc:Fallback>
                  <p:oleObj name="数式" r:id="rId7" imgW="126725" imgH="177415" progId="Equation.3">
                    <p:embed/>
                    <p:pic>
                      <p:nvPicPr>
                        <p:cNvPr id="18494" name="Object 6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97588" y="4679950"/>
                          <a:ext cx="328612"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495" name="Line 67"/>
            <p:cNvSpPr>
              <a:spLocks noChangeShapeType="1"/>
            </p:cNvSpPr>
            <p:nvPr/>
          </p:nvSpPr>
          <p:spPr bwMode="auto">
            <a:xfrm>
              <a:off x="7172325" y="3513138"/>
              <a:ext cx="249238" cy="438150"/>
            </a:xfrm>
            <a:prstGeom prst="line">
              <a:avLst/>
            </a:prstGeom>
            <a:noFill/>
            <a:ln w="19050">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18496" name="Object 68"/>
            <p:cNvGraphicFramePr>
              <a:graphicFrameLocks noChangeAspect="1"/>
            </p:cNvGraphicFramePr>
            <p:nvPr>
              <p:extLst>
                <p:ext uri="{D42A27DB-BD31-4B8C-83A1-F6EECF244321}">
                  <p14:modId xmlns:p14="http://schemas.microsoft.com/office/powerpoint/2010/main" val="3149713106"/>
                </p:ext>
              </p:extLst>
            </p:nvPr>
          </p:nvGraphicFramePr>
          <p:xfrm>
            <a:off x="6497638" y="2528888"/>
            <a:ext cx="585787" cy="466725"/>
          </p:xfrm>
          <a:graphic>
            <a:graphicData uri="http://schemas.openxmlformats.org/presentationml/2006/ole">
              <mc:AlternateContent xmlns:mc="http://schemas.openxmlformats.org/markup-compatibility/2006">
                <mc:Choice xmlns:v="urn:schemas-microsoft-com:vml" Requires="v">
                  <p:oleObj spid="_x0000_s189237" name="数式" r:id="rId9" imgW="203024" imgH="164957" progId="Equation.3">
                    <p:embed/>
                  </p:oleObj>
                </mc:Choice>
                <mc:Fallback>
                  <p:oleObj name="数式" r:id="rId9" imgW="203024" imgH="164957" progId="Equation.3">
                    <p:embed/>
                    <p:pic>
                      <p:nvPicPr>
                        <p:cNvPr id="18496" name="Object 6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497638" y="2528888"/>
                          <a:ext cx="58578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97" name="Object 69"/>
            <p:cNvGraphicFramePr>
              <a:graphicFrameLocks noChangeAspect="1"/>
            </p:cNvGraphicFramePr>
            <p:nvPr>
              <p:extLst>
                <p:ext uri="{D42A27DB-BD31-4B8C-83A1-F6EECF244321}">
                  <p14:modId xmlns:p14="http://schemas.microsoft.com/office/powerpoint/2010/main" val="2006331003"/>
                </p:ext>
              </p:extLst>
            </p:nvPr>
          </p:nvGraphicFramePr>
          <p:xfrm>
            <a:off x="7277100" y="3381375"/>
            <a:ext cx="403225" cy="393700"/>
          </p:xfrm>
          <a:graphic>
            <a:graphicData uri="http://schemas.openxmlformats.org/presentationml/2006/ole">
              <mc:AlternateContent xmlns:mc="http://schemas.openxmlformats.org/markup-compatibility/2006">
                <mc:Choice xmlns:v="urn:schemas-microsoft-com:vml" Requires="v">
                  <p:oleObj spid="_x0000_s189238" name="数式" r:id="rId11" imgW="139700" imgH="139700" progId="Equation.3">
                    <p:embed/>
                  </p:oleObj>
                </mc:Choice>
                <mc:Fallback>
                  <p:oleObj name="数式" r:id="rId11" imgW="139700" imgH="139700" progId="Equation.3">
                    <p:embed/>
                    <p:pic>
                      <p:nvPicPr>
                        <p:cNvPr id="18497" name="Object 6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277100" y="3381375"/>
                          <a:ext cx="403225"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98" name="Object 70"/>
            <p:cNvGraphicFramePr>
              <a:graphicFrameLocks noChangeAspect="1"/>
            </p:cNvGraphicFramePr>
            <p:nvPr>
              <p:extLst>
                <p:ext uri="{D42A27DB-BD31-4B8C-83A1-F6EECF244321}">
                  <p14:modId xmlns:p14="http://schemas.microsoft.com/office/powerpoint/2010/main" val="2566776490"/>
                </p:ext>
              </p:extLst>
            </p:nvPr>
          </p:nvGraphicFramePr>
          <p:xfrm>
            <a:off x="7162800" y="2535238"/>
            <a:ext cx="365125" cy="466725"/>
          </p:xfrm>
          <a:graphic>
            <a:graphicData uri="http://schemas.openxmlformats.org/presentationml/2006/ole">
              <mc:AlternateContent xmlns:mc="http://schemas.openxmlformats.org/markup-compatibility/2006">
                <mc:Choice xmlns:v="urn:schemas-microsoft-com:vml" Requires="v">
                  <p:oleObj spid="_x0000_s189239" name="数式" r:id="rId13" imgW="126780" imgH="164814" progId="Equation.3">
                    <p:embed/>
                  </p:oleObj>
                </mc:Choice>
                <mc:Fallback>
                  <p:oleObj name="数式" r:id="rId13" imgW="126780" imgH="164814" progId="Equation.3">
                    <p:embed/>
                    <p:pic>
                      <p:nvPicPr>
                        <p:cNvPr id="18498" name="Object 7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162800" y="2535238"/>
                          <a:ext cx="36512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99" name="Object 71"/>
            <p:cNvGraphicFramePr>
              <a:graphicFrameLocks noChangeAspect="1"/>
            </p:cNvGraphicFramePr>
            <p:nvPr>
              <p:extLst>
                <p:ext uri="{D42A27DB-BD31-4B8C-83A1-F6EECF244321}">
                  <p14:modId xmlns:p14="http://schemas.microsoft.com/office/powerpoint/2010/main" val="684917794"/>
                </p:ext>
              </p:extLst>
            </p:nvPr>
          </p:nvGraphicFramePr>
          <p:xfrm>
            <a:off x="4910138" y="4841875"/>
            <a:ext cx="403225" cy="395288"/>
          </p:xfrm>
          <a:graphic>
            <a:graphicData uri="http://schemas.openxmlformats.org/presentationml/2006/ole">
              <mc:AlternateContent xmlns:mc="http://schemas.openxmlformats.org/markup-compatibility/2006">
                <mc:Choice xmlns:v="urn:schemas-microsoft-com:vml" Requires="v">
                  <p:oleObj spid="_x0000_s189240" name="数式" r:id="rId15" imgW="139700" imgH="139700" progId="Equation.3">
                    <p:embed/>
                  </p:oleObj>
                </mc:Choice>
                <mc:Fallback>
                  <p:oleObj name="数式" r:id="rId15" imgW="139700" imgH="139700" progId="Equation.3">
                    <p:embed/>
                    <p:pic>
                      <p:nvPicPr>
                        <p:cNvPr id="18499" name="Object 7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910138" y="4841875"/>
                          <a:ext cx="403225" cy="39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500" name="Object 72"/>
            <p:cNvGraphicFramePr>
              <a:graphicFrameLocks noChangeAspect="1"/>
            </p:cNvGraphicFramePr>
            <p:nvPr>
              <p:extLst>
                <p:ext uri="{D42A27DB-BD31-4B8C-83A1-F6EECF244321}">
                  <p14:modId xmlns:p14="http://schemas.microsoft.com/office/powerpoint/2010/main" val="2844020531"/>
                </p:ext>
              </p:extLst>
            </p:nvPr>
          </p:nvGraphicFramePr>
          <p:xfrm>
            <a:off x="7743825" y="2911475"/>
            <a:ext cx="366713" cy="574675"/>
          </p:xfrm>
          <a:graphic>
            <a:graphicData uri="http://schemas.openxmlformats.org/presentationml/2006/ole">
              <mc:AlternateContent xmlns:mc="http://schemas.openxmlformats.org/markup-compatibility/2006">
                <mc:Choice xmlns:v="urn:schemas-microsoft-com:vml" Requires="v">
                  <p:oleObj spid="_x0000_s189241" name="数式" r:id="rId17" imgW="126835" imgH="202936" progId="Equation.3">
                    <p:embed/>
                  </p:oleObj>
                </mc:Choice>
                <mc:Fallback>
                  <p:oleObj name="数式" r:id="rId17" imgW="126835" imgH="202936" progId="Equation.3">
                    <p:embed/>
                    <p:pic>
                      <p:nvPicPr>
                        <p:cNvPr id="18500" name="Object 7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743825" y="2911475"/>
                          <a:ext cx="366713"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501" name="Object 73"/>
            <p:cNvGraphicFramePr>
              <a:graphicFrameLocks noChangeAspect="1"/>
            </p:cNvGraphicFramePr>
            <p:nvPr>
              <p:extLst>
                <p:ext uri="{D42A27DB-BD31-4B8C-83A1-F6EECF244321}">
                  <p14:modId xmlns:p14="http://schemas.microsoft.com/office/powerpoint/2010/main" val="642134943"/>
                </p:ext>
              </p:extLst>
            </p:nvPr>
          </p:nvGraphicFramePr>
          <p:xfrm>
            <a:off x="7651750" y="3795713"/>
            <a:ext cx="476250" cy="466725"/>
          </p:xfrm>
          <a:graphic>
            <a:graphicData uri="http://schemas.openxmlformats.org/presentationml/2006/ole">
              <mc:AlternateContent xmlns:mc="http://schemas.openxmlformats.org/markup-compatibility/2006">
                <mc:Choice xmlns:v="urn:schemas-microsoft-com:vml" Requires="v">
                  <p:oleObj spid="_x0000_s189242" name="数式" r:id="rId19" imgW="164885" imgH="164885" progId="Equation.3">
                    <p:embed/>
                  </p:oleObj>
                </mc:Choice>
                <mc:Fallback>
                  <p:oleObj name="数式" r:id="rId19" imgW="164885" imgH="164885" progId="Equation.3">
                    <p:embed/>
                    <p:pic>
                      <p:nvPicPr>
                        <p:cNvPr id="18501" name="Object 73"/>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7651750" y="3795713"/>
                          <a:ext cx="47625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502" name="Object 74"/>
            <p:cNvGraphicFramePr>
              <a:graphicFrameLocks noChangeAspect="1"/>
            </p:cNvGraphicFramePr>
            <p:nvPr>
              <p:extLst>
                <p:ext uri="{D42A27DB-BD31-4B8C-83A1-F6EECF244321}">
                  <p14:modId xmlns:p14="http://schemas.microsoft.com/office/powerpoint/2010/main" val="1805211974"/>
                </p:ext>
              </p:extLst>
            </p:nvPr>
          </p:nvGraphicFramePr>
          <p:xfrm>
            <a:off x="6835775" y="4137025"/>
            <a:ext cx="366713" cy="503238"/>
          </p:xfrm>
          <a:graphic>
            <a:graphicData uri="http://schemas.openxmlformats.org/presentationml/2006/ole">
              <mc:AlternateContent xmlns:mc="http://schemas.openxmlformats.org/markup-compatibility/2006">
                <mc:Choice xmlns:v="urn:schemas-microsoft-com:vml" Requires="v">
                  <p:oleObj spid="_x0000_s189243" name="数式" r:id="rId21" imgW="126725" imgH="177415" progId="Equation.3">
                    <p:embed/>
                  </p:oleObj>
                </mc:Choice>
                <mc:Fallback>
                  <p:oleObj name="数式" r:id="rId21" imgW="126725" imgH="177415" progId="Equation.3">
                    <p:embed/>
                    <p:pic>
                      <p:nvPicPr>
                        <p:cNvPr id="18502" name="Object 74"/>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835775" y="4137025"/>
                          <a:ext cx="366713"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503" name="Object 75"/>
            <p:cNvGraphicFramePr>
              <a:graphicFrameLocks noChangeAspect="1"/>
            </p:cNvGraphicFramePr>
            <p:nvPr>
              <p:extLst>
                <p:ext uri="{D42A27DB-BD31-4B8C-83A1-F6EECF244321}">
                  <p14:modId xmlns:p14="http://schemas.microsoft.com/office/powerpoint/2010/main" val="1839801978"/>
                </p:ext>
              </p:extLst>
            </p:nvPr>
          </p:nvGraphicFramePr>
          <p:xfrm>
            <a:off x="4865688" y="3662363"/>
            <a:ext cx="806450" cy="574675"/>
          </p:xfrm>
          <a:graphic>
            <a:graphicData uri="http://schemas.openxmlformats.org/presentationml/2006/ole">
              <mc:AlternateContent xmlns:mc="http://schemas.openxmlformats.org/markup-compatibility/2006">
                <mc:Choice xmlns:v="urn:schemas-microsoft-com:vml" Requires="v">
                  <p:oleObj spid="_x0000_s189244" name="数式" r:id="rId23" imgW="279279" imgH="203112" progId="Equation.3">
                    <p:embed/>
                  </p:oleObj>
                </mc:Choice>
                <mc:Fallback>
                  <p:oleObj name="数式" r:id="rId23" imgW="279279" imgH="203112" progId="Equation.3">
                    <p:embed/>
                    <p:pic>
                      <p:nvPicPr>
                        <p:cNvPr id="18503" name="Object 75"/>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865688" y="3662363"/>
                          <a:ext cx="80645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504" name="Object 76"/>
            <p:cNvGraphicFramePr>
              <a:graphicFrameLocks noChangeAspect="1"/>
            </p:cNvGraphicFramePr>
            <p:nvPr>
              <p:extLst>
                <p:ext uri="{D42A27DB-BD31-4B8C-83A1-F6EECF244321}">
                  <p14:modId xmlns:p14="http://schemas.microsoft.com/office/powerpoint/2010/main" val="2986908501"/>
                </p:ext>
              </p:extLst>
            </p:nvPr>
          </p:nvGraphicFramePr>
          <p:xfrm>
            <a:off x="6043613" y="3657600"/>
            <a:ext cx="366712" cy="503238"/>
          </p:xfrm>
          <a:graphic>
            <a:graphicData uri="http://schemas.openxmlformats.org/presentationml/2006/ole">
              <mc:AlternateContent xmlns:mc="http://schemas.openxmlformats.org/markup-compatibility/2006">
                <mc:Choice xmlns:v="urn:schemas-microsoft-com:vml" Requires="v">
                  <p:oleObj spid="_x0000_s189245" name="数式" r:id="rId25" imgW="126725" imgH="177415" progId="Equation.3">
                    <p:embed/>
                  </p:oleObj>
                </mc:Choice>
                <mc:Fallback>
                  <p:oleObj name="数式" r:id="rId25" imgW="126725" imgH="177415" progId="Equation.3">
                    <p:embed/>
                    <p:pic>
                      <p:nvPicPr>
                        <p:cNvPr id="18504" name="Object 76"/>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6043613" y="3657600"/>
                          <a:ext cx="366712"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4" name="グループ化 3">
            <a:extLst>
              <a:ext uri="{FF2B5EF4-FFF2-40B4-BE49-F238E27FC236}">
                <a16:creationId xmlns:a16="http://schemas.microsoft.com/office/drawing/2014/main" id="{E6818518-952E-4EB8-968D-12A7F37D474D}"/>
              </a:ext>
            </a:extLst>
          </p:cNvPr>
          <p:cNvGrpSpPr/>
          <p:nvPr/>
        </p:nvGrpSpPr>
        <p:grpSpPr>
          <a:xfrm>
            <a:off x="0" y="3033713"/>
            <a:ext cx="3790950" cy="1350962"/>
            <a:chOff x="0" y="3033713"/>
            <a:chExt cx="3790950" cy="1350962"/>
          </a:xfrm>
        </p:grpSpPr>
        <p:graphicFrame>
          <p:nvGraphicFramePr>
            <p:cNvPr id="546861" name="Object 45"/>
            <p:cNvGraphicFramePr>
              <a:graphicFrameLocks noChangeAspect="1"/>
            </p:cNvGraphicFramePr>
            <p:nvPr>
              <p:extLst>
                <p:ext uri="{D42A27DB-BD31-4B8C-83A1-F6EECF244321}">
                  <p14:modId xmlns:p14="http://schemas.microsoft.com/office/powerpoint/2010/main" val="1764266898"/>
                </p:ext>
              </p:extLst>
            </p:nvPr>
          </p:nvGraphicFramePr>
          <p:xfrm>
            <a:off x="352425" y="3648075"/>
            <a:ext cx="403225" cy="350838"/>
          </p:xfrm>
          <a:graphic>
            <a:graphicData uri="http://schemas.openxmlformats.org/presentationml/2006/ole">
              <mc:AlternateContent xmlns:mc="http://schemas.openxmlformats.org/markup-compatibility/2006">
                <mc:Choice xmlns:v="urn:schemas-microsoft-com:vml" Requires="v">
                  <p:oleObj spid="_x0000_s189246" name="数式" r:id="rId27" imgW="139518" imgH="126835" progId="Equation.3">
                    <p:embed/>
                  </p:oleObj>
                </mc:Choice>
                <mc:Fallback>
                  <p:oleObj name="数式" r:id="rId27" imgW="139518" imgH="126835" progId="Equation.3">
                    <p:embed/>
                    <p:pic>
                      <p:nvPicPr>
                        <p:cNvPr id="546861" name="Object 45"/>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352425" y="3648075"/>
                          <a:ext cx="403225"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46869" name="Rectangle 53"/>
            <p:cNvSpPr>
              <a:spLocks noChangeArrowheads="1"/>
            </p:cNvSpPr>
            <p:nvPr/>
          </p:nvSpPr>
          <p:spPr bwMode="auto">
            <a:xfrm>
              <a:off x="1611313" y="3351213"/>
              <a:ext cx="2144712" cy="103346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graphicFrame>
          <p:nvGraphicFramePr>
            <p:cNvPr id="546905" name="Object 89"/>
            <p:cNvGraphicFramePr>
              <a:graphicFrameLocks noChangeAspect="1"/>
            </p:cNvGraphicFramePr>
            <p:nvPr>
              <p:extLst>
                <p:ext uri="{D42A27DB-BD31-4B8C-83A1-F6EECF244321}">
                  <p14:modId xmlns:p14="http://schemas.microsoft.com/office/powerpoint/2010/main" val="2479556517"/>
                </p:ext>
              </p:extLst>
            </p:nvPr>
          </p:nvGraphicFramePr>
          <p:xfrm>
            <a:off x="866775" y="3562350"/>
            <a:ext cx="769938" cy="501650"/>
          </p:xfrm>
          <a:graphic>
            <a:graphicData uri="http://schemas.openxmlformats.org/presentationml/2006/ole">
              <mc:AlternateContent xmlns:mc="http://schemas.openxmlformats.org/markup-compatibility/2006">
                <mc:Choice xmlns:v="urn:schemas-microsoft-com:vml" Requires="v">
                  <p:oleObj spid="_x0000_s189247" name="数式" r:id="rId29" imgW="266353" imgH="177569" progId="Equation.3">
                    <p:embed/>
                  </p:oleObj>
                </mc:Choice>
                <mc:Fallback>
                  <p:oleObj name="数式" r:id="rId29" imgW="266353" imgH="177569" progId="Equation.3">
                    <p:embed/>
                    <p:pic>
                      <p:nvPicPr>
                        <p:cNvPr id="546905" name="Object 89"/>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866775" y="3562350"/>
                          <a:ext cx="769938"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46899" name="Object 83"/>
            <p:cNvGraphicFramePr>
              <a:graphicFrameLocks noChangeAspect="1"/>
            </p:cNvGraphicFramePr>
            <p:nvPr>
              <p:extLst>
                <p:ext uri="{D42A27DB-BD31-4B8C-83A1-F6EECF244321}">
                  <p14:modId xmlns:p14="http://schemas.microsoft.com/office/powerpoint/2010/main" val="665082029"/>
                </p:ext>
              </p:extLst>
            </p:nvPr>
          </p:nvGraphicFramePr>
          <p:xfrm>
            <a:off x="2046288" y="3273425"/>
            <a:ext cx="1284287" cy="574675"/>
          </p:xfrm>
          <a:graphic>
            <a:graphicData uri="http://schemas.openxmlformats.org/presentationml/2006/ole">
              <mc:AlternateContent xmlns:mc="http://schemas.openxmlformats.org/markup-compatibility/2006">
                <mc:Choice xmlns:v="urn:schemas-microsoft-com:vml" Requires="v">
                  <p:oleObj spid="_x0000_s189248" name="数式" r:id="rId31" imgW="444307" imgH="203112" progId="Equation.3">
                    <p:embed/>
                  </p:oleObj>
                </mc:Choice>
                <mc:Fallback>
                  <p:oleObj name="数式" r:id="rId31" imgW="444307" imgH="203112" progId="Equation.3">
                    <p:embed/>
                    <p:pic>
                      <p:nvPicPr>
                        <p:cNvPr id="546899" name="Object 83"/>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2046288" y="3273425"/>
                          <a:ext cx="1284287"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46902" name="Object 86"/>
            <p:cNvGraphicFramePr>
              <a:graphicFrameLocks noChangeAspect="1"/>
            </p:cNvGraphicFramePr>
            <p:nvPr>
              <p:extLst>
                <p:ext uri="{D42A27DB-BD31-4B8C-83A1-F6EECF244321}">
                  <p14:modId xmlns:p14="http://schemas.microsoft.com/office/powerpoint/2010/main" val="2205066519"/>
                </p:ext>
              </p:extLst>
            </p:nvPr>
          </p:nvGraphicFramePr>
          <p:xfrm>
            <a:off x="1771650" y="3794125"/>
            <a:ext cx="2019300" cy="574675"/>
          </p:xfrm>
          <a:graphic>
            <a:graphicData uri="http://schemas.openxmlformats.org/presentationml/2006/ole">
              <mc:AlternateContent xmlns:mc="http://schemas.openxmlformats.org/markup-compatibility/2006">
                <mc:Choice xmlns:v="urn:schemas-microsoft-com:vml" Requires="v">
                  <p:oleObj spid="_x0000_s189249" name="数式" r:id="rId33" imgW="698197" imgH="203112" progId="Equation.3">
                    <p:embed/>
                  </p:oleObj>
                </mc:Choice>
                <mc:Fallback>
                  <p:oleObj name="数式" r:id="rId33" imgW="698197" imgH="203112" progId="Equation.3">
                    <p:embed/>
                    <p:pic>
                      <p:nvPicPr>
                        <p:cNvPr id="546902" name="Object 86"/>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1771650" y="3794125"/>
                          <a:ext cx="20193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46911" name="Line 95"/>
            <p:cNvSpPr>
              <a:spLocks noChangeShapeType="1"/>
            </p:cNvSpPr>
            <p:nvPr/>
          </p:nvSpPr>
          <p:spPr bwMode="auto">
            <a:xfrm>
              <a:off x="1814513" y="3827463"/>
              <a:ext cx="186055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546993" name="Rectangle 177"/>
            <p:cNvSpPr>
              <a:spLocks noChangeArrowheads="1"/>
            </p:cNvSpPr>
            <p:nvPr/>
          </p:nvSpPr>
          <p:spPr bwMode="auto">
            <a:xfrm>
              <a:off x="0" y="3033713"/>
              <a:ext cx="140335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b="0" dirty="0">
                  <a:solidFill>
                    <a:srgbClr val="000000"/>
                  </a:solidFill>
                  <a:latin typeface="ＭＳ ゴシック" pitchFamily="49" charset="-128"/>
                  <a:ea typeface="ＭＳ ゴシック" pitchFamily="49" charset="-128"/>
                  <a:cs typeface="Times New Roman" pitchFamily="18" charset="0"/>
                </a:rPr>
                <a:t>加速度</a:t>
              </a:r>
            </a:p>
          </p:txBody>
        </p:sp>
      </p:grpSp>
      <p:grpSp>
        <p:nvGrpSpPr>
          <p:cNvPr id="112" name="グループ化 111">
            <a:extLst>
              <a:ext uri="{FF2B5EF4-FFF2-40B4-BE49-F238E27FC236}">
                <a16:creationId xmlns:a16="http://schemas.microsoft.com/office/drawing/2014/main" id="{2FED9EFF-A737-40A2-A935-EB91D8F873CC}"/>
              </a:ext>
            </a:extLst>
          </p:cNvPr>
          <p:cNvGrpSpPr/>
          <p:nvPr/>
        </p:nvGrpSpPr>
        <p:grpSpPr>
          <a:xfrm>
            <a:off x="4865688" y="0"/>
            <a:ext cx="4081462" cy="2708275"/>
            <a:chOff x="4865688" y="2528888"/>
            <a:chExt cx="4081462" cy="2708275"/>
          </a:xfrm>
        </p:grpSpPr>
        <p:sp>
          <p:nvSpPr>
            <p:cNvPr id="113" name="AutoShape 56">
              <a:extLst>
                <a:ext uri="{FF2B5EF4-FFF2-40B4-BE49-F238E27FC236}">
                  <a16:creationId xmlns:a16="http://schemas.microsoft.com/office/drawing/2014/main" id="{9D7F9AD3-DDD3-47A7-9043-950A0A4D5704}"/>
                </a:ext>
              </a:extLst>
            </p:cNvPr>
            <p:cNvSpPr>
              <a:spLocks noChangeArrowheads="1"/>
            </p:cNvSpPr>
            <p:nvPr/>
          </p:nvSpPr>
          <p:spPr bwMode="auto">
            <a:xfrm flipH="1">
              <a:off x="5329238" y="3090863"/>
              <a:ext cx="3605212" cy="2062162"/>
            </a:xfrm>
            <a:prstGeom prst="rtTriangle">
              <a:avLst/>
            </a:prstGeom>
            <a:solidFill>
              <a:srgbClr val="DDDDDD"/>
            </a:solidFill>
            <a:ln w="28575" algn="ctr">
              <a:solidFill>
                <a:schemeClr val="bg2"/>
              </a:solidFill>
              <a:miter lim="800000"/>
              <a:headEnd/>
              <a:tailEnd/>
            </a:ln>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114" name="Line 57">
              <a:extLst>
                <a:ext uri="{FF2B5EF4-FFF2-40B4-BE49-F238E27FC236}">
                  <a16:creationId xmlns:a16="http://schemas.microsoft.com/office/drawing/2014/main" id="{81EA0AD8-FF38-49D0-8854-FF85DC62DD9F}"/>
                </a:ext>
              </a:extLst>
            </p:cNvPr>
            <p:cNvSpPr>
              <a:spLocks noChangeShapeType="1"/>
            </p:cNvSpPr>
            <p:nvPr/>
          </p:nvSpPr>
          <p:spPr bwMode="auto">
            <a:xfrm flipV="1">
              <a:off x="5292725" y="3081338"/>
              <a:ext cx="3654425" cy="2089150"/>
            </a:xfrm>
            <a:prstGeom prst="line">
              <a:avLst/>
            </a:prstGeom>
            <a:noFill/>
            <a:ln w="28575">
              <a:solidFill>
                <a:srgbClr val="000000"/>
              </a:solidFill>
              <a:round/>
              <a:headEnd type="arrow" w="med" len="me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115" name="Oval 58">
              <a:extLst>
                <a:ext uri="{FF2B5EF4-FFF2-40B4-BE49-F238E27FC236}">
                  <a16:creationId xmlns:a16="http://schemas.microsoft.com/office/drawing/2014/main" id="{58A5C2E1-2BBE-4840-AAD7-116AA4FACF32}"/>
                </a:ext>
              </a:extLst>
            </p:cNvPr>
            <p:cNvSpPr>
              <a:spLocks noChangeArrowheads="1"/>
            </p:cNvSpPr>
            <p:nvPr/>
          </p:nvSpPr>
          <p:spPr bwMode="auto">
            <a:xfrm>
              <a:off x="6672263" y="3013075"/>
              <a:ext cx="1011237" cy="1008063"/>
            </a:xfrm>
            <a:prstGeom prst="ellipse">
              <a:avLst/>
            </a:prstGeom>
            <a:gradFill rotWithShape="1">
              <a:gsLst>
                <a:gs pos="0">
                  <a:srgbClr val="CCFFFF"/>
                </a:gs>
                <a:gs pos="100000">
                  <a:schemeClr val="accent2"/>
                </a:gs>
              </a:gsLst>
              <a:path path="shape">
                <a:fillToRect l="50000" t="50000" r="50000" b="50000"/>
              </a:path>
            </a:gradFill>
            <a:ln w="9525">
              <a:solidFill>
                <a:srgbClr val="000000"/>
              </a:solidFill>
              <a:round/>
              <a:headEnd/>
              <a:tailEnd/>
            </a:ln>
          </p:spPr>
          <p:txBody>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116" name="Line 59">
              <a:extLst>
                <a:ext uri="{FF2B5EF4-FFF2-40B4-BE49-F238E27FC236}">
                  <a16:creationId xmlns:a16="http://schemas.microsoft.com/office/drawing/2014/main" id="{CAB92C5C-0A2A-449E-A050-2B92562E9208}"/>
                </a:ext>
              </a:extLst>
            </p:cNvPr>
            <p:cNvSpPr>
              <a:spLocks noChangeShapeType="1"/>
            </p:cNvSpPr>
            <p:nvPr/>
          </p:nvSpPr>
          <p:spPr bwMode="auto">
            <a:xfrm flipV="1">
              <a:off x="7424738" y="3635375"/>
              <a:ext cx="536575" cy="317500"/>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117" name="Line 60">
              <a:extLst>
                <a:ext uri="{FF2B5EF4-FFF2-40B4-BE49-F238E27FC236}">
                  <a16:creationId xmlns:a16="http://schemas.microsoft.com/office/drawing/2014/main" id="{719036EC-552E-4552-827D-5ECD44AFCF9F}"/>
                </a:ext>
              </a:extLst>
            </p:cNvPr>
            <p:cNvSpPr>
              <a:spLocks noChangeShapeType="1"/>
            </p:cNvSpPr>
            <p:nvPr/>
          </p:nvSpPr>
          <p:spPr bwMode="auto">
            <a:xfrm>
              <a:off x="7178675" y="3513138"/>
              <a:ext cx="6350" cy="1476375"/>
            </a:xfrm>
            <a:prstGeom prst="line">
              <a:avLst/>
            </a:prstGeom>
            <a:noFill/>
            <a:ln w="57150">
              <a:solidFill>
                <a:srgbClr val="FF0000"/>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118" name="Line 61">
              <a:extLst>
                <a:ext uri="{FF2B5EF4-FFF2-40B4-BE49-F238E27FC236}">
                  <a16:creationId xmlns:a16="http://schemas.microsoft.com/office/drawing/2014/main" id="{82D4D57E-3749-49B3-8467-C26210244DF9}"/>
                </a:ext>
              </a:extLst>
            </p:cNvPr>
            <p:cNvSpPr>
              <a:spLocks noChangeShapeType="1"/>
            </p:cNvSpPr>
            <p:nvPr/>
          </p:nvSpPr>
          <p:spPr bwMode="auto">
            <a:xfrm flipH="1">
              <a:off x="6556375" y="3514725"/>
              <a:ext cx="619125" cy="369888"/>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119" name="Line 62">
              <a:extLst>
                <a:ext uri="{FF2B5EF4-FFF2-40B4-BE49-F238E27FC236}">
                  <a16:creationId xmlns:a16="http://schemas.microsoft.com/office/drawing/2014/main" id="{57E7591F-B4C9-4AC0-B514-F809078EA682}"/>
                </a:ext>
              </a:extLst>
            </p:cNvPr>
            <p:cNvSpPr>
              <a:spLocks noChangeShapeType="1"/>
            </p:cNvSpPr>
            <p:nvPr/>
          </p:nvSpPr>
          <p:spPr bwMode="auto">
            <a:xfrm flipH="1" flipV="1">
              <a:off x="6564313" y="3881438"/>
              <a:ext cx="620712" cy="1103312"/>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120" name="Object 63">
              <a:extLst>
                <a:ext uri="{FF2B5EF4-FFF2-40B4-BE49-F238E27FC236}">
                  <a16:creationId xmlns:a16="http://schemas.microsoft.com/office/drawing/2014/main" id="{D5688E39-7D78-454B-8B72-E200F47795E2}"/>
                </a:ext>
              </a:extLst>
            </p:cNvPr>
            <p:cNvGraphicFramePr>
              <a:graphicFrameLocks noChangeAspect="1"/>
            </p:cNvGraphicFramePr>
            <p:nvPr/>
          </p:nvGraphicFramePr>
          <p:xfrm>
            <a:off x="7321550" y="4622800"/>
            <a:ext cx="722313" cy="514350"/>
          </p:xfrm>
          <a:graphic>
            <a:graphicData uri="http://schemas.openxmlformats.org/presentationml/2006/ole">
              <mc:AlternateContent xmlns:mc="http://schemas.openxmlformats.org/markup-compatibility/2006">
                <mc:Choice xmlns:v="urn:schemas-microsoft-com:vml" Requires="v">
                  <p:oleObj spid="_x0000_s189250" name="数式" r:id="rId3" imgW="279279" imgH="203112" progId="Equation.3">
                    <p:embed/>
                  </p:oleObj>
                </mc:Choice>
                <mc:Fallback>
                  <p:oleObj name="数式" r:id="rId3" imgW="279279" imgH="203112" progId="Equation.3">
                    <p:embed/>
                    <p:pic>
                      <p:nvPicPr>
                        <p:cNvPr id="18491" name="Object 6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21550" y="4622800"/>
                          <a:ext cx="722313"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1" name="Object 64">
              <a:extLst>
                <a:ext uri="{FF2B5EF4-FFF2-40B4-BE49-F238E27FC236}">
                  <a16:creationId xmlns:a16="http://schemas.microsoft.com/office/drawing/2014/main" id="{2B3EED93-9808-4E4A-956F-7879251F401A}"/>
                </a:ext>
              </a:extLst>
            </p:cNvPr>
            <p:cNvGraphicFramePr>
              <a:graphicFrameLocks noChangeAspect="1"/>
            </p:cNvGraphicFramePr>
            <p:nvPr/>
          </p:nvGraphicFramePr>
          <p:xfrm>
            <a:off x="5532438" y="3690938"/>
            <a:ext cx="625475" cy="474662"/>
          </p:xfrm>
          <a:graphic>
            <a:graphicData uri="http://schemas.openxmlformats.org/presentationml/2006/ole">
              <mc:AlternateContent xmlns:mc="http://schemas.openxmlformats.org/markup-compatibility/2006">
                <mc:Choice xmlns:v="urn:schemas-microsoft-com:vml" Requires="v">
                  <p:oleObj spid="_x0000_s189251" name="数式" r:id="rId5" imgW="228402" imgH="177646" progId="Equation.3">
                    <p:embed/>
                  </p:oleObj>
                </mc:Choice>
                <mc:Fallback>
                  <p:oleObj name="数式" r:id="rId5" imgW="228402" imgH="177646" progId="Equation.3">
                    <p:embed/>
                    <p:pic>
                      <p:nvPicPr>
                        <p:cNvPr id="18492" name="Object 6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32438" y="3690938"/>
                          <a:ext cx="625475" cy="474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2" name="Arc 65">
              <a:extLst>
                <a:ext uri="{FF2B5EF4-FFF2-40B4-BE49-F238E27FC236}">
                  <a16:creationId xmlns:a16="http://schemas.microsoft.com/office/drawing/2014/main" id="{0D64C32D-E9CA-4249-9667-5B8A8B4D4BF7}"/>
                </a:ext>
              </a:extLst>
            </p:cNvPr>
            <p:cNvSpPr>
              <a:spLocks/>
            </p:cNvSpPr>
            <p:nvPr/>
          </p:nvSpPr>
          <p:spPr bwMode="auto">
            <a:xfrm>
              <a:off x="7183438" y="3109913"/>
              <a:ext cx="569912" cy="534987"/>
            </a:xfrm>
            <a:custGeom>
              <a:avLst/>
              <a:gdLst>
                <a:gd name="T0" fmla="*/ 2147483647 w 21600"/>
                <a:gd name="T1" fmla="*/ 0 h 21776"/>
                <a:gd name="T2" fmla="*/ 2147483647 w 21600"/>
                <a:gd name="T3" fmla="*/ 2147483647 h 21776"/>
                <a:gd name="T4" fmla="*/ 0 w 21600"/>
                <a:gd name="T5" fmla="*/ 2147483647 h 21776"/>
                <a:gd name="T6" fmla="*/ 0 60000 65536"/>
                <a:gd name="T7" fmla="*/ 0 60000 65536"/>
                <a:gd name="T8" fmla="*/ 0 60000 65536"/>
                <a:gd name="T9" fmla="*/ 0 w 21600"/>
                <a:gd name="T10" fmla="*/ 0 h 21776"/>
                <a:gd name="T11" fmla="*/ 21600 w 21600"/>
                <a:gd name="T12" fmla="*/ 21776 h 21776"/>
              </a:gdLst>
              <a:ahLst/>
              <a:cxnLst>
                <a:cxn ang="T6">
                  <a:pos x="T0" y="T1"/>
                </a:cxn>
                <a:cxn ang="T7">
                  <a:pos x="T2" y="T3"/>
                </a:cxn>
                <a:cxn ang="T8">
                  <a:pos x="T4" y="T5"/>
                </a:cxn>
              </a:cxnLst>
              <a:rect l="T9" t="T10" r="T11" b="T12"/>
              <a:pathLst>
                <a:path w="21600" h="21776" fill="none" extrusionOk="0">
                  <a:moveTo>
                    <a:pt x="14511" y="-1"/>
                  </a:moveTo>
                  <a:cubicBezTo>
                    <a:pt x="19025" y="4093"/>
                    <a:pt x="21600" y="9904"/>
                    <a:pt x="21600" y="15999"/>
                  </a:cubicBezTo>
                  <a:cubicBezTo>
                    <a:pt x="21600" y="17951"/>
                    <a:pt x="21335" y="19894"/>
                    <a:pt x="20813" y="21776"/>
                  </a:cubicBezTo>
                </a:path>
                <a:path w="21600" h="21776" stroke="0" extrusionOk="0">
                  <a:moveTo>
                    <a:pt x="14511" y="-1"/>
                  </a:moveTo>
                  <a:cubicBezTo>
                    <a:pt x="19025" y="4093"/>
                    <a:pt x="21600" y="9904"/>
                    <a:pt x="21600" y="15999"/>
                  </a:cubicBezTo>
                  <a:cubicBezTo>
                    <a:pt x="21600" y="17951"/>
                    <a:pt x="21335" y="19894"/>
                    <a:pt x="20813" y="21776"/>
                  </a:cubicBezTo>
                  <a:lnTo>
                    <a:pt x="0" y="15999"/>
                  </a:lnTo>
                  <a:lnTo>
                    <a:pt x="14511" y="-1"/>
                  </a:lnTo>
                  <a:close/>
                </a:path>
              </a:pathLst>
            </a:custGeom>
            <a:noFill/>
            <a:ln w="28575">
              <a:solidFill>
                <a:srgbClr val="000000"/>
              </a:solidFill>
              <a:round/>
              <a:headEnd type="arrow" w="med" len="med"/>
              <a:tailEnd/>
            </a:ln>
            <a:extLst>
              <a:ext uri="{909E8E84-426E-40DD-AFC4-6F175D3DCCD1}">
                <a14:hiddenFill xmlns:a14="http://schemas.microsoft.com/office/drawing/2010/main">
                  <a:solidFill>
                    <a:srgbClr val="FFFFFF"/>
                  </a:solidFill>
                </a14:hiddenFill>
              </a:ext>
            </a:extLst>
          </p:spPr>
          <p:txBody>
            <a:bodyPr/>
            <a:lstStyle/>
            <a:p>
              <a:endParaRPr lang="ja-JP" altLang="en-US" sz="3200" b="1">
                <a:solidFill>
                  <a:srgbClr val="000000"/>
                </a:solidFill>
              </a:endParaRPr>
            </a:p>
          </p:txBody>
        </p:sp>
        <p:graphicFrame>
          <p:nvGraphicFramePr>
            <p:cNvPr id="123" name="Object 66">
              <a:extLst>
                <a:ext uri="{FF2B5EF4-FFF2-40B4-BE49-F238E27FC236}">
                  <a16:creationId xmlns:a16="http://schemas.microsoft.com/office/drawing/2014/main" id="{4C1FFAEF-63BC-4FC1-B255-D665D88062B9}"/>
                </a:ext>
              </a:extLst>
            </p:cNvPr>
            <p:cNvGraphicFramePr>
              <a:graphicFrameLocks noChangeAspect="1"/>
            </p:cNvGraphicFramePr>
            <p:nvPr/>
          </p:nvGraphicFramePr>
          <p:xfrm>
            <a:off x="6097588" y="4679950"/>
            <a:ext cx="328612" cy="449263"/>
          </p:xfrm>
          <a:graphic>
            <a:graphicData uri="http://schemas.openxmlformats.org/presentationml/2006/ole">
              <mc:AlternateContent xmlns:mc="http://schemas.openxmlformats.org/markup-compatibility/2006">
                <mc:Choice xmlns:v="urn:schemas-microsoft-com:vml" Requires="v">
                  <p:oleObj spid="_x0000_s189252" name="数式" r:id="rId7" imgW="126725" imgH="177415" progId="Equation.3">
                    <p:embed/>
                  </p:oleObj>
                </mc:Choice>
                <mc:Fallback>
                  <p:oleObj name="数式" r:id="rId7" imgW="126725" imgH="177415" progId="Equation.3">
                    <p:embed/>
                    <p:pic>
                      <p:nvPicPr>
                        <p:cNvPr id="18494" name="Object 6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97588" y="4679950"/>
                          <a:ext cx="328612"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4" name="Line 67">
              <a:extLst>
                <a:ext uri="{FF2B5EF4-FFF2-40B4-BE49-F238E27FC236}">
                  <a16:creationId xmlns:a16="http://schemas.microsoft.com/office/drawing/2014/main" id="{AEFDC5CA-6A89-4E4B-87E1-E47295E11D74}"/>
                </a:ext>
              </a:extLst>
            </p:cNvPr>
            <p:cNvSpPr>
              <a:spLocks noChangeShapeType="1"/>
            </p:cNvSpPr>
            <p:nvPr/>
          </p:nvSpPr>
          <p:spPr bwMode="auto">
            <a:xfrm>
              <a:off x="7172325" y="3513138"/>
              <a:ext cx="249238" cy="438150"/>
            </a:xfrm>
            <a:prstGeom prst="line">
              <a:avLst/>
            </a:prstGeom>
            <a:noFill/>
            <a:ln w="19050">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125" name="Object 68">
              <a:extLst>
                <a:ext uri="{FF2B5EF4-FFF2-40B4-BE49-F238E27FC236}">
                  <a16:creationId xmlns:a16="http://schemas.microsoft.com/office/drawing/2014/main" id="{6F69FD11-44D4-42AB-A5C9-8D3C144A690D}"/>
                </a:ext>
              </a:extLst>
            </p:cNvPr>
            <p:cNvGraphicFramePr>
              <a:graphicFrameLocks noChangeAspect="1"/>
            </p:cNvGraphicFramePr>
            <p:nvPr/>
          </p:nvGraphicFramePr>
          <p:xfrm>
            <a:off x="6497638" y="2528888"/>
            <a:ext cx="585787" cy="466725"/>
          </p:xfrm>
          <a:graphic>
            <a:graphicData uri="http://schemas.openxmlformats.org/presentationml/2006/ole">
              <mc:AlternateContent xmlns:mc="http://schemas.openxmlformats.org/markup-compatibility/2006">
                <mc:Choice xmlns:v="urn:schemas-microsoft-com:vml" Requires="v">
                  <p:oleObj spid="_x0000_s189253" name="数式" r:id="rId9" imgW="203024" imgH="164957" progId="Equation.3">
                    <p:embed/>
                  </p:oleObj>
                </mc:Choice>
                <mc:Fallback>
                  <p:oleObj name="数式" r:id="rId9" imgW="203024" imgH="164957" progId="Equation.3">
                    <p:embed/>
                    <p:pic>
                      <p:nvPicPr>
                        <p:cNvPr id="18496" name="Object 6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497638" y="2528888"/>
                          <a:ext cx="58578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6" name="Object 69">
              <a:extLst>
                <a:ext uri="{FF2B5EF4-FFF2-40B4-BE49-F238E27FC236}">
                  <a16:creationId xmlns:a16="http://schemas.microsoft.com/office/drawing/2014/main" id="{297EAA51-A890-42CA-9DFD-ACEDD841A1C9}"/>
                </a:ext>
              </a:extLst>
            </p:cNvPr>
            <p:cNvGraphicFramePr>
              <a:graphicFrameLocks noChangeAspect="1"/>
            </p:cNvGraphicFramePr>
            <p:nvPr/>
          </p:nvGraphicFramePr>
          <p:xfrm>
            <a:off x="7277100" y="3381375"/>
            <a:ext cx="403225" cy="393700"/>
          </p:xfrm>
          <a:graphic>
            <a:graphicData uri="http://schemas.openxmlformats.org/presentationml/2006/ole">
              <mc:AlternateContent xmlns:mc="http://schemas.openxmlformats.org/markup-compatibility/2006">
                <mc:Choice xmlns:v="urn:schemas-microsoft-com:vml" Requires="v">
                  <p:oleObj spid="_x0000_s189254" name="数式" r:id="rId11" imgW="139700" imgH="139700" progId="Equation.3">
                    <p:embed/>
                  </p:oleObj>
                </mc:Choice>
                <mc:Fallback>
                  <p:oleObj name="数式" r:id="rId11" imgW="139700" imgH="139700" progId="Equation.3">
                    <p:embed/>
                    <p:pic>
                      <p:nvPicPr>
                        <p:cNvPr id="18497" name="Object 6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277100" y="3381375"/>
                          <a:ext cx="403225"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7" name="Object 70">
              <a:extLst>
                <a:ext uri="{FF2B5EF4-FFF2-40B4-BE49-F238E27FC236}">
                  <a16:creationId xmlns:a16="http://schemas.microsoft.com/office/drawing/2014/main" id="{DDE71B35-CBC5-49F7-BDA1-5A910B8592F2}"/>
                </a:ext>
              </a:extLst>
            </p:cNvPr>
            <p:cNvGraphicFramePr>
              <a:graphicFrameLocks noChangeAspect="1"/>
            </p:cNvGraphicFramePr>
            <p:nvPr/>
          </p:nvGraphicFramePr>
          <p:xfrm>
            <a:off x="7162800" y="2535238"/>
            <a:ext cx="365125" cy="466725"/>
          </p:xfrm>
          <a:graphic>
            <a:graphicData uri="http://schemas.openxmlformats.org/presentationml/2006/ole">
              <mc:AlternateContent xmlns:mc="http://schemas.openxmlformats.org/markup-compatibility/2006">
                <mc:Choice xmlns:v="urn:schemas-microsoft-com:vml" Requires="v">
                  <p:oleObj spid="_x0000_s189255" name="数式" r:id="rId13" imgW="126780" imgH="164814" progId="Equation.3">
                    <p:embed/>
                  </p:oleObj>
                </mc:Choice>
                <mc:Fallback>
                  <p:oleObj name="数式" r:id="rId13" imgW="126780" imgH="164814" progId="Equation.3">
                    <p:embed/>
                    <p:pic>
                      <p:nvPicPr>
                        <p:cNvPr id="18498" name="Object 7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162800" y="2535238"/>
                          <a:ext cx="36512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8" name="Object 71">
              <a:extLst>
                <a:ext uri="{FF2B5EF4-FFF2-40B4-BE49-F238E27FC236}">
                  <a16:creationId xmlns:a16="http://schemas.microsoft.com/office/drawing/2014/main" id="{B96828DC-60C3-465C-97F0-D2D6C705950C}"/>
                </a:ext>
              </a:extLst>
            </p:cNvPr>
            <p:cNvGraphicFramePr>
              <a:graphicFrameLocks noChangeAspect="1"/>
            </p:cNvGraphicFramePr>
            <p:nvPr/>
          </p:nvGraphicFramePr>
          <p:xfrm>
            <a:off x="4910138" y="4841875"/>
            <a:ext cx="403225" cy="395288"/>
          </p:xfrm>
          <a:graphic>
            <a:graphicData uri="http://schemas.openxmlformats.org/presentationml/2006/ole">
              <mc:AlternateContent xmlns:mc="http://schemas.openxmlformats.org/markup-compatibility/2006">
                <mc:Choice xmlns:v="urn:schemas-microsoft-com:vml" Requires="v">
                  <p:oleObj spid="_x0000_s189256" name="数式" r:id="rId15" imgW="139700" imgH="139700" progId="Equation.3">
                    <p:embed/>
                  </p:oleObj>
                </mc:Choice>
                <mc:Fallback>
                  <p:oleObj name="数式" r:id="rId15" imgW="139700" imgH="139700" progId="Equation.3">
                    <p:embed/>
                    <p:pic>
                      <p:nvPicPr>
                        <p:cNvPr id="18499" name="Object 7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910138" y="4841875"/>
                          <a:ext cx="403225" cy="39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9" name="Object 72">
              <a:extLst>
                <a:ext uri="{FF2B5EF4-FFF2-40B4-BE49-F238E27FC236}">
                  <a16:creationId xmlns:a16="http://schemas.microsoft.com/office/drawing/2014/main" id="{F89F4207-0764-4A97-868D-CCAC74D7F2D3}"/>
                </a:ext>
              </a:extLst>
            </p:cNvPr>
            <p:cNvGraphicFramePr>
              <a:graphicFrameLocks noChangeAspect="1"/>
            </p:cNvGraphicFramePr>
            <p:nvPr/>
          </p:nvGraphicFramePr>
          <p:xfrm>
            <a:off x="7743825" y="2911475"/>
            <a:ext cx="366713" cy="574675"/>
          </p:xfrm>
          <a:graphic>
            <a:graphicData uri="http://schemas.openxmlformats.org/presentationml/2006/ole">
              <mc:AlternateContent xmlns:mc="http://schemas.openxmlformats.org/markup-compatibility/2006">
                <mc:Choice xmlns:v="urn:schemas-microsoft-com:vml" Requires="v">
                  <p:oleObj spid="_x0000_s189257" name="数式" r:id="rId17" imgW="126835" imgH="202936" progId="Equation.3">
                    <p:embed/>
                  </p:oleObj>
                </mc:Choice>
                <mc:Fallback>
                  <p:oleObj name="数式" r:id="rId17" imgW="126835" imgH="202936" progId="Equation.3">
                    <p:embed/>
                    <p:pic>
                      <p:nvPicPr>
                        <p:cNvPr id="18500" name="Object 7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743825" y="2911475"/>
                          <a:ext cx="366713"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0" name="Object 73">
              <a:extLst>
                <a:ext uri="{FF2B5EF4-FFF2-40B4-BE49-F238E27FC236}">
                  <a16:creationId xmlns:a16="http://schemas.microsoft.com/office/drawing/2014/main" id="{5F35D895-A620-4872-B846-ADE430B501B8}"/>
                </a:ext>
              </a:extLst>
            </p:cNvPr>
            <p:cNvGraphicFramePr>
              <a:graphicFrameLocks noChangeAspect="1"/>
            </p:cNvGraphicFramePr>
            <p:nvPr/>
          </p:nvGraphicFramePr>
          <p:xfrm>
            <a:off x="7651750" y="3795713"/>
            <a:ext cx="476250" cy="466725"/>
          </p:xfrm>
          <a:graphic>
            <a:graphicData uri="http://schemas.openxmlformats.org/presentationml/2006/ole">
              <mc:AlternateContent xmlns:mc="http://schemas.openxmlformats.org/markup-compatibility/2006">
                <mc:Choice xmlns:v="urn:schemas-microsoft-com:vml" Requires="v">
                  <p:oleObj spid="_x0000_s189258" name="数式" r:id="rId19" imgW="164885" imgH="164885" progId="Equation.3">
                    <p:embed/>
                  </p:oleObj>
                </mc:Choice>
                <mc:Fallback>
                  <p:oleObj name="数式" r:id="rId19" imgW="164885" imgH="164885" progId="Equation.3">
                    <p:embed/>
                    <p:pic>
                      <p:nvPicPr>
                        <p:cNvPr id="18501" name="Object 73"/>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7651750" y="3795713"/>
                          <a:ext cx="47625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1" name="Object 74">
              <a:extLst>
                <a:ext uri="{FF2B5EF4-FFF2-40B4-BE49-F238E27FC236}">
                  <a16:creationId xmlns:a16="http://schemas.microsoft.com/office/drawing/2014/main" id="{D896FF99-E094-4ACF-80E5-6611D89AB64D}"/>
                </a:ext>
              </a:extLst>
            </p:cNvPr>
            <p:cNvGraphicFramePr>
              <a:graphicFrameLocks noChangeAspect="1"/>
            </p:cNvGraphicFramePr>
            <p:nvPr/>
          </p:nvGraphicFramePr>
          <p:xfrm>
            <a:off x="6835775" y="4137025"/>
            <a:ext cx="366713" cy="503238"/>
          </p:xfrm>
          <a:graphic>
            <a:graphicData uri="http://schemas.openxmlformats.org/presentationml/2006/ole">
              <mc:AlternateContent xmlns:mc="http://schemas.openxmlformats.org/markup-compatibility/2006">
                <mc:Choice xmlns:v="urn:schemas-microsoft-com:vml" Requires="v">
                  <p:oleObj spid="_x0000_s189259" name="数式" r:id="rId21" imgW="126725" imgH="177415" progId="Equation.3">
                    <p:embed/>
                  </p:oleObj>
                </mc:Choice>
                <mc:Fallback>
                  <p:oleObj name="数式" r:id="rId21" imgW="126725" imgH="177415" progId="Equation.3">
                    <p:embed/>
                    <p:pic>
                      <p:nvPicPr>
                        <p:cNvPr id="18502" name="Object 74"/>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835775" y="4137025"/>
                          <a:ext cx="366713"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2" name="Object 75">
              <a:extLst>
                <a:ext uri="{FF2B5EF4-FFF2-40B4-BE49-F238E27FC236}">
                  <a16:creationId xmlns:a16="http://schemas.microsoft.com/office/drawing/2014/main" id="{1E86551C-D3B9-4B61-866F-4B7A64FE071A}"/>
                </a:ext>
              </a:extLst>
            </p:cNvPr>
            <p:cNvGraphicFramePr>
              <a:graphicFrameLocks noChangeAspect="1"/>
            </p:cNvGraphicFramePr>
            <p:nvPr/>
          </p:nvGraphicFramePr>
          <p:xfrm>
            <a:off x="4865688" y="3662363"/>
            <a:ext cx="806450" cy="574675"/>
          </p:xfrm>
          <a:graphic>
            <a:graphicData uri="http://schemas.openxmlformats.org/presentationml/2006/ole">
              <mc:AlternateContent xmlns:mc="http://schemas.openxmlformats.org/markup-compatibility/2006">
                <mc:Choice xmlns:v="urn:schemas-microsoft-com:vml" Requires="v">
                  <p:oleObj spid="_x0000_s189260" name="数式" r:id="rId23" imgW="279279" imgH="203112" progId="Equation.3">
                    <p:embed/>
                  </p:oleObj>
                </mc:Choice>
                <mc:Fallback>
                  <p:oleObj name="数式" r:id="rId23" imgW="279279" imgH="203112" progId="Equation.3">
                    <p:embed/>
                    <p:pic>
                      <p:nvPicPr>
                        <p:cNvPr id="18503" name="Object 75"/>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865688" y="3662363"/>
                          <a:ext cx="80645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3" name="Object 76">
              <a:extLst>
                <a:ext uri="{FF2B5EF4-FFF2-40B4-BE49-F238E27FC236}">
                  <a16:creationId xmlns:a16="http://schemas.microsoft.com/office/drawing/2014/main" id="{DB74A8DB-D81B-4E5F-973D-C5511591B816}"/>
                </a:ext>
              </a:extLst>
            </p:cNvPr>
            <p:cNvGraphicFramePr>
              <a:graphicFrameLocks noChangeAspect="1"/>
            </p:cNvGraphicFramePr>
            <p:nvPr/>
          </p:nvGraphicFramePr>
          <p:xfrm>
            <a:off x="6043613" y="3657600"/>
            <a:ext cx="366712" cy="503238"/>
          </p:xfrm>
          <a:graphic>
            <a:graphicData uri="http://schemas.openxmlformats.org/presentationml/2006/ole">
              <mc:AlternateContent xmlns:mc="http://schemas.openxmlformats.org/markup-compatibility/2006">
                <mc:Choice xmlns:v="urn:schemas-microsoft-com:vml" Requires="v">
                  <p:oleObj spid="_x0000_s189261" name="数式" r:id="rId25" imgW="126725" imgH="177415" progId="Equation.3">
                    <p:embed/>
                  </p:oleObj>
                </mc:Choice>
                <mc:Fallback>
                  <p:oleObj name="数式" r:id="rId25" imgW="126725" imgH="177415" progId="Equation.3">
                    <p:embed/>
                    <p:pic>
                      <p:nvPicPr>
                        <p:cNvPr id="18504" name="Object 76"/>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6043613" y="3657600"/>
                          <a:ext cx="366712"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134" name="グループ化 133">
            <a:extLst>
              <a:ext uri="{FF2B5EF4-FFF2-40B4-BE49-F238E27FC236}">
                <a16:creationId xmlns:a16="http://schemas.microsoft.com/office/drawing/2014/main" id="{2A753615-0B0F-4C8E-9AB6-AA00CE50203F}"/>
              </a:ext>
            </a:extLst>
          </p:cNvPr>
          <p:cNvGrpSpPr/>
          <p:nvPr/>
        </p:nvGrpSpPr>
        <p:grpSpPr>
          <a:xfrm>
            <a:off x="9526" y="704850"/>
            <a:ext cx="3790950" cy="1350962"/>
            <a:chOff x="0" y="3033713"/>
            <a:chExt cx="3790950" cy="1350962"/>
          </a:xfrm>
        </p:grpSpPr>
        <p:graphicFrame>
          <p:nvGraphicFramePr>
            <p:cNvPr id="135" name="Object 45">
              <a:extLst>
                <a:ext uri="{FF2B5EF4-FFF2-40B4-BE49-F238E27FC236}">
                  <a16:creationId xmlns:a16="http://schemas.microsoft.com/office/drawing/2014/main" id="{44F37D57-13C7-49EE-BC1B-7153D139150F}"/>
                </a:ext>
              </a:extLst>
            </p:cNvPr>
            <p:cNvGraphicFramePr>
              <a:graphicFrameLocks noChangeAspect="1"/>
            </p:cNvGraphicFramePr>
            <p:nvPr>
              <p:extLst>
                <p:ext uri="{D42A27DB-BD31-4B8C-83A1-F6EECF244321}">
                  <p14:modId xmlns:p14="http://schemas.microsoft.com/office/powerpoint/2010/main" val="9324559"/>
                </p:ext>
              </p:extLst>
            </p:nvPr>
          </p:nvGraphicFramePr>
          <p:xfrm>
            <a:off x="352425" y="3648075"/>
            <a:ext cx="403225" cy="350838"/>
          </p:xfrm>
          <a:graphic>
            <a:graphicData uri="http://schemas.openxmlformats.org/presentationml/2006/ole">
              <mc:AlternateContent xmlns:mc="http://schemas.openxmlformats.org/markup-compatibility/2006">
                <mc:Choice xmlns:v="urn:schemas-microsoft-com:vml" Requires="v">
                  <p:oleObj spid="_x0000_s189262" name="数式" r:id="rId27" imgW="139518" imgH="126835" progId="Equation.3">
                    <p:embed/>
                  </p:oleObj>
                </mc:Choice>
                <mc:Fallback>
                  <p:oleObj name="数式" r:id="rId27" imgW="139518" imgH="126835" progId="Equation.3">
                    <p:embed/>
                    <p:pic>
                      <p:nvPicPr>
                        <p:cNvPr id="546861" name="Object 45"/>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352425" y="3648075"/>
                          <a:ext cx="403225"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6" name="Rectangle 53">
              <a:extLst>
                <a:ext uri="{FF2B5EF4-FFF2-40B4-BE49-F238E27FC236}">
                  <a16:creationId xmlns:a16="http://schemas.microsoft.com/office/drawing/2014/main" id="{7AEB8A95-B50B-49C3-9F55-74CD4999FEB8}"/>
                </a:ext>
              </a:extLst>
            </p:cNvPr>
            <p:cNvSpPr>
              <a:spLocks noChangeArrowheads="1"/>
            </p:cNvSpPr>
            <p:nvPr/>
          </p:nvSpPr>
          <p:spPr bwMode="auto">
            <a:xfrm>
              <a:off x="1611313" y="3351213"/>
              <a:ext cx="2144712" cy="103346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graphicFrame>
          <p:nvGraphicFramePr>
            <p:cNvPr id="137" name="Object 89">
              <a:extLst>
                <a:ext uri="{FF2B5EF4-FFF2-40B4-BE49-F238E27FC236}">
                  <a16:creationId xmlns:a16="http://schemas.microsoft.com/office/drawing/2014/main" id="{5A03CF97-4DDA-4308-853D-75BB161167AE}"/>
                </a:ext>
              </a:extLst>
            </p:cNvPr>
            <p:cNvGraphicFramePr>
              <a:graphicFrameLocks noChangeAspect="1"/>
            </p:cNvGraphicFramePr>
            <p:nvPr>
              <p:extLst>
                <p:ext uri="{D42A27DB-BD31-4B8C-83A1-F6EECF244321}">
                  <p14:modId xmlns:p14="http://schemas.microsoft.com/office/powerpoint/2010/main" val="3576289581"/>
                </p:ext>
              </p:extLst>
            </p:nvPr>
          </p:nvGraphicFramePr>
          <p:xfrm>
            <a:off x="866775" y="3562350"/>
            <a:ext cx="769938" cy="501650"/>
          </p:xfrm>
          <a:graphic>
            <a:graphicData uri="http://schemas.openxmlformats.org/presentationml/2006/ole">
              <mc:AlternateContent xmlns:mc="http://schemas.openxmlformats.org/markup-compatibility/2006">
                <mc:Choice xmlns:v="urn:schemas-microsoft-com:vml" Requires="v">
                  <p:oleObj spid="_x0000_s189263" name="数式" r:id="rId29" imgW="266353" imgH="177569" progId="Equation.3">
                    <p:embed/>
                  </p:oleObj>
                </mc:Choice>
                <mc:Fallback>
                  <p:oleObj name="数式" r:id="rId29" imgW="266353" imgH="177569" progId="Equation.3">
                    <p:embed/>
                    <p:pic>
                      <p:nvPicPr>
                        <p:cNvPr id="546905" name="Object 89"/>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866775" y="3562350"/>
                          <a:ext cx="769938"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8" name="Object 83">
              <a:extLst>
                <a:ext uri="{FF2B5EF4-FFF2-40B4-BE49-F238E27FC236}">
                  <a16:creationId xmlns:a16="http://schemas.microsoft.com/office/drawing/2014/main" id="{5A4D6450-CDD9-4D2B-8259-FE224A083965}"/>
                </a:ext>
              </a:extLst>
            </p:cNvPr>
            <p:cNvGraphicFramePr>
              <a:graphicFrameLocks noChangeAspect="1"/>
            </p:cNvGraphicFramePr>
            <p:nvPr>
              <p:extLst>
                <p:ext uri="{D42A27DB-BD31-4B8C-83A1-F6EECF244321}">
                  <p14:modId xmlns:p14="http://schemas.microsoft.com/office/powerpoint/2010/main" val="2447106940"/>
                </p:ext>
              </p:extLst>
            </p:nvPr>
          </p:nvGraphicFramePr>
          <p:xfrm>
            <a:off x="2046288" y="3273425"/>
            <a:ext cx="1284287" cy="574675"/>
          </p:xfrm>
          <a:graphic>
            <a:graphicData uri="http://schemas.openxmlformats.org/presentationml/2006/ole">
              <mc:AlternateContent xmlns:mc="http://schemas.openxmlformats.org/markup-compatibility/2006">
                <mc:Choice xmlns:v="urn:schemas-microsoft-com:vml" Requires="v">
                  <p:oleObj spid="_x0000_s189264" name="数式" r:id="rId31" imgW="444307" imgH="203112" progId="Equation.3">
                    <p:embed/>
                  </p:oleObj>
                </mc:Choice>
                <mc:Fallback>
                  <p:oleObj name="数式" r:id="rId31" imgW="444307" imgH="203112" progId="Equation.3">
                    <p:embed/>
                    <p:pic>
                      <p:nvPicPr>
                        <p:cNvPr id="546899" name="Object 83"/>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2046288" y="3273425"/>
                          <a:ext cx="1284287"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9" name="Object 86">
              <a:extLst>
                <a:ext uri="{FF2B5EF4-FFF2-40B4-BE49-F238E27FC236}">
                  <a16:creationId xmlns:a16="http://schemas.microsoft.com/office/drawing/2014/main" id="{55761617-FA81-4ACF-A2E1-9AF92B71899F}"/>
                </a:ext>
              </a:extLst>
            </p:cNvPr>
            <p:cNvGraphicFramePr>
              <a:graphicFrameLocks noChangeAspect="1"/>
            </p:cNvGraphicFramePr>
            <p:nvPr>
              <p:extLst>
                <p:ext uri="{D42A27DB-BD31-4B8C-83A1-F6EECF244321}">
                  <p14:modId xmlns:p14="http://schemas.microsoft.com/office/powerpoint/2010/main" val="2209858477"/>
                </p:ext>
              </p:extLst>
            </p:nvPr>
          </p:nvGraphicFramePr>
          <p:xfrm>
            <a:off x="1771650" y="3794125"/>
            <a:ext cx="2019300" cy="574675"/>
          </p:xfrm>
          <a:graphic>
            <a:graphicData uri="http://schemas.openxmlformats.org/presentationml/2006/ole">
              <mc:AlternateContent xmlns:mc="http://schemas.openxmlformats.org/markup-compatibility/2006">
                <mc:Choice xmlns:v="urn:schemas-microsoft-com:vml" Requires="v">
                  <p:oleObj spid="_x0000_s189265" name="数式" r:id="rId33" imgW="698197" imgH="203112" progId="Equation.3">
                    <p:embed/>
                  </p:oleObj>
                </mc:Choice>
                <mc:Fallback>
                  <p:oleObj name="数式" r:id="rId33" imgW="698197" imgH="203112" progId="Equation.3">
                    <p:embed/>
                    <p:pic>
                      <p:nvPicPr>
                        <p:cNvPr id="546902" name="Object 86"/>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1771650" y="3794125"/>
                          <a:ext cx="20193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0" name="Line 95">
              <a:extLst>
                <a:ext uri="{FF2B5EF4-FFF2-40B4-BE49-F238E27FC236}">
                  <a16:creationId xmlns:a16="http://schemas.microsoft.com/office/drawing/2014/main" id="{5F193959-5C5B-4424-8EE3-947F705FDFB6}"/>
                </a:ext>
              </a:extLst>
            </p:cNvPr>
            <p:cNvSpPr>
              <a:spLocks noChangeShapeType="1"/>
            </p:cNvSpPr>
            <p:nvPr/>
          </p:nvSpPr>
          <p:spPr bwMode="auto">
            <a:xfrm>
              <a:off x="1814513" y="3827463"/>
              <a:ext cx="186055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141" name="Rectangle 177">
              <a:extLst>
                <a:ext uri="{FF2B5EF4-FFF2-40B4-BE49-F238E27FC236}">
                  <a16:creationId xmlns:a16="http://schemas.microsoft.com/office/drawing/2014/main" id="{2356D1E0-B4E7-4A71-A104-9A5DDE36C2E3}"/>
                </a:ext>
              </a:extLst>
            </p:cNvPr>
            <p:cNvSpPr>
              <a:spLocks noChangeArrowheads="1"/>
            </p:cNvSpPr>
            <p:nvPr/>
          </p:nvSpPr>
          <p:spPr bwMode="auto">
            <a:xfrm>
              <a:off x="0" y="3033713"/>
              <a:ext cx="140335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b="0" dirty="0">
                  <a:solidFill>
                    <a:srgbClr val="000000"/>
                  </a:solidFill>
                  <a:latin typeface="ＭＳ ゴシック" pitchFamily="49" charset="-128"/>
                  <a:ea typeface="ＭＳ ゴシック" pitchFamily="49" charset="-128"/>
                  <a:cs typeface="Times New Roman" pitchFamily="18" charset="0"/>
                </a:rPr>
                <a:t>加速度</a:t>
              </a:r>
            </a:p>
          </p:txBody>
        </p:sp>
      </p:grpSp>
    </p:spTree>
    <p:extLst>
      <p:ext uri="{BB962C8B-B14F-4D97-AF65-F5344CB8AC3E}">
        <p14:creationId xmlns:p14="http://schemas.microsoft.com/office/powerpoint/2010/main" val="937627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3"/>
                                        </p:tgtEl>
                                        <p:attrNameLst>
                                          <p:attrName>style.visibility</p:attrName>
                                        </p:attrNameLst>
                                      </p:cBhvr>
                                      <p:to>
                                        <p:strVal val="hidden"/>
                                      </p:to>
                                    </p:set>
                                  </p:childTnLst>
                                </p:cTn>
                              </p:par>
                              <p:par>
                                <p:cTn id="9" presetID="1" presetClass="entr" presetSubtype="0" fill="hold" nodeType="withEffect">
                                  <p:stCondLst>
                                    <p:cond delay="0"/>
                                  </p:stCondLst>
                                  <p:childTnLst>
                                    <p:set>
                                      <p:cBhvr>
                                        <p:cTn id="10" dur="1" fill="hold">
                                          <p:stCondLst>
                                            <p:cond delay="0"/>
                                          </p:stCondLst>
                                        </p:cTn>
                                        <p:tgtEl>
                                          <p:spTgt spid="134"/>
                                        </p:tgtEl>
                                        <p:attrNameLst>
                                          <p:attrName>style.visibility</p:attrName>
                                        </p:attrNameLst>
                                      </p:cBhvr>
                                      <p:to>
                                        <p:strVal val="visible"/>
                                      </p:to>
                                    </p:set>
                                  </p:childTnLst>
                                </p:cTn>
                              </p:par>
                              <p:par>
                                <p:cTn id="11" presetID="42" presetClass="path" presetSubtype="0" fill="remove" nodeType="withEffect">
                                  <p:stCondLst>
                                    <p:cond delay="0"/>
                                  </p:stCondLst>
                                  <p:childTnLst>
                                    <p:animMotion origin="layout" path="M -3.33333E-6 2.59259E-6 L -0.00052 0.33703 " pathEditMode="relative" rAng="0" ptsTypes="AA">
                                      <p:cBhvr>
                                        <p:cTn id="12" dur="500" spd="-100000" fill="hold"/>
                                        <p:tgtEl>
                                          <p:spTgt spid="134"/>
                                        </p:tgtEl>
                                        <p:attrNameLst>
                                          <p:attrName>ppt_x</p:attrName>
                                          <p:attrName>ppt_y</p:attrName>
                                        </p:attrNameLst>
                                      </p:cBhvr>
                                      <p:rCtr x="-35" y="16852"/>
                                    </p:animMotion>
                                  </p:childTnLst>
                                </p:cTn>
                              </p:par>
                              <p:par>
                                <p:cTn id="13" presetID="1" presetClass="entr" presetSubtype="0" fill="hold" nodeType="withEffect">
                                  <p:stCondLst>
                                    <p:cond delay="0"/>
                                  </p:stCondLst>
                                  <p:childTnLst>
                                    <p:set>
                                      <p:cBhvr>
                                        <p:cTn id="14" dur="1" fill="hold">
                                          <p:stCondLst>
                                            <p:cond delay="0"/>
                                          </p:stCondLst>
                                        </p:cTn>
                                        <p:tgtEl>
                                          <p:spTgt spid="112"/>
                                        </p:tgtEl>
                                        <p:attrNameLst>
                                          <p:attrName>style.visibility</p:attrName>
                                        </p:attrNameLst>
                                      </p:cBhvr>
                                      <p:to>
                                        <p:strVal val="visible"/>
                                      </p:to>
                                    </p:set>
                                  </p:childTnLst>
                                </p:cTn>
                              </p:par>
                              <p:par>
                                <p:cTn id="15" presetID="42" presetClass="path" presetSubtype="0" fill="remove" nodeType="withEffect">
                                  <p:stCondLst>
                                    <p:cond delay="0"/>
                                  </p:stCondLst>
                                  <p:childTnLst>
                                    <p:animMotion origin="layout" path="M 1.66667E-6 -0.00023 L 0.00156 0.36899 " pathEditMode="relative" rAng="0" ptsTypes="AA">
                                      <p:cBhvr>
                                        <p:cTn id="16" dur="500" spd="-100000" fill="hold"/>
                                        <p:tgtEl>
                                          <p:spTgt spid="112"/>
                                        </p:tgtEl>
                                        <p:attrNameLst>
                                          <p:attrName>ppt_x</p:attrName>
                                          <p:attrName>ppt_y</p:attrName>
                                        </p:attrNameLst>
                                      </p:cBhvr>
                                      <p:rCtr x="69" y="1844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0C297107-4E49-4C85-93D4-16993A8D554D}"/>
              </a:ext>
            </a:extLst>
          </p:cNvPr>
          <p:cNvGrpSpPr/>
          <p:nvPr/>
        </p:nvGrpSpPr>
        <p:grpSpPr>
          <a:xfrm>
            <a:off x="4865688" y="0"/>
            <a:ext cx="4081462" cy="2708275"/>
            <a:chOff x="4865688" y="2528888"/>
            <a:chExt cx="4081462" cy="2708275"/>
          </a:xfrm>
        </p:grpSpPr>
        <p:sp>
          <p:nvSpPr>
            <p:cNvPr id="18484" name="AutoShape 56"/>
            <p:cNvSpPr>
              <a:spLocks noChangeArrowheads="1"/>
            </p:cNvSpPr>
            <p:nvPr/>
          </p:nvSpPr>
          <p:spPr bwMode="auto">
            <a:xfrm flipH="1">
              <a:off x="5329238" y="3090863"/>
              <a:ext cx="3605212" cy="2062162"/>
            </a:xfrm>
            <a:prstGeom prst="rtTriangle">
              <a:avLst/>
            </a:prstGeom>
            <a:solidFill>
              <a:srgbClr val="DDDDDD"/>
            </a:solidFill>
            <a:ln w="28575" algn="ctr">
              <a:solidFill>
                <a:schemeClr val="bg2"/>
              </a:solidFill>
              <a:miter lim="800000"/>
              <a:headEnd/>
              <a:tailEnd/>
            </a:ln>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18485" name="Line 57"/>
            <p:cNvSpPr>
              <a:spLocks noChangeShapeType="1"/>
            </p:cNvSpPr>
            <p:nvPr/>
          </p:nvSpPr>
          <p:spPr bwMode="auto">
            <a:xfrm flipV="1">
              <a:off x="5292725" y="3081338"/>
              <a:ext cx="3654425" cy="2089150"/>
            </a:xfrm>
            <a:prstGeom prst="line">
              <a:avLst/>
            </a:prstGeom>
            <a:noFill/>
            <a:ln w="28575">
              <a:solidFill>
                <a:srgbClr val="000000"/>
              </a:solidFill>
              <a:round/>
              <a:headEnd type="arrow" w="med" len="me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18486" name="Oval 58"/>
            <p:cNvSpPr>
              <a:spLocks noChangeArrowheads="1"/>
            </p:cNvSpPr>
            <p:nvPr/>
          </p:nvSpPr>
          <p:spPr bwMode="auto">
            <a:xfrm>
              <a:off x="6672263" y="3013075"/>
              <a:ext cx="1011237" cy="1008063"/>
            </a:xfrm>
            <a:prstGeom prst="ellipse">
              <a:avLst/>
            </a:prstGeom>
            <a:gradFill rotWithShape="1">
              <a:gsLst>
                <a:gs pos="0">
                  <a:srgbClr val="CCFFFF"/>
                </a:gs>
                <a:gs pos="100000">
                  <a:schemeClr val="accent2"/>
                </a:gs>
              </a:gsLst>
              <a:path path="shape">
                <a:fillToRect l="50000" t="50000" r="50000" b="50000"/>
              </a:path>
            </a:gradFill>
            <a:ln w="9525">
              <a:solidFill>
                <a:srgbClr val="000000"/>
              </a:solidFill>
              <a:round/>
              <a:headEnd/>
              <a:tailEnd/>
            </a:ln>
          </p:spPr>
          <p:txBody>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18487" name="Line 59"/>
            <p:cNvSpPr>
              <a:spLocks noChangeShapeType="1"/>
            </p:cNvSpPr>
            <p:nvPr/>
          </p:nvSpPr>
          <p:spPr bwMode="auto">
            <a:xfrm flipV="1">
              <a:off x="7424738" y="3635375"/>
              <a:ext cx="536575" cy="317500"/>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18488" name="Line 60"/>
            <p:cNvSpPr>
              <a:spLocks noChangeShapeType="1"/>
            </p:cNvSpPr>
            <p:nvPr/>
          </p:nvSpPr>
          <p:spPr bwMode="auto">
            <a:xfrm>
              <a:off x="7178675" y="3513138"/>
              <a:ext cx="6350" cy="1476375"/>
            </a:xfrm>
            <a:prstGeom prst="line">
              <a:avLst/>
            </a:prstGeom>
            <a:noFill/>
            <a:ln w="57150">
              <a:solidFill>
                <a:srgbClr val="FF0000"/>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18489" name="Line 61"/>
            <p:cNvSpPr>
              <a:spLocks noChangeShapeType="1"/>
            </p:cNvSpPr>
            <p:nvPr/>
          </p:nvSpPr>
          <p:spPr bwMode="auto">
            <a:xfrm flipH="1">
              <a:off x="6556375" y="3514725"/>
              <a:ext cx="619125" cy="369888"/>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18490" name="Line 62"/>
            <p:cNvSpPr>
              <a:spLocks noChangeShapeType="1"/>
            </p:cNvSpPr>
            <p:nvPr/>
          </p:nvSpPr>
          <p:spPr bwMode="auto">
            <a:xfrm flipH="1" flipV="1">
              <a:off x="6564313" y="3881438"/>
              <a:ext cx="620712" cy="1103312"/>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18491" name="Object 63"/>
            <p:cNvGraphicFramePr>
              <a:graphicFrameLocks noChangeAspect="1"/>
            </p:cNvGraphicFramePr>
            <p:nvPr/>
          </p:nvGraphicFramePr>
          <p:xfrm>
            <a:off x="7321550" y="4622800"/>
            <a:ext cx="722313" cy="514350"/>
          </p:xfrm>
          <a:graphic>
            <a:graphicData uri="http://schemas.openxmlformats.org/presentationml/2006/ole">
              <mc:AlternateContent xmlns:mc="http://schemas.openxmlformats.org/markup-compatibility/2006">
                <mc:Choice xmlns:v="urn:schemas-microsoft-com:vml" Requires="v">
                  <p:oleObj spid="_x0000_s191188" name="数式" r:id="rId3" imgW="279279" imgH="203112" progId="Equation.3">
                    <p:embed/>
                  </p:oleObj>
                </mc:Choice>
                <mc:Fallback>
                  <p:oleObj name="数式" r:id="rId3" imgW="279279" imgH="203112" progId="Equation.3">
                    <p:embed/>
                    <p:pic>
                      <p:nvPicPr>
                        <p:cNvPr id="18491" name="Object 6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21550" y="4622800"/>
                          <a:ext cx="722313"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92" name="Object 64"/>
            <p:cNvGraphicFramePr>
              <a:graphicFrameLocks noChangeAspect="1"/>
            </p:cNvGraphicFramePr>
            <p:nvPr/>
          </p:nvGraphicFramePr>
          <p:xfrm>
            <a:off x="5532438" y="3690938"/>
            <a:ext cx="625475" cy="474662"/>
          </p:xfrm>
          <a:graphic>
            <a:graphicData uri="http://schemas.openxmlformats.org/presentationml/2006/ole">
              <mc:AlternateContent xmlns:mc="http://schemas.openxmlformats.org/markup-compatibility/2006">
                <mc:Choice xmlns:v="urn:schemas-microsoft-com:vml" Requires="v">
                  <p:oleObj spid="_x0000_s191189" name="数式" r:id="rId5" imgW="228402" imgH="177646" progId="Equation.3">
                    <p:embed/>
                  </p:oleObj>
                </mc:Choice>
                <mc:Fallback>
                  <p:oleObj name="数式" r:id="rId5" imgW="228402" imgH="177646" progId="Equation.3">
                    <p:embed/>
                    <p:pic>
                      <p:nvPicPr>
                        <p:cNvPr id="18492" name="Object 6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32438" y="3690938"/>
                          <a:ext cx="625475" cy="474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493" name="Arc 65"/>
            <p:cNvSpPr>
              <a:spLocks/>
            </p:cNvSpPr>
            <p:nvPr/>
          </p:nvSpPr>
          <p:spPr bwMode="auto">
            <a:xfrm>
              <a:off x="7183438" y="3109913"/>
              <a:ext cx="569912" cy="534987"/>
            </a:xfrm>
            <a:custGeom>
              <a:avLst/>
              <a:gdLst>
                <a:gd name="T0" fmla="*/ 2147483647 w 21600"/>
                <a:gd name="T1" fmla="*/ 0 h 21776"/>
                <a:gd name="T2" fmla="*/ 2147483647 w 21600"/>
                <a:gd name="T3" fmla="*/ 2147483647 h 21776"/>
                <a:gd name="T4" fmla="*/ 0 w 21600"/>
                <a:gd name="T5" fmla="*/ 2147483647 h 21776"/>
                <a:gd name="T6" fmla="*/ 0 60000 65536"/>
                <a:gd name="T7" fmla="*/ 0 60000 65536"/>
                <a:gd name="T8" fmla="*/ 0 60000 65536"/>
                <a:gd name="T9" fmla="*/ 0 w 21600"/>
                <a:gd name="T10" fmla="*/ 0 h 21776"/>
                <a:gd name="T11" fmla="*/ 21600 w 21600"/>
                <a:gd name="T12" fmla="*/ 21776 h 21776"/>
              </a:gdLst>
              <a:ahLst/>
              <a:cxnLst>
                <a:cxn ang="T6">
                  <a:pos x="T0" y="T1"/>
                </a:cxn>
                <a:cxn ang="T7">
                  <a:pos x="T2" y="T3"/>
                </a:cxn>
                <a:cxn ang="T8">
                  <a:pos x="T4" y="T5"/>
                </a:cxn>
              </a:cxnLst>
              <a:rect l="T9" t="T10" r="T11" b="T12"/>
              <a:pathLst>
                <a:path w="21600" h="21776" fill="none" extrusionOk="0">
                  <a:moveTo>
                    <a:pt x="14511" y="-1"/>
                  </a:moveTo>
                  <a:cubicBezTo>
                    <a:pt x="19025" y="4093"/>
                    <a:pt x="21600" y="9904"/>
                    <a:pt x="21600" y="15999"/>
                  </a:cubicBezTo>
                  <a:cubicBezTo>
                    <a:pt x="21600" y="17951"/>
                    <a:pt x="21335" y="19894"/>
                    <a:pt x="20813" y="21776"/>
                  </a:cubicBezTo>
                </a:path>
                <a:path w="21600" h="21776" stroke="0" extrusionOk="0">
                  <a:moveTo>
                    <a:pt x="14511" y="-1"/>
                  </a:moveTo>
                  <a:cubicBezTo>
                    <a:pt x="19025" y="4093"/>
                    <a:pt x="21600" y="9904"/>
                    <a:pt x="21600" y="15999"/>
                  </a:cubicBezTo>
                  <a:cubicBezTo>
                    <a:pt x="21600" y="17951"/>
                    <a:pt x="21335" y="19894"/>
                    <a:pt x="20813" y="21776"/>
                  </a:cubicBezTo>
                  <a:lnTo>
                    <a:pt x="0" y="15999"/>
                  </a:lnTo>
                  <a:lnTo>
                    <a:pt x="14511" y="-1"/>
                  </a:lnTo>
                  <a:close/>
                </a:path>
              </a:pathLst>
            </a:custGeom>
            <a:noFill/>
            <a:ln w="28575">
              <a:solidFill>
                <a:srgbClr val="000000"/>
              </a:solidFill>
              <a:round/>
              <a:headEnd type="arrow" w="med" len="med"/>
              <a:tailEnd/>
            </a:ln>
            <a:extLst>
              <a:ext uri="{909E8E84-426E-40DD-AFC4-6F175D3DCCD1}">
                <a14:hiddenFill xmlns:a14="http://schemas.microsoft.com/office/drawing/2010/main">
                  <a:solidFill>
                    <a:srgbClr val="FFFFFF"/>
                  </a:solidFill>
                </a14:hiddenFill>
              </a:ext>
            </a:extLst>
          </p:spPr>
          <p:txBody>
            <a:bodyPr/>
            <a:lstStyle/>
            <a:p>
              <a:endParaRPr lang="ja-JP" altLang="en-US" sz="3200" b="1">
                <a:solidFill>
                  <a:srgbClr val="000000"/>
                </a:solidFill>
              </a:endParaRPr>
            </a:p>
          </p:txBody>
        </p:sp>
        <p:graphicFrame>
          <p:nvGraphicFramePr>
            <p:cNvPr id="18494" name="Object 66"/>
            <p:cNvGraphicFramePr>
              <a:graphicFrameLocks noChangeAspect="1"/>
            </p:cNvGraphicFramePr>
            <p:nvPr/>
          </p:nvGraphicFramePr>
          <p:xfrm>
            <a:off x="6097588" y="4679950"/>
            <a:ext cx="328612" cy="449263"/>
          </p:xfrm>
          <a:graphic>
            <a:graphicData uri="http://schemas.openxmlformats.org/presentationml/2006/ole">
              <mc:AlternateContent xmlns:mc="http://schemas.openxmlformats.org/markup-compatibility/2006">
                <mc:Choice xmlns:v="urn:schemas-microsoft-com:vml" Requires="v">
                  <p:oleObj spid="_x0000_s191190" name="数式" r:id="rId7" imgW="126725" imgH="177415" progId="Equation.3">
                    <p:embed/>
                  </p:oleObj>
                </mc:Choice>
                <mc:Fallback>
                  <p:oleObj name="数式" r:id="rId7" imgW="126725" imgH="177415" progId="Equation.3">
                    <p:embed/>
                    <p:pic>
                      <p:nvPicPr>
                        <p:cNvPr id="18494" name="Object 6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97588" y="4679950"/>
                          <a:ext cx="328612"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495" name="Line 67"/>
            <p:cNvSpPr>
              <a:spLocks noChangeShapeType="1"/>
            </p:cNvSpPr>
            <p:nvPr/>
          </p:nvSpPr>
          <p:spPr bwMode="auto">
            <a:xfrm>
              <a:off x="7172325" y="3513138"/>
              <a:ext cx="249238" cy="438150"/>
            </a:xfrm>
            <a:prstGeom prst="line">
              <a:avLst/>
            </a:prstGeom>
            <a:noFill/>
            <a:ln w="19050">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18496" name="Object 68"/>
            <p:cNvGraphicFramePr>
              <a:graphicFrameLocks noChangeAspect="1"/>
            </p:cNvGraphicFramePr>
            <p:nvPr/>
          </p:nvGraphicFramePr>
          <p:xfrm>
            <a:off x="6497638" y="2528888"/>
            <a:ext cx="585787" cy="466725"/>
          </p:xfrm>
          <a:graphic>
            <a:graphicData uri="http://schemas.openxmlformats.org/presentationml/2006/ole">
              <mc:AlternateContent xmlns:mc="http://schemas.openxmlformats.org/markup-compatibility/2006">
                <mc:Choice xmlns:v="urn:schemas-microsoft-com:vml" Requires="v">
                  <p:oleObj spid="_x0000_s191191" name="数式" r:id="rId9" imgW="203024" imgH="164957" progId="Equation.3">
                    <p:embed/>
                  </p:oleObj>
                </mc:Choice>
                <mc:Fallback>
                  <p:oleObj name="数式" r:id="rId9" imgW="203024" imgH="164957" progId="Equation.3">
                    <p:embed/>
                    <p:pic>
                      <p:nvPicPr>
                        <p:cNvPr id="18496" name="Object 6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497638" y="2528888"/>
                          <a:ext cx="58578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97" name="Object 69"/>
            <p:cNvGraphicFramePr>
              <a:graphicFrameLocks noChangeAspect="1"/>
            </p:cNvGraphicFramePr>
            <p:nvPr/>
          </p:nvGraphicFramePr>
          <p:xfrm>
            <a:off x="7277100" y="3381375"/>
            <a:ext cx="403225" cy="393700"/>
          </p:xfrm>
          <a:graphic>
            <a:graphicData uri="http://schemas.openxmlformats.org/presentationml/2006/ole">
              <mc:AlternateContent xmlns:mc="http://schemas.openxmlformats.org/markup-compatibility/2006">
                <mc:Choice xmlns:v="urn:schemas-microsoft-com:vml" Requires="v">
                  <p:oleObj spid="_x0000_s191192" name="数式" r:id="rId11" imgW="139700" imgH="139700" progId="Equation.3">
                    <p:embed/>
                  </p:oleObj>
                </mc:Choice>
                <mc:Fallback>
                  <p:oleObj name="数式" r:id="rId11" imgW="139700" imgH="139700" progId="Equation.3">
                    <p:embed/>
                    <p:pic>
                      <p:nvPicPr>
                        <p:cNvPr id="18497" name="Object 6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277100" y="3381375"/>
                          <a:ext cx="403225"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98" name="Object 70"/>
            <p:cNvGraphicFramePr>
              <a:graphicFrameLocks noChangeAspect="1"/>
            </p:cNvGraphicFramePr>
            <p:nvPr/>
          </p:nvGraphicFramePr>
          <p:xfrm>
            <a:off x="7162800" y="2535238"/>
            <a:ext cx="365125" cy="466725"/>
          </p:xfrm>
          <a:graphic>
            <a:graphicData uri="http://schemas.openxmlformats.org/presentationml/2006/ole">
              <mc:AlternateContent xmlns:mc="http://schemas.openxmlformats.org/markup-compatibility/2006">
                <mc:Choice xmlns:v="urn:schemas-microsoft-com:vml" Requires="v">
                  <p:oleObj spid="_x0000_s191193" name="数式" r:id="rId13" imgW="126780" imgH="164814" progId="Equation.3">
                    <p:embed/>
                  </p:oleObj>
                </mc:Choice>
                <mc:Fallback>
                  <p:oleObj name="数式" r:id="rId13" imgW="126780" imgH="164814" progId="Equation.3">
                    <p:embed/>
                    <p:pic>
                      <p:nvPicPr>
                        <p:cNvPr id="18498" name="Object 7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162800" y="2535238"/>
                          <a:ext cx="36512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99" name="Object 71"/>
            <p:cNvGraphicFramePr>
              <a:graphicFrameLocks noChangeAspect="1"/>
            </p:cNvGraphicFramePr>
            <p:nvPr/>
          </p:nvGraphicFramePr>
          <p:xfrm>
            <a:off x="4910138" y="4841875"/>
            <a:ext cx="403225" cy="395288"/>
          </p:xfrm>
          <a:graphic>
            <a:graphicData uri="http://schemas.openxmlformats.org/presentationml/2006/ole">
              <mc:AlternateContent xmlns:mc="http://schemas.openxmlformats.org/markup-compatibility/2006">
                <mc:Choice xmlns:v="urn:schemas-microsoft-com:vml" Requires="v">
                  <p:oleObj spid="_x0000_s191194" name="数式" r:id="rId15" imgW="139700" imgH="139700" progId="Equation.3">
                    <p:embed/>
                  </p:oleObj>
                </mc:Choice>
                <mc:Fallback>
                  <p:oleObj name="数式" r:id="rId15" imgW="139700" imgH="139700" progId="Equation.3">
                    <p:embed/>
                    <p:pic>
                      <p:nvPicPr>
                        <p:cNvPr id="18499" name="Object 7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910138" y="4841875"/>
                          <a:ext cx="403225" cy="39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500" name="Object 72"/>
            <p:cNvGraphicFramePr>
              <a:graphicFrameLocks noChangeAspect="1"/>
            </p:cNvGraphicFramePr>
            <p:nvPr/>
          </p:nvGraphicFramePr>
          <p:xfrm>
            <a:off x="7743825" y="2911475"/>
            <a:ext cx="366713" cy="574675"/>
          </p:xfrm>
          <a:graphic>
            <a:graphicData uri="http://schemas.openxmlformats.org/presentationml/2006/ole">
              <mc:AlternateContent xmlns:mc="http://schemas.openxmlformats.org/markup-compatibility/2006">
                <mc:Choice xmlns:v="urn:schemas-microsoft-com:vml" Requires="v">
                  <p:oleObj spid="_x0000_s191195" name="数式" r:id="rId17" imgW="126835" imgH="202936" progId="Equation.3">
                    <p:embed/>
                  </p:oleObj>
                </mc:Choice>
                <mc:Fallback>
                  <p:oleObj name="数式" r:id="rId17" imgW="126835" imgH="202936" progId="Equation.3">
                    <p:embed/>
                    <p:pic>
                      <p:nvPicPr>
                        <p:cNvPr id="18500" name="Object 7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743825" y="2911475"/>
                          <a:ext cx="366713"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501" name="Object 73"/>
            <p:cNvGraphicFramePr>
              <a:graphicFrameLocks noChangeAspect="1"/>
            </p:cNvGraphicFramePr>
            <p:nvPr/>
          </p:nvGraphicFramePr>
          <p:xfrm>
            <a:off x="7651750" y="3795713"/>
            <a:ext cx="476250" cy="466725"/>
          </p:xfrm>
          <a:graphic>
            <a:graphicData uri="http://schemas.openxmlformats.org/presentationml/2006/ole">
              <mc:AlternateContent xmlns:mc="http://schemas.openxmlformats.org/markup-compatibility/2006">
                <mc:Choice xmlns:v="urn:schemas-microsoft-com:vml" Requires="v">
                  <p:oleObj spid="_x0000_s191196" name="数式" r:id="rId19" imgW="164885" imgH="164885" progId="Equation.3">
                    <p:embed/>
                  </p:oleObj>
                </mc:Choice>
                <mc:Fallback>
                  <p:oleObj name="数式" r:id="rId19" imgW="164885" imgH="164885" progId="Equation.3">
                    <p:embed/>
                    <p:pic>
                      <p:nvPicPr>
                        <p:cNvPr id="18501" name="Object 73"/>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7651750" y="3795713"/>
                          <a:ext cx="47625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502" name="Object 74"/>
            <p:cNvGraphicFramePr>
              <a:graphicFrameLocks noChangeAspect="1"/>
            </p:cNvGraphicFramePr>
            <p:nvPr/>
          </p:nvGraphicFramePr>
          <p:xfrm>
            <a:off x="6835775" y="4137025"/>
            <a:ext cx="366713" cy="503238"/>
          </p:xfrm>
          <a:graphic>
            <a:graphicData uri="http://schemas.openxmlformats.org/presentationml/2006/ole">
              <mc:AlternateContent xmlns:mc="http://schemas.openxmlformats.org/markup-compatibility/2006">
                <mc:Choice xmlns:v="urn:schemas-microsoft-com:vml" Requires="v">
                  <p:oleObj spid="_x0000_s191197" name="数式" r:id="rId21" imgW="126725" imgH="177415" progId="Equation.3">
                    <p:embed/>
                  </p:oleObj>
                </mc:Choice>
                <mc:Fallback>
                  <p:oleObj name="数式" r:id="rId21" imgW="126725" imgH="177415" progId="Equation.3">
                    <p:embed/>
                    <p:pic>
                      <p:nvPicPr>
                        <p:cNvPr id="18502" name="Object 74"/>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835775" y="4137025"/>
                          <a:ext cx="366713"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503" name="Object 75"/>
            <p:cNvGraphicFramePr>
              <a:graphicFrameLocks noChangeAspect="1"/>
            </p:cNvGraphicFramePr>
            <p:nvPr/>
          </p:nvGraphicFramePr>
          <p:xfrm>
            <a:off x="4865688" y="3662363"/>
            <a:ext cx="806450" cy="574675"/>
          </p:xfrm>
          <a:graphic>
            <a:graphicData uri="http://schemas.openxmlformats.org/presentationml/2006/ole">
              <mc:AlternateContent xmlns:mc="http://schemas.openxmlformats.org/markup-compatibility/2006">
                <mc:Choice xmlns:v="urn:schemas-microsoft-com:vml" Requires="v">
                  <p:oleObj spid="_x0000_s191198" name="数式" r:id="rId23" imgW="279279" imgH="203112" progId="Equation.3">
                    <p:embed/>
                  </p:oleObj>
                </mc:Choice>
                <mc:Fallback>
                  <p:oleObj name="数式" r:id="rId23" imgW="279279" imgH="203112" progId="Equation.3">
                    <p:embed/>
                    <p:pic>
                      <p:nvPicPr>
                        <p:cNvPr id="18503" name="Object 75"/>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865688" y="3662363"/>
                          <a:ext cx="80645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504" name="Object 76"/>
            <p:cNvGraphicFramePr>
              <a:graphicFrameLocks noChangeAspect="1"/>
            </p:cNvGraphicFramePr>
            <p:nvPr/>
          </p:nvGraphicFramePr>
          <p:xfrm>
            <a:off x="6043613" y="3657600"/>
            <a:ext cx="366712" cy="503238"/>
          </p:xfrm>
          <a:graphic>
            <a:graphicData uri="http://schemas.openxmlformats.org/presentationml/2006/ole">
              <mc:AlternateContent xmlns:mc="http://schemas.openxmlformats.org/markup-compatibility/2006">
                <mc:Choice xmlns:v="urn:schemas-microsoft-com:vml" Requires="v">
                  <p:oleObj spid="_x0000_s191199" name="数式" r:id="rId25" imgW="126725" imgH="177415" progId="Equation.3">
                    <p:embed/>
                  </p:oleObj>
                </mc:Choice>
                <mc:Fallback>
                  <p:oleObj name="数式" r:id="rId25" imgW="126725" imgH="177415" progId="Equation.3">
                    <p:embed/>
                    <p:pic>
                      <p:nvPicPr>
                        <p:cNvPr id="18504" name="Object 76"/>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6043613" y="3657600"/>
                          <a:ext cx="366712"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32" name="Rectangle 177">
            <a:extLst>
              <a:ext uri="{FF2B5EF4-FFF2-40B4-BE49-F238E27FC236}">
                <a16:creationId xmlns:a16="http://schemas.microsoft.com/office/drawing/2014/main" id="{C7A4D023-8FA8-4A64-B222-50212ABC2553}"/>
              </a:ext>
            </a:extLst>
          </p:cNvPr>
          <p:cNvSpPr>
            <a:spLocks noChangeArrowheads="1"/>
          </p:cNvSpPr>
          <p:nvPr/>
        </p:nvSpPr>
        <p:spPr bwMode="auto">
          <a:xfrm>
            <a:off x="77411" y="2294974"/>
            <a:ext cx="387798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b="0" dirty="0">
                <a:solidFill>
                  <a:srgbClr val="000000"/>
                </a:solidFill>
                <a:latin typeface="ＭＳ ゴシック" pitchFamily="49" charset="-128"/>
                <a:ea typeface="ＭＳ ゴシック" pitchFamily="49" charset="-128"/>
                <a:cs typeface="Times New Roman" pitchFamily="18" charset="0"/>
              </a:rPr>
              <a:t>回転体が円筒の場合</a:t>
            </a:r>
          </a:p>
        </p:txBody>
      </p:sp>
      <p:sp>
        <p:nvSpPr>
          <p:cNvPr id="34" name="Rectangle 53">
            <a:extLst>
              <a:ext uri="{FF2B5EF4-FFF2-40B4-BE49-F238E27FC236}">
                <a16:creationId xmlns:a16="http://schemas.microsoft.com/office/drawing/2014/main" id="{E15CE88F-CDB9-4714-987E-FC8639CC26AB}"/>
              </a:ext>
            </a:extLst>
          </p:cNvPr>
          <p:cNvSpPr>
            <a:spLocks noChangeArrowheads="1"/>
          </p:cNvSpPr>
          <p:nvPr/>
        </p:nvSpPr>
        <p:spPr bwMode="auto">
          <a:xfrm>
            <a:off x="975237" y="2869889"/>
            <a:ext cx="1612398" cy="88656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graphicFrame>
        <p:nvGraphicFramePr>
          <p:cNvPr id="35" name="Object 89">
            <a:extLst>
              <a:ext uri="{FF2B5EF4-FFF2-40B4-BE49-F238E27FC236}">
                <a16:creationId xmlns:a16="http://schemas.microsoft.com/office/drawing/2014/main" id="{FA38F7C9-5024-4035-B905-2BDFCECDEE6E}"/>
              </a:ext>
            </a:extLst>
          </p:cNvPr>
          <p:cNvGraphicFramePr>
            <a:graphicFrameLocks noChangeAspect="1"/>
          </p:cNvGraphicFramePr>
          <p:nvPr>
            <p:extLst>
              <p:ext uri="{D42A27DB-BD31-4B8C-83A1-F6EECF244321}">
                <p14:modId xmlns:p14="http://schemas.microsoft.com/office/powerpoint/2010/main" val="441214211"/>
              </p:ext>
            </p:extLst>
          </p:nvPr>
        </p:nvGraphicFramePr>
        <p:xfrm>
          <a:off x="247916" y="3042605"/>
          <a:ext cx="696912" cy="466725"/>
        </p:xfrm>
        <a:graphic>
          <a:graphicData uri="http://schemas.openxmlformats.org/presentationml/2006/ole">
            <mc:AlternateContent xmlns:mc="http://schemas.openxmlformats.org/markup-compatibility/2006">
              <mc:Choice xmlns:v="urn:schemas-microsoft-com:vml" Requires="v">
                <p:oleObj spid="_x0000_s191200" name="Equation" r:id="rId27" imgW="241200" imgH="164880" progId="Equation.DSMT4">
                  <p:embed/>
                </p:oleObj>
              </mc:Choice>
              <mc:Fallback>
                <p:oleObj name="Equation" r:id="rId27" imgW="241200" imgH="164880" progId="Equation.DSMT4">
                  <p:embed/>
                  <p:pic>
                    <p:nvPicPr>
                      <p:cNvPr id="546905" name="Object 89"/>
                      <p:cNvPicPr>
                        <a:picLocks noChangeAspect="1" noChangeArrowheads="1"/>
                      </p:cNvPicPr>
                      <p:nvPr/>
                    </p:nvPicPr>
                    <p:blipFill>
                      <a:blip r:embed="rId28"/>
                      <a:srcRect/>
                      <a:stretch>
                        <a:fillRect/>
                      </a:stretch>
                    </p:blipFill>
                    <p:spPr bwMode="auto">
                      <a:xfrm>
                        <a:off x="247916" y="3042605"/>
                        <a:ext cx="696912"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7" name="Object 86">
            <a:extLst>
              <a:ext uri="{FF2B5EF4-FFF2-40B4-BE49-F238E27FC236}">
                <a16:creationId xmlns:a16="http://schemas.microsoft.com/office/drawing/2014/main" id="{20318897-5D70-4341-B5E6-F1E32DDBE540}"/>
              </a:ext>
            </a:extLst>
          </p:cNvPr>
          <p:cNvGraphicFramePr>
            <a:graphicFrameLocks noChangeAspect="1"/>
          </p:cNvGraphicFramePr>
          <p:nvPr>
            <p:extLst>
              <p:ext uri="{D42A27DB-BD31-4B8C-83A1-F6EECF244321}">
                <p14:modId xmlns:p14="http://schemas.microsoft.com/office/powerpoint/2010/main" val="785705837"/>
              </p:ext>
            </p:extLst>
          </p:nvPr>
        </p:nvGraphicFramePr>
        <p:xfrm>
          <a:off x="1327415" y="2958620"/>
          <a:ext cx="954087" cy="574675"/>
        </p:xfrm>
        <a:graphic>
          <a:graphicData uri="http://schemas.openxmlformats.org/presentationml/2006/ole">
            <mc:AlternateContent xmlns:mc="http://schemas.openxmlformats.org/markup-compatibility/2006">
              <mc:Choice xmlns:v="urn:schemas-microsoft-com:vml" Requires="v">
                <p:oleObj spid="_x0000_s191201" name="Equation" r:id="rId29" imgW="330120" imgH="203040" progId="Equation.DSMT4">
                  <p:embed/>
                </p:oleObj>
              </mc:Choice>
              <mc:Fallback>
                <p:oleObj name="Equation" r:id="rId29" imgW="330120" imgH="203040" progId="Equation.DSMT4">
                  <p:embed/>
                  <p:pic>
                    <p:nvPicPr>
                      <p:cNvPr id="546902" name="Object 86"/>
                      <p:cNvPicPr>
                        <a:picLocks noChangeAspect="1" noChangeArrowheads="1"/>
                      </p:cNvPicPr>
                      <p:nvPr/>
                    </p:nvPicPr>
                    <p:blipFill>
                      <a:blip r:embed="rId30"/>
                      <a:srcRect/>
                      <a:stretch>
                        <a:fillRect/>
                      </a:stretch>
                    </p:blipFill>
                    <p:spPr bwMode="auto">
                      <a:xfrm>
                        <a:off x="1327415" y="2958620"/>
                        <a:ext cx="954087"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9" name="Object 45">
            <a:extLst>
              <a:ext uri="{FF2B5EF4-FFF2-40B4-BE49-F238E27FC236}">
                <a16:creationId xmlns:a16="http://schemas.microsoft.com/office/drawing/2014/main" id="{C005FC7A-416B-43AE-A88F-E7679B2DBD23}"/>
              </a:ext>
            </a:extLst>
          </p:cNvPr>
          <p:cNvGraphicFramePr>
            <a:graphicFrameLocks noChangeAspect="1"/>
          </p:cNvGraphicFramePr>
          <p:nvPr>
            <p:extLst>
              <p:ext uri="{D42A27DB-BD31-4B8C-83A1-F6EECF244321}">
                <p14:modId xmlns:p14="http://schemas.microsoft.com/office/powerpoint/2010/main" val="270674900"/>
              </p:ext>
            </p:extLst>
          </p:nvPr>
        </p:nvGraphicFramePr>
        <p:xfrm>
          <a:off x="3026686" y="3097214"/>
          <a:ext cx="403225" cy="350838"/>
        </p:xfrm>
        <a:graphic>
          <a:graphicData uri="http://schemas.openxmlformats.org/presentationml/2006/ole">
            <mc:AlternateContent xmlns:mc="http://schemas.openxmlformats.org/markup-compatibility/2006">
              <mc:Choice xmlns:v="urn:schemas-microsoft-com:vml" Requires="v">
                <p:oleObj spid="_x0000_s191202" name="数式" r:id="rId31" imgW="139518" imgH="126835" progId="Equation.3">
                  <p:embed/>
                </p:oleObj>
              </mc:Choice>
              <mc:Fallback>
                <p:oleObj name="数式" r:id="rId31" imgW="139518" imgH="126835" progId="Equation.3">
                  <p:embed/>
                  <p:pic>
                    <p:nvPicPr>
                      <p:cNvPr id="546861" name="Object 45"/>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3026686" y="3097214"/>
                        <a:ext cx="403225"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 name="Rectangle 53">
            <a:extLst>
              <a:ext uri="{FF2B5EF4-FFF2-40B4-BE49-F238E27FC236}">
                <a16:creationId xmlns:a16="http://schemas.microsoft.com/office/drawing/2014/main" id="{570370D8-F960-474E-B503-0B7DCA4EAAD2}"/>
              </a:ext>
            </a:extLst>
          </p:cNvPr>
          <p:cNvSpPr>
            <a:spLocks noChangeArrowheads="1"/>
          </p:cNvSpPr>
          <p:nvPr/>
        </p:nvSpPr>
        <p:spPr bwMode="auto">
          <a:xfrm>
            <a:off x="4285574" y="2800352"/>
            <a:ext cx="2144712" cy="103346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graphicFrame>
        <p:nvGraphicFramePr>
          <p:cNvPr id="41" name="Object 89">
            <a:extLst>
              <a:ext uri="{FF2B5EF4-FFF2-40B4-BE49-F238E27FC236}">
                <a16:creationId xmlns:a16="http://schemas.microsoft.com/office/drawing/2014/main" id="{EE51CB82-A417-4FEA-A85C-A5FCACF36D79}"/>
              </a:ext>
            </a:extLst>
          </p:cNvPr>
          <p:cNvGraphicFramePr>
            <a:graphicFrameLocks noChangeAspect="1"/>
          </p:cNvGraphicFramePr>
          <p:nvPr>
            <p:extLst>
              <p:ext uri="{D42A27DB-BD31-4B8C-83A1-F6EECF244321}">
                <p14:modId xmlns:p14="http://schemas.microsoft.com/office/powerpoint/2010/main" val="1729028674"/>
              </p:ext>
            </p:extLst>
          </p:nvPr>
        </p:nvGraphicFramePr>
        <p:xfrm>
          <a:off x="3541036" y="3011489"/>
          <a:ext cx="769938" cy="501650"/>
        </p:xfrm>
        <a:graphic>
          <a:graphicData uri="http://schemas.openxmlformats.org/presentationml/2006/ole">
            <mc:AlternateContent xmlns:mc="http://schemas.openxmlformats.org/markup-compatibility/2006">
              <mc:Choice xmlns:v="urn:schemas-microsoft-com:vml" Requires="v">
                <p:oleObj spid="_x0000_s191203" name="Equation" r:id="rId33" imgW="266353" imgH="177569" progId="Equation.DSMT4">
                  <p:embed/>
                </p:oleObj>
              </mc:Choice>
              <mc:Fallback>
                <p:oleObj name="Equation" r:id="rId33" imgW="266353" imgH="177569" progId="Equation.DSMT4">
                  <p:embed/>
                  <p:pic>
                    <p:nvPicPr>
                      <p:cNvPr id="546905" name="Object 89"/>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3541036" y="3011489"/>
                        <a:ext cx="769938"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2" name="Object 86">
            <a:extLst>
              <a:ext uri="{FF2B5EF4-FFF2-40B4-BE49-F238E27FC236}">
                <a16:creationId xmlns:a16="http://schemas.microsoft.com/office/drawing/2014/main" id="{038ED156-347A-47C7-A591-8B287DC7CB8E}"/>
              </a:ext>
            </a:extLst>
          </p:cNvPr>
          <p:cNvGraphicFramePr>
            <a:graphicFrameLocks noChangeAspect="1"/>
          </p:cNvGraphicFramePr>
          <p:nvPr>
            <p:extLst>
              <p:ext uri="{D42A27DB-BD31-4B8C-83A1-F6EECF244321}">
                <p14:modId xmlns:p14="http://schemas.microsoft.com/office/powerpoint/2010/main" val="2170809670"/>
              </p:ext>
            </p:extLst>
          </p:nvPr>
        </p:nvGraphicFramePr>
        <p:xfrm>
          <a:off x="4511792" y="2731988"/>
          <a:ext cx="1616075" cy="1112837"/>
        </p:xfrm>
        <a:graphic>
          <a:graphicData uri="http://schemas.openxmlformats.org/presentationml/2006/ole">
            <mc:AlternateContent xmlns:mc="http://schemas.openxmlformats.org/markup-compatibility/2006">
              <mc:Choice xmlns:v="urn:schemas-microsoft-com:vml" Requires="v">
                <p:oleObj spid="_x0000_s191204" name="Equation" r:id="rId35" imgW="558720" imgH="393480" progId="Equation.DSMT4">
                  <p:embed/>
                </p:oleObj>
              </mc:Choice>
              <mc:Fallback>
                <p:oleObj name="Equation" r:id="rId35" imgW="558720" imgH="393480" progId="Equation.DSMT4">
                  <p:embed/>
                  <p:pic>
                    <p:nvPicPr>
                      <p:cNvPr id="546902" name="Object 86"/>
                      <p:cNvPicPr>
                        <a:picLocks noChangeAspect="1" noChangeArrowheads="1"/>
                      </p:cNvPicPr>
                      <p:nvPr/>
                    </p:nvPicPr>
                    <p:blipFill>
                      <a:blip r:embed="rId36"/>
                      <a:srcRect/>
                      <a:stretch>
                        <a:fillRect/>
                      </a:stretch>
                    </p:blipFill>
                    <p:spPr bwMode="auto">
                      <a:xfrm>
                        <a:off x="4511792" y="2731988"/>
                        <a:ext cx="1616075" cy="1112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 name="Rectangle 177">
            <a:extLst>
              <a:ext uri="{FF2B5EF4-FFF2-40B4-BE49-F238E27FC236}">
                <a16:creationId xmlns:a16="http://schemas.microsoft.com/office/drawing/2014/main" id="{8E28D6BB-7B5E-40E7-8D5B-A4D019F2E881}"/>
              </a:ext>
            </a:extLst>
          </p:cNvPr>
          <p:cNvSpPr>
            <a:spLocks noChangeArrowheads="1"/>
          </p:cNvSpPr>
          <p:nvPr/>
        </p:nvSpPr>
        <p:spPr bwMode="auto">
          <a:xfrm>
            <a:off x="77411" y="3771974"/>
            <a:ext cx="387798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b="0" dirty="0">
                <a:solidFill>
                  <a:srgbClr val="000000"/>
                </a:solidFill>
                <a:latin typeface="ＭＳ ゴシック" pitchFamily="49" charset="-128"/>
                <a:ea typeface="ＭＳ ゴシック" pitchFamily="49" charset="-128"/>
                <a:cs typeface="Times New Roman" pitchFamily="18" charset="0"/>
              </a:rPr>
              <a:t>回転体が円柱の場合</a:t>
            </a:r>
          </a:p>
        </p:txBody>
      </p:sp>
      <p:sp>
        <p:nvSpPr>
          <p:cNvPr id="45" name="Rectangle 53">
            <a:extLst>
              <a:ext uri="{FF2B5EF4-FFF2-40B4-BE49-F238E27FC236}">
                <a16:creationId xmlns:a16="http://schemas.microsoft.com/office/drawing/2014/main" id="{A8F79B53-4A37-4BFA-B08D-EB88B759456A}"/>
              </a:ext>
            </a:extLst>
          </p:cNvPr>
          <p:cNvSpPr>
            <a:spLocks noChangeArrowheads="1"/>
          </p:cNvSpPr>
          <p:nvPr/>
        </p:nvSpPr>
        <p:spPr bwMode="auto">
          <a:xfrm>
            <a:off x="975237" y="4378005"/>
            <a:ext cx="1612398" cy="88656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graphicFrame>
        <p:nvGraphicFramePr>
          <p:cNvPr id="46" name="Object 89">
            <a:extLst>
              <a:ext uri="{FF2B5EF4-FFF2-40B4-BE49-F238E27FC236}">
                <a16:creationId xmlns:a16="http://schemas.microsoft.com/office/drawing/2014/main" id="{E39D8D8B-F887-4710-818C-0B27B8FD5037}"/>
              </a:ext>
            </a:extLst>
          </p:cNvPr>
          <p:cNvGraphicFramePr>
            <a:graphicFrameLocks noChangeAspect="1"/>
          </p:cNvGraphicFramePr>
          <p:nvPr>
            <p:extLst>
              <p:ext uri="{D42A27DB-BD31-4B8C-83A1-F6EECF244321}">
                <p14:modId xmlns:p14="http://schemas.microsoft.com/office/powerpoint/2010/main" val="2744570247"/>
              </p:ext>
            </p:extLst>
          </p:nvPr>
        </p:nvGraphicFramePr>
        <p:xfrm>
          <a:off x="247916" y="4550721"/>
          <a:ext cx="696912" cy="466725"/>
        </p:xfrm>
        <a:graphic>
          <a:graphicData uri="http://schemas.openxmlformats.org/presentationml/2006/ole">
            <mc:AlternateContent xmlns:mc="http://schemas.openxmlformats.org/markup-compatibility/2006">
              <mc:Choice xmlns:v="urn:schemas-microsoft-com:vml" Requires="v">
                <p:oleObj spid="_x0000_s191205" name="Equation" r:id="rId37" imgW="241200" imgH="164880" progId="Equation.DSMT4">
                  <p:embed/>
                </p:oleObj>
              </mc:Choice>
              <mc:Fallback>
                <p:oleObj name="Equation" r:id="rId37" imgW="241200" imgH="164880" progId="Equation.DSMT4">
                  <p:embed/>
                  <p:pic>
                    <p:nvPicPr>
                      <p:cNvPr id="35" name="Object 89">
                        <a:extLst>
                          <a:ext uri="{FF2B5EF4-FFF2-40B4-BE49-F238E27FC236}">
                            <a16:creationId xmlns:a16="http://schemas.microsoft.com/office/drawing/2014/main" id="{FA38F7C9-5024-4035-B905-2BDFCECDEE6E}"/>
                          </a:ext>
                        </a:extLst>
                      </p:cNvPr>
                      <p:cNvPicPr>
                        <a:picLocks noChangeAspect="1" noChangeArrowheads="1"/>
                      </p:cNvPicPr>
                      <p:nvPr/>
                    </p:nvPicPr>
                    <p:blipFill>
                      <a:blip r:embed="rId38"/>
                      <a:srcRect/>
                      <a:stretch>
                        <a:fillRect/>
                      </a:stretch>
                    </p:blipFill>
                    <p:spPr bwMode="auto">
                      <a:xfrm>
                        <a:off x="247916" y="4550721"/>
                        <a:ext cx="696912"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7" name="Object 86">
            <a:extLst>
              <a:ext uri="{FF2B5EF4-FFF2-40B4-BE49-F238E27FC236}">
                <a16:creationId xmlns:a16="http://schemas.microsoft.com/office/drawing/2014/main" id="{C0054C03-0742-41BF-AC5A-99D2E1FCCA38}"/>
              </a:ext>
            </a:extLst>
          </p:cNvPr>
          <p:cNvGraphicFramePr>
            <a:graphicFrameLocks noChangeAspect="1"/>
          </p:cNvGraphicFramePr>
          <p:nvPr>
            <p:extLst>
              <p:ext uri="{D42A27DB-BD31-4B8C-83A1-F6EECF244321}">
                <p14:modId xmlns:p14="http://schemas.microsoft.com/office/powerpoint/2010/main" val="507169652"/>
              </p:ext>
            </p:extLst>
          </p:nvPr>
        </p:nvGraphicFramePr>
        <p:xfrm>
          <a:off x="1162050" y="4240104"/>
          <a:ext cx="1284288" cy="1114425"/>
        </p:xfrm>
        <a:graphic>
          <a:graphicData uri="http://schemas.openxmlformats.org/presentationml/2006/ole">
            <mc:AlternateContent xmlns:mc="http://schemas.openxmlformats.org/markup-compatibility/2006">
              <mc:Choice xmlns:v="urn:schemas-microsoft-com:vml" Requires="v">
                <p:oleObj spid="_x0000_s191206" name="Equation" r:id="rId39" imgW="444240" imgH="393480" progId="Equation.DSMT4">
                  <p:embed/>
                </p:oleObj>
              </mc:Choice>
              <mc:Fallback>
                <p:oleObj name="Equation" r:id="rId39" imgW="444240" imgH="393480" progId="Equation.DSMT4">
                  <p:embed/>
                  <p:pic>
                    <p:nvPicPr>
                      <p:cNvPr id="37" name="Object 86">
                        <a:extLst>
                          <a:ext uri="{FF2B5EF4-FFF2-40B4-BE49-F238E27FC236}">
                            <a16:creationId xmlns:a16="http://schemas.microsoft.com/office/drawing/2014/main" id="{20318897-5D70-4341-B5E6-F1E32DDBE540}"/>
                          </a:ext>
                        </a:extLst>
                      </p:cNvPr>
                      <p:cNvPicPr>
                        <a:picLocks noChangeAspect="1" noChangeArrowheads="1"/>
                      </p:cNvPicPr>
                      <p:nvPr/>
                    </p:nvPicPr>
                    <p:blipFill>
                      <a:blip r:embed="rId40"/>
                      <a:srcRect/>
                      <a:stretch>
                        <a:fillRect/>
                      </a:stretch>
                    </p:blipFill>
                    <p:spPr bwMode="auto">
                      <a:xfrm>
                        <a:off x="1162050" y="4240104"/>
                        <a:ext cx="1284288"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8" name="Object 45">
            <a:extLst>
              <a:ext uri="{FF2B5EF4-FFF2-40B4-BE49-F238E27FC236}">
                <a16:creationId xmlns:a16="http://schemas.microsoft.com/office/drawing/2014/main" id="{972BB644-C376-4A5B-B35B-21AC7F101691}"/>
              </a:ext>
            </a:extLst>
          </p:cNvPr>
          <p:cNvGraphicFramePr>
            <a:graphicFrameLocks noChangeAspect="1"/>
          </p:cNvGraphicFramePr>
          <p:nvPr>
            <p:extLst>
              <p:ext uri="{D42A27DB-BD31-4B8C-83A1-F6EECF244321}">
                <p14:modId xmlns:p14="http://schemas.microsoft.com/office/powerpoint/2010/main" val="1079747686"/>
              </p:ext>
            </p:extLst>
          </p:nvPr>
        </p:nvGraphicFramePr>
        <p:xfrm>
          <a:off x="3026686" y="4610065"/>
          <a:ext cx="403225" cy="350838"/>
        </p:xfrm>
        <a:graphic>
          <a:graphicData uri="http://schemas.openxmlformats.org/presentationml/2006/ole">
            <mc:AlternateContent xmlns:mc="http://schemas.openxmlformats.org/markup-compatibility/2006">
              <mc:Choice xmlns:v="urn:schemas-microsoft-com:vml" Requires="v">
                <p:oleObj spid="_x0000_s191207" name="数式" r:id="rId31" imgW="139518" imgH="126835" progId="Equation.3">
                  <p:embed/>
                </p:oleObj>
              </mc:Choice>
              <mc:Fallback>
                <p:oleObj name="数式" r:id="rId31" imgW="139518" imgH="126835" progId="Equation.3">
                  <p:embed/>
                  <p:pic>
                    <p:nvPicPr>
                      <p:cNvPr id="39" name="Object 45">
                        <a:extLst>
                          <a:ext uri="{FF2B5EF4-FFF2-40B4-BE49-F238E27FC236}">
                            <a16:creationId xmlns:a16="http://schemas.microsoft.com/office/drawing/2014/main" id="{C005FC7A-416B-43AE-A88F-E7679B2DBD23}"/>
                          </a:ext>
                        </a:extLst>
                      </p:cNvPr>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3026686" y="4610065"/>
                        <a:ext cx="403225"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9" name="Rectangle 53">
            <a:extLst>
              <a:ext uri="{FF2B5EF4-FFF2-40B4-BE49-F238E27FC236}">
                <a16:creationId xmlns:a16="http://schemas.microsoft.com/office/drawing/2014/main" id="{FC113A4E-2F40-414A-9D2A-960AD700C2C1}"/>
              </a:ext>
            </a:extLst>
          </p:cNvPr>
          <p:cNvSpPr>
            <a:spLocks noChangeArrowheads="1"/>
          </p:cNvSpPr>
          <p:nvPr/>
        </p:nvSpPr>
        <p:spPr bwMode="auto">
          <a:xfrm>
            <a:off x="4285574" y="4308581"/>
            <a:ext cx="2144712" cy="103346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graphicFrame>
        <p:nvGraphicFramePr>
          <p:cNvPr id="50" name="Object 89">
            <a:extLst>
              <a:ext uri="{FF2B5EF4-FFF2-40B4-BE49-F238E27FC236}">
                <a16:creationId xmlns:a16="http://schemas.microsoft.com/office/drawing/2014/main" id="{985B3922-9A55-40FC-B78E-6CA25B769C55}"/>
              </a:ext>
            </a:extLst>
          </p:cNvPr>
          <p:cNvGraphicFramePr>
            <a:graphicFrameLocks noChangeAspect="1"/>
          </p:cNvGraphicFramePr>
          <p:nvPr>
            <p:extLst>
              <p:ext uri="{D42A27DB-BD31-4B8C-83A1-F6EECF244321}">
                <p14:modId xmlns:p14="http://schemas.microsoft.com/office/powerpoint/2010/main" val="2591345862"/>
              </p:ext>
            </p:extLst>
          </p:nvPr>
        </p:nvGraphicFramePr>
        <p:xfrm>
          <a:off x="3541036" y="4519718"/>
          <a:ext cx="769938" cy="501650"/>
        </p:xfrm>
        <a:graphic>
          <a:graphicData uri="http://schemas.openxmlformats.org/presentationml/2006/ole">
            <mc:AlternateContent xmlns:mc="http://schemas.openxmlformats.org/markup-compatibility/2006">
              <mc:Choice xmlns:v="urn:schemas-microsoft-com:vml" Requires="v">
                <p:oleObj spid="_x0000_s191208" name="Equation" r:id="rId41" imgW="266353" imgH="177569" progId="Equation.DSMT4">
                  <p:embed/>
                </p:oleObj>
              </mc:Choice>
              <mc:Fallback>
                <p:oleObj name="Equation" r:id="rId41" imgW="266353" imgH="177569" progId="Equation.DSMT4">
                  <p:embed/>
                  <p:pic>
                    <p:nvPicPr>
                      <p:cNvPr id="41" name="Object 89">
                        <a:extLst>
                          <a:ext uri="{FF2B5EF4-FFF2-40B4-BE49-F238E27FC236}">
                            <a16:creationId xmlns:a16="http://schemas.microsoft.com/office/drawing/2014/main" id="{EE51CB82-A417-4FEA-A85C-A5FCACF36D79}"/>
                          </a:ext>
                        </a:extLst>
                      </p:cNvPr>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3541036" y="4519718"/>
                        <a:ext cx="769938"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1" name="Object 86">
            <a:extLst>
              <a:ext uri="{FF2B5EF4-FFF2-40B4-BE49-F238E27FC236}">
                <a16:creationId xmlns:a16="http://schemas.microsoft.com/office/drawing/2014/main" id="{DF3F7410-5686-4410-9FDA-EC8125469F5D}"/>
              </a:ext>
            </a:extLst>
          </p:cNvPr>
          <p:cNvGraphicFramePr>
            <a:graphicFrameLocks noChangeAspect="1"/>
          </p:cNvGraphicFramePr>
          <p:nvPr>
            <p:extLst>
              <p:ext uri="{D42A27DB-BD31-4B8C-83A1-F6EECF244321}">
                <p14:modId xmlns:p14="http://schemas.microsoft.com/office/powerpoint/2010/main" val="653356309"/>
              </p:ext>
            </p:extLst>
          </p:nvPr>
        </p:nvGraphicFramePr>
        <p:xfrm>
          <a:off x="4511792" y="4240217"/>
          <a:ext cx="1616075" cy="1112837"/>
        </p:xfrm>
        <a:graphic>
          <a:graphicData uri="http://schemas.openxmlformats.org/presentationml/2006/ole">
            <mc:AlternateContent xmlns:mc="http://schemas.openxmlformats.org/markup-compatibility/2006">
              <mc:Choice xmlns:v="urn:schemas-microsoft-com:vml" Requires="v">
                <p:oleObj spid="_x0000_s191209" name="Equation" r:id="rId42" imgW="558720" imgH="393480" progId="Equation.DSMT4">
                  <p:embed/>
                </p:oleObj>
              </mc:Choice>
              <mc:Fallback>
                <p:oleObj name="Equation" r:id="rId42" imgW="558720" imgH="393480" progId="Equation.DSMT4">
                  <p:embed/>
                  <p:pic>
                    <p:nvPicPr>
                      <p:cNvPr id="42" name="Object 86">
                        <a:extLst>
                          <a:ext uri="{FF2B5EF4-FFF2-40B4-BE49-F238E27FC236}">
                            <a16:creationId xmlns:a16="http://schemas.microsoft.com/office/drawing/2014/main" id="{038ED156-347A-47C7-A591-8B287DC7CB8E}"/>
                          </a:ext>
                        </a:extLst>
                      </p:cNvPr>
                      <p:cNvPicPr>
                        <a:picLocks noChangeAspect="1" noChangeArrowheads="1"/>
                      </p:cNvPicPr>
                      <p:nvPr/>
                    </p:nvPicPr>
                    <p:blipFill>
                      <a:blip r:embed="rId43"/>
                      <a:srcRect/>
                      <a:stretch>
                        <a:fillRect/>
                      </a:stretch>
                    </p:blipFill>
                    <p:spPr bwMode="auto">
                      <a:xfrm>
                        <a:off x="4511792" y="4240217"/>
                        <a:ext cx="1616075" cy="1112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2" name="Rectangle 177">
            <a:extLst>
              <a:ext uri="{FF2B5EF4-FFF2-40B4-BE49-F238E27FC236}">
                <a16:creationId xmlns:a16="http://schemas.microsoft.com/office/drawing/2014/main" id="{91DF346B-30BF-42FE-BF11-B2103977ACE6}"/>
              </a:ext>
            </a:extLst>
          </p:cNvPr>
          <p:cNvSpPr>
            <a:spLocks noChangeArrowheads="1"/>
          </p:cNvSpPr>
          <p:nvPr/>
        </p:nvSpPr>
        <p:spPr bwMode="auto">
          <a:xfrm>
            <a:off x="77411" y="5274684"/>
            <a:ext cx="346761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b="0" dirty="0">
                <a:solidFill>
                  <a:srgbClr val="000000"/>
                </a:solidFill>
                <a:latin typeface="ＭＳ ゴシック" pitchFamily="49" charset="-128"/>
                <a:ea typeface="ＭＳ ゴシック" pitchFamily="49" charset="-128"/>
                <a:cs typeface="Times New Roman" pitchFamily="18" charset="0"/>
              </a:rPr>
              <a:t>回転体が球の場合</a:t>
            </a:r>
          </a:p>
        </p:txBody>
      </p:sp>
      <p:sp>
        <p:nvSpPr>
          <p:cNvPr id="53" name="Rectangle 53">
            <a:extLst>
              <a:ext uri="{FF2B5EF4-FFF2-40B4-BE49-F238E27FC236}">
                <a16:creationId xmlns:a16="http://schemas.microsoft.com/office/drawing/2014/main" id="{ECBD8C81-74D3-4CC1-8C8B-4B7935A4C77C}"/>
              </a:ext>
            </a:extLst>
          </p:cNvPr>
          <p:cNvSpPr>
            <a:spLocks noChangeArrowheads="1"/>
          </p:cNvSpPr>
          <p:nvPr/>
        </p:nvSpPr>
        <p:spPr bwMode="auto">
          <a:xfrm>
            <a:off x="975237" y="5871961"/>
            <a:ext cx="1612398" cy="88656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graphicFrame>
        <p:nvGraphicFramePr>
          <p:cNvPr id="54" name="Object 89">
            <a:extLst>
              <a:ext uri="{FF2B5EF4-FFF2-40B4-BE49-F238E27FC236}">
                <a16:creationId xmlns:a16="http://schemas.microsoft.com/office/drawing/2014/main" id="{0DDF480E-B960-41B9-9922-12DEB75B364F}"/>
              </a:ext>
            </a:extLst>
          </p:cNvPr>
          <p:cNvGraphicFramePr>
            <a:graphicFrameLocks noChangeAspect="1"/>
          </p:cNvGraphicFramePr>
          <p:nvPr>
            <p:extLst>
              <p:ext uri="{D42A27DB-BD31-4B8C-83A1-F6EECF244321}">
                <p14:modId xmlns:p14="http://schemas.microsoft.com/office/powerpoint/2010/main" val="1532038060"/>
              </p:ext>
            </p:extLst>
          </p:nvPr>
        </p:nvGraphicFramePr>
        <p:xfrm>
          <a:off x="247916" y="6044677"/>
          <a:ext cx="696912" cy="466725"/>
        </p:xfrm>
        <a:graphic>
          <a:graphicData uri="http://schemas.openxmlformats.org/presentationml/2006/ole">
            <mc:AlternateContent xmlns:mc="http://schemas.openxmlformats.org/markup-compatibility/2006">
              <mc:Choice xmlns:v="urn:schemas-microsoft-com:vml" Requires="v">
                <p:oleObj spid="_x0000_s191210" name="Equation" r:id="rId44" imgW="241200" imgH="164880" progId="Equation.DSMT4">
                  <p:embed/>
                </p:oleObj>
              </mc:Choice>
              <mc:Fallback>
                <p:oleObj name="Equation" r:id="rId44" imgW="241200" imgH="164880" progId="Equation.DSMT4">
                  <p:embed/>
                  <p:pic>
                    <p:nvPicPr>
                      <p:cNvPr id="46" name="Object 89">
                        <a:extLst>
                          <a:ext uri="{FF2B5EF4-FFF2-40B4-BE49-F238E27FC236}">
                            <a16:creationId xmlns:a16="http://schemas.microsoft.com/office/drawing/2014/main" id="{E39D8D8B-F887-4710-818C-0B27B8FD5037}"/>
                          </a:ext>
                        </a:extLst>
                      </p:cNvPr>
                      <p:cNvPicPr>
                        <a:picLocks noChangeAspect="1" noChangeArrowheads="1"/>
                      </p:cNvPicPr>
                      <p:nvPr/>
                    </p:nvPicPr>
                    <p:blipFill>
                      <a:blip r:embed="rId38"/>
                      <a:srcRect/>
                      <a:stretch>
                        <a:fillRect/>
                      </a:stretch>
                    </p:blipFill>
                    <p:spPr bwMode="auto">
                      <a:xfrm>
                        <a:off x="247916" y="6044677"/>
                        <a:ext cx="696912"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5" name="Object 86">
            <a:extLst>
              <a:ext uri="{FF2B5EF4-FFF2-40B4-BE49-F238E27FC236}">
                <a16:creationId xmlns:a16="http://schemas.microsoft.com/office/drawing/2014/main" id="{8DB6C1E7-46F0-4BFD-80B9-7480D97F11C1}"/>
              </a:ext>
            </a:extLst>
          </p:cNvPr>
          <p:cNvGraphicFramePr>
            <a:graphicFrameLocks noChangeAspect="1"/>
          </p:cNvGraphicFramePr>
          <p:nvPr>
            <p:extLst>
              <p:ext uri="{D42A27DB-BD31-4B8C-83A1-F6EECF244321}">
                <p14:modId xmlns:p14="http://schemas.microsoft.com/office/powerpoint/2010/main" val="449332005"/>
              </p:ext>
            </p:extLst>
          </p:nvPr>
        </p:nvGraphicFramePr>
        <p:xfrm>
          <a:off x="1162050" y="5737856"/>
          <a:ext cx="1284288" cy="1114425"/>
        </p:xfrm>
        <a:graphic>
          <a:graphicData uri="http://schemas.openxmlformats.org/presentationml/2006/ole">
            <mc:AlternateContent xmlns:mc="http://schemas.openxmlformats.org/markup-compatibility/2006">
              <mc:Choice xmlns:v="urn:schemas-microsoft-com:vml" Requires="v">
                <p:oleObj spid="_x0000_s191211" name="Equation" r:id="rId45" imgW="444240" imgH="393480" progId="Equation.DSMT4">
                  <p:embed/>
                </p:oleObj>
              </mc:Choice>
              <mc:Fallback>
                <p:oleObj name="Equation" r:id="rId45" imgW="444240" imgH="393480" progId="Equation.DSMT4">
                  <p:embed/>
                  <p:pic>
                    <p:nvPicPr>
                      <p:cNvPr id="47" name="Object 86">
                        <a:extLst>
                          <a:ext uri="{FF2B5EF4-FFF2-40B4-BE49-F238E27FC236}">
                            <a16:creationId xmlns:a16="http://schemas.microsoft.com/office/drawing/2014/main" id="{C0054C03-0742-41BF-AC5A-99D2E1FCCA38}"/>
                          </a:ext>
                        </a:extLst>
                      </p:cNvPr>
                      <p:cNvPicPr>
                        <a:picLocks noChangeAspect="1" noChangeArrowheads="1"/>
                      </p:cNvPicPr>
                      <p:nvPr/>
                    </p:nvPicPr>
                    <p:blipFill>
                      <a:blip r:embed="rId46"/>
                      <a:srcRect/>
                      <a:stretch>
                        <a:fillRect/>
                      </a:stretch>
                    </p:blipFill>
                    <p:spPr bwMode="auto">
                      <a:xfrm>
                        <a:off x="1162050" y="5737856"/>
                        <a:ext cx="1284288"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6" name="Object 45">
            <a:extLst>
              <a:ext uri="{FF2B5EF4-FFF2-40B4-BE49-F238E27FC236}">
                <a16:creationId xmlns:a16="http://schemas.microsoft.com/office/drawing/2014/main" id="{48FFC60C-EEC3-49B0-8A27-0E5D4CCDE7FB}"/>
              </a:ext>
            </a:extLst>
          </p:cNvPr>
          <p:cNvGraphicFramePr>
            <a:graphicFrameLocks noChangeAspect="1"/>
          </p:cNvGraphicFramePr>
          <p:nvPr>
            <p:extLst>
              <p:ext uri="{D42A27DB-BD31-4B8C-83A1-F6EECF244321}">
                <p14:modId xmlns:p14="http://schemas.microsoft.com/office/powerpoint/2010/main" val="53760433"/>
              </p:ext>
            </p:extLst>
          </p:nvPr>
        </p:nvGraphicFramePr>
        <p:xfrm>
          <a:off x="3026686" y="6098116"/>
          <a:ext cx="403225" cy="350838"/>
        </p:xfrm>
        <a:graphic>
          <a:graphicData uri="http://schemas.openxmlformats.org/presentationml/2006/ole">
            <mc:AlternateContent xmlns:mc="http://schemas.openxmlformats.org/markup-compatibility/2006">
              <mc:Choice xmlns:v="urn:schemas-microsoft-com:vml" Requires="v">
                <p:oleObj spid="_x0000_s191212" name="数式" r:id="rId31" imgW="139518" imgH="126835" progId="Equation.3">
                  <p:embed/>
                </p:oleObj>
              </mc:Choice>
              <mc:Fallback>
                <p:oleObj name="数式" r:id="rId31" imgW="139518" imgH="126835" progId="Equation.3">
                  <p:embed/>
                  <p:pic>
                    <p:nvPicPr>
                      <p:cNvPr id="48" name="Object 45">
                        <a:extLst>
                          <a:ext uri="{FF2B5EF4-FFF2-40B4-BE49-F238E27FC236}">
                            <a16:creationId xmlns:a16="http://schemas.microsoft.com/office/drawing/2014/main" id="{972BB644-C376-4A5B-B35B-21AC7F101691}"/>
                          </a:ext>
                        </a:extLst>
                      </p:cNvPr>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3026686" y="6098116"/>
                        <a:ext cx="403225"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7" name="Rectangle 53">
            <a:extLst>
              <a:ext uri="{FF2B5EF4-FFF2-40B4-BE49-F238E27FC236}">
                <a16:creationId xmlns:a16="http://schemas.microsoft.com/office/drawing/2014/main" id="{B85E1234-D651-41E3-8330-7D54EC14E721}"/>
              </a:ext>
            </a:extLst>
          </p:cNvPr>
          <p:cNvSpPr>
            <a:spLocks noChangeArrowheads="1"/>
          </p:cNvSpPr>
          <p:nvPr/>
        </p:nvSpPr>
        <p:spPr bwMode="auto">
          <a:xfrm>
            <a:off x="4285574" y="5801254"/>
            <a:ext cx="2144712" cy="103346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graphicFrame>
        <p:nvGraphicFramePr>
          <p:cNvPr id="58" name="Object 89">
            <a:extLst>
              <a:ext uri="{FF2B5EF4-FFF2-40B4-BE49-F238E27FC236}">
                <a16:creationId xmlns:a16="http://schemas.microsoft.com/office/drawing/2014/main" id="{87408A55-9C32-4591-B87D-187860DA8F47}"/>
              </a:ext>
            </a:extLst>
          </p:cNvPr>
          <p:cNvGraphicFramePr>
            <a:graphicFrameLocks noChangeAspect="1"/>
          </p:cNvGraphicFramePr>
          <p:nvPr>
            <p:extLst>
              <p:ext uri="{D42A27DB-BD31-4B8C-83A1-F6EECF244321}">
                <p14:modId xmlns:p14="http://schemas.microsoft.com/office/powerpoint/2010/main" val="692546389"/>
              </p:ext>
            </p:extLst>
          </p:nvPr>
        </p:nvGraphicFramePr>
        <p:xfrm>
          <a:off x="3541036" y="6012391"/>
          <a:ext cx="769938" cy="501650"/>
        </p:xfrm>
        <a:graphic>
          <a:graphicData uri="http://schemas.openxmlformats.org/presentationml/2006/ole">
            <mc:AlternateContent xmlns:mc="http://schemas.openxmlformats.org/markup-compatibility/2006">
              <mc:Choice xmlns:v="urn:schemas-microsoft-com:vml" Requires="v">
                <p:oleObj spid="_x0000_s191213" name="Equation" r:id="rId47" imgW="266353" imgH="177569" progId="Equation.DSMT4">
                  <p:embed/>
                </p:oleObj>
              </mc:Choice>
              <mc:Fallback>
                <p:oleObj name="Equation" r:id="rId47" imgW="266353" imgH="177569" progId="Equation.DSMT4">
                  <p:embed/>
                  <p:pic>
                    <p:nvPicPr>
                      <p:cNvPr id="50" name="Object 89">
                        <a:extLst>
                          <a:ext uri="{FF2B5EF4-FFF2-40B4-BE49-F238E27FC236}">
                            <a16:creationId xmlns:a16="http://schemas.microsoft.com/office/drawing/2014/main" id="{985B3922-9A55-40FC-B78E-6CA25B769C55}"/>
                          </a:ext>
                        </a:extLst>
                      </p:cNvPr>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3541036" y="6012391"/>
                        <a:ext cx="769938"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9" name="Object 86">
            <a:extLst>
              <a:ext uri="{FF2B5EF4-FFF2-40B4-BE49-F238E27FC236}">
                <a16:creationId xmlns:a16="http://schemas.microsoft.com/office/drawing/2014/main" id="{1F27E7C9-A699-4274-8106-33BA1FCEBF0D}"/>
              </a:ext>
            </a:extLst>
          </p:cNvPr>
          <p:cNvGraphicFramePr>
            <a:graphicFrameLocks noChangeAspect="1"/>
          </p:cNvGraphicFramePr>
          <p:nvPr>
            <p:extLst>
              <p:ext uri="{D42A27DB-BD31-4B8C-83A1-F6EECF244321}">
                <p14:modId xmlns:p14="http://schemas.microsoft.com/office/powerpoint/2010/main" val="3079769753"/>
              </p:ext>
            </p:extLst>
          </p:nvPr>
        </p:nvGraphicFramePr>
        <p:xfrm>
          <a:off x="4511792" y="5732890"/>
          <a:ext cx="1616075" cy="1112837"/>
        </p:xfrm>
        <a:graphic>
          <a:graphicData uri="http://schemas.openxmlformats.org/presentationml/2006/ole">
            <mc:AlternateContent xmlns:mc="http://schemas.openxmlformats.org/markup-compatibility/2006">
              <mc:Choice xmlns:v="urn:schemas-microsoft-com:vml" Requires="v">
                <p:oleObj spid="_x0000_s191214" name="Equation" r:id="rId48" imgW="558720" imgH="393480" progId="Equation.DSMT4">
                  <p:embed/>
                </p:oleObj>
              </mc:Choice>
              <mc:Fallback>
                <p:oleObj name="Equation" r:id="rId48" imgW="558720" imgH="393480" progId="Equation.DSMT4">
                  <p:embed/>
                  <p:pic>
                    <p:nvPicPr>
                      <p:cNvPr id="51" name="Object 86">
                        <a:extLst>
                          <a:ext uri="{FF2B5EF4-FFF2-40B4-BE49-F238E27FC236}">
                            <a16:creationId xmlns:a16="http://schemas.microsoft.com/office/drawing/2014/main" id="{DF3F7410-5686-4410-9FDA-EC8125469F5D}"/>
                          </a:ext>
                        </a:extLst>
                      </p:cNvPr>
                      <p:cNvPicPr>
                        <a:picLocks noChangeAspect="1" noChangeArrowheads="1"/>
                      </p:cNvPicPr>
                      <p:nvPr/>
                    </p:nvPicPr>
                    <p:blipFill>
                      <a:blip r:embed="rId49"/>
                      <a:srcRect/>
                      <a:stretch>
                        <a:fillRect/>
                      </a:stretch>
                    </p:blipFill>
                    <p:spPr bwMode="auto">
                      <a:xfrm>
                        <a:off x="4511792" y="5732890"/>
                        <a:ext cx="1616075" cy="1112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0" name="Rectangle 177">
            <a:extLst>
              <a:ext uri="{FF2B5EF4-FFF2-40B4-BE49-F238E27FC236}">
                <a16:creationId xmlns:a16="http://schemas.microsoft.com/office/drawing/2014/main" id="{3C0EF9A8-0603-412D-A600-97A07366F4E7}"/>
              </a:ext>
            </a:extLst>
          </p:cNvPr>
          <p:cNvSpPr>
            <a:spLocks noChangeArrowheads="1"/>
          </p:cNvSpPr>
          <p:nvPr/>
        </p:nvSpPr>
        <p:spPr bwMode="auto">
          <a:xfrm>
            <a:off x="7241123" y="3013049"/>
            <a:ext cx="100540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b="0" dirty="0">
                <a:solidFill>
                  <a:srgbClr val="000000"/>
                </a:solidFill>
                <a:latin typeface="ＭＳ ゴシック" pitchFamily="49" charset="-128"/>
                <a:ea typeface="ＭＳ ゴシック" pitchFamily="49" charset="-128"/>
                <a:cs typeface="Times New Roman" pitchFamily="18" charset="0"/>
              </a:rPr>
              <a:t>遅い</a:t>
            </a:r>
          </a:p>
        </p:txBody>
      </p:sp>
      <p:sp>
        <p:nvSpPr>
          <p:cNvPr id="61" name="Rectangle 177">
            <a:extLst>
              <a:ext uri="{FF2B5EF4-FFF2-40B4-BE49-F238E27FC236}">
                <a16:creationId xmlns:a16="http://schemas.microsoft.com/office/drawing/2014/main" id="{D9A1EDB4-6C79-4613-95EA-3FF2D659C0F9}"/>
              </a:ext>
            </a:extLst>
          </p:cNvPr>
          <p:cNvSpPr>
            <a:spLocks noChangeArrowheads="1"/>
          </p:cNvSpPr>
          <p:nvPr/>
        </p:nvSpPr>
        <p:spPr bwMode="auto">
          <a:xfrm>
            <a:off x="7241123" y="6003637"/>
            <a:ext cx="100540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b="0" dirty="0">
                <a:solidFill>
                  <a:srgbClr val="000000"/>
                </a:solidFill>
                <a:latin typeface="ＭＳ ゴシック" pitchFamily="49" charset="-128"/>
                <a:ea typeface="ＭＳ ゴシック" pitchFamily="49" charset="-128"/>
                <a:cs typeface="Times New Roman" pitchFamily="18" charset="0"/>
              </a:rPr>
              <a:t>速い</a:t>
            </a:r>
          </a:p>
        </p:txBody>
      </p:sp>
      <p:sp>
        <p:nvSpPr>
          <p:cNvPr id="78" name="Rectangle 53">
            <a:extLst>
              <a:ext uri="{FF2B5EF4-FFF2-40B4-BE49-F238E27FC236}">
                <a16:creationId xmlns:a16="http://schemas.microsoft.com/office/drawing/2014/main" id="{8294E13D-D53F-48CE-A834-25102362C8B6}"/>
              </a:ext>
            </a:extLst>
          </p:cNvPr>
          <p:cNvSpPr>
            <a:spLocks noChangeArrowheads="1"/>
          </p:cNvSpPr>
          <p:nvPr/>
        </p:nvSpPr>
        <p:spPr bwMode="auto">
          <a:xfrm>
            <a:off x="7162799" y="3017562"/>
            <a:ext cx="1209413" cy="58026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79" name="Rectangle 53">
            <a:extLst>
              <a:ext uri="{FF2B5EF4-FFF2-40B4-BE49-F238E27FC236}">
                <a16:creationId xmlns:a16="http://schemas.microsoft.com/office/drawing/2014/main" id="{723F8F40-832D-499C-AFA5-F53FBA7EC303}"/>
              </a:ext>
            </a:extLst>
          </p:cNvPr>
          <p:cNvSpPr>
            <a:spLocks noChangeArrowheads="1"/>
          </p:cNvSpPr>
          <p:nvPr/>
        </p:nvSpPr>
        <p:spPr bwMode="auto">
          <a:xfrm>
            <a:off x="7131844" y="6012391"/>
            <a:ext cx="1209413" cy="58026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grpSp>
        <p:nvGrpSpPr>
          <p:cNvPr id="80" name="グループ化 79">
            <a:extLst>
              <a:ext uri="{FF2B5EF4-FFF2-40B4-BE49-F238E27FC236}">
                <a16:creationId xmlns:a16="http://schemas.microsoft.com/office/drawing/2014/main" id="{FA1F7661-DD90-4EDE-A937-33AFCA1225B7}"/>
              </a:ext>
            </a:extLst>
          </p:cNvPr>
          <p:cNvGrpSpPr/>
          <p:nvPr/>
        </p:nvGrpSpPr>
        <p:grpSpPr>
          <a:xfrm>
            <a:off x="9526" y="704850"/>
            <a:ext cx="3790950" cy="1350962"/>
            <a:chOff x="0" y="3033713"/>
            <a:chExt cx="3790950" cy="1350962"/>
          </a:xfrm>
        </p:grpSpPr>
        <p:graphicFrame>
          <p:nvGraphicFramePr>
            <p:cNvPr id="81" name="Object 45">
              <a:extLst>
                <a:ext uri="{FF2B5EF4-FFF2-40B4-BE49-F238E27FC236}">
                  <a16:creationId xmlns:a16="http://schemas.microsoft.com/office/drawing/2014/main" id="{2203D20C-F90E-4EE9-BEB0-324386156E8F}"/>
                </a:ext>
              </a:extLst>
            </p:cNvPr>
            <p:cNvGraphicFramePr>
              <a:graphicFrameLocks noChangeAspect="1"/>
            </p:cNvGraphicFramePr>
            <p:nvPr>
              <p:extLst>
                <p:ext uri="{D42A27DB-BD31-4B8C-83A1-F6EECF244321}">
                  <p14:modId xmlns:p14="http://schemas.microsoft.com/office/powerpoint/2010/main" val="1133182005"/>
                </p:ext>
              </p:extLst>
            </p:nvPr>
          </p:nvGraphicFramePr>
          <p:xfrm>
            <a:off x="352425" y="3648075"/>
            <a:ext cx="403225" cy="350838"/>
          </p:xfrm>
          <a:graphic>
            <a:graphicData uri="http://schemas.openxmlformats.org/presentationml/2006/ole">
              <mc:AlternateContent xmlns:mc="http://schemas.openxmlformats.org/markup-compatibility/2006">
                <mc:Choice xmlns:v="urn:schemas-microsoft-com:vml" Requires="v">
                  <p:oleObj spid="_x0000_s191215" name="数式" r:id="rId31" imgW="139518" imgH="126835" progId="Equation.3">
                    <p:embed/>
                  </p:oleObj>
                </mc:Choice>
                <mc:Fallback>
                  <p:oleObj name="数式" r:id="rId31" imgW="139518" imgH="126835" progId="Equation.3">
                    <p:embed/>
                    <p:pic>
                      <p:nvPicPr>
                        <p:cNvPr id="135" name="Object 45">
                          <a:extLst>
                            <a:ext uri="{FF2B5EF4-FFF2-40B4-BE49-F238E27FC236}">
                              <a16:creationId xmlns:a16="http://schemas.microsoft.com/office/drawing/2014/main" id="{44F37D57-13C7-49EE-BC1B-7153D139150F}"/>
                            </a:ext>
                          </a:extLst>
                        </p:cNvPr>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352425" y="3648075"/>
                          <a:ext cx="403225"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2" name="Rectangle 53">
              <a:extLst>
                <a:ext uri="{FF2B5EF4-FFF2-40B4-BE49-F238E27FC236}">
                  <a16:creationId xmlns:a16="http://schemas.microsoft.com/office/drawing/2014/main" id="{0DBA1EA5-9F86-4BD8-8739-9B191130D8D7}"/>
                </a:ext>
              </a:extLst>
            </p:cNvPr>
            <p:cNvSpPr>
              <a:spLocks noChangeArrowheads="1"/>
            </p:cNvSpPr>
            <p:nvPr/>
          </p:nvSpPr>
          <p:spPr bwMode="auto">
            <a:xfrm>
              <a:off x="1611313" y="3351213"/>
              <a:ext cx="2144712" cy="103346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graphicFrame>
          <p:nvGraphicFramePr>
            <p:cNvPr id="83" name="Object 89">
              <a:extLst>
                <a:ext uri="{FF2B5EF4-FFF2-40B4-BE49-F238E27FC236}">
                  <a16:creationId xmlns:a16="http://schemas.microsoft.com/office/drawing/2014/main" id="{9A3DDA26-F16A-4BA9-BD5A-462E8A1F92C7}"/>
                </a:ext>
              </a:extLst>
            </p:cNvPr>
            <p:cNvGraphicFramePr>
              <a:graphicFrameLocks noChangeAspect="1"/>
            </p:cNvGraphicFramePr>
            <p:nvPr>
              <p:extLst>
                <p:ext uri="{D42A27DB-BD31-4B8C-83A1-F6EECF244321}">
                  <p14:modId xmlns:p14="http://schemas.microsoft.com/office/powerpoint/2010/main" val="2145987112"/>
                </p:ext>
              </p:extLst>
            </p:nvPr>
          </p:nvGraphicFramePr>
          <p:xfrm>
            <a:off x="866775" y="3562350"/>
            <a:ext cx="769938" cy="501650"/>
          </p:xfrm>
          <a:graphic>
            <a:graphicData uri="http://schemas.openxmlformats.org/presentationml/2006/ole">
              <mc:AlternateContent xmlns:mc="http://schemas.openxmlformats.org/markup-compatibility/2006">
                <mc:Choice xmlns:v="urn:schemas-microsoft-com:vml" Requires="v">
                  <p:oleObj spid="_x0000_s191216" name="数式" r:id="rId50" imgW="266353" imgH="177569" progId="Equation.3">
                    <p:embed/>
                  </p:oleObj>
                </mc:Choice>
                <mc:Fallback>
                  <p:oleObj name="数式" r:id="rId50" imgW="266353" imgH="177569" progId="Equation.3">
                    <p:embed/>
                    <p:pic>
                      <p:nvPicPr>
                        <p:cNvPr id="137" name="Object 89">
                          <a:extLst>
                            <a:ext uri="{FF2B5EF4-FFF2-40B4-BE49-F238E27FC236}">
                              <a16:creationId xmlns:a16="http://schemas.microsoft.com/office/drawing/2014/main" id="{5A03CF97-4DDA-4308-853D-75BB161167AE}"/>
                            </a:ext>
                          </a:extLst>
                        </p:cNvPr>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866775" y="3562350"/>
                          <a:ext cx="769938"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4" name="Object 83">
              <a:extLst>
                <a:ext uri="{FF2B5EF4-FFF2-40B4-BE49-F238E27FC236}">
                  <a16:creationId xmlns:a16="http://schemas.microsoft.com/office/drawing/2014/main" id="{68703790-B55F-4A48-A924-58B031617926}"/>
                </a:ext>
              </a:extLst>
            </p:cNvPr>
            <p:cNvGraphicFramePr>
              <a:graphicFrameLocks noChangeAspect="1"/>
            </p:cNvGraphicFramePr>
            <p:nvPr>
              <p:extLst>
                <p:ext uri="{D42A27DB-BD31-4B8C-83A1-F6EECF244321}">
                  <p14:modId xmlns:p14="http://schemas.microsoft.com/office/powerpoint/2010/main" val="1282558582"/>
                </p:ext>
              </p:extLst>
            </p:nvPr>
          </p:nvGraphicFramePr>
          <p:xfrm>
            <a:off x="2046288" y="3273425"/>
            <a:ext cx="1284287" cy="574675"/>
          </p:xfrm>
          <a:graphic>
            <a:graphicData uri="http://schemas.openxmlformats.org/presentationml/2006/ole">
              <mc:AlternateContent xmlns:mc="http://schemas.openxmlformats.org/markup-compatibility/2006">
                <mc:Choice xmlns:v="urn:schemas-microsoft-com:vml" Requires="v">
                  <p:oleObj spid="_x0000_s191217" name="数式" r:id="rId51" imgW="444307" imgH="203112" progId="Equation.3">
                    <p:embed/>
                  </p:oleObj>
                </mc:Choice>
                <mc:Fallback>
                  <p:oleObj name="数式" r:id="rId51" imgW="444307" imgH="203112" progId="Equation.3">
                    <p:embed/>
                    <p:pic>
                      <p:nvPicPr>
                        <p:cNvPr id="138" name="Object 83">
                          <a:extLst>
                            <a:ext uri="{FF2B5EF4-FFF2-40B4-BE49-F238E27FC236}">
                              <a16:creationId xmlns:a16="http://schemas.microsoft.com/office/drawing/2014/main" id="{5A4D6450-CDD9-4D2B-8259-FE224A083965}"/>
                            </a:ext>
                          </a:extLst>
                        </p:cNvPr>
                        <p:cNvPicPr>
                          <a:picLocks noChangeAspect="1" noChangeArrowheads="1"/>
                        </p:cNvPicPr>
                        <p:nvPr/>
                      </p:nvPicPr>
                      <p:blipFill>
                        <a:blip r:embed="rId52">
                          <a:extLst>
                            <a:ext uri="{28A0092B-C50C-407E-A947-70E740481C1C}">
                              <a14:useLocalDpi xmlns:a14="http://schemas.microsoft.com/office/drawing/2010/main" val="0"/>
                            </a:ext>
                          </a:extLst>
                        </a:blip>
                        <a:srcRect/>
                        <a:stretch>
                          <a:fillRect/>
                        </a:stretch>
                      </p:blipFill>
                      <p:spPr bwMode="auto">
                        <a:xfrm>
                          <a:off x="2046288" y="3273425"/>
                          <a:ext cx="1284287"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5" name="Object 86">
              <a:extLst>
                <a:ext uri="{FF2B5EF4-FFF2-40B4-BE49-F238E27FC236}">
                  <a16:creationId xmlns:a16="http://schemas.microsoft.com/office/drawing/2014/main" id="{9C386997-1072-48EF-9DBE-5825039F8C2C}"/>
                </a:ext>
              </a:extLst>
            </p:cNvPr>
            <p:cNvGraphicFramePr>
              <a:graphicFrameLocks noChangeAspect="1"/>
            </p:cNvGraphicFramePr>
            <p:nvPr>
              <p:extLst>
                <p:ext uri="{D42A27DB-BD31-4B8C-83A1-F6EECF244321}">
                  <p14:modId xmlns:p14="http://schemas.microsoft.com/office/powerpoint/2010/main" val="2069152629"/>
                </p:ext>
              </p:extLst>
            </p:nvPr>
          </p:nvGraphicFramePr>
          <p:xfrm>
            <a:off x="1771650" y="3794125"/>
            <a:ext cx="2019300" cy="574675"/>
          </p:xfrm>
          <a:graphic>
            <a:graphicData uri="http://schemas.openxmlformats.org/presentationml/2006/ole">
              <mc:AlternateContent xmlns:mc="http://schemas.openxmlformats.org/markup-compatibility/2006">
                <mc:Choice xmlns:v="urn:schemas-microsoft-com:vml" Requires="v">
                  <p:oleObj spid="_x0000_s191218" name="数式" r:id="rId53" imgW="698197" imgH="203112" progId="Equation.3">
                    <p:embed/>
                  </p:oleObj>
                </mc:Choice>
                <mc:Fallback>
                  <p:oleObj name="数式" r:id="rId53" imgW="698197" imgH="203112" progId="Equation.3">
                    <p:embed/>
                    <p:pic>
                      <p:nvPicPr>
                        <p:cNvPr id="139" name="Object 86">
                          <a:extLst>
                            <a:ext uri="{FF2B5EF4-FFF2-40B4-BE49-F238E27FC236}">
                              <a16:creationId xmlns:a16="http://schemas.microsoft.com/office/drawing/2014/main" id="{55761617-FA81-4ACF-A2E1-9AF92B71899F}"/>
                            </a:ext>
                          </a:extLst>
                        </p:cNvPr>
                        <p:cNvPicPr>
                          <a:picLocks noChangeAspect="1" noChangeArrowheads="1"/>
                        </p:cNvPicPr>
                        <p:nvPr/>
                      </p:nvPicPr>
                      <p:blipFill>
                        <a:blip r:embed="rId54">
                          <a:extLst>
                            <a:ext uri="{28A0092B-C50C-407E-A947-70E740481C1C}">
                              <a14:useLocalDpi xmlns:a14="http://schemas.microsoft.com/office/drawing/2010/main" val="0"/>
                            </a:ext>
                          </a:extLst>
                        </a:blip>
                        <a:srcRect/>
                        <a:stretch>
                          <a:fillRect/>
                        </a:stretch>
                      </p:blipFill>
                      <p:spPr bwMode="auto">
                        <a:xfrm>
                          <a:off x="1771650" y="3794125"/>
                          <a:ext cx="20193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6" name="Line 95">
              <a:extLst>
                <a:ext uri="{FF2B5EF4-FFF2-40B4-BE49-F238E27FC236}">
                  <a16:creationId xmlns:a16="http://schemas.microsoft.com/office/drawing/2014/main" id="{3D5A35C9-F737-4A61-A11A-2B54E5829E89}"/>
                </a:ext>
              </a:extLst>
            </p:cNvPr>
            <p:cNvSpPr>
              <a:spLocks noChangeShapeType="1"/>
            </p:cNvSpPr>
            <p:nvPr/>
          </p:nvSpPr>
          <p:spPr bwMode="auto">
            <a:xfrm>
              <a:off x="1814513" y="3827463"/>
              <a:ext cx="186055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87" name="Rectangle 177">
              <a:extLst>
                <a:ext uri="{FF2B5EF4-FFF2-40B4-BE49-F238E27FC236}">
                  <a16:creationId xmlns:a16="http://schemas.microsoft.com/office/drawing/2014/main" id="{C0984BD6-0ECE-42E7-B349-0CECAC4E22C1}"/>
                </a:ext>
              </a:extLst>
            </p:cNvPr>
            <p:cNvSpPr>
              <a:spLocks noChangeArrowheads="1"/>
            </p:cNvSpPr>
            <p:nvPr/>
          </p:nvSpPr>
          <p:spPr bwMode="auto">
            <a:xfrm>
              <a:off x="0" y="3033713"/>
              <a:ext cx="140335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b="0" dirty="0">
                  <a:solidFill>
                    <a:srgbClr val="000000"/>
                  </a:solidFill>
                  <a:latin typeface="ＭＳ ゴシック" pitchFamily="49" charset="-128"/>
                  <a:ea typeface="ＭＳ ゴシック" pitchFamily="49" charset="-128"/>
                  <a:cs typeface="Times New Roman" pitchFamily="18" charset="0"/>
                </a:rPr>
                <a:t>加速度</a:t>
              </a:r>
            </a:p>
          </p:txBody>
        </p:sp>
      </p:grpSp>
    </p:spTree>
    <p:extLst>
      <p:ext uri="{BB962C8B-B14F-4D97-AF65-F5344CB8AC3E}">
        <p14:creationId xmlns:p14="http://schemas.microsoft.com/office/powerpoint/2010/main" val="1326814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4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48"/>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50"/>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5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5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54"/>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53"/>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55"/>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56"/>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58"/>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57"/>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59"/>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78"/>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79"/>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60"/>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4" grpId="0" animBg="1"/>
      <p:bldP spid="40" grpId="0" animBg="1"/>
      <p:bldP spid="44" grpId="0"/>
      <p:bldP spid="45" grpId="0" animBg="1"/>
      <p:bldP spid="49" grpId="0" animBg="1"/>
      <p:bldP spid="52" grpId="0"/>
      <p:bldP spid="53" grpId="0" animBg="1"/>
      <p:bldP spid="57" grpId="0" animBg="1"/>
      <p:bldP spid="60" grpId="0"/>
      <p:bldP spid="61" grpId="0"/>
      <p:bldP spid="78" grpId="0" animBg="1"/>
      <p:bldP spid="7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直線コネクタ 16">
            <a:extLst>
              <a:ext uri="{FF2B5EF4-FFF2-40B4-BE49-F238E27FC236}">
                <a16:creationId xmlns:a16="http://schemas.microsoft.com/office/drawing/2014/main" id="{9FFE0380-39D8-41EC-AA18-4D57C329CAFB}"/>
              </a:ext>
            </a:extLst>
          </p:cNvPr>
          <p:cNvCxnSpPr>
            <a:cxnSpLocks/>
            <a:stCxn id="20" idx="2"/>
            <a:endCxn id="19" idx="2"/>
          </p:cNvCxnSpPr>
          <p:nvPr/>
        </p:nvCxnSpPr>
        <p:spPr bwMode="auto">
          <a:xfrm>
            <a:off x="3870987" y="2249871"/>
            <a:ext cx="3354892" cy="285006"/>
          </a:xfrm>
          <a:prstGeom prst="line">
            <a:avLst/>
          </a:prstGeom>
          <a:solidFill>
            <a:schemeClr val="accent1"/>
          </a:solidFill>
          <a:ln w="9525" cap="flat" cmpd="sng" algn="ctr">
            <a:solidFill>
              <a:srgbClr val="000000"/>
            </a:solidFill>
            <a:prstDash val="solid"/>
            <a:round/>
            <a:headEnd type="none" w="med" len="med"/>
            <a:tailEnd type="none" w="med" len="med"/>
          </a:ln>
          <a:effectLst/>
        </p:spPr>
      </p:cxnSp>
      <p:cxnSp>
        <p:nvCxnSpPr>
          <p:cNvPr id="18" name="直線コネクタ 17">
            <a:extLst>
              <a:ext uri="{FF2B5EF4-FFF2-40B4-BE49-F238E27FC236}">
                <a16:creationId xmlns:a16="http://schemas.microsoft.com/office/drawing/2014/main" id="{CD6D6906-ADA2-4835-AE0A-A2E9A0BCDB3B}"/>
              </a:ext>
            </a:extLst>
          </p:cNvPr>
          <p:cNvCxnSpPr>
            <a:cxnSpLocks/>
            <a:stCxn id="20" idx="1"/>
            <a:endCxn id="19" idx="1"/>
          </p:cNvCxnSpPr>
          <p:nvPr/>
        </p:nvCxnSpPr>
        <p:spPr bwMode="auto">
          <a:xfrm>
            <a:off x="3898343" y="481305"/>
            <a:ext cx="3340351" cy="174093"/>
          </a:xfrm>
          <a:prstGeom prst="line">
            <a:avLst/>
          </a:prstGeom>
          <a:solidFill>
            <a:schemeClr val="accent1"/>
          </a:solidFill>
          <a:ln w="9525" cap="flat" cmpd="sng" algn="ctr">
            <a:solidFill>
              <a:srgbClr val="000000"/>
            </a:solidFill>
            <a:prstDash val="solid"/>
            <a:round/>
            <a:headEnd type="none" w="med" len="med"/>
            <a:tailEnd type="none" w="med" len="med"/>
          </a:ln>
          <a:effectLst/>
        </p:spPr>
      </p:cxnSp>
      <p:sp>
        <p:nvSpPr>
          <p:cNvPr id="19" name="二等辺三角形 11">
            <a:extLst>
              <a:ext uri="{FF2B5EF4-FFF2-40B4-BE49-F238E27FC236}">
                <a16:creationId xmlns:a16="http://schemas.microsoft.com/office/drawing/2014/main" id="{82EA27DA-17B8-47B9-8BD9-FE809A55F654}"/>
              </a:ext>
            </a:extLst>
          </p:cNvPr>
          <p:cNvSpPr/>
          <p:nvPr/>
        </p:nvSpPr>
        <p:spPr bwMode="auto">
          <a:xfrm>
            <a:off x="4740282" y="655398"/>
            <a:ext cx="2498412" cy="3671833"/>
          </a:xfrm>
          <a:custGeom>
            <a:avLst/>
            <a:gdLst>
              <a:gd name="connsiteX0" fmla="*/ 0 w 2153265"/>
              <a:gd name="connsiteY0" fmla="*/ 1974829 h 1974829"/>
              <a:gd name="connsiteX1" fmla="*/ 1076633 w 2153265"/>
              <a:gd name="connsiteY1" fmla="*/ 0 h 1974829"/>
              <a:gd name="connsiteX2" fmla="*/ 2153265 w 2153265"/>
              <a:gd name="connsiteY2" fmla="*/ 1974829 h 1974829"/>
              <a:gd name="connsiteX3" fmla="*/ 0 w 2153265"/>
              <a:gd name="connsiteY3" fmla="*/ 1974829 h 1974829"/>
              <a:gd name="connsiteX0" fmla="*/ 0 w 2394156"/>
              <a:gd name="connsiteY0" fmla="*/ 1847010 h 1847010"/>
              <a:gd name="connsiteX1" fmla="*/ 2394156 w 2394156"/>
              <a:gd name="connsiteY1" fmla="*/ 0 h 1847010"/>
              <a:gd name="connsiteX2" fmla="*/ 2153265 w 2394156"/>
              <a:gd name="connsiteY2" fmla="*/ 1847010 h 1847010"/>
              <a:gd name="connsiteX3" fmla="*/ 0 w 2394156"/>
              <a:gd name="connsiteY3" fmla="*/ 1847010 h 1847010"/>
              <a:gd name="connsiteX0" fmla="*/ 0 w 2394156"/>
              <a:gd name="connsiteY0" fmla="*/ 1847010 h 1847010"/>
              <a:gd name="connsiteX1" fmla="*/ 2394156 w 2394156"/>
              <a:gd name="connsiteY1" fmla="*/ 0 h 1847010"/>
              <a:gd name="connsiteX2" fmla="*/ 2369575 w 2394156"/>
              <a:gd name="connsiteY2" fmla="*/ 755630 h 1847010"/>
              <a:gd name="connsiteX3" fmla="*/ 0 w 2394156"/>
              <a:gd name="connsiteY3" fmla="*/ 1847010 h 1847010"/>
              <a:gd name="connsiteX0" fmla="*/ 0 w 2394156"/>
              <a:gd name="connsiteY0" fmla="*/ 1847010 h 1847010"/>
              <a:gd name="connsiteX1" fmla="*/ 2394156 w 2394156"/>
              <a:gd name="connsiteY1" fmla="*/ 0 h 1847010"/>
              <a:gd name="connsiteX2" fmla="*/ 2319181 w 2394156"/>
              <a:gd name="connsiteY2" fmla="*/ 1060150 h 1847010"/>
              <a:gd name="connsiteX3" fmla="*/ 0 w 2394156"/>
              <a:gd name="connsiteY3" fmla="*/ 1847010 h 1847010"/>
              <a:gd name="connsiteX0" fmla="*/ 0 w 2394156"/>
              <a:gd name="connsiteY0" fmla="*/ 1847010 h 1847010"/>
              <a:gd name="connsiteX1" fmla="*/ 2394156 w 2394156"/>
              <a:gd name="connsiteY1" fmla="*/ 0 h 1847010"/>
              <a:gd name="connsiteX2" fmla="*/ 2381876 w 2394156"/>
              <a:gd name="connsiteY2" fmla="*/ 975372 h 1847010"/>
              <a:gd name="connsiteX3" fmla="*/ 0 w 2394156"/>
              <a:gd name="connsiteY3" fmla="*/ 1847010 h 1847010"/>
              <a:gd name="connsiteX0" fmla="*/ 0 w 2394156"/>
              <a:gd name="connsiteY0" fmla="*/ 1847010 h 1847010"/>
              <a:gd name="connsiteX1" fmla="*/ 2394156 w 2394156"/>
              <a:gd name="connsiteY1" fmla="*/ 0 h 1847010"/>
              <a:gd name="connsiteX2" fmla="*/ 2381876 w 2394156"/>
              <a:gd name="connsiteY2" fmla="*/ 945418 h 1847010"/>
              <a:gd name="connsiteX3" fmla="*/ 0 w 2394156"/>
              <a:gd name="connsiteY3" fmla="*/ 1847010 h 1847010"/>
            </a:gdLst>
            <a:ahLst/>
            <a:cxnLst>
              <a:cxn ang="0">
                <a:pos x="connsiteX0" y="connsiteY0"/>
              </a:cxn>
              <a:cxn ang="0">
                <a:pos x="connsiteX1" y="connsiteY1"/>
              </a:cxn>
              <a:cxn ang="0">
                <a:pos x="connsiteX2" y="connsiteY2"/>
              </a:cxn>
              <a:cxn ang="0">
                <a:pos x="connsiteX3" y="connsiteY3"/>
              </a:cxn>
            </a:cxnLst>
            <a:rect l="l" t="t" r="r" b="b"/>
            <a:pathLst>
              <a:path w="2394156" h="1847010">
                <a:moveTo>
                  <a:pt x="0" y="1847010"/>
                </a:moveTo>
                <a:lnTo>
                  <a:pt x="2394156" y="0"/>
                </a:lnTo>
                <a:lnTo>
                  <a:pt x="2381876" y="945418"/>
                </a:lnTo>
                <a:lnTo>
                  <a:pt x="0" y="1847010"/>
                </a:lnTo>
                <a:close/>
              </a:path>
            </a:pathLst>
          </a:custGeom>
          <a:solidFill>
            <a:srgbClr val="EAEAEA"/>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3200" b="0" i="0" u="none" strike="noStrike" cap="none" normalizeH="0" baseline="0" dirty="0">
              <a:ln>
                <a:noFill/>
              </a:ln>
              <a:solidFill>
                <a:schemeClr val="tx1"/>
              </a:solidFill>
              <a:effectLst/>
              <a:latin typeface="Times New Roman" pitchFamily="18" charset="0"/>
              <a:ea typeface="ＭＳ Ｐゴシック" pitchFamily="50" charset="-128"/>
            </a:endParaRPr>
          </a:p>
        </p:txBody>
      </p:sp>
      <p:sp>
        <p:nvSpPr>
          <p:cNvPr id="20" name="二等辺三角形 11">
            <a:extLst>
              <a:ext uri="{FF2B5EF4-FFF2-40B4-BE49-F238E27FC236}">
                <a16:creationId xmlns:a16="http://schemas.microsoft.com/office/drawing/2014/main" id="{2FB1B333-D1F2-4B9D-BE16-ED625688B1E7}"/>
              </a:ext>
            </a:extLst>
          </p:cNvPr>
          <p:cNvSpPr/>
          <p:nvPr/>
        </p:nvSpPr>
        <p:spPr bwMode="auto">
          <a:xfrm>
            <a:off x="1233802" y="481305"/>
            <a:ext cx="2664541" cy="3100623"/>
          </a:xfrm>
          <a:custGeom>
            <a:avLst/>
            <a:gdLst>
              <a:gd name="connsiteX0" fmla="*/ 0 w 2153265"/>
              <a:gd name="connsiteY0" fmla="*/ 1974829 h 1974829"/>
              <a:gd name="connsiteX1" fmla="*/ 1076633 w 2153265"/>
              <a:gd name="connsiteY1" fmla="*/ 0 h 1974829"/>
              <a:gd name="connsiteX2" fmla="*/ 2153265 w 2153265"/>
              <a:gd name="connsiteY2" fmla="*/ 1974829 h 1974829"/>
              <a:gd name="connsiteX3" fmla="*/ 0 w 2153265"/>
              <a:gd name="connsiteY3" fmla="*/ 1974829 h 1974829"/>
              <a:gd name="connsiteX0" fmla="*/ 0 w 2394156"/>
              <a:gd name="connsiteY0" fmla="*/ 1847010 h 1847010"/>
              <a:gd name="connsiteX1" fmla="*/ 2394156 w 2394156"/>
              <a:gd name="connsiteY1" fmla="*/ 0 h 1847010"/>
              <a:gd name="connsiteX2" fmla="*/ 2153265 w 2394156"/>
              <a:gd name="connsiteY2" fmla="*/ 1847010 h 1847010"/>
              <a:gd name="connsiteX3" fmla="*/ 0 w 2394156"/>
              <a:gd name="connsiteY3" fmla="*/ 1847010 h 1847010"/>
              <a:gd name="connsiteX0" fmla="*/ 0 w 2394156"/>
              <a:gd name="connsiteY0" fmla="*/ 1847010 h 1847010"/>
              <a:gd name="connsiteX1" fmla="*/ 2394156 w 2394156"/>
              <a:gd name="connsiteY1" fmla="*/ 0 h 1847010"/>
              <a:gd name="connsiteX2" fmla="*/ 2369575 w 2394156"/>
              <a:gd name="connsiteY2" fmla="*/ 755630 h 1847010"/>
              <a:gd name="connsiteX3" fmla="*/ 0 w 2394156"/>
              <a:gd name="connsiteY3" fmla="*/ 1847010 h 1847010"/>
              <a:gd name="connsiteX0" fmla="*/ 0 w 2394156"/>
              <a:gd name="connsiteY0" fmla="*/ 1847010 h 1847010"/>
              <a:gd name="connsiteX1" fmla="*/ 2394156 w 2394156"/>
              <a:gd name="connsiteY1" fmla="*/ 0 h 1847010"/>
              <a:gd name="connsiteX2" fmla="*/ 2369576 w 2394156"/>
              <a:gd name="connsiteY2" fmla="*/ 1140207 h 1847010"/>
              <a:gd name="connsiteX3" fmla="*/ 0 w 2394156"/>
              <a:gd name="connsiteY3" fmla="*/ 1847010 h 1847010"/>
              <a:gd name="connsiteX0" fmla="*/ 0 w 2394156"/>
              <a:gd name="connsiteY0" fmla="*/ 1847010 h 1847010"/>
              <a:gd name="connsiteX1" fmla="*/ 2394156 w 2394156"/>
              <a:gd name="connsiteY1" fmla="*/ 0 h 1847010"/>
              <a:gd name="connsiteX2" fmla="*/ 2369576 w 2394156"/>
              <a:gd name="connsiteY2" fmla="*/ 1053517 h 1847010"/>
              <a:gd name="connsiteX3" fmla="*/ 0 w 2394156"/>
              <a:gd name="connsiteY3" fmla="*/ 1847010 h 1847010"/>
            </a:gdLst>
            <a:ahLst/>
            <a:cxnLst>
              <a:cxn ang="0">
                <a:pos x="connsiteX0" y="connsiteY0"/>
              </a:cxn>
              <a:cxn ang="0">
                <a:pos x="connsiteX1" y="connsiteY1"/>
              </a:cxn>
              <a:cxn ang="0">
                <a:pos x="connsiteX2" y="connsiteY2"/>
              </a:cxn>
              <a:cxn ang="0">
                <a:pos x="connsiteX3" y="connsiteY3"/>
              </a:cxn>
            </a:cxnLst>
            <a:rect l="l" t="t" r="r" b="b"/>
            <a:pathLst>
              <a:path w="2394156" h="1847010">
                <a:moveTo>
                  <a:pt x="0" y="1847010"/>
                </a:moveTo>
                <a:lnTo>
                  <a:pt x="2394156" y="0"/>
                </a:lnTo>
                <a:lnTo>
                  <a:pt x="2369576" y="1053517"/>
                </a:lnTo>
                <a:lnTo>
                  <a:pt x="0" y="1847010"/>
                </a:lnTo>
                <a:close/>
              </a:path>
            </a:pathLst>
          </a:custGeom>
          <a:solidFill>
            <a:schemeClr val="bg1"/>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21" name="円柱 20">
            <a:extLst>
              <a:ext uri="{FF2B5EF4-FFF2-40B4-BE49-F238E27FC236}">
                <a16:creationId xmlns:a16="http://schemas.microsoft.com/office/drawing/2014/main" id="{8D5BA46E-0433-4EDD-80D7-AADDB01B37BD}"/>
              </a:ext>
            </a:extLst>
          </p:cNvPr>
          <p:cNvSpPr/>
          <p:nvPr/>
        </p:nvSpPr>
        <p:spPr bwMode="auto">
          <a:xfrm rot="5626988">
            <a:off x="3327341" y="-516696"/>
            <a:ext cx="234155" cy="3335802"/>
          </a:xfrm>
          <a:prstGeom prst="can">
            <a:avLst>
              <a:gd name="adj" fmla="val 47727"/>
            </a:avLst>
          </a:prstGeom>
          <a:solidFill>
            <a:schemeClr val="accent1"/>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22" name="楕円 21">
            <a:extLst>
              <a:ext uri="{FF2B5EF4-FFF2-40B4-BE49-F238E27FC236}">
                <a16:creationId xmlns:a16="http://schemas.microsoft.com/office/drawing/2014/main" id="{26D43703-DDEB-4859-B036-406D33EA3EC3}"/>
              </a:ext>
            </a:extLst>
          </p:cNvPr>
          <p:cNvSpPr/>
          <p:nvPr/>
        </p:nvSpPr>
        <p:spPr bwMode="auto">
          <a:xfrm rot="235630">
            <a:off x="4721999" y="481306"/>
            <a:ext cx="989901" cy="1536255"/>
          </a:xfrm>
          <a:prstGeom prst="ellipse">
            <a:avLst/>
          </a:prstGeom>
          <a:solidFill>
            <a:schemeClr val="accent1"/>
          </a:solidFill>
          <a:ln w="9525" cap="flat" cmpd="sng" algn="ctr">
            <a:solidFill>
              <a:srgbClr val="000000"/>
            </a:solidFill>
            <a:prstDash val="solid"/>
            <a:round/>
            <a:headEnd type="none" w="med" len="med"/>
            <a:tailEnd type="none" w="med" len="med"/>
          </a:ln>
          <a:effectLst/>
          <a:scene3d>
            <a:camera prst="perspectiveRight"/>
            <a:lightRig rig="threePt" dir="t"/>
          </a:scene3d>
          <a:sp3d>
            <a:bevelT w="228600" h="203200" prst="coolSlant"/>
          </a:sp3d>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23" name="円柱 22">
            <a:extLst>
              <a:ext uri="{FF2B5EF4-FFF2-40B4-BE49-F238E27FC236}">
                <a16:creationId xmlns:a16="http://schemas.microsoft.com/office/drawing/2014/main" id="{A1A6A140-69FA-4F74-86D3-58D5DB4B6C52}"/>
              </a:ext>
            </a:extLst>
          </p:cNvPr>
          <p:cNvSpPr/>
          <p:nvPr/>
        </p:nvSpPr>
        <p:spPr bwMode="auto">
          <a:xfrm rot="5626988">
            <a:off x="6741283" y="-291858"/>
            <a:ext cx="234155" cy="3335802"/>
          </a:xfrm>
          <a:prstGeom prst="can">
            <a:avLst>
              <a:gd name="adj" fmla="val 47727"/>
            </a:avLst>
          </a:prstGeom>
          <a:solidFill>
            <a:schemeClr val="accent1"/>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24" name="Rectangle 10">
            <a:extLst>
              <a:ext uri="{FF2B5EF4-FFF2-40B4-BE49-F238E27FC236}">
                <a16:creationId xmlns:a16="http://schemas.microsoft.com/office/drawing/2014/main" id="{63951FEF-9A84-49E1-9B23-CA63EA7E53CE}"/>
              </a:ext>
            </a:extLst>
          </p:cNvPr>
          <p:cNvSpPr>
            <a:spLocks noChangeArrowheads="1"/>
          </p:cNvSpPr>
          <p:nvPr/>
        </p:nvSpPr>
        <p:spPr bwMode="auto">
          <a:xfrm>
            <a:off x="746760" y="4336828"/>
            <a:ext cx="765048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spcBef>
                <a:spcPct val="0"/>
              </a:spcBef>
            </a:pPr>
            <a:r>
              <a:rPr lang="ja-JP" altLang="en-US" sz="2800" dirty="0">
                <a:solidFill>
                  <a:srgbClr val="000000"/>
                </a:solidFill>
                <a:latin typeface="ＭＳ ゴシック" pitchFamily="49" charset="-128"/>
                <a:ea typeface="ＭＳ ゴシック" pitchFamily="49" charset="-128"/>
                <a:cs typeface="Times New Roman" pitchFamily="18" charset="0"/>
              </a:rPr>
              <a:t>組み合わせて転がすと、別々に転がすときより</a:t>
            </a:r>
            <a:endParaRPr lang="en-US" altLang="ja-JP" sz="2800" dirty="0">
              <a:solidFill>
                <a:srgbClr val="000000"/>
              </a:solidFill>
              <a:latin typeface="ＭＳ ゴシック" pitchFamily="49" charset="-128"/>
              <a:ea typeface="ＭＳ ゴシック" pitchFamily="49" charset="-128"/>
              <a:cs typeface="Times New Roman" pitchFamily="18" charset="0"/>
            </a:endParaRPr>
          </a:p>
        </p:txBody>
      </p:sp>
      <p:sp>
        <p:nvSpPr>
          <p:cNvPr id="30" name="正方形/長方形 29">
            <a:extLst>
              <a:ext uri="{FF2B5EF4-FFF2-40B4-BE49-F238E27FC236}">
                <a16:creationId xmlns:a16="http://schemas.microsoft.com/office/drawing/2014/main" id="{9B7DBB43-BA1C-4279-A778-B4EE69E00890}"/>
              </a:ext>
            </a:extLst>
          </p:cNvPr>
          <p:cNvSpPr/>
          <p:nvPr/>
        </p:nvSpPr>
        <p:spPr>
          <a:xfrm>
            <a:off x="820878" y="4879241"/>
            <a:ext cx="8037615" cy="523220"/>
          </a:xfrm>
          <a:prstGeom prst="rect">
            <a:avLst/>
          </a:prstGeom>
        </p:spPr>
        <p:txBody>
          <a:bodyPr wrap="square">
            <a:spAutoFit/>
          </a:bodyPr>
          <a:lstStyle/>
          <a:p>
            <a:pPr eaLnBrk="1" hangingPunct="1">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１速くなる　　２変わらない　　３遅くなる</a:t>
            </a:r>
            <a:endParaRPr lang="en-US" altLang="ja-JP" dirty="0">
              <a:solidFill>
                <a:srgbClr val="000000"/>
              </a:solidFill>
              <a:latin typeface="ＭＳ ゴシック" pitchFamily="49" charset="-128"/>
              <a:ea typeface="ＭＳ ゴシック" pitchFamily="49" charset="-128"/>
              <a:cs typeface="Times New Roman" pitchFamily="18" charset="0"/>
            </a:endParaRPr>
          </a:p>
        </p:txBody>
      </p:sp>
      <p:sp>
        <p:nvSpPr>
          <p:cNvPr id="32" name="正方形/長方形 31">
            <a:extLst>
              <a:ext uri="{FF2B5EF4-FFF2-40B4-BE49-F238E27FC236}">
                <a16:creationId xmlns:a16="http://schemas.microsoft.com/office/drawing/2014/main" id="{112F2CFB-3BB9-4030-8483-28EEB8F05DF0}"/>
              </a:ext>
            </a:extLst>
          </p:cNvPr>
          <p:cNvSpPr/>
          <p:nvPr/>
        </p:nvSpPr>
        <p:spPr>
          <a:xfrm>
            <a:off x="0" y="20284"/>
            <a:ext cx="1685361" cy="523220"/>
          </a:xfrm>
          <a:prstGeom prst="rect">
            <a:avLst/>
          </a:prstGeom>
        </p:spPr>
        <p:txBody>
          <a:bodyPr wrap="square">
            <a:spAutoFit/>
          </a:bodyPr>
          <a:lstStyle/>
          <a:p>
            <a:pPr eaLnBrk="1" hangingPunct="1">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クイズ</a:t>
            </a:r>
            <a:endParaRPr lang="en-US" altLang="ja-JP" dirty="0">
              <a:solidFill>
                <a:srgbClr val="000000"/>
              </a:solidFill>
              <a:latin typeface="ＭＳ ゴシック" pitchFamily="49" charset="-128"/>
              <a:ea typeface="ＭＳ ゴシック" pitchFamily="49" charset="-128"/>
              <a:cs typeface="Times New Roman" pitchFamily="18" charset="0"/>
            </a:endParaRPr>
          </a:p>
        </p:txBody>
      </p:sp>
      <p:sp>
        <p:nvSpPr>
          <p:cNvPr id="33" name="正方形/長方形 32">
            <a:extLst>
              <a:ext uri="{FF2B5EF4-FFF2-40B4-BE49-F238E27FC236}">
                <a16:creationId xmlns:a16="http://schemas.microsoft.com/office/drawing/2014/main" id="{0248E9E7-4450-4FE7-AB2A-3CF97665F9F6}"/>
              </a:ext>
            </a:extLst>
          </p:cNvPr>
          <p:cNvSpPr/>
          <p:nvPr/>
        </p:nvSpPr>
        <p:spPr>
          <a:xfrm>
            <a:off x="553192" y="5401807"/>
            <a:ext cx="8037615" cy="1384995"/>
          </a:xfrm>
          <a:prstGeom prst="rect">
            <a:avLst/>
          </a:prstGeom>
        </p:spPr>
        <p:txBody>
          <a:bodyPr wrap="square">
            <a:spAutoFit/>
          </a:bodyPr>
          <a:lstStyle/>
          <a:p>
            <a:pPr eaLnBrk="1" hangingPunct="1">
              <a:spcBef>
                <a:spcPct val="0"/>
              </a:spcBef>
            </a:pPr>
            <a:r>
              <a:rPr lang="ja-JP" altLang="en-US" dirty="0">
                <a:solidFill>
                  <a:srgbClr val="9933FF"/>
                </a:solidFill>
                <a:latin typeface="ＭＳ ゴシック" pitchFamily="49" charset="-128"/>
                <a:ea typeface="ＭＳ ゴシック" pitchFamily="49" charset="-128"/>
                <a:cs typeface="Times New Roman" pitchFamily="18" charset="0"/>
              </a:rPr>
              <a:t>私宛に１又は２又は３と書いてチャットを送ってください。出欠チェックにもするのでわからなくても感じで答えること。わかる人は理由も付ける。</a:t>
            </a:r>
            <a:endParaRPr lang="en-US" altLang="ja-JP" dirty="0">
              <a:solidFill>
                <a:srgbClr val="9933FF"/>
              </a:solidFill>
              <a:latin typeface="ＭＳ ゴシック" pitchFamily="49" charset="-128"/>
              <a:ea typeface="ＭＳ ゴシック" pitchFamily="49" charset="-128"/>
              <a:cs typeface="Times New Roman" pitchFamily="18" charset="0"/>
            </a:endParaRPr>
          </a:p>
        </p:txBody>
      </p:sp>
    </p:spTree>
    <p:extLst>
      <p:ext uri="{BB962C8B-B14F-4D97-AF65-F5344CB8AC3E}">
        <p14:creationId xmlns:p14="http://schemas.microsoft.com/office/powerpoint/2010/main" val="4164990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35" presetClass="path" presetSubtype="0" accel="50000" fill="hold" grpId="0" nodeType="clickEffect">
                                  <p:stCondLst>
                                    <p:cond delay="0"/>
                                  </p:stCondLst>
                                  <p:childTnLst>
                                    <p:animMotion origin="layout" path="M 3.88889E-6 4.07407E-6 L -0.16025 0.27986 " pathEditMode="relative" rAng="0" ptsTypes="AA">
                                      <p:cBhvr>
                                        <p:cTn id="18" dur="2000" fill="hold"/>
                                        <p:tgtEl>
                                          <p:spTgt spid="22"/>
                                        </p:tgtEl>
                                        <p:attrNameLst>
                                          <p:attrName>ppt_x</p:attrName>
                                          <p:attrName>ppt_y</p:attrName>
                                        </p:attrNameLst>
                                      </p:cBhvr>
                                      <p:rCtr x="-8021" y="13981"/>
                                    </p:animMotion>
                                  </p:childTnLst>
                                </p:cTn>
                              </p:par>
                              <p:par>
                                <p:cTn id="19" presetID="35" presetClass="path" presetSubtype="0" accel="50000" fill="hold" grpId="0" nodeType="withEffect">
                                  <p:stCondLst>
                                    <p:cond delay="0"/>
                                  </p:stCondLst>
                                  <p:childTnLst>
                                    <p:animMotion origin="layout" path="M 1.11022E-16 -2.96296E-6 L -0.15885 0.29144 " pathEditMode="relative" rAng="0" ptsTypes="AA">
                                      <p:cBhvr>
                                        <p:cTn id="20" dur="2000" fill="hold"/>
                                        <p:tgtEl>
                                          <p:spTgt spid="23"/>
                                        </p:tgtEl>
                                        <p:attrNameLst>
                                          <p:attrName>ppt_x</p:attrName>
                                          <p:attrName>ppt_y</p:attrName>
                                        </p:attrNameLst>
                                      </p:cBhvr>
                                      <p:rCtr x="-7951" y="14560"/>
                                    </p:animMotion>
                                  </p:childTnLst>
                                </p:cTn>
                              </p:par>
                              <p:par>
                                <p:cTn id="21" presetID="8" presetClass="emph" presetSubtype="0" accel="53000" fill="hold" grpId="1" nodeType="withEffect">
                                  <p:stCondLst>
                                    <p:cond delay="0"/>
                                  </p:stCondLst>
                                  <p:childTnLst>
                                    <p:animRot by="240000">
                                      <p:cBhvr>
                                        <p:cTn id="22" dur="2000" fill="hold"/>
                                        <p:tgtEl>
                                          <p:spTgt spid="23"/>
                                        </p:tgtEl>
                                        <p:attrNameLst>
                                          <p:attrName>r</p:attrName>
                                        </p:attrNameLst>
                                      </p:cBhvr>
                                    </p:animRot>
                                  </p:childTnLst>
                                </p:cTn>
                              </p:par>
                              <p:par>
                                <p:cTn id="23" presetID="35" presetClass="path" presetSubtype="0" accel="50000" fill="hold" grpId="0" nodeType="withEffect">
                                  <p:stCondLst>
                                    <p:cond delay="0"/>
                                  </p:stCondLst>
                                  <p:childTnLst>
                                    <p:animMotion origin="layout" path="M -2.5E-6 -4.07407E-6 L -0.14843 0.25324 " pathEditMode="relative" rAng="0" ptsTypes="AA">
                                      <p:cBhvr>
                                        <p:cTn id="24" dur="2000" fill="hold"/>
                                        <p:tgtEl>
                                          <p:spTgt spid="21"/>
                                        </p:tgtEl>
                                        <p:attrNameLst>
                                          <p:attrName>ppt_x</p:attrName>
                                          <p:attrName>ppt_y</p:attrName>
                                        </p:attrNameLst>
                                      </p:cBhvr>
                                      <p:rCtr x="-7431" y="12662"/>
                                    </p:animMotion>
                                  </p:childTnLst>
                                </p:cTn>
                              </p:par>
                              <p:par>
                                <p:cTn id="25" presetID="8" presetClass="emph" presetSubtype="0" accel="50000" fill="hold" grpId="1" nodeType="withEffect">
                                  <p:stCondLst>
                                    <p:cond delay="0"/>
                                  </p:stCondLst>
                                  <p:childTnLst>
                                    <p:animRot by="240000">
                                      <p:cBhvr>
                                        <p:cTn id="26" dur="2000" fill="hold"/>
                                        <p:tgtEl>
                                          <p:spTgt spid="2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1" grpId="1" animBg="1"/>
      <p:bldP spid="22" grpId="0" animBg="1"/>
      <p:bldP spid="23" grpId="0" animBg="1"/>
      <p:bldP spid="23" grpId="1" animBg="1"/>
      <p:bldP spid="24" grpId="0"/>
      <p:bldP spid="30" grpId="0"/>
      <p:bldP spid="3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36"/>
          <p:cNvSpPr>
            <a:spLocks noChangeArrowheads="1"/>
          </p:cNvSpPr>
          <p:nvPr/>
        </p:nvSpPr>
        <p:spPr bwMode="auto">
          <a:xfrm>
            <a:off x="0" y="-6088"/>
            <a:ext cx="1078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sz="2800" b="0" dirty="0">
                <a:solidFill>
                  <a:srgbClr val="3333CC"/>
                </a:solidFill>
                <a:latin typeface="ＭＳ ゴシック" pitchFamily="49" charset="-128"/>
                <a:ea typeface="ＭＳ ゴシック" pitchFamily="49" charset="-128"/>
                <a:cs typeface="Times New Roman" pitchFamily="18" charset="0"/>
              </a:rPr>
              <a:t>例</a:t>
            </a:r>
            <a:r>
              <a:rPr lang="en-US" altLang="ja-JP" sz="2800" b="0" dirty="0">
                <a:solidFill>
                  <a:srgbClr val="3333CC"/>
                </a:solidFill>
                <a:latin typeface="ＭＳ ゴシック" pitchFamily="49" charset="-128"/>
                <a:ea typeface="ＭＳ ゴシック" pitchFamily="49" charset="-128"/>
                <a:cs typeface="Times New Roman" pitchFamily="18" charset="0"/>
              </a:rPr>
              <a:t>1</a:t>
            </a:r>
            <a:r>
              <a:rPr lang="ja-JP" altLang="en-US" sz="2800" b="0" dirty="0">
                <a:solidFill>
                  <a:srgbClr val="3333CC"/>
                </a:solidFill>
                <a:latin typeface="ＭＳ ゴシック" pitchFamily="49" charset="-128"/>
                <a:ea typeface="ＭＳ ゴシック" pitchFamily="49" charset="-128"/>
                <a:cs typeface="Times New Roman" pitchFamily="18" charset="0"/>
              </a:rPr>
              <a:t>　</a:t>
            </a:r>
          </a:p>
        </p:txBody>
      </p:sp>
      <p:sp>
        <p:nvSpPr>
          <p:cNvPr id="449597" name="Rectangle 61"/>
          <p:cNvSpPr>
            <a:spLocks noChangeArrowheads="1"/>
          </p:cNvSpPr>
          <p:nvPr/>
        </p:nvSpPr>
        <p:spPr bwMode="auto">
          <a:xfrm>
            <a:off x="-13180" y="454810"/>
            <a:ext cx="91440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t">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en-US" altLang="ja-JP" sz="2800" b="0" i="1" dirty="0">
                <a:solidFill>
                  <a:srgbClr val="000000"/>
                </a:solidFill>
                <a:latin typeface="Symbol" pitchFamily="18" charset="2"/>
                <a:ea typeface="ＭＳ ゴシック" pitchFamily="49" charset="-128"/>
                <a:cs typeface="Times New Roman" pitchFamily="18" charset="0"/>
              </a:rPr>
              <a:t>q </a:t>
            </a:r>
            <a:r>
              <a:rPr lang="en-US" altLang="ja-JP" sz="2800" b="0" dirty="0">
                <a:solidFill>
                  <a:srgbClr val="000000"/>
                </a:solidFill>
                <a:cs typeface="Times New Roman" panose="02020603050405020304" pitchFamily="18" charset="0"/>
              </a:rPr>
              <a:t>=30</a:t>
            </a:r>
            <a:r>
              <a:rPr lang="en-US" altLang="ja-JP" sz="2800" b="0" baseline="30000" dirty="0">
                <a:solidFill>
                  <a:srgbClr val="000000"/>
                </a:solidFill>
                <a:cs typeface="Times New Roman" panose="02020603050405020304" pitchFamily="18" charset="0"/>
              </a:rPr>
              <a:t>o</a:t>
            </a:r>
            <a:r>
              <a:rPr lang="ja-JP" altLang="en-US" sz="2800" b="0" dirty="0">
                <a:solidFill>
                  <a:srgbClr val="000000"/>
                </a:solidFill>
                <a:ea typeface="ＭＳ ゴシック" pitchFamily="49" charset="-128"/>
                <a:cs typeface="Times New Roman" pitchFamily="18" charset="0"/>
              </a:rPr>
              <a:t>の斜面上を</a:t>
            </a:r>
            <a:r>
              <a:rPr lang="ja-JP" altLang="en-US" sz="2800" b="0" dirty="0">
                <a:solidFill>
                  <a:srgbClr val="000000"/>
                </a:solidFill>
              </a:rPr>
              <a:t>転がる。時間</a:t>
            </a:r>
            <a:r>
              <a:rPr lang="en-US" altLang="ja-JP" sz="2800" b="0" i="1" dirty="0">
                <a:solidFill>
                  <a:srgbClr val="000000"/>
                </a:solidFill>
                <a:latin typeface="Bookman Old Style" pitchFamily="18" charset="0"/>
              </a:rPr>
              <a:t>t </a:t>
            </a:r>
            <a:r>
              <a:rPr lang="en-US" altLang="ja-JP" sz="2800" b="0" dirty="0">
                <a:solidFill>
                  <a:srgbClr val="000000"/>
                </a:solidFill>
                <a:cs typeface="Times New Roman" panose="02020603050405020304" pitchFamily="18" charset="0"/>
              </a:rPr>
              <a:t>=0</a:t>
            </a:r>
            <a:r>
              <a:rPr lang="ja-JP" altLang="en-US" sz="2800" b="0" dirty="0">
                <a:solidFill>
                  <a:srgbClr val="000000"/>
                </a:solidFill>
              </a:rPr>
              <a:t>に初速</a:t>
            </a:r>
            <a:r>
              <a:rPr lang="en-US" altLang="ja-JP" sz="2800" b="0" dirty="0">
                <a:solidFill>
                  <a:srgbClr val="000000"/>
                </a:solidFill>
              </a:rPr>
              <a:t>0</a:t>
            </a:r>
            <a:r>
              <a:rPr lang="ja-JP" altLang="en-US" sz="2800" b="0" dirty="0">
                <a:solidFill>
                  <a:srgbClr val="000000"/>
                </a:solidFill>
              </a:rPr>
              <a:t>で転がり始めた点を原点として斜面に沿って下方へ</a:t>
            </a:r>
            <a:r>
              <a:rPr lang="en-US" altLang="ja-JP" sz="2800" b="0" i="1" dirty="0">
                <a:latin typeface="Bookman Old Style" pitchFamily="18" charset="0"/>
              </a:rPr>
              <a:t>x</a:t>
            </a:r>
            <a:r>
              <a:rPr lang="ja-JP" altLang="en-US" sz="2800" b="0" dirty="0">
                <a:solidFill>
                  <a:srgbClr val="000000"/>
                </a:solidFill>
              </a:rPr>
              <a:t>軸をとる。座標を時間</a:t>
            </a:r>
            <a:r>
              <a:rPr lang="en-US" altLang="ja-JP" sz="2800" b="0" i="1" dirty="0">
                <a:solidFill>
                  <a:srgbClr val="000000"/>
                </a:solidFill>
                <a:latin typeface="Bookman Old Style" pitchFamily="18" charset="0"/>
              </a:rPr>
              <a:t>t</a:t>
            </a:r>
            <a:r>
              <a:rPr lang="ja-JP" altLang="en-US" sz="2800" b="0" dirty="0">
                <a:solidFill>
                  <a:srgbClr val="000000"/>
                </a:solidFill>
              </a:rPr>
              <a:t>の関数として求めよ。重力加速度の大きさを</a:t>
            </a:r>
            <a:r>
              <a:rPr lang="en-US" altLang="ja-JP" sz="2800" b="0" i="1" dirty="0">
                <a:solidFill>
                  <a:srgbClr val="000000"/>
                </a:solidFill>
                <a:latin typeface="Bookman Old Style" pitchFamily="18" charset="0"/>
              </a:rPr>
              <a:t>g</a:t>
            </a:r>
            <a:r>
              <a:rPr lang="ja-JP" altLang="en-US" sz="2800" b="0" dirty="0">
                <a:solidFill>
                  <a:srgbClr val="000000"/>
                </a:solidFill>
              </a:rPr>
              <a:t>とする。</a:t>
            </a:r>
            <a:endParaRPr lang="ja-JP" altLang="en-US" sz="2800" b="0" dirty="0">
              <a:solidFill>
                <a:srgbClr val="000000"/>
              </a:solidFill>
              <a:ea typeface="ＭＳ ゴシック" pitchFamily="49" charset="-128"/>
              <a:cs typeface="Times New Roman" pitchFamily="18" charset="0"/>
            </a:endParaRPr>
          </a:p>
        </p:txBody>
      </p:sp>
      <p:sp>
        <p:nvSpPr>
          <p:cNvPr id="449598" name="Rectangle 62"/>
          <p:cNvSpPr>
            <a:spLocks noChangeArrowheads="1"/>
          </p:cNvSpPr>
          <p:nvPr/>
        </p:nvSpPr>
        <p:spPr bwMode="auto">
          <a:xfrm>
            <a:off x="836757" y="-26988"/>
            <a:ext cx="830724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r>
              <a:rPr lang="ja-JP" altLang="en-US" sz="2800" b="0" dirty="0">
                <a:solidFill>
                  <a:srgbClr val="000000"/>
                </a:solidFill>
              </a:rPr>
              <a:t>質量</a:t>
            </a:r>
            <a:r>
              <a:rPr lang="en-US" altLang="ja-JP" sz="2800" b="0" i="1" dirty="0">
                <a:solidFill>
                  <a:srgbClr val="000000"/>
                </a:solidFill>
                <a:latin typeface="Bookman Old Style" pitchFamily="18" charset="0"/>
              </a:rPr>
              <a:t>m</a:t>
            </a:r>
            <a:r>
              <a:rPr lang="en-US" altLang="ja-JP" sz="2800" b="0" i="1" dirty="0">
                <a:solidFill>
                  <a:srgbClr val="000000"/>
                </a:solidFill>
                <a:cs typeface="Times New Roman" panose="02020603050405020304" pitchFamily="18" charset="0"/>
              </a:rPr>
              <a:t>,</a:t>
            </a:r>
            <a:r>
              <a:rPr lang="ja-JP" altLang="en-US" sz="2800" b="0" dirty="0">
                <a:solidFill>
                  <a:srgbClr val="000000"/>
                </a:solidFill>
              </a:rPr>
              <a:t>半径</a:t>
            </a:r>
            <a:r>
              <a:rPr lang="en-US" altLang="ja-JP" sz="2800" b="0" i="1" dirty="0">
                <a:solidFill>
                  <a:srgbClr val="000000"/>
                </a:solidFill>
                <a:latin typeface="Bookman Old Style" pitchFamily="18" charset="0"/>
              </a:rPr>
              <a:t>a</a:t>
            </a:r>
            <a:r>
              <a:rPr lang="en-US" altLang="ja-JP" sz="2800" b="0" dirty="0">
                <a:solidFill>
                  <a:srgbClr val="000000"/>
                </a:solidFill>
                <a:cs typeface="Times New Roman" panose="02020603050405020304" pitchFamily="18" charset="0"/>
              </a:rPr>
              <a:t>, </a:t>
            </a:r>
            <a:r>
              <a:rPr lang="ja-JP" altLang="en-US" sz="2800" b="0">
                <a:solidFill>
                  <a:srgbClr val="000000"/>
                </a:solidFill>
                <a:latin typeface="ＭＳ ゴシック" pitchFamily="49" charset="-128"/>
                <a:ea typeface="ＭＳ ゴシック" pitchFamily="49" charset="-128"/>
                <a:cs typeface="Times New Roman" pitchFamily="18" charset="0"/>
              </a:rPr>
              <a:t>慣性モーメント</a:t>
            </a:r>
            <a:r>
              <a:rPr lang="en-US" altLang="ja-JP" sz="2800" b="0" i="1">
                <a:solidFill>
                  <a:srgbClr val="000000"/>
                </a:solidFill>
                <a:latin typeface="Bookman Old Style" pitchFamily="18" charset="0"/>
              </a:rPr>
              <a:t>I </a:t>
            </a:r>
            <a:r>
              <a:rPr lang="en-US" altLang="ja-JP" sz="2800" b="0">
                <a:solidFill>
                  <a:srgbClr val="000000"/>
                </a:solidFill>
                <a:cs typeface="Times New Roman" panose="02020603050405020304" pitchFamily="18" charset="0"/>
              </a:rPr>
              <a:t>=2</a:t>
            </a:r>
            <a:r>
              <a:rPr lang="en-US" altLang="ja-JP" sz="2800" b="0" i="1">
                <a:solidFill>
                  <a:srgbClr val="000000"/>
                </a:solidFill>
                <a:latin typeface="Bookman Old Style" pitchFamily="18" charset="0"/>
              </a:rPr>
              <a:t>ma</a:t>
            </a:r>
            <a:r>
              <a:rPr lang="en-US" altLang="ja-JP" sz="2800" b="0" baseline="30000">
                <a:solidFill>
                  <a:srgbClr val="000000"/>
                </a:solidFill>
                <a:cs typeface="Times New Roman" panose="02020603050405020304" pitchFamily="18" charset="0"/>
              </a:rPr>
              <a:t>2</a:t>
            </a:r>
            <a:r>
              <a:rPr lang="en-US" altLang="ja-JP" sz="2800" b="0">
                <a:solidFill>
                  <a:srgbClr val="000000"/>
                </a:solidFill>
                <a:cs typeface="Times New Roman" panose="02020603050405020304" pitchFamily="18" charset="0"/>
              </a:rPr>
              <a:t>/5</a:t>
            </a:r>
            <a:r>
              <a:rPr lang="ja-JP" altLang="en-US" sz="2800" b="0">
                <a:solidFill>
                  <a:srgbClr val="000000"/>
                </a:solidFill>
              </a:rPr>
              <a:t>の</a:t>
            </a:r>
            <a:r>
              <a:rPr lang="ja-JP" altLang="en-US" sz="2800" b="0" dirty="0">
                <a:solidFill>
                  <a:srgbClr val="000000"/>
                </a:solidFill>
              </a:rPr>
              <a:t>球が</a:t>
            </a:r>
            <a:r>
              <a:rPr lang="ja-JP" altLang="en-US" sz="2800" b="0" dirty="0">
                <a:solidFill>
                  <a:srgbClr val="000000"/>
                </a:solidFill>
                <a:latin typeface="ＭＳ ゴシック" pitchFamily="49" charset="-128"/>
                <a:ea typeface="ＭＳ ゴシック" pitchFamily="49" charset="-128"/>
                <a:cs typeface="Times New Roman" pitchFamily="18" charset="0"/>
              </a:rPr>
              <a:t>斜度</a:t>
            </a:r>
            <a:endParaRPr lang="en-US" altLang="ja-JP" sz="2800" b="0" dirty="0">
              <a:solidFill>
                <a:srgbClr val="000000"/>
              </a:solidFill>
            </a:endParaRPr>
          </a:p>
        </p:txBody>
      </p:sp>
      <p:sp>
        <p:nvSpPr>
          <p:cNvPr id="11" name="Rectangle 24">
            <a:extLst>
              <a:ext uri="{FF2B5EF4-FFF2-40B4-BE49-F238E27FC236}">
                <a16:creationId xmlns:a16="http://schemas.microsoft.com/office/drawing/2014/main" id="{9607BCF5-CA57-4A3E-AC41-8638D9F067A0}"/>
              </a:ext>
            </a:extLst>
          </p:cNvPr>
          <p:cNvSpPr>
            <a:spLocks noChangeArrowheads="1"/>
          </p:cNvSpPr>
          <p:nvPr/>
        </p:nvSpPr>
        <p:spPr bwMode="auto">
          <a:xfrm>
            <a:off x="627511" y="1802178"/>
            <a:ext cx="648176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sz="2800" b="0" dirty="0">
                <a:solidFill>
                  <a:srgbClr val="000000"/>
                </a:solidFill>
                <a:latin typeface="ＭＳ ゴシック" pitchFamily="49" charset="-128"/>
                <a:ea typeface="ＭＳ ゴシック" pitchFamily="49" charset="-128"/>
                <a:cs typeface="Times New Roman" pitchFamily="18" charset="0"/>
              </a:rPr>
              <a:t>球の</a:t>
            </a:r>
            <a:r>
              <a:rPr lang="ja-JP" altLang="en-US" sz="2800" b="0" dirty="0">
                <a:solidFill>
                  <a:srgbClr val="000000"/>
                </a:solidFill>
                <a:ea typeface="ＭＳ ゴシック" pitchFamily="49" charset="-128"/>
                <a:cs typeface="Times New Roman" pitchFamily="18" charset="0"/>
              </a:rPr>
              <a:t>回転角を</a:t>
            </a:r>
            <a:r>
              <a:rPr lang="en-US" altLang="ja-JP" sz="2800" b="0" i="1" dirty="0">
                <a:solidFill>
                  <a:srgbClr val="000000"/>
                </a:solidFill>
                <a:latin typeface="Symbol" pitchFamily="18" charset="2"/>
                <a:ea typeface="ＭＳ ゴシック" pitchFamily="49" charset="-128"/>
                <a:cs typeface="Times New Roman" pitchFamily="18" charset="0"/>
              </a:rPr>
              <a:t>f</a:t>
            </a:r>
            <a:r>
              <a:rPr lang="en-US" altLang="ja-JP" sz="2800" b="0" dirty="0">
                <a:solidFill>
                  <a:srgbClr val="000000"/>
                </a:solidFill>
                <a:cs typeface="Times New Roman" panose="02020603050405020304" pitchFamily="18" charset="0"/>
              </a:rPr>
              <a:t>,</a:t>
            </a:r>
            <a:r>
              <a:rPr lang="ja-JP" altLang="en-US" sz="2800" b="0" dirty="0">
                <a:solidFill>
                  <a:srgbClr val="000000"/>
                </a:solidFill>
                <a:cs typeface="Times New Roman" panose="02020603050405020304" pitchFamily="18" charset="0"/>
              </a:rPr>
              <a:t> </a:t>
            </a:r>
            <a:r>
              <a:rPr lang="ja-JP" altLang="en-US" sz="2800" b="0" dirty="0">
                <a:solidFill>
                  <a:srgbClr val="000000"/>
                </a:solidFill>
                <a:latin typeface="ＭＳ ゴシック" pitchFamily="49" charset="-128"/>
                <a:ea typeface="ＭＳ ゴシック" pitchFamily="49" charset="-128"/>
                <a:cs typeface="Times New Roman" pitchFamily="18" charset="0"/>
              </a:rPr>
              <a:t>摩擦力を</a:t>
            </a:r>
            <a:r>
              <a:rPr lang="en-US" altLang="ja-JP" sz="2800" b="0" i="1" dirty="0">
                <a:solidFill>
                  <a:srgbClr val="000000"/>
                </a:solidFill>
                <a:latin typeface="Bookman Old Style" pitchFamily="18" charset="0"/>
                <a:ea typeface="ＭＳ ゴシック" pitchFamily="49" charset="-128"/>
                <a:cs typeface="Times New Roman" pitchFamily="18" charset="0"/>
              </a:rPr>
              <a:t>F </a:t>
            </a:r>
            <a:r>
              <a:rPr lang="ja-JP" altLang="en-US" sz="2800" b="0" dirty="0">
                <a:solidFill>
                  <a:srgbClr val="000000"/>
                </a:solidFill>
                <a:ea typeface="ＭＳ ゴシック" pitchFamily="49" charset="-128"/>
                <a:cs typeface="Times New Roman" pitchFamily="18" charset="0"/>
              </a:rPr>
              <a:t>とする。</a:t>
            </a:r>
            <a:endParaRPr lang="en-US" altLang="ja-JP" sz="2800" b="0" i="1" dirty="0">
              <a:solidFill>
                <a:srgbClr val="000000"/>
              </a:solidFill>
              <a:latin typeface="Symbol" pitchFamily="18" charset="2"/>
              <a:ea typeface="ＭＳ ゴシック" pitchFamily="49" charset="-128"/>
              <a:cs typeface="Times New Roman" pitchFamily="18" charset="0"/>
            </a:endParaRPr>
          </a:p>
        </p:txBody>
      </p:sp>
      <p:sp>
        <p:nvSpPr>
          <p:cNvPr id="12" name="Rectangle 36">
            <a:extLst>
              <a:ext uri="{FF2B5EF4-FFF2-40B4-BE49-F238E27FC236}">
                <a16:creationId xmlns:a16="http://schemas.microsoft.com/office/drawing/2014/main" id="{A32910FA-72E9-422D-9762-16C10C63893A}"/>
              </a:ext>
            </a:extLst>
          </p:cNvPr>
          <p:cNvSpPr>
            <a:spLocks noChangeArrowheads="1"/>
          </p:cNvSpPr>
          <p:nvPr/>
        </p:nvSpPr>
        <p:spPr bwMode="auto">
          <a:xfrm>
            <a:off x="-35750" y="1769776"/>
            <a:ext cx="9028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sz="2800" b="0" dirty="0">
                <a:solidFill>
                  <a:srgbClr val="3333CC"/>
                </a:solidFill>
                <a:latin typeface="ＭＳ ゴシック" pitchFamily="49" charset="-128"/>
                <a:ea typeface="ＭＳ ゴシック" pitchFamily="49" charset="-128"/>
                <a:cs typeface="Times New Roman" pitchFamily="18" charset="0"/>
              </a:rPr>
              <a:t>解　</a:t>
            </a:r>
          </a:p>
        </p:txBody>
      </p:sp>
      <p:sp>
        <p:nvSpPr>
          <p:cNvPr id="15" name="Rectangle 24">
            <a:extLst>
              <a:ext uri="{FF2B5EF4-FFF2-40B4-BE49-F238E27FC236}">
                <a16:creationId xmlns:a16="http://schemas.microsoft.com/office/drawing/2014/main" id="{F0146F16-C109-4B45-81CF-425EBA791B4D}"/>
              </a:ext>
            </a:extLst>
          </p:cNvPr>
          <p:cNvSpPr>
            <a:spLocks noChangeArrowheads="1"/>
          </p:cNvSpPr>
          <p:nvPr/>
        </p:nvSpPr>
        <p:spPr bwMode="auto">
          <a:xfrm>
            <a:off x="0" y="2276803"/>
            <a:ext cx="648176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sz="2800" b="0" dirty="0">
                <a:solidFill>
                  <a:srgbClr val="000000"/>
                </a:solidFill>
                <a:latin typeface="ＭＳ ゴシック" pitchFamily="49" charset="-128"/>
                <a:ea typeface="ＭＳ ゴシック" pitchFamily="49" charset="-128"/>
                <a:cs typeface="Times New Roman" pitchFamily="18" charset="0"/>
              </a:rPr>
              <a:t>重心の運動方程式</a:t>
            </a:r>
            <a:r>
              <a:rPr lang="en-US" altLang="ja-JP" sz="2800" b="0" dirty="0">
                <a:solidFill>
                  <a:srgbClr val="000000"/>
                </a:solidFill>
                <a:latin typeface="ＭＳ ゴシック" pitchFamily="49" charset="-128"/>
                <a:ea typeface="ＭＳ ゴシック" pitchFamily="49" charset="-128"/>
                <a:cs typeface="Times New Roman" pitchFamily="18" charset="0"/>
              </a:rPr>
              <a:t>(</a:t>
            </a:r>
            <a:r>
              <a:rPr lang="ja-JP" altLang="en-US" sz="2800" b="0" dirty="0">
                <a:solidFill>
                  <a:srgbClr val="000000"/>
                </a:solidFill>
                <a:latin typeface="ＭＳ ゴシック" pitchFamily="49" charset="-128"/>
                <a:ea typeface="ＭＳ ゴシック" pitchFamily="49" charset="-128"/>
                <a:cs typeface="Times New Roman" pitchFamily="18" charset="0"/>
              </a:rPr>
              <a:t>斜面平行成分</a:t>
            </a:r>
            <a:r>
              <a:rPr lang="en-US" altLang="ja-JP" sz="2800" b="0" dirty="0">
                <a:solidFill>
                  <a:srgbClr val="000000"/>
                </a:solidFill>
                <a:latin typeface="ＭＳ ゴシック" pitchFamily="49" charset="-128"/>
                <a:ea typeface="ＭＳ ゴシック" pitchFamily="49" charset="-128"/>
                <a:cs typeface="Times New Roman" pitchFamily="18" charset="0"/>
              </a:rPr>
              <a:t>)</a:t>
            </a:r>
            <a:endParaRPr lang="en-US" altLang="ja-JP" sz="2800" b="0" i="1" dirty="0">
              <a:solidFill>
                <a:srgbClr val="000000"/>
              </a:solidFill>
              <a:latin typeface="Symbol" pitchFamily="18" charset="2"/>
              <a:ea typeface="ＭＳ ゴシック" pitchFamily="49" charset="-128"/>
              <a:cs typeface="Times New Roman" pitchFamily="18" charset="0"/>
            </a:endParaRPr>
          </a:p>
        </p:txBody>
      </p:sp>
      <p:graphicFrame>
        <p:nvGraphicFramePr>
          <p:cNvPr id="16" name="Object 33">
            <a:extLst>
              <a:ext uri="{FF2B5EF4-FFF2-40B4-BE49-F238E27FC236}">
                <a16:creationId xmlns:a16="http://schemas.microsoft.com/office/drawing/2014/main" id="{006405CE-3CD0-40E7-8AA5-8CF0583732E0}"/>
              </a:ext>
            </a:extLst>
          </p:cNvPr>
          <p:cNvGraphicFramePr>
            <a:graphicFrameLocks noChangeAspect="1"/>
          </p:cNvGraphicFramePr>
          <p:nvPr/>
        </p:nvGraphicFramePr>
        <p:xfrm>
          <a:off x="1092937" y="2946185"/>
          <a:ext cx="354012" cy="279400"/>
        </p:xfrm>
        <a:graphic>
          <a:graphicData uri="http://schemas.openxmlformats.org/presentationml/2006/ole">
            <mc:AlternateContent xmlns:mc="http://schemas.openxmlformats.org/markup-compatibility/2006">
              <mc:Choice xmlns:v="urn:schemas-microsoft-com:vml" Requires="v">
                <p:oleObj spid="_x0000_s202056" name="数式" r:id="rId4" imgW="126780" imgH="101424" progId="Equation.3">
                  <p:embed/>
                </p:oleObj>
              </mc:Choice>
              <mc:Fallback>
                <p:oleObj name="数式" r:id="rId4" imgW="126780" imgH="101424" progId="Equation.3">
                  <p:embed/>
                  <p:pic>
                    <p:nvPicPr>
                      <p:cNvPr id="16" name="Object 33">
                        <a:extLst>
                          <a:ext uri="{FF2B5EF4-FFF2-40B4-BE49-F238E27FC236}">
                            <a16:creationId xmlns:a16="http://schemas.microsoft.com/office/drawing/2014/main" id="{006405CE-3CD0-40E7-8AA5-8CF0583732E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92937" y="2946185"/>
                        <a:ext cx="354012"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 name="Rectangle 40">
            <a:extLst>
              <a:ext uri="{FF2B5EF4-FFF2-40B4-BE49-F238E27FC236}">
                <a16:creationId xmlns:a16="http://schemas.microsoft.com/office/drawing/2014/main" id="{08D31349-EB9A-4798-8755-E5B009033C05}"/>
              </a:ext>
            </a:extLst>
          </p:cNvPr>
          <p:cNvSpPr>
            <a:spLocks noChangeArrowheads="1"/>
          </p:cNvSpPr>
          <p:nvPr/>
        </p:nvSpPr>
        <p:spPr bwMode="auto">
          <a:xfrm>
            <a:off x="1532673" y="2768385"/>
            <a:ext cx="2845961" cy="58420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graphicFrame>
        <p:nvGraphicFramePr>
          <p:cNvPr id="18" name="Object 42">
            <a:extLst>
              <a:ext uri="{FF2B5EF4-FFF2-40B4-BE49-F238E27FC236}">
                <a16:creationId xmlns:a16="http://schemas.microsoft.com/office/drawing/2014/main" id="{C44E8E0C-EF34-4F33-9AAE-08F16403D3F2}"/>
              </a:ext>
            </a:extLst>
          </p:cNvPr>
          <p:cNvGraphicFramePr>
            <a:graphicFrameLocks noChangeAspect="1"/>
          </p:cNvGraphicFramePr>
          <p:nvPr/>
        </p:nvGraphicFramePr>
        <p:xfrm>
          <a:off x="3290037" y="2981110"/>
          <a:ext cx="354013" cy="209550"/>
        </p:xfrm>
        <a:graphic>
          <a:graphicData uri="http://schemas.openxmlformats.org/presentationml/2006/ole">
            <mc:AlternateContent xmlns:mc="http://schemas.openxmlformats.org/markup-compatibility/2006">
              <mc:Choice xmlns:v="urn:schemas-microsoft-com:vml" Requires="v">
                <p:oleObj spid="_x0000_s202057" name="数式" r:id="rId6" imgW="126670" imgH="76002" progId="Equation.3">
                  <p:embed/>
                </p:oleObj>
              </mc:Choice>
              <mc:Fallback>
                <p:oleObj name="数式" r:id="rId6" imgW="126670" imgH="76002" progId="Equation.3">
                  <p:embed/>
                  <p:pic>
                    <p:nvPicPr>
                      <p:cNvPr id="18" name="Object 42">
                        <a:extLst>
                          <a:ext uri="{FF2B5EF4-FFF2-40B4-BE49-F238E27FC236}">
                            <a16:creationId xmlns:a16="http://schemas.microsoft.com/office/drawing/2014/main" id="{C44E8E0C-EF34-4F33-9AAE-08F16403D3F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90037" y="2981110"/>
                        <a:ext cx="354013"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 name="Object 98">
            <a:extLst>
              <a:ext uri="{FF2B5EF4-FFF2-40B4-BE49-F238E27FC236}">
                <a16:creationId xmlns:a16="http://schemas.microsoft.com/office/drawing/2014/main" id="{5EBAC075-92A4-48AD-A6DF-4F74C8256B35}"/>
              </a:ext>
            </a:extLst>
          </p:cNvPr>
          <p:cNvGraphicFramePr>
            <a:graphicFrameLocks noChangeAspect="1"/>
          </p:cNvGraphicFramePr>
          <p:nvPr/>
        </p:nvGraphicFramePr>
        <p:xfrm>
          <a:off x="410232" y="2818291"/>
          <a:ext cx="700166" cy="457133"/>
        </p:xfrm>
        <a:graphic>
          <a:graphicData uri="http://schemas.openxmlformats.org/presentationml/2006/ole">
            <mc:AlternateContent xmlns:mc="http://schemas.openxmlformats.org/markup-compatibility/2006">
              <mc:Choice xmlns:v="urn:schemas-microsoft-com:vml" Requires="v">
                <p:oleObj spid="_x0000_s202058" name="Equation" r:id="rId8" imgW="266400" imgH="177480" progId="Equation.DSMT4">
                  <p:embed/>
                </p:oleObj>
              </mc:Choice>
              <mc:Fallback>
                <p:oleObj name="Equation" r:id="rId8" imgW="266400" imgH="177480" progId="Equation.DSMT4">
                  <p:embed/>
                  <p:pic>
                    <p:nvPicPr>
                      <p:cNvPr id="19" name="Object 98">
                        <a:extLst>
                          <a:ext uri="{FF2B5EF4-FFF2-40B4-BE49-F238E27FC236}">
                            <a16:creationId xmlns:a16="http://schemas.microsoft.com/office/drawing/2014/main" id="{5EBAC075-92A4-48AD-A6DF-4F74C8256B35}"/>
                          </a:ext>
                        </a:extLst>
                      </p:cNvPr>
                      <p:cNvPicPr>
                        <a:picLocks noChangeAspect="1" noChangeArrowheads="1"/>
                      </p:cNvPicPr>
                      <p:nvPr/>
                    </p:nvPicPr>
                    <p:blipFill>
                      <a:blip r:embed="rId9"/>
                      <a:srcRect/>
                      <a:stretch>
                        <a:fillRect/>
                      </a:stretch>
                    </p:blipFill>
                    <p:spPr bwMode="auto">
                      <a:xfrm>
                        <a:off x="410232" y="2818291"/>
                        <a:ext cx="700166" cy="457133"/>
                      </a:xfrm>
                      <a:prstGeom prst="rect">
                        <a:avLst/>
                      </a:prstGeom>
                      <a:noFill/>
                      <a:ln>
                        <a:noFill/>
                      </a:ln>
                    </p:spPr>
                  </p:pic>
                </p:oleObj>
              </mc:Fallback>
            </mc:AlternateContent>
          </a:graphicData>
        </a:graphic>
      </p:graphicFrame>
      <p:graphicFrame>
        <p:nvGraphicFramePr>
          <p:cNvPr id="22" name="Object 105">
            <a:extLst>
              <a:ext uri="{FF2B5EF4-FFF2-40B4-BE49-F238E27FC236}">
                <a16:creationId xmlns:a16="http://schemas.microsoft.com/office/drawing/2014/main" id="{BFF23D6B-45F6-4562-8F28-7C3C5DFC9F41}"/>
              </a:ext>
            </a:extLst>
          </p:cNvPr>
          <p:cNvGraphicFramePr>
            <a:graphicFrameLocks noChangeAspect="1"/>
          </p:cNvGraphicFramePr>
          <p:nvPr>
            <p:extLst>
              <p:ext uri="{D42A27DB-BD31-4B8C-83A1-F6EECF244321}">
                <p14:modId xmlns:p14="http://schemas.microsoft.com/office/powerpoint/2010/main" val="2704840053"/>
              </p:ext>
            </p:extLst>
          </p:nvPr>
        </p:nvGraphicFramePr>
        <p:xfrm>
          <a:off x="1684341" y="2857014"/>
          <a:ext cx="1537156" cy="535563"/>
        </p:xfrm>
        <a:graphic>
          <a:graphicData uri="http://schemas.openxmlformats.org/presentationml/2006/ole">
            <mc:AlternateContent xmlns:mc="http://schemas.openxmlformats.org/markup-compatibility/2006">
              <mc:Choice xmlns:v="urn:schemas-microsoft-com:vml" Requires="v">
                <p:oleObj spid="_x0000_s202059" name="Equation" r:id="rId10" imgW="571320" imgH="203040" progId="Equation.DSMT4">
                  <p:embed/>
                </p:oleObj>
              </mc:Choice>
              <mc:Fallback>
                <p:oleObj name="Equation" r:id="rId10" imgW="571320" imgH="203040" progId="Equation.DSMT4">
                  <p:embed/>
                  <p:pic>
                    <p:nvPicPr>
                      <p:cNvPr id="22" name="Object 105">
                        <a:extLst>
                          <a:ext uri="{FF2B5EF4-FFF2-40B4-BE49-F238E27FC236}">
                            <a16:creationId xmlns:a16="http://schemas.microsoft.com/office/drawing/2014/main" id="{BFF23D6B-45F6-4562-8F28-7C3C5DFC9F41}"/>
                          </a:ext>
                        </a:extLst>
                      </p:cNvPr>
                      <p:cNvPicPr>
                        <a:picLocks noChangeAspect="1" noChangeArrowheads="1"/>
                      </p:cNvPicPr>
                      <p:nvPr/>
                    </p:nvPicPr>
                    <p:blipFill>
                      <a:blip r:embed="rId11"/>
                      <a:srcRect/>
                      <a:stretch>
                        <a:fillRect/>
                      </a:stretch>
                    </p:blipFill>
                    <p:spPr bwMode="auto">
                      <a:xfrm>
                        <a:off x="1684341" y="2857014"/>
                        <a:ext cx="1537156" cy="535563"/>
                      </a:xfrm>
                      <a:prstGeom prst="rect">
                        <a:avLst/>
                      </a:prstGeom>
                      <a:noFill/>
                      <a:ln>
                        <a:noFill/>
                      </a:ln>
                    </p:spPr>
                  </p:pic>
                </p:oleObj>
              </mc:Fallback>
            </mc:AlternateContent>
          </a:graphicData>
        </a:graphic>
      </p:graphicFrame>
      <p:graphicFrame>
        <p:nvGraphicFramePr>
          <p:cNvPr id="23" name="Object 106">
            <a:extLst>
              <a:ext uri="{FF2B5EF4-FFF2-40B4-BE49-F238E27FC236}">
                <a16:creationId xmlns:a16="http://schemas.microsoft.com/office/drawing/2014/main" id="{EAA10626-BEFC-457D-9CBC-B77BBB2D57E3}"/>
              </a:ext>
            </a:extLst>
          </p:cNvPr>
          <p:cNvGraphicFramePr>
            <a:graphicFrameLocks noChangeAspect="1"/>
          </p:cNvGraphicFramePr>
          <p:nvPr/>
        </p:nvGraphicFramePr>
        <p:xfrm>
          <a:off x="3656073" y="2843084"/>
          <a:ext cx="442001" cy="431722"/>
        </p:xfrm>
        <a:graphic>
          <a:graphicData uri="http://schemas.openxmlformats.org/presentationml/2006/ole">
            <mc:AlternateContent xmlns:mc="http://schemas.openxmlformats.org/markup-compatibility/2006">
              <mc:Choice xmlns:v="urn:schemas-microsoft-com:vml" Requires="v">
                <p:oleObj spid="_x0000_s202060" name="数式" r:id="rId12" imgW="164885" imgH="164885" progId="Equation.3">
                  <p:embed/>
                </p:oleObj>
              </mc:Choice>
              <mc:Fallback>
                <p:oleObj name="数式" r:id="rId12" imgW="164885" imgH="164885" progId="Equation.3">
                  <p:embed/>
                  <p:pic>
                    <p:nvPicPr>
                      <p:cNvPr id="23" name="Object 106">
                        <a:extLst>
                          <a:ext uri="{FF2B5EF4-FFF2-40B4-BE49-F238E27FC236}">
                            <a16:creationId xmlns:a16="http://schemas.microsoft.com/office/drawing/2014/main" id="{EAA10626-BEFC-457D-9CBC-B77BBB2D57E3}"/>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656073" y="2843084"/>
                        <a:ext cx="442001" cy="431722"/>
                      </a:xfrm>
                      <a:prstGeom prst="rect">
                        <a:avLst/>
                      </a:prstGeom>
                      <a:noFill/>
                      <a:ln>
                        <a:noFill/>
                      </a:ln>
                    </p:spPr>
                  </p:pic>
                </p:oleObj>
              </mc:Fallback>
            </mc:AlternateContent>
          </a:graphicData>
        </a:graphic>
      </p:graphicFrame>
      <p:grpSp>
        <p:nvGrpSpPr>
          <p:cNvPr id="2" name="グループ化 1">
            <a:extLst>
              <a:ext uri="{FF2B5EF4-FFF2-40B4-BE49-F238E27FC236}">
                <a16:creationId xmlns:a16="http://schemas.microsoft.com/office/drawing/2014/main" id="{BD99FE61-73B6-4111-8A63-EBABFA31100B}"/>
              </a:ext>
            </a:extLst>
          </p:cNvPr>
          <p:cNvGrpSpPr/>
          <p:nvPr/>
        </p:nvGrpSpPr>
        <p:grpSpPr>
          <a:xfrm>
            <a:off x="5329238" y="3057525"/>
            <a:ext cx="3605212" cy="2095500"/>
            <a:chOff x="5329238" y="3057525"/>
            <a:chExt cx="3605212" cy="2095500"/>
          </a:xfrm>
        </p:grpSpPr>
        <p:sp>
          <p:nvSpPr>
            <p:cNvPr id="449594" name="AutoShape 58"/>
            <p:cNvSpPr>
              <a:spLocks noChangeArrowheads="1"/>
            </p:cNvSpPr>
            <p:nvPr/>
          </p:nvSpPr>
          <p:spPr bwMode="auto">
            <a:xfrm flipH="1">
              <a:off x="5329238" y="3090863"/>
              <a:ext cx="3605212" cy="2062162"/>
            </a:xfrm>
            <a:prstGeom prst="rtTriangle">
              <a:avLst/>
            </a:prstGeom>
            <a:solidFill>
              <a:srgbClr val="DDDDDD"/>
            </a:solidFill>
            <a:ln w="28575" algn="ctr">
              <a:solidFill>
                <a:schemeClr val="bg2"/>
              </a:solidFill>
              <a:miter lim="800000"/>
              <a:headEnd/>
              <a:tailEnd/>
            </a:ln>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449555" name="Oval 19"/>
            <p:cNvSpPr>
              <a:spLocks noChangeArrowheads="1"/>
            </p:cNvSpPr>
            <p:nvPr/>
          </p:nvSpPr>
          <p:spPr bwMode="auto">
            <a:xfrm>
              <a:off x="6603655" y="3057525"/>
              <a:ext cx="1011237" cy="1009650"/>
            </a:xfrm>
            <a:prstGeom prst="ellipse">
              <a:avLst/>
            </a:prstGeom>
            <a:gradFill rotWithShape="1">
              <a:gsLst>
                <a:gs pos="0">
                  <a:srgbClr val="CCFFFF"/>
                </a:gs>
                <a:gs pos="100000">
                  <a:schemeClr val="accent2"/>
                </a:gs>
              </a:gsLst>
              <a:path path="shape">
                <a:fillToRect l="50000" t="50000" r="50000" b="50000"/>
              </a:path>
            </a:gradFill>
            <a:ln w="9525">
              <a:solidFill>
                <a:srgbClr val="000000"/>
              </a:solidFill>
              <a:round/>
              <a:headEnd/>
              <a:tailEnd/>
            </a:ln>
          </p:spPr>
          <p:txBody>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graphicFrame>
          <p:nvGraphicFramePr>
            <p:cNvPr id="449600" name="Object 64"/>
            <p:cNvGraphicFramePr>
              <a:graphicFrameLocks noChangeAspect="1"/>
            </p:cNvGraphicFramePr>
            <p:nvPr>
              <p:extLst>
                <p:ext uri="{D42A27DB-BD31-4B8C-83A1-F6EECF244321}">
                  <p14:modId xmlns:p14="http://schemas.microsoft.com/office/powerpoint/2010/main" val="1112563908"/>
                </p:ext>
              </p:extLst>
            </p:nvPr>
          </p:nvGraphicFramePr>
          <p:xfrm>
            <a:off x="6046788" y="4694238"/>
            <a:ext cx="328612" cy="449262"/>
          </p:xfrm>
          <a:graphic>
            <a:graphicData uri="http://schemas.openxmlformats.org/presentationml/2006/ole">
              <mc:AlternateContent xmlns:mc="http://schemas.openxmlformats.org/markup-compatibility/2006">
                <mc:Choice xmlns:v="urn:schemas-microsoft-com:vml" Requires="v">
                  <p:oleObj spid="_x0000_s202061" name="数式" r:id="rId14" imgW="126725" imgH="177415" progId="Equation.3">
                    <p:embed/>
                  </p:oleObj>
                </mc:Choice>
                <mc:Fallback>
                  <p:oleObj name="数式" r:id="rId14" imgW="126725" imgH="177415" progId="Equation.3">
                    <p:embed/>
                    <p:pic>
                      <p:nvPicPr>
                        <p:cNvPr id="449600" name="Object 64"/>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46788" y="4694238"/>
                          <a:ext cx="328612"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1" name="Line 6">
              <a:extLst>
                <a:ext uri="{FF2B5EF4-FFF2-40B4-BE49-F238E27FC236}">
                  <a16:creationId xmlns:a16="http://schemas.microsoft.com/office/drawing/2014/main" id="{5AB56776-A3F1-42A5-8951-27F9CA4BC4A3}"/>
                </a:ext>
              </a:extLst>
            </p:cNvPr>
            <p:cNvSpPr>
              <a:spLocks noChangeShapeType="1"/>
            </p:cNvSpPr>
            <p:nvPr/>
          </p:nvSpPr>
          <p:spPr bwMode="auto">
            <a:xfrm>
              <a:off x="7178675" y="3513138"/>
              <a:ext cx="6350" cy="1476375"/>
            </a:xfrm>
            <a:prstGeom prst="line">
              <a:avLst/>
            </a:prstGeom>
            <a:noFill/>
            <a:ln w="57150">
              <a:solidFill>
                <a:srgbClr val="FF0000"/>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26" name="Object 9">
              <a:extLst>
                <a:ext uri="{FF2B5EF4-FFF2-40B4-BE49-F238E27FC236}">
                  <a16:creationId xmlns:a16="http://schemas.microsoft.com/office/drawing/2014/main" id="{E7AEC099-A45B-4C1F-871A-3505EEBFB174}"/>
                </a:ext>
              </a:extLst>
            </p:cNvPr>
            <p:cNvGraphicFramePr>
              <a:graphicFrameLocks noChangeAspect="1"/>
            </p:cNvGraphicFramePr>
            <p:nvPr>
              <p:extLst>
                <p:ext uri="{D42A27DB-BD31-4B8C-83A1-F6EECF244321}">
                  <p14:modId xmlns:p14="http://schemas.microsoft.com/office/powerpoint/2010/main" val="3931015962"/>
                </p:ext>
              </p:extLst>
            </p:nvPr>
          </p:nvGraphicFramePr>
          <p:xfrm>
            <a:off x="7321550" y="4622800"/>
            <a:ext cx="639763" cy="455567"/>
          </p:xfrm>
          <a:graphic>
            <a:graphicData uri="http://schemas.openxmlformats.org/presentationml/2006/ole">
              <mc:AlternateContent xmlns:mc="http://schemas.openxmlformats.org/markup-compatibility/2006">
                <mc:Choice xmlns:v="urn:schemas-microsoft-com:vml" Requires="v">
                  <p:oleObj spid="_x0000_s202062" name="数式" r:id="rId16" imgW="279279" imgH="203112" progId="Equation.3">
                    <p:embed/>
                  </p:oleObj>
                </mc:Choice>
                <mc:Fallback>
                  <p:oleObj name="数式" r:id="rId16" imgW="279279" imgH="203112" progId="Equation.3">
                    <p:embed/>
                    <p:pic>
                      <p:nvPicPr>
                        <p:cNvPr id="26" name="Object 9">
                          <a:extLst>
                            <a:ext uri="{FF2B5EF4-FFF2-40B4-BE49-F238E27FC236}">
                              <a16:creationId xmlns:a16="http://schemas.microsoft.com/office/drawing/2014/main" id="{E7AEC099-A45B-4C1F-871A-3505EEBFB174}"/>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321550" y="4622800"/>
                          <a:ext cx="639763" cy="455567"/>
                        </a:xfrm>
                        <a:prstGeom prst="rect">
                          <a:avLst/>
                        </a:prstGeom>
                        <a:noFill/>
                        <a:ln>
                          <a:noFill/>
                        </a:ln>
                      </p:spPr>
                    </p:pic>
                  </p:oleObj>
                </mc:Fallback>
              </mc:AlternateContent>
            </a:graphicData>
          </a:graphic>
        </p:graphicFrame>
        <p:sp>
          <p:nvSpPr>
            <p:cNvPr id="27" name="Line 53">
              <a:extLst>
                <a:ext uri="{FF2B5EF4-FFF2-40B4-BE49-F238E27FC236}">
                  <a16:creationId xmlns:a16="http://schemas.microsoft.com/office/drawing/2014/main" id="{E11710AD-E11A-4DB5-B8C6-008162DCFF57}"/>
                </a:ext>
              </a:extLst>
            </p:cNvPr>
            <p:cNvSpPr>
              <a:spLocks noChangeShapeType="1"/>
            </p:cNvSpPr>
            <p:nvPr/>
          </p:nvSpPr>
          <p:spPr bwMode="auto">
            <a:xfrm>
              <a:off x="7172325" y="3513138"/>
              <a:ext cx="249238" cy="438150"/>
            </a:xfrm>
            <a:prstGeom prst="line">
              <a:avLst/>
            </a:prstGeom>
            <a:noFill/>
            <a:ln w="19050">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28" name="Object 70">
              <a:extLst>
                <a:ext uri="{FF2B5EF4-FFF2-40B4-BE49-F238E27FC236}">
                  <a16:creationId xmlns:a16="http://schemas.microsoft.com/office/drawing/2014/main" id="{CFC9BECA-911E-48A3-B2C6-8B3846AD867B}"/>
                </a:ext>
              </a:extLst>
            </p:cNvPr>
            <p:cNvGraphicFramePr>
              <a:graphicFrameLocks noChangeAspect="1"/>
            </p:cNvGraphicFramePr>
            <p:nvPr>
              <p:extLst>
                <p:ext uri="{D42A27DB-BD31-4B8C-83A1-F6EECF244321}">
                  <p14:modId xmlns:p14="http://schemas.microsoft.com/office/powerpoint/2010/main" val="466911891"/>
                </p:ext>
              </p:extLst>
            </p:nvPr>
          </p:nvGraphicFramePr>
          <p:xfrm>
            <a:off x="7277101" y="3381375"/>
            <a:ext cx="357142" cy="348706"/>
          </p:xfrm>
          <a:graphic>
            <a:graphicData uri="http://schemas.openxmlformats.org/presentationml/2006/ole">
              <mc:AlternateContent xmlns:mc="http://schemas.openxmlformats.org/markup-compatibility/2006">
                <mc:Choice xmlns:v="urn:schemas-microsoft-com:vml" Requires="v">
                  <p:oleObj spid="_x0000_s202063" name="数式" r:id="rId18" imgW="139700" imgH="139700" progId="Equation.3">
                    <p:embed/>
                  </p:oleObj>
                </mc:Choice>
                <mc:Fallback>
                  <p:oleObj name="数式" r:id="rId18" imgW="139700" imgH="139700" progId="Equation.3">
                    <p:embed/>
                    <p:pic>
                      <p:nvPicPr>
                        <p:cNvPr id="28" name="Object 70">
                          <a:extLst>
                            <a:ext uri="{FF2B5EF4-FFF2-40B4-BE49-F238E27FC236}">
                              <a16:creationId xmlns:a16="http://schemas.microsoft.com/office/drawing/2014/main" id="{CFC9BECA-911E-48A3-B2C6-8B3846AD867B}"/>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7277101" y="3381375"/>
                          <a:ext cx="357142" cy="348706"/>
                        </a:xfrm>
                        <a:prstGeom prst="rect">
                          <a:avLst/>
                        </a:prstGeom>
                        <a:noFill/>
                        <a:ln>
                          <a:noFill/>
                        </a:ln>
                      </p:spPr>
                    </p:pic>
                  </p:oleObj>
                </mc:Fallback>
              </mc:AlternateContent>
            </a:graphicData>
          </a:graphic>
        </p:graphicFrame>
      </p:grpSp>
      <p:sp>
        <p:nvSpPr>
          <p:cNvPr id="37" name="Rectangle 34">
            <a:extLst>
              <a:ext uri="{FF2B5EF4-FFF2-40B4-BE49-F238E27FC236}">
                <a16:creationId xmlns:a16="http://schemas.microsoft.com/office/drawing/2014/main" id="{9E557C30-E01B-48C4-A040-CF446FA5A4CD}"/>
              </a:ext>
            </a:extLst>
          </p:cNvPr>
          <p:cNvSpPr>
            <a:spLocks noChangeArrowheads="1"/>
          </p:cNvSpPr>
          <p:nvPr/>
        </p:nvSpPr>
        <p:spPr bwMode="auto">
          <a:xfrm>
            <a:off x="14277" y="3693142"/>
            <a:ext cx="34163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sz="2800" b="0" dirty="0">
                <a:solidFill>
                  <a:srgbClr val="000000"/>
                </a:solidFill>
                <a:latin typeface="ＭＳ ゴシック" pitchFamily="49" charset="-128"/>
                <a:ea typeface="ＭＳ ゴシック" pitchFamily="49" charset="-128"/>
                <a:cs typeface="Times New Roman" pitchFamily="18" charset="0"/>
              </a:rPr>
              <a:t>回転の運動方程式　</a:t>
            </a:r>
          </a:p>
        </p:txBody>
      </p:sp>
      <p:sp>
        <p:nvSpPr>
          <p:cNvPr id="38" name="Rectangle 41">
            <a:extLst>
              <a:ext uri="{FF2B5EF4-FFF2-40B4-BE49-F238E27FC236}">
                <a16:creationId xmlns:a16="http://schemas.microsoft.com/office/drawing/2014/main" id="{D4EEEA4B-FE43-48DE-B39B-4BCE86697886}"/>
              </a:ext>
            </a:extLst>
          </p:cNvPr>
          <p:cNvSpPr>
            <a:spLocks noChangeArrowheads="1"/>
          </p:cNvSpPr>
          <p:nvPr/>
        </p:nvSpPr>
        <p:spPr bwMode="auto">
          <a:xfrm>
            <a:off x="1342282" y="4156959"/>
            <a:ext cx="1432668" cy="530884"/>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graphicFrame>
        <p:nvGraphicFramePr>
          <p:cNvPr id="39" name="Object 111">
            <a:extLst>
              <a:ext uri="{FF2B5EF4-FFF2-40B4-BE49-F238E27FC236}">
                <a16:creationId xmlns:a16="http://schemas.microsoft.com/office/drawing/2014/main" id="{60F32420-8546-40DE-827B-3DB16AA55F07}"/>
              </a:ext>
            </a:extLst>
          </p:cNvPr>
          <p:cNvGraphicFramePr>
            <a:graphicFrameLocks noChangeAspect="1"/>
          </p:cNvGraphicFramePr>
          <p:nvPr/>
        </p:nvGraphicFramePr>
        <p:xfrm>
          <a:off x="921594" y="4347459"/>
          <a:ext cx="354013" cy="279400"/>
        </p:xfrm>
        <a:graphic>
          <a:graphicData uri="http://schemas.openxmlformats.org/presentationml/2006/ole">
            <mc:AlternateContent xmlns:mc="http://schemas.openxmlformats.org/markup-compatibility/2006">
              <mc:Choice xmlns:v="urn:schemas-microsoft-com:vml" Requires="v">
                <p:oleObj spid="_x0000_s202064" name="数式" r:id="rId20" imgW="126780" imgH="101424" progId="Equation.3">
                  <p:embed/>
                </p:oleObj>
              </mc:Choice>
              <mc:Fallback>
                <p:oleObj name="数式" r:id="rId20" imgW="126780" imgH="101424" progId="Equation.3">
                  <p:embed/>
                  <p:pic>
                    <p:nvPicPr>
                      <p:cNvPr id="39" name="Object 111">
                        <a:extLst>
                          <a:ext uri="{FF2B5EF4-FFF2-40B4-BE49-F238E27FC236}">
                            <a16:creationId xmlns:a16="http://schemas.microsoft.com/office/drawing/2014/main" id="{60F32420-8546-40DE-827B-3DB16AA55F0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21594" y="4347459"/>
                        <a:ext cx="354013"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0" name="Object 114">
            <a:extLst>
              <a:ext uri="{FF2B5EF4-FFF2-40B4-BE49-F238E27FC236}">
                <a16:creationId xmlns:a16="http://schemas.microsoft.com/office/drawing/2014/main" id="{67269485-AB31-4ECF-98CD-496F03A6976F}"/>
              </a:ext>
            </a:extLst>
          </p:cNvPr>
          <p:cNvGraphicFramePr>
            <a:graphicFrameLocks noChangeAspect="1"/>
          </p:cNvGraphicFramePr>
          <p:nvPr/>
        </p:nvGraphicFramePr>
        <p:xfrm>
          <a:off x="402779" y="4167470"/>
          <a:ext cx="518815" cy="572243"/>
        </p:xfrm>
        <a:graphic>
          <a:graphicData uri="http://schemas.openxmlformats.org/presentationml/2006/ole">
            <mc:AlternateContent xmlns:mc="http://schemas.openxmlformats.org/markup-compatibility/2006">
              <mc:Choice xmlns:v="urn:schemas-microsoft-com:vml" Requires="v">
                <p:oleObj spid="_x0000_s202065" name="Equation" r:id="rId21" imgW="203040" imgH="228600" progId="Equation.DSMT4">
                  <p:embed/>
                </p:oleObj>
              </mc:Choice>
              <mc:Fallback>
                <p:oleObj name="Equation" r:id="rId21" imgW="203040" imgH="228600" progId="Equation.DSMT4">
                  <p:embed/>
                  <p:pic>
                    <p:nvPicPr>
                      <p:cNvPr id="40" name="Object 114">
                        <a:extLst>
                          <a:ext uri="{FF2B5EF4-FFF2-40B4-BE49-F238E27FC236}">
                            <a16:creationId xmlns:a16="http://schemas.microsoft.com/office/drawing/2014/main" id="{67269485-AB31-4ECF-98CD-496F03A6976F}"/>
                          </a:ext>
                        </a:extLst>
                      </p:cNvPr>
                      <p:cNvPicPr>
                        <a:picLocks noChangeAspect="1" noChangeArrowheads="1"/>
                      </p:cNvPicPr>
                      <p:nvPr/>
                    </p:nvPicPr>
                    <p:blipFill>
                      <a:blip r:embed="rId22"/>
                      <a:srcRect/>
                      <a:stretch>
                        <a:fillRect/>
                      </a:stretch>
                    </p:blipFill>
                    <p:spPr bwMode="auto">
                      <a:xfrm>
                        <a:off x="402779" y="4167470"/>
                        <a:ext cx="518815" cy="572243"/>
                      </a:xfrm>
                      <a:prstGeom prst="rect">
                        <a:avLst/>
                      </a:prstGeom>
                      <a:noFill/>
                      <a:ln>
                        <a:noFill/>
                      </a:ln>
                    </p:spPr>
                  </p:pic>
                </p:oleObj>
              </mc:Fallback>
            </mc:AlternateContent>
          </a:graphicData>
        </a:graphic>
      </p:graphicFrame>
      <p:graphicFrame>
        <p:nvGraphicFramePr>
          <p:cNvPr id="41" name="Object 115">
            <a:extLst>
              <a:ext uri="{FF2B5EF4-FFF2-40B4-BE49-F238E27FC236}">
                <a16:creationId xmlns:a16="http://schemas.microsoft.com/office/drawing/2014/main" id="{15E09E7A-EFC2-4E95-876C-B717CBC6BBB1}"/>
              </a:ext>
            </a:extLst>
          </p:cNvPr>
          <p:cNvGraphicFramePr>
            <a:graphicFrameLocks noChangeAspect="1"/>
          </p:cNvGraphicFramePr>
          <p:nvPr>
            <p:extLst>
              <p:ext uri="{D42A27DB-BD31-4B8C-83A1-F6EECF244321}">
                <p14:modId xmlns:p14="http://schemas.microsoft.com/office/powerpoint/2010/main" val="1714733672"/>
              </p:ext>
            </p:extLst>
          </p:nvPr>
        </p:nvGraphicFramePr>
        <p:xfrm>
          <a:off x="7455672" y="2818321"/>
          <a:ext cx="1291680" cy="451776"/>
        </p:xfrm>
        <a:graphic>
          <a:graphicData uri="http://schemas.openxmlformats.org/presentationml/2006/ole">
            <mc:AlternateContent xmlns:mc="http://schemas.openxmlformats.org/markup-compatibility/2006">
              <mc:Choice xmlns:v="urn:schemas-microsoft-com:vml" Requires="v">
                <p:oleObj spid="_x0000_s202066" name="Equation" r:id="rId23" imgW="571320" imgH="203040" progId="Equation.DSMT4">
                  <p:embed/>
                </p:oleObj>
              </mc:Choice>
              <mc:Fallback>
                <p:oleObj name="Equation" r:id="rId23" imgW="571320" imgH="203040" progId="Equation.DSMT4">
                  <p:embed/>
                  <p:pic>
                    <p:nvPicPr>
                      <p:cNvPr id="41" name="Object 115">
                        <a:extLst>
                          <a:ext uri="{FF2B5EF4-FFF2-40B4-BE49-F238E27FC236}">
                            <a16:creationId xmlns:a16="http://schemas.microsoft.com/office/drawing/2014/main" id="{15E09E7A-EFC2-4E95-876C-B717CBC6BBB1}"/>
                          </a:ext>
                        </a:extLst>
                      </p:cNvPr>
                      <p:cNvPicPr>
                        <a:picLocks noChangeAspect="1" noChangeArrowheads="1"/>
                      </p:cNvPicPr>
                      <p:nvPr/>
                    </p:nvPicPr>
                    <p:blipFill>
                      <a:blip r:embed="rId24"/>
                      <a:srcRect/>
                      <a:stretch>
                        <a:fillRect/>
                      </a:stretch>
                    </p:blipFill>
                    <p:spPr bwMode="auto">
                      <a:xfrm>
                        <a:off x="7455672" y="2818321"/>
                        <a:ext cx="1291680" cy="451776"/>
                      </a:xfrm>
                      <a:prstGeom prst="rect">
                        <a:avLst/>
                      </a:prstGeom>
                      <a:noFill/>
                      <a:ln>
                        <a:noFill/>
                      </a:ln>
                    </p:spPr>
                  </p:pic>
                </p:oleObj>
              </mc:Fallback>
            </mc:AlternateContent>
          </a:graphicData>
        </a:graphic>
      </p:graphicFrame>
      <p:graphicFrame>
        <p:nvGraphicFramePr>
          <p:cNvPr id="43" name="Object 121">
            <a:extLst>
              <a:ext uri="{FF2B5EF4-FFF2-40B4-BE49-F238E27FC236}">
                <a16:creationId xmlns:a16="http://schemas.microsoft.com/office/drawing/2014/main" id="{D9B8E7EB-4165-4AA0-9794-1C0B2A58F230}"/>
              </a:ext>
            </a:extLst>
          </p:cNvPr>
          <p:cNvGraphicFramePr>
            <a:graphicFrameLocks noChangeAspect="1"/>
          </p:cNvGraphicFramePr>
          <p:nvPr/>
        </p:nvGraphicFramePr>
        <p:xfrm>
          <a:off x="1607394" y="4272846"/>
          <a:ext cx="350495" cy="343596"/>
        </p:xfrm>
        <a:graphic>
          <a:graphicData uri="http://schemas.openxmlformats.org/presentationml/2006/ole">
            <mc:AlternateContent xmlns:mc="http://schemas.openxmlformats.org/markup-compatibility/2006">
              <mc:Choice xmlns:v="urn:schemas-microsoft-com:vml" Requires="v">
                <p:oleObj spid="_x0000_s202067" name="数式" r:id="rId25" imgW="139700" imgH="139700" progId="Equation.3">
                  <p:embed/>
                </p:oleObj>
              </mc:Choice>
              <mc:Fallback>
                <p:oleObj name="数式" r:id="rId25" imgW="139700" imgH="139700" progId="Equation.3">
                  <p:embed/>
                  <p:pic>
                    <p:nvPicPr>
                      <p:cNvPr id="43" name="Object 121">
                        <a:extLst>
                          <a:ext uri="{FF2B5EF4-FFF2-40B4-BE49-F238E27FC236}">
                            <a16:creationId xmlns:a16="http://schemas.microsoft.com/office/drawing/2014/main" id="{D9B8E7EB-4165-4AA0-9794-1C0B2A58F230}"/>
                          </a:ext>
                        </a:extLst>
                      </p:cNvPr>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1607394" y="4272846"/>
                        <a:ext cx="350495" cy="343596"/>
                      </a:xfrm>
                      <a:prstGeom prst="rect">
                        <a:avLst/>
                      </a:prstGeom>
                      <a:noFill/>
                      <a:ln>
                        <a:noFill/>
                      </a:ln>
                    </p:spPr>
                  </p:pic>
                </p:oleObj>
              </mc:Fallback>
            </mc:AlternateContent>
          </a:graphicData>
        </a:graphic>
      </p:graphicFrame>
      <p:graphicFrame>
        <p:nvGraphicFramePr>
          <p:cNvPr id="44" name="Object 122">
            <a:extLst>
              <a:ext uri="{FF2B5EF4-FFF2-40B4-BE49-F238E27FC236}">
                <a16:creationId xmlns:a16="http://schemas.microsoft.com/office/drawing/2014/main" id="{F1142FBD-B3DA-477A-9E36-1C70CD80E671}"/>
              </a:ext>
            </a:extLst>
          </p:cNvPr>
          <p:cNvGraphicFramePr>
            <a:graphicFrameLocks noChangeAspect="1"/>
          </p:cNvGraphicFramePr>
          <p:nvPr/>
        </p:nvGraphicFramePr>
        <p:xfrm>
          <a:off x="1888382" y="4172834"/>
          <a:ext cx="413971" cy="405691"/>
        </p:xfrm>
        <a:graphic>
          <a:graphicData uri="http://schemas.openxmlformats.org/presentationml/2006/ole">
            <mc:AlternateContent xmlns:mc="http://schemas.openxmlformats.org/markup-compatibility/2006">
              <mc:Choice xmlns:v="urn:schemas-microsoft-com:vml" Requires="v">
                <p:oleObj spid="_x0000_s202068" name="数式" r:id="rId27" imgW="164885" imgH="164885" progId="Equation.3">
                  <p:embed/>
                </p:oleObj>
              </mc:Choice>
              <mc:Fallback>
                <p:oleObj name="数式" r:id="rId27" imgW="164885" imgH="164885" progId="Equation.3">
                  <p:embed/>
                  <p:pic>
                    <p:nvPicPr>
                      <p:cNvPr id="44" name="Object 122">
                        <a:extLst>
                          <a:ext uri="{FF2B5EF4-FFF2-40B4-BE49-F238E27FC236}">
                            <a16:creationId xmlns:a16="http://schemas.microsoft.com/office/drawing/2014/main" id="{F1142FBD-B3DA-477A-9E36-1C70CD80E671}"/>
                          </a:ext>
                        </a:extLst>
                      </p:cNvPr>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1888382" y="4172834"/>
                        <a:ext cx="413971" cy="405691"/>
                      </a:xfrm>
                      <a:prstGeom prst="rect">
                        <a:avLst/>
                      </a:prstGeom>
                      <a:noFill/>
                      <a:ln>
                        <a:noFill/>
                      </a:ln>
                    </p:spPr>
                  </p:pic>
                </p:oleObj>
              </mc:Fallback>
            </mc:AlternateContent>
          </a:graphicData>
        </a:graphic>
      </p:graphicFrame>
      <p:sp>
        <p:nvSpPr>
          <p:cNvPr id="45" name="AutoShape 61">
            <a:extLst>
              <a:ext uri="{FF2B5EF4-FFF2-40B4-BE49-F238E27FC236}">
                <a16:creationId xmlns:a16="http://schemas.microsoft.com/office/drawing/2014/main" id="{28D7087F-E24E-4720-B6C5-D741F3C59FC7}"/>
              </a:ext>
            </a:extLst>
          </p:cNvPr>
          <p:cNvSpPr>
            <a:spLocks noChangeArrowheads="1"/>
          </p:cNvSpPr>
          <p:nvPr/>
        </p:nvSpPr>
        <p:spPr bwMode="auto">
          <a:xfrm>
            <a:off x="3699255" y="3263881"/>
            <a:ext cx="526114" cy="474286"/>
          </a:xfrm>
          <a:prstGeom prst="wedgeRoundRectCallout">
            <a:avLst>
              <a:gd name="adj1" fmla="val -115134"/>
              <a:gd name="adj2" fmla="val -41567"/>
              <a:gd name="adj3" fmla="val 16667"/>
            </a:avLst>
          </a:prstGeom>
          <a:solidFill>
            <a:srgbClr val="FFF0E6"/>
          </a:solidFill>
          <a:ln w="9525" algn="ctr">
            <a:solidFill>
              <a:srgbClr val="FFE6E6"/>
            </a:solidFill>
            <a:miter lim="800000"/>
            <a:headEnd/>
            <a:tailEnd/>
          </a:ln>
          <a:effectLst>
            <a:outerShdw blurRad="50800" dist="38100" dir="2700000" algn="tl" rotWithShape="0">
              <a:prstClr val="black">
                <a:alpha val="40000"/>
              </a:prstClr>
            </a:outerShdw>
          </a:effectLst>
        </p:spPr>
        <p:txBody>
          <a:bodyPr wrap="none" anchor="ctr" anchorCtr="1"/>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algn="ctr" eaLnBrk="1" hangingPunct="1"/>
            <a:r>
              <a:rPr lang="ja-JP" altLang="en-US" sz="2400" b="0" dirty="0">
                <a:solidFill>
                  <a:srgbClr val="C84B3C"/>
                </a:solidFill>
                <a:latin typeface="ＭＳ ゴシック" pitchFamily="49" charset="-128"/>
                <a:ea typeface="ＭＳ ゴシック" pitchFamily="49" charset="-128"/>
                <a:cs typeface="Times New Roman" pitchFamily="18" charset="0"/>
              </a:rPr>
              <a:t>力</a:t>
            </a:r>
          </a:p>
        </p:txBody>
      </p:sp>
      <p:sp>
        <p:nvSpPr>
          <p:cNvPr id="46" name="AutoShape 63">
            <a:extLst>
              <a:ext uri="{FF2B5EF4-FFF2-40B4-BE49-F238E27FC236}">
                <a16:creationId xmlns:a16="http://schemas.microsoft.com/office/drawing/2014/main" id="{A97F4DCC-98A7-4C11-A4F1-2941D3E9108F}"/>
              </a:ext>
            </a:extLst>
          </p:cNvPr>
          <p:cNvSpPr>
            <a:spLocks noChangeArrowheads="1"/>
          </p:cNvSpPr>
          <p:nvPr/>
        </p:nvSpPr>
        <p:spPr bwMode="auto">
          <a:xfrm>
            <a:off x="779116" y="3380973"/>
            <a:ext cx="2175839" cy="386229"/>
          </a:xfrm>
          <a:prstGeom prst="wedgeRoundRectCallout">
            <a:avLst>
              <a:gd name="adj1" fmla="val -39980"/>
              <a:gd name="adj2" fmla="val -93300"/>
              <a:gd name="adj3" fmla="val 16667"/>
            </a:avLst>
          </a:prstGeom>
          <a:solidFill>
            <a:srgbClr val="FFF0E6"/>
          </a:solidFill>
          <a:ln w="9525" algn="ctr">
            <a:solidFill>
              <a:srgbClr val="FFE6E6"/>
            </a:solidFill>
            <a:miter lim="800000"/>
            <a:headEnd/>
            <a:tailEnd/>
          </a:ln>
          <a:effectLst>
            <a:outerShdw blurRad="50800" dist="38100" dir="2700000" algn="tl" rotWithShape="0">
              <a:prstClr val="black">
                <a:alpha val="40000"/>
              </a:prstClr>
            </a:outerShdw>
          </a:effectLst>
        </p:spPr>
        <p:txBody>
          <a:bodyPr wrap="none" anchor="ctr" anchorCtr="1"/>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algn="ctr" eaLnBrk="1" hangingPunct="1"/>
            <a:r>
              <a:rPr lang="ja-JP" altLang="en-US" sz="2400" b="0" dirty="0">
                <a:solidFill>
                  <a:srgbClr val="C84B3C"/>
                </a:solidFill>
                <a:latin typeface="ＭＳ ゴシック" pitchFamily="49" charset="-128"/>
                <a:ea typeface="ＭＳ ゴシック" pitchFamily="49" charset="-128"/>
                <a:cs typeface="Times New Roman" pitchFamily="18" charset="0"/>
              </a:rPr>
              <a:t>質量</a:t>
            </a:r>
            <a:r>
              <a:rPr lang="en-US" altLang="ja-JP" sz="2400" b="0" dirty="0">
                <a:solidFill>
                  <a:srgbClr val="C84B3C"/>
                </a:solidFill>
                <a:latin typeface="ＭＳ ゴシック" pitchFamily="49" charset="-128"/>
                <a:ea typeface="ＭＳ ゴシック" pitchFamily="49" charset="-128"/>
                <a:cs typeface="Times New Roman" pitchFamily="18" charset="0"/>
              </a:rPr>
              <a:t>×</a:t>
            </a:r>
            <a:r>
              <a:rPr lang="ja-JP" altLang="en-US" sz="2400" b="0" dirty="0">
                <a:solidFill>
                  <a:srgbClr val="C84B3C"/>
                </a:solidFill>
                <a:latin typeface="ＭＳ ゴシック" pitchFamily="49" charset="-128"/>
                <a:ea typeface="ＭＳ ゴシック" pitchFamily="49" charset="-128"/>
                <a:cs typeface="Times New Roman" pitchFamily="18" charset="0"/>
              </a:rPr>
              <a:t>加速度</a:t>
            </a:r>
          </a:p>
        </p:txBody>
      </p:sp>
      <p:sp>
        <p:nvSpPr>
          <p:cNvPr id="47" name="AutoShape 62">
            <a:extLst>
              <a:ext uri="{FF2B5EF4-FFF2-40B4-BE49-F238E27FC236}">
                <a16:creationId xmlns:a16="http://schemas.microsoft.com/office/drawing/2014/main" id="{56F18ABF-C1B5-4821-8D3B-1A4EF2F72774}"/>
              </a:ext>
            </a:extLst>
          </p:cNvPr>
          <p:cNvSpPr>
            <a:spLocks noChangeArrowheads="1"/>
          </p:cNvSpPr>
          <p:nvPr/>
        </p:nvSpPr>
        <p:spPr bwMode="auto">
          <a:xfrm>
            <a:off x="3075995" y="4178165"/>
            <a:ext cx="1221368" cy="523220"/>
          </a:xfrm>
          <a:prstGeom prst="wedgeRoundRectCallout">
            <a:avLst>
              <a:gd name="adj1" fmla="val -74056"/>
              <a:gd name="adj2" fmla="val -4377"/>
              <a:gd name="adj3" fmla="val 16667"/>
            </a:avLst>
          </a:prstGeom>
          <a:solidFill>
            <a:srgbClr val="FFF0E6"/>
          </a:solidFill>
          <a:ln w="9525" algn="ctr">
            <a:solidFill>
              <a:srgbClr val="FFE6E6"/>
            </a:solidFill>
            <a:miter lim="800000"/>
            <a:headEnd/>
            <a:tailEnd/>
          </a:ln>
          <a:effectLst>
            <a:outerShdw blurRad="50800" dist="38100" dir="2700000" algn="tl" rotWithShape="0">
              <a:prstClr val="black">
                <a:alpha val="40000"/>
              </a:prstClr>
            </a:outerShdw>
          </a:effectLst>
        </p:spPr>
        <p:txBody>
          <a:bodyPr wrap="none"/>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r>
              <a:rPr lang="ja-JP" altLang="en-US" sz="2400" b="0" dirty="0">
                <a:solidFill>
                  <a:srgbClr val="C84B3C"/>
                </a:solidFill>
                <a:latin typeface="ＭＳ ゴシック" pitchFamily="49" charset="-128"/>
                <a:ea typeface="ＭＳ ゴシック" pitchFamily="49" charset="-128"/>
                <a:cs typeface="Times New Roman" pitchFamily="18" charset="0"/>
              </a:rPr>
              <a:t>トルク</a:t>
            </a:r>
          </a:p>
        </p:txBody>
      </p:sp>
      <p:sp>
        <p:nvSpPr>
          <p:cNvPr id="48" name="AutoShape 64">
            <a:extLst>
              <a:ext uri="{FF2B5EF4-FFF2-40B4-BE49-F238E27FC236}">
                <a16:creationId xmlns:a16="http://schemas.microsoft.com/office/drawing/2014/main" id="{A3D66725-97BC-44A0-9451-C95760775665}"/>
              </a:ext>
            </a:extLst>
          </p:cNvPr>
          <p:cNvSpPr>
            <a:spLocks noChangeArrowheads="1"/>
          </p:cNvSpPr>
          <p:nvPr/>
        </p:nvSpPr>
        <p:spPr bwMode="auto">
          <a:xfrm>
            <a:off x="454874" y="4749096"/>
            <a:ext cx="3936732" cy="443518"/>
          </a:xfrm>
          <a:prstGeom prst="wedgeRoundRectCallout">
            <a:avLst>
              <a:gd name="adj1" fmla="val -37402"/>
              <a:gd name="adj2" fmla="val -76372"/>
              <a:gd name="adj3" fmla="val 16667"/>
            </a:avLst>
          </a:prstGeom>
          <a:solidFill>
            <a:srgbClr val="FFF0E6"/>
          </a:solidFill>
          <a:ln w="9525" algn="ctr">
            <a:solidFill>
              <a:srgbClr val="FFE6E6"/>
            </a:solidFill>
            <a:miter lim="800000"/>
            <a:headEnd/>
            <a:tailEnd/>
          </a:ln>
          <a:effectLst>
            <a:outerShdw blurRad="50800" dist="38100" dir="2700000" algn="tl" rotWithShape="0">
              <a:prstClr val="black">
                <a:alpha val="40000"/>
              </a:prstClr>
            </a:outerShdw>
          </a:effectLst>
        </p:spPr>
        <p:txBody>
          <a:bodyPr wrap="none" anchor="ctr" anchorCtr="1"/>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algn="ctr" eaLnBrk="1" hangingPunct="1"/>
            <a:r>
              <a:rPr lang="ja-JP" altLang="en-US" sz="2400" b="0" dirty="0">
                <a:solidFill>
                  <a:srgbClr val="C84B3C"/>
                </a:solidFill>
                <a:latin typeface="ＭＳ ゴシック" pitchFamily="49" charset="-128"/>
                <a:ea typeface="ＭＳ ゴシック" pitchFamily="49" charset="-128"/>
                <a:cs typeface="Times New Roman" pitchFamily="18" charset="0"/>
              </a:rPr>
              <a:t>慣性モーメント</a:t>
            </a:r>
            <a:r>
              <a:rPr lang="en-US" altLang="ja-JP" sz="2400" b="0" dirty="0">
                <a:solidFill>
                  <a:srgbClr val="C84B3C"/>
                </a:solidFill>
                <a:latin typeface="ＭＳ ゴシック" pitchFamily="49" charset="-128"/>
                <a:ea typeface="ＭＳ ゴシック" pitchFamily="49" charset="-128"/>
                <a:cs typeface="Times New Roman" pitchFamily="18" charset="0"/>
              </a:rPr>
              <a:t>×</a:t>
            </a:r>
            <a:r>
              <a:rPr lang="ja-JP" altLang="en-US" sz="2400" b="0" dirty="0">
                <a:solidFill>
                  <a:srgbClr val="C84B3C"/>
                </a:solidFill>
                <a:latin typeface="ＭＳ ゴシック" pitchFamily="49" charset="-128"/>
                <a:ea typeface="ＭＳ ゴシック" pitchFamily="49" charset="-128"/>
                <a:cs typeface="Times New Roman" pitchFamily="18" charset="0"/>
              </a:rPr>
              <a:t>角加速度</a:t>
            </a:r>
          </a:p>
        </p:txBody>
      </p:sp>
      <p:graphicFrame>
        <p:nvGraphicFramePr>
          <p:cNvPr id="50" name="Object 122">
            <a:extLst>
              <a:ext uri="{FF2B5EF4-FFF2-40B4-BE49-F238E27FC236}">
                <a16:creationId xmlns:a16="http://schemas.microsoft.com/office/drawing/2014/main" id="{7B46FAFD-0A02-4214-888E-4586E417010A}"/>
              </a:ext>
            </a:extLst>
          </p:cNvPr>
          <p:cNvGraphicFramePr>
            <a:graphicFrameLocks noChangeAspect="1"/>
          </p:cNvGraphicFramePr>
          <p:nvPr>
            <p:extLst>
              <p:ext uri="{D42A27DB-BD31-4B8C-83A1-F6EECF244321}">
                <p14:modId xmlns:p14="http://schemas.microsoft.com/office/powerpoint/2010/main" val="2862739718"/>
              </p:ext>
            </p:extLst>
          </p:nvPr>
        </p:nvGraphicFramePr>
        <p:xfrm>
          <a:off x="2824877" y="5187253"/>
          <a:ext cx="3602038" cy="560388"/>
        </p:xfrm>
        <a:graphic>
          <a:graphicData uri="http://schemas.openxmlformats.org/presentationml/2006/ole">
            <mc:AlternateContent xmlns:mc="http://schemas.openxmlformats.org/markup-compatibility/2006">
              <mc:Choice xmlns:v="urn:schemas-microsoft-com:vml" Requires="v">
                <p:oleObj spid="_x0000_s202069" name="Equation" r:id="rId29" imgW="1434960" imgH="228600" progId="Equation.DSMT4">
                  <p:embed/>
                </p:oleObj>
              </mc:Choice>
              <mc:Fallback>
                <p:oleObj name="Equation" r:id="rId29" imgW="1434960" imgH="228600" progId="Equation.DSMT4">
                  <p:embed/>
                  <p:pic>
                    <p:nvPicPr>
                      <p:cNvPr id="50" name="Object 122">
                        <a:extLst>
                          <a:ext uri="{FF2B5EF4-FFF2-40B4-BE49-F238E27FC236}">
                            <a16:creationId xmlns:a16="http://schemas.microsoft.com/office/drawing/2014/main" id="{7B46FAFD-0A02-4214-888E-4586E417010A}"/>
                          </a:ext>
                        </a:extLst>
                      </p:cNvPr>
                      <p:cNvPicPr>
                        <a:picLocks noChangeAspect="1" noChangeArrowheads="1"/>
                      </p:cNvPicPr>
                      <p:nvPr/>
                    </p:nvPicPr>
                    <p:blipFill>
                      <a:blip r:embed="rId30"/>
                      <a:srcRect/>
                      <a:stretch>
                        <a:fillRect/>
                      </a:stretch>
                    </p:blipFill>
                    <p:spPr bwMode="auto">
                      <a:xfrm>
                        <a:off x="2824877" y="5187253"/>
                        <a:ext cx="3602038" cy="560388"/>
                      </a:xfrm>
                      <a:prstGeom prst="rect">
                        <a:avLst/>
                      </a:prstGeom>
                      <a:noFill/>
                      <a:ln>
                        <a:noFill/>
                      </a:ln>
                    </p:spPr>
                  </p:pic>
                </p:oleObj>
              </mc:Fallback>
            </mc:AlternateContent>
          </a:graphicData>
        </a:graphic>
      </p:graphicFrame>
      <p:graphicFrame>
        <p:nvGraphicFramePr>
          <p:cNvPr id="51" name="Object 122">
            <a:extLst>
              <a:ext uri="{FF2B5EF4-FFF2-40B4-BE49-F238E27FC236}">
                <a16:creationId xmlns:a16="http://schemas.microsoft.com/office/drawing/2014/main" id="{504507DB-4203-42C3-90C4-2D1D7D353A06}"/>
              </a:ext>
            </a:extLst>
          </p:cNvPr>
          <p:cNvGraphicFramePr>
            <a:graphicFrameLocks noChangeAspect="1"/>
          </p:cNvGraphicFramePr>
          <p:nvPr>
            <p:extLst>
              <p:ext uri="{D42A27DB-BD31-4B8C-83A1-F6EECF244321}">
                <p14:modId xmlns:p14="http://schemas.microsoft.com/office/powerpoint/2010/main" val="1203402845"/>
              </p:ext>
            </p:extLst>
          </p:nvPr>
        </p:nvGraphicFramePr>
        <p:xfrm>
          <a:off x="-27292" y="5253867"/>
          <a:ext cx="2740026" cy="498475"/>
        </p:xfrm>
        <a:graphic>
          <a:graphicData uri="http://schemas.openxmlformats.org/presentationml/2006/ole">
            <mc:AlternateContent xmlns:mc="http://schemas.openxmlformats.org/markup-compatibility/2006">
              <mc:Choice xmlns:v="urn:schemas-microsoft-com:vml" Requires="v">
                <p:oleObj spid="_x0000_s202070" name="Equation" r:id="rId31" imgW="1091880" imgH="203040" progId="Equation.DSMT4">
                  <p:embed/>
                </p:oleObj>
              </mc:Choice>
              <mc:Fallback>
                <p:oleObj name="Equation" r:id="rId31" imgW="1091880" imgH="203040" progId="Equation.DSMT4">
                  <p:embed/>
                  <p:pic>
                    <p:nvPicPr>
                      <p:cNvPr id="51" name="Object 122">
                        <a:extLst>
                          <a:ext uri="{FF2B5EF4-FFF2-40B4-BE49-F238E27FC236}">
                            <a16:creationId xmlns:a16="http://schemas.microsoft.com/office/drawing/2014/main" id="{504507DB-4203-42C3-90C4-2D1D7D353A06}"/>
                          </a:ext>
                        </a:extLst>
                      </p:cNvPr>
                      <p:cNvPicPr>
                        <a:picLocks noChangeAspect="1" noChangeArrowheads="1"/>
                      </p:cNvPicPr>
                      <p:nvPr/>
                    </p:nvPicPr>
                    <p:blipFill>
                      <a:blip r:embed="rId32"/>
                      <a:srcRect/>
                      <a:stretch>
                        <a:fillRect/>
                      </a:stretch>
                    </p:blipFill>
                    <p:spPr bwMode="auto">
                      <a:xfrm>
                        <a:off x="-27292" y="5253867"/>
                        <a:ext cx="2740026" cy="498475"/>
                      </a:xfrm>
                      <a:prstGeom prst="rect">
                        <a:avLst/>
                      </a:prstGeom>
                      <a:noFill/>
                      <a:ln>
                        <a:noFill/>
                      </a:ln>
                    </p:spPr>
                  </p:pic>
                </p:oleObj>
              </mc:Fallback>
            </mc:AlternateContent>
          </a:graphicData>
        </a:graphic>
      </p:graphicFrame>
      <p:graphicFrame>
        <p:nvGraphicFramePr>
          <p:cNvPr id="52" name="Object 122">
            <a:extLst>
              <a:ext uri="{FF2B5EF4-FFF2-40B4-BE49-F238E27FC236}">
                <a16:creationId xmlns:a16="http://schemas.microsoft.com/office/drawing/2014/main" id="{F08E2384-D6D0-4BAB-A629-F907F2CAACA8}"/>
              </a:ext>
            </a:extLst>
          </p:cNvPr>
          <p:cNvGraphicFramePr>
            <a:graphicFrameLocks noChangeAspect="1"/>
          </p:cNvGraphicFramePr>
          <p:nvPr>
            <p:extLst>
              <p:ext uri="{D42A27DB-BD31-4B8C-83A1-F6EECF244321}">
                <p14:modId xmlns:p14="http://schemas.microsoft.com/office/powerpoint/2010/main" val="744891888"/>
              </p:ext>
            </p:extLst>
          </p:nvPr>
        </p:nvGraphicFramePr>
        <p:xfrm>
          <a:off x="6965180" y="5278587"/>
          <a:ext cx="1752600" cy="498475"/>
        </p:xfrm>
        <a:graphic>
          <a:graphicData uri="http://schemas.openxmlformats.org/presentationml/2006/ole">
            <mc:AlternateContent xmlns:mc="http://schemas.openxmlformats.org/markup-compatibility/2006">
              <mc:Choice xmlns:v="urn:schemas-microsoft-com:vml" Requires="v">
                <p:oleObj spid="_x0000_s202071" name="Equation" r:id="rId33" imgW="698400" imgH="203040" progId="Equation.DSMT4">
                  <p:embed/>
                </p:oleObj>
              </mc:Choice>
              <mc:Fallback>
                <p:oleObj name="Equation" r:id="rId33" imgW="698400" imgH="203040" progId="Equation.DSMT4">
                  <p:embed/>
                  <p:pic>
                    <p:nvPicPr>
                      <p:cNvPr id="52" name="Object 122">
                        <a:extLst>
                          <a:ext uri="{FF2B5EF4-FFF2-40B4-BE49-F238E27FC236}">
                            <a16:creationId xmlns:a16="http://schemas.microsoft.com/office/drawing/2014/main" id="{F08E2384-D6D0-4BAB-A629-F907F2CAACA8}"/>
                          </a:ext>
                        </a:extLst>
                      </p:cNvPr>
                      <p:cNvPicPr>
                        <a:picLocks noChangeAspect="1" noChangeArrowheads="1"/>
                      </p:cNvPicPr>
                      <p:nvPr/>
                    </p:nvPicPr>
                    <p:blipFill>
                      <a:blip r:embed="rId34"/>
                      <a:srcRect/>
                      <a:stretch>
                        <a:fillRect/>
                      </a:stretch>
                    </p:blipFill>
                    <p:spPr bwMode="auto">
                      <a:xfrm>
                        <a:off x="6965180" y="5278587"/>
                        <a:ext cx="1752600" cy="498475"/>
                      </a:xfrm>
                      <a:prstGeom prst="rect">
                        <a:avLst/>
                      </a:prstGeom>
                      <a:noFill/>
                      <a:ln>
                        <a:noFill/>
                      </a:ln>
                    </p:spPr>
                  </p:pic>
                </p:oleObj>
              </mc:Fallback>
            </mc:AlternateContent>
          </a:graphicData>
        </a:graphic>
      </p:graphicFrame>
      <p:sp>
        <p:nvSpPr>
          <p:cNvPr id="42" name="Rectangle 24">
            <a:extLst>
              <a:ext uri="{FF2B5EF4-FFF2-40B4-BE49-F238E27FC236}">
                <a16:creationId xmlns:a16="http://schemas.microsoft.com/office/drawing/2014/main" id="{802A86D0-3351-40F9-8A9D-3836CEA3BA3C}"/>
              </a:ext>
            </a:extLst>
          </p:cNvPr>
          <p:cNvSpPr>
            <a:spLocks noChangeArrowheads="1"/>
          </p:cNvSpPr>
          <p:nvPr/>
        </p:nvSpPr>
        <p:spPr bwMode="auto">
          <a:xfrm>
            <a:off x="-25298" y="5757117"/>
            <a:ext cx="683304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sz="2800" b="0" dirty="0">
                <a:solidFill>
                  <a:srgbClr val="000000"/>
                </a:solidFill>
                <a:latin typeface="ＭＳ ゴシック" pitchFamily="49" charset="-128"/>
                <a:ea typeface="ＭＳ ゴシック" pitchFamily="49" charset="-128"/>
                <a:cs typeface="Times New Roman" pitchFamily="18" charset="0"/>
              </a:rPr>
              <a:t>等加速度運動で初速度</a:t>
            </a:r>
            <a:r>
              <a:rPr lang="en-US" altLang="ja-JP" sz="2800" b="0" dirty="0">
                <a:solidFill>
                  <a:srgbClr val="000000"/>
                </a:solidFill>
                <a:ea typeface="ＭＳ ゴシック" pitchFamily="49" charset="-128"/>
                <a:cs typeface="Times New Roman" panose="02020603050405020304" pitchFamily="18" charset="0"/>
              </a:rPr>
              <a:t>0</a:t>
            </a:r>
            <a:r>
              <a:rPr lang="ja-JP" altLang="en-US" sz="2800" b="0" dirty="0">
                <a:solidFill>
                  <a:srgbClr val="000000"/>
                </a:solidFill>
                <a:latin typeface="ＭＳ ゴシック" pitchFamily="49" charset="-128"/>
                <a:ea typeface="ＭＳ ゴシック" pitchFamily="49" charset="-128"/>
                <a:cs typeface="Times New Roman" pitchFamily="18" charset="0"/>
              </a:rPr>
              <a:t>初期座標</a:t>
            </a:r>
            <a:r>
              <a:rPr lang="en-US" altLang="ja-JP" sz="2800" b="0" dirty="0">
                <a:solidFill>
                  <a:srgbClr val="000000"/>
                </a:solidFill>
                <a:ea typeface="ＭＳ ゴシック" pitchFamily="49" charset="-128"/>
                <a:cs typeface="Times New Roman" panose="02020603050405020304" pitchFamily="18" charset="0"/>
              </a:rPr>
              <a:t>0</a:t>
            </a:r>
            <a:r>
              <a:rPr lang="ja-JP" altLang="en-US" sz="2800" b="0" dirty="0" err="1">
                <a:solidFill>
                  <a:srgbClr val="000000"/>
                </a:solidFill>
                <a:ea typeface="ＭＳ ゴシック" pitchFamily="49" charset="-128"/>
                <a:cs typeface="Times New Roman" panose="02020603050405020304" pitchFamily="18" charset="0"/>
              </a:rPr>
              <a:t>なの</a:t>
            </a:r>
            <a:r>
              <a:rPr lang="ja-JP" altLang="en-US" sz="2800" b="0" dirty="0">
                <a:solidFill>
                  <a:srgbClr val="000000"/>
                </a:solidFill>
                <a:ea typeface="ＭＳ ゴシック" pitchFamily="49" charset="-128"/>
                <a:cs typeface="Times New Roman" panose="02020603050405020304" pitchFamily="18" charset="0"/>
              </a:rPr>
              <a:t>で</a:t>
            </a:r>
            <a:endParaRPr lang="en-US" altLang="ja-JP" sz="2800" b="0" dirty="0">
              <a:solidFill>
                <a:srgbClr val="000000"/>
              </a:solidFill>
              <a:ea typeface="ＭＳ ゴシック" pitchFamily="49" charset="-128"/>
              <a:cs typeface="Times New Roman" panose="02020603050405020304" pitchFamily="18" charset="0"/>
            </a:endParaRPr>
          </a:p>
        </p:txBody>
      </p:sp>
      <p:graphicFrame>
        <p:nvGraphicFramePr>
          <p:cNvPr id="53" name="Object 122">
            <a:extLst>
              <a:ext uri="{FF2B5EF4-FFF2-40B4-BE49-F238E27FC236}">
                <a16:creationId xmlns:a16="http://schemas.microsoft.com/office/drawing/2014/main" id="{DCFF09C0-3780-4CFC-A80A-C31DF5B0AC00}"/>
              </a:ext>
            </a:extLst>
          </p:cNvPr>
          <p:cNvGraphicFramePr>
            <a:graphicFrameLocks noChangeAspect="1"/>
          </p:cNvGraphicFramePr>
          <p:nvPr>
            <p:extLst>
              <p:ext uri="{D42A27DB-BD31-4B8C-83A1-F6EECF244321}">
                <p14:modId xmlns:p14="http://schemas.microsoft.com/office/powerpoint/2010/main" val="3888897762"/>
              </p:ext>
            </p:extLst>
          </p:nvPr>
        </p:nvGraphicFramePr>
        <p:xfrm>
          <a:off x="7009664" y="5779420"/>
          <a:ext cx="1882775" cy="498475"/>
        </p:xfrm>
        <a:graphic>
          <a:graphicData uri="http://schemas.openxmlformats.org/presentationml/2006/ole">
            <mc:AlternateContent xmlns:mc="http://schemas.openxmlformats.org/markup-compatibility/2006">
              <mc:Choice xmlns:v="urn:schemas-microsoft-com:vml" Requires="v">
                <p:oleObj spid="_x0000_s202072" name="Equation" r:id="rId35" imgW="749160" imgH="203040" progId="Equation.DSMT4">
                  <p:embed/>
                </p:oleObj>
              </mc:Choice>
              <mc:Fallback>
                <p:oleObj name="Equation" r:id="rId35" imgW="749160" imgH="203040" progId="Equation.DSMT4">
                  <p:embed/>
                  <p:pic>
                    <p:nvPicPr>
                      <p:cNvPr id="53" name="Object 122">
                        <a:extLst>
                          <a:ext uri="{FF2B5EF4-FFF2-40B4-BE49-F238E27FC236}">
                            <a16:creationId xmlns:a16="http://schemas.microsoft.com/office/drawing/2014/main" id="{DCFF09C0-3780-4CFC-A80A-C31DF5B0AC00}"/>
                          </a:ext>
                        </a:extLst>
                      </p:cNvPr>
                      <p:cNvPicPr>
                        <a:picLocks noChangeAspect="1" noChangeArrowheads="1"/>
                      </p:cNvPicPr>
                      <p:nvPr/>
                    </p:nvPicPr>
                    <p:blipFill>
                      <a:blip r:embed="rId36"/>
                      <a:srcRect/>
                      <a:stretch>
                        <a:fillRect/>
                      </a:stretch>
                    </p:blipFill>
                    <p:spPr bwMode="auto">
                      <a:xfrm>
                        <a:off x="7009664" y="5779420"/>
                        <a:ext cx="1882775" cy="498475"/>
                      </a:xfrm>
                      <a:prstGeom prst="rect">
                        <a:avLst/>
                      </a:prstGeom>
                      <a:noFill/>
                      <a:ln>
                        <a:noFill/>
                      </a:ln>
                    </p:spPr>
                  </p:pic>
                </p:oleObj>
              </mc:Fallback>
            </mc:AlternateContent>
          </a:graphicData>
        </a:graphic>
      </p:graphicFrame>
      <p:graphicFrame>
        <p:nvGraphicFramePr>
          <p:cNvPr id="54" name="Object 122">
            <a:extLst>
              <a:ext uri="{FF2B5EF4-FFF2-40B4-BE49-F238E27FC236}">
                <a16:creationId xmlns:a16="http://schemas.microsoft.com/office/drawing/2014/main" id="{67BA0F3B-33EC-4159-87FB-F54AAC9786A6}"/>
              </a:ext>
            </a:extLst>
          </p:cNvPr>
          <p:cNvGraphicFramePr>
            <a:graphicFrameLocks noChangeAspect="1"/>
          </p:cNvGraphicFramePr>
          <p:nvPr>
            <p:extLst>
              <p:ext uri="{D42A27DB-BD31-4B8C-83A1-F6EECF244321}">
                <p14:modId xmlns:p14="http://schemas.microsoft.com/office/powerpoint/2010/main" val="2787149248"/>
              </p:ext>
            </p:extLst>
          </p:nvPr>
        </p:nvGraphicFramePr>
        <p:xfrm>
          <a:off x="668338" y="6308725"/>
          <a:ext cx="2106612" cy="560388"/>
        </p:xfrm>
        <a:graphic>
          <a:graphicData uri="http://schemas.openxmlformats.org/presentationml/2006/ole">
            <mc:AlternateContent xmlns:mc="http://schemas.openxmlformats.org/markup-compatibility/2006">
              <mc:Choice xmlns:v="urn:schemas-microsoft-com:vml" Requires="v">
                <p:oleObj spid="_x0000_s202073" name="Equation" r:id="rId37" imgW="838080" imgH="228600" progId="Equation.DSMT4">
                  <p:embed/>
                </p:oleObj>
              </mc:Choice>
              <mc:Fallback>
                <p:oleObj name="Equation" r:id="rId37" imgW="838080" imgH="228600" progId="Equation.DSMT4">
                  <p:embed/>
                  <p:pic>
                    <p:nvPicPr>
                      <p:cNvPr id="54" name="Object 122">
                        <a:extLst>
                          <a:ext uri="{FF2B5EF4-FFF2-40B4-BE49-F238E27FC236}">
                            <a16:creationId xmlns:a16="http://schemas.microsoft.com/office/drawing/2014/main" id="{67BA0F3B-33EC-4159-87FB-F54AAC9786A6}"/>
                          </a:ext>
                        </a:extLst>
                      </p:cNvPr>
                      <p:cNvPicPr>
                        <a:picLocks noChangeAspect="1" noChangeArrowheads="1"/>
                      </p:cNvPicPr>
                      <p:nvPr/>
                    </p:nvPicPr>
                    <p:blipFill>
                      <a:blip r:embed="rId38"/>
                      <a:srcRect/>
                      <a:stretch>
                        <a:fillRect/>
                      </a:stretch>
                    </p:blipFill>
                    <p:spPr bwMode="auto">
                      <a:xfrm>
                        <a:off x="668338" y="6308725"/>
                        <a:ext cx="2106612" cy="560388"/>
                      </a:xfrm>
                      <a:prstGeom prst="rect">
                        <a:avLst/>
                      </a:prstGeom>
                      <a:noFill/>
                      <a:ln>
                        <a:noFill/>
                      </a:ln>
                    </p:spPr>
                  </p:pic>
                </p:oleObj>
              </mc:Fallback>
            </mc:AlternateContent>
          </a:graphicData>
        </a:graphic>
      </p:graphicFrame>
      <p:sp>
        <p:nvSpPr>
          <p:cNvPr id="56" name="Rectangle 24">
            <a:extLst>
              <a:ext uri="{FF2B5EF4-FFF2-40B4-BE49-F238E27FC236}">
                <a16:creationId xmlns:a16="http://schemas.microsoft.com/office/drawing/2014/main" id="{82F55B64-D1CF-4680-8EFF-41AD8C6F7723}"/>
              </a:ext>
            </a:extLst>
          </p:cNvPr>
          <p:cNvSpPr>
            <a:spLocks noChangeArrowheads="1"/>
          </p:cNvSpPr>
          <p:nvPr/>
        </p:nvSpPr>
        <p:spPr bwMode="auto">
          <a:xfrm>
            <a:off x="3211742" y="6349671"/>
            <a:ext cx="327002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sz="2800" b="0" dirty="0">
                <a:solidFill>
                  <a:srgbClr val="000000"/>
                </a:solidFill>
                <a:latin typeface="ＭＳ ゴシック" pitchFamily="49" charset="-128"/>
                <a:ea typeface="ＭＳ ゴシック" pitchFamily="49" charset="-128"/>
                <a:cs typeface="Times New Roman" pitchFamily="18" charset="0"/>
              </a:rPr>
              <a:t>角速度は速度</a:t>
            </a:r>
            <a:r>
              <a:rPr lang="en-US" altLang="ja-JP" sz="2800" b="0" dirty="0">
                <a:solidFill>
                  <a:srgbClr val="000000"/>
                </a:solidFill>
                <a:latin typeface="ＭＳ ゴシック" pitchFamily="49" charset="-128"/>
                <a:ea typeface="ＭＳ ゴシック" pitchFamily="49" charset="-128"/>
                <a:cs typeface="Times New Roman" pitchFamily="18" charset="0"/>
              </a:rPr>
              <a:t>/</a:t>
            </a:r>
            <a:r>
              <a:rPr lang="ja-JP" altLang="en-US" sz="2800" b="0" dirty="0">
                <a:solidFill>
                  <a:srgbClr val="000000"/>
                </a:solidFill>
                <a:latin typeface="ＭＳ ゴシック" pitchFamily="49" charset="-128"/>
                <a:ea typeface="ＭＳ ゴシック" pitchFamily="49" charset="-128"/>
                <a:cs typeface="Times New Roman" pitchFamily="18" charset="0"/>
              </a:rPr>
              <a:t>半径</a:t>
            </a:r>
            <a:endParaRPr lang="en-US" altLang="ja-JP" sz="2800" b="0" dirty="0">
              <a:solidFill>
                <a:srgbClr val="000000"/>
              </a:solidFill>
              <a:ea typeface="ＭＳ ゴシック" pitchFamily="49" charset="-128"/>
              <a:cs typeface="Times New Roman" panose="02020603050405020304" pitchFamily="18" charset="0"/>
            </a:endParaRPr>
          </a:p>
        </p:txBody>
      </p:sp>
      <p:graphicFrame>
        <p:nvGraphicFramePr>
          <p:cNvPr id="57" name="Object 122">
            <a:extLst>
              <a:ext uri="{FF2B5EF4-FFF2-40B4-BE49-F238E27FC236}">
                <a16:creationId xmlns:a16="http://schemas.microsoft.com/office/drawing/2014/main" id="{67F8D2AB-E79F-447E-9141-61D56BB00076}"/>
              </a:ext>
            </a:extLst>
          </p:cNvPr>
          <p:cNvGraphicFramePr>
            <a:graphicFrameLocks noChangeAspect="1"/>
          </p:cNvGraphicFramePr>
          <p:nvPr>
            <p:extLst>
              <p:ext uri="{D42A27DB-BD31-4B8C-83A1-F6EECF244321}">
                <p14:modId xmlns:p14="http://schemas.microsoft.com/office/powerpoint/2010/main" val="2303499170"/>
              </p:ext>
            </p:extLst>
          </p:nvPr>
        </p:nvGraphicFramePr>
        <p:xfrm>
          <a:off x="6998176" y="6277895"/>
          <a:ext cx="2105025" cy="560388"/>
        </p:xfrm>
        <a:graphic>
          <a:graphicData uri="http://schemas.openxmlformats.org/presentationml/2006/ole">
            <mc:AlternateContent xmlns:mc="http://schemas.openxmlformats.org/markup-compatibility/2006">
              <mc:Choice xmlns:v="urn:schemas-microsoft-com:vml" Requires="v">
                <p:oleObj spid="_x0000_s202074" name="Equation" r:id="rId39" imgW="838080" imgH="228600" progId="Equation.DSMT4">
                  <p:embed/>
                </p:oleObj>
              </mc:Choice>
              <mc:Fallback>
                <p:oleObj name="Equation" r:id="rId39" imgW="838080" imgH="228600" progId="Equation.DSMT4">
                  <p:embed/>
                  <p:pic>
                    <p:nvPicPr>
                      <p:cNvPr id="53" name="Object 122">
                        <a:extLst>
                          <a:ext uri="{FF2B5EF4-FFF2-40B4-BE49-F238E27FC236}">
                            <a16:creationId xmlns:a16="http://schemas.microsoft.com/office/drawing/2014/main" id="{DCFF09C0-3780-4CFC-A80A-C31DF5B0AC00}"/>
                          </a:ext>
                        </a:extLst>
                      </p:cNvPr>
                      <p:cNvPicPr>
                        <a:picLocks noChangeAspect="1" noChangeArrowheads="1"/>
                      </p:cNvPicPr>
                      <p:nvPr/>
                    </p:nvPicPr>
                    <p:blipFill>
                      <a:blip r:embed="rId40"/>
                      <a:srcRect/>
                      <a:stretch>
                        <a:fillRect/>
                      </a:stretch>
                    </p:blipFill>
                    <p:spPr bwMode="auto">
                      <a:xfrm>
                        <a:off x="6998176" y="6277895"/>
                        <a:ext cx="2105025" cy="560388"/>
                      </a:xfrm>
                      <a:prstGeom prst="rect">
                        <a:avLst/>
                      </a:prstGeom>
                      <a:noFill/>
                      <a:ln>
                        <a:noFill/>
                      </a:ln>
                    </p:spPr>
                  </p:pic>
                </p:oleObj>
              </mc:Fallback>
            </mc:AlternateContent>
          </a:graphicData>
        </a:graphic>
      </p:graphicFrame>
      <p:graphicFrame>
        <p:nvGraphicFramePr>
          <p:cNvPr id="58" name="Object 122">
            <a:extLst>
              <a:ext uri="{FF2B5EF4-FFF2-40B4-BE49-F238E27FC236}">
                <a16:creationId xmlns:a16="http://schemas.microsoft.com/office/drawing/2014/main" id="{3CCFBD3F-4A45-4347-A8F9-67D0171DF538}"/>
              </a:ext>
            </a:extLst>
          </p:cNvPr>
          <p:cNvGraphicFramePr>
            <a:graphicFrameLocks noChangeAspect="1"/>
          </p:cNvGraphicFramePr>
          <p:nvPr>
            <p:extLst>
              <p:ext uri="{D42A27DB-BD31-4B8C-83A1-F6EECF244321}">
                <p14:modId xmlns:p14="http://schemas.microsoft.com/office/powerpoint/2010/main" val="1116910485"/>
              </p:ext>
            </p:extLst>
          </p:nvPr>
        </p:nvGraphicFramePr>
        <p:xfrm>
          <a:off x="6628698" y="5295941"/>
          <a:ext cx="350837" cy="312737"/>
        </p:xfrm>
        <a:graphic>
          <a:graphicData uri="http://schemas.openxmlformats.org/presentationml/2006/ole">
            <mc:AlternateContent xmlns:mc="http://schemas.openxmlformats.org/markup-compatibility/2006">
              <mc:Choice xmlns:v="urn:schemas-microsoft-com:vml" Requires="v">
                <p:oleObj spid="_x0000_s202075" name="Equation" r:id="rId41" imgW="139680" imgH="126720" progId="Equation.DSMT4">
                  <p:embed/>
                </p:oleObj>
              </mc:Choice>
              <mc:Fallback>
                <p:oleObj name="Equation" r:id="rId41" imgW="139680" imgH="126720" progId="Equation.DSMT4">
                  <p:embed/>
                  <p:pic>
                    <p:nvPicPr>
                      <p:cNvPr id="52" name="Object 122">
                        <a:extLst>
                          <a:ext uri="{FF2B5EF4-FFF2-40B4-BE49-F238E27FC236}">
                            <a16:creationId xmlns:a16="http://schemas.microsoft.com/office/drawing/2014/main" id="{F08E2384-D6D0-4BAB-A629-F907F2CAACA8}"/>
                          </a:ext>
                        </a:extLst>
                      </p:cNvPr>
                      <p:cNvPicPr>
                        <a:picLocks noChangeAspect="1" noChangeArrowheads="1"/>
                      </p:cNvPicPr>
                      <p:nvPr/>
                    </p:nvPicPr>
                    <p:blipFill>
                      <a:blip r:embed="rId42"/>
                      <a:srcRect/>
                      <a:stretch>
                        <a:fillRect/>
                      </a:stretch>
                    </p:blipFill>
                    <p:spPr bwMode="auto">
                      <a:xfrm>
                        <a:off x="6628698" y="5295941"/>
                        <a:ext cx="350837" cy="312737"/>
                      </a:xfrm>
                      <a:prstGeom prst="rect">
                        <a:avLst/>
                      </a:prstGeom>
                      <a:noFill/>
                      <a:ln>
                        <a:noFill/>
                      </a:ln>
                    </p:spPr>
                  </p:pic>
                </p:oleObj>
              </mc:Fallback>
            </mc:AlternateContent>
          </a:graphicData>
        </a:graphic>
      </p:graphicFrame>
      <p:graphicFrame>
        <p:nvGraphicFramePr>
          <p:cNvPr id="59" name="Object 122">
            <a:extLst>
              <a:ext uri="{FF2B5EF4-FFF2-40B4-BE49-F238E27FC236}">
                <a16:creationId xmlns:a16="http://schemas.microsoft.com/office/drawing/2014/main" id="{5D4B99E8-49E8-4A42-B540-D3730ABD4129}"/>
              </a:ext>
            </a:extLst>
          </p:cNvPr>
          <p:cNvGraphicFramePr>
            <a:graphicFrameLocks noChangeAspect="1"/>
          </p:cNvGraphicFramePr>
          <p:nvPr>
            <p:extLst>
              <p:ext uri="{D42A27DB-BD31-4B8C-83A1-F6EECF244321}">
                <p14:modId xmlns:p14="http://schemas.microsoft.com/office/powerpoint/2010/main" val="2972665223"/>
              </p:ext>
            </p:extLst>
          </p:nvPr>
        </p:nvGraphicFramePr>
        <p:xfrm>
          <a:off x="6653601" y="5872290"/>
          <a:ext cx="350837" cy="312737"/>
        </p:xfrm>
        <a:graphic>
          <a:graphicData uri="http://schemas.openxmlformats.org/presentationml/2006/ole">
            <mc:AlternateContent xmlns:mc="http://schemas.openxmlformats.org/markup-compatibility/2006">
              <mc:Choice xmlns:v="urn:schemas-microsoft-com:vml" Requires="v">
                <p:oleObj spid="_x0000_s202076" name="Equation" r:id="rId43" imgW="139680" imgH="126720" progId="Equation.DSMT4">
                  <p:embed/>
                </p:oleObj>
              </mc:Choice>
              <mc:Fallback>
                <p:oleObj name="Equation" r:id="rId43" imgW="139680" imgH="126720" progId="Equation.DSMT4">
                  <p:embed/>
                  <p:pic>
                    <p:nvPicPr>
                      <p:cNvPr id="58" name="Object 122">
                        <a:extLst>
                          <a:ext uri="{FF2B5EF4-FFF2-40B4-BE49-F238E27FC236}">
                            <a16:creationId xmlns:a16="http://schemas.microsoft.com/office/drawing/2014/main" id="{3CCFBD3F-4A45-4347-A8F9-67D0171DF538}"/>
                          </a:ext>
                        </a:extLst>
                      </p:cNvPr>
                      <p:cNvPicPr>
                        <a:picLocks noChangeAspect="1" noChangeArrowheads="1"/>
                      </p:cNvPicPr>
                      <p:nvPr/>
                    </p:nvPicPr>
                    <p:blipFill>
                      <a:blip r:embed="rId42"/>
                      <a:srcRect/>
                      <a:stretch>
                        <a:fillRect/>
                      </a:stretch>
                    </p:blipFill>
                    <p:spPr bwMode="auto">
                      <a:xfrm>
                        <a:off x="6653601" y="5872290"/>
                        <a:ext cx="350837" cy="312737"/>
                      </a:xfrm>
                      <a:prstGeom prst="rect">
                        <a:avLst/>
                      </a:prstGeom>
                      <a:noFill/>
                      <a:ln>
                        <a:noFill/>
                      </a:ln>
                    </p:spPr>
                  </p:pic>
                </p:oleObj>
              </mc:Fallback>
            </mc:AlternateContent>
          </a:graphicData>
        </a:graphic>
      </p:graphicFrame>
      <p:graphicFrame>
        <p:nvGraphicFramePr>
          <p:cNvPr id="60" name="Object 122">
            <a:extLst>
              <a:ext uri="{FF2B5EF4-FFF2-40B4-BE49-F238E27FC236}">
                <a16:creationId xmlns:a16="http://schemas.microsoft.com/office/drawing/2014/main" id="{9B7BCF27-D23F-4542-85D6-FDDF52AC1A60}"/>
              </a:ext>
            </a:extLst>
          </p:cNvPr>
          <p:cNvGraphicFramePr>
            <a:graphicFrameLocks noChangeAspect="1"/>
          </p:cNvGraphicFramePr>
          <p:nvPr>
            <p:extLst>
              <p:ext uri="{D42A27DB-BD31-4B8C-83A1-F6EECF244321}">
                <p14:modId xmlns:p14="http://schemas.microsoft.com/office/powerpoint/2010/main" val="595428195"/>
              </p:ext>
            </p:extLst>
          </p:nvPr>
        </p:nvGraphicFramePr>
        <p:xfrm>
          <a:off x="311349" y="6438148"/>
          <a:ext cx="350837" cy="312737"/>
        </p:xfrm>
        <a:graphic>
          <a:graphicData uri="http://schemas.openxmlformats.org/presentationml/2006/ole">
            <mc:AlternateContent xmlns:mc="http://schemas.openxmlformats.org/markup-compatibility/2006">
              <mc:Choice xmlns:v="urn:schemas-microsoft-com:vml" Requires="v">
                <p:oleObj spid="_x0000_s202077" name="Equation" r:id="rId44" imgW="139680" imgH="126720" progId="Equation.DSMT4">
                  <p:embed/>
                </p:oleObj>
              </mc:Choice>
              <mc:Fallback>
                <p:oleObj name="Equation" r:id="rId44" imgW="139680" imgH="126720" progId="Equation.DSMT4">
                  <p:embed/>
                  <p:pic>
                    <p:nvPicPr>
                      <p:cNvPr id="59" name="Object 122">
                        <a:extLst>
                          <a:ext uri="{FF2B5EF4-FFF2-40B4-BE49-F238E27FC236}">
                            <a16:creationId xmlns:a16="http://schemas.microsoft.com/office/drawing/2014/main" id="{5D4B99E8-49E8-4A42-B540-D3730ABD4129}"/>
                          </a:ext>
                        </a:extLst>
                      </p:cNvPr>
                      <p:cNvPicPr>
                        <a:picLocks noChangeAspect="1" noChangeArrowheads="1"/>
                      </p:cNvPicPr>
                      <p:nvPr/>
                    </p:nvPicPr>
                    <p:blipFill>
                      <a:blip r:embed="rId42"/>
                      <a:srcRect/>
                      <a:stretch>
                        <a:fillRect/>
                      </a:stretch>
                    </p:blipFill>
                    <p:spPr bwMode="auto">
                      <a:xfrm>
                        <a:off x="311349" y="6438148"/>
                        <a:ext cx="350837" cy="312737"/>
                      </a:xfrm>
                      <a:prstGeom prst="rect">
                        <a:avLst/>
                      </a:prstGeom>
                      <a:noFill/>
                      <a:ln>
                        <a:noFill/>
                      </a:ln>
                    </p:spPr>
                  </p:pic>
                </p:oleObj>
              </mc:Fallback>
            </mc:AlternateContent>
          </a:graphicData>
        </a:graphic>
      </p:graphicFrame>
      <p:graphicFrame>
        <p:nvGraphicFramePr>
          <p:cNvPr id="61" name="Object 122">
            <a:extLst>
              <a:ext uri="{FF2B5EF4-FFF2-40B4-BE49-F238E27FC236}">
                <a16:creationId xmlns:a16="http://schemas.microsoft.com/office/drawing/2014/main" id="{A1269E1A-3727-4B4E-9E5E-33E5085B5988}"/>
              </a:ext>
            </a:extLst>
          </p:cNvPr>
          <p:cNvGraphicFramePr>
            <a:graphicFrameLocks noChangeAspect="1"/>
          </p:cNvGraphicFramePr>
          <p:nvPr>
            <p:extLst>
              <p:ext uri="{D42A27DB-BD31-4B8C-83A1-F6EECF244321}">
                <p14:modId xmlns:p14="http://schemas.microsoft.com/office/powerpoint/2010/main" val="3055316118"/>
              </p:ext>
            </p:extLst>
          </p:nvPr>
        </p:nvGraphicFramePr>
        <p:xfrm>
          <a:off x="6690518" y="6418336"/>
          <a:ext cx="350837" cy="312737"/>
        </p:xfrm>
        <a:graphic>
          <a:graphicData uri="http://schemas.openxmlformats.org/presentationml/2006/ole">
            <mc:AlternateContent xmlns:mc="http://schemas.openxmlformats.org/markup-compatibility/2006">
              <mc:Choice xmlns:v="urn:schemas-microsoft-com:vml" Requires="v">
                <p:oleObj spid="_x0000_s202078" name="Equation" r:id="rId45" imgW="139680" imgH="126720" progId="Equation.DSMT4">
                  <p:embed/>
                </p:oleObj>
              </mc:Choice>
              <mc:Fallback>
                <p:oleObj name="Equation" r:id="rId45" imgW="139680" imgH="126720" progId="Equation.DSMT4">
                  <p:embed/>
                  <p:pic>
                    <p:nvPicPr>
                      <p:cNvPr id="59" name="Object 122">
                        <a:extLst>
                          <a:ext uri="{FF2B5EF4-FFF2-40B4-BE49-F238E27FC236}">
                            <a16:creationId xmlns:a16="http://schemas.microsoft.com/office/drawing/2014/main" id="{5D4B99E8-49E8-4A42-B540-D3730ABD4129}"/>
                          </a:ext>
                        </a:extLst>
                      </p:cNvPr>
                      <p:cNvPicPr>
                        <a:picLocks noChangeAspect="1" noChangeArrowheads="1"/>
                      </p:cNvPicPr>
                      <p:nvPr/>
                    </p:nvPicPr>
                    <p:blipFill>
                      <a:blip r:embed="rId42"/>
                      <a:srcRect/>
                      <a:stretch>
                        <a:fillRect/>
                      </a:stretch>
                    </p:blipFill>
                    <p:spPr bwMode="auto">
                      <a:xfrm>
                        <a:off x="6690518" y="6418336"/>
                        <a:ext cx="350837" cy="312737"/>
                      </a:xfrm>
                      <a:prstGeom prst="rect">
                        <a:avLst/>
                      </a:prstGeom>
                      <a:noFill/>
                      <a:ln>
                        <a:noFill/>
                      </a:ln>
                    </p:spPr>
                  </p:pic>
                </p:oleObj>
              </mc:Fallback>
            </mc:AlternateContent>
          </a:graphicData>
        </a:graphic>
      </p:graphicFrame>
      <p:sp>
        <p:nvSpPr>
          <p:cNvPr id="55" name="AutoShape 3">
            <a:extLst>
              <a:ext uri="{FF2B5EF4-FFF2-40B4-BE49-F238E27FC236}">
                <a16:creationId xmlns:a16="http://schemas.microsoft.com/office/drawing/2014/main" id="{D20AC9DC-7CBB-46F2-BD6B-6B39BC31B520}"/>
              </a:ext>
            </a:extLst>
          </p:cNvPr>
          <p:cNvSpPr>
            <a:spLocks noChangeArrowheads="1"/>
          </p:cNvSpPr>
          <p:nvPr/>
        </p:nvSpPr>
        <p:spPr bwMode="auto">
          <a:xfrm>
            <a:off x="6432145" y="2845594"/>
            <a:ext cx="442912"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63" name="Line 9">
            <a:extLst>
              <a:ext uri="{FF2B5EF4-FFF2-40B4-BE49-F238E27FC236}">
                <a16:creationId xmlns:a16="http://schemas.microsoft.com/office/drawing/2014/main" id="{2E12A997-77EB-4424-8B69-2C018B371309}"/>
              </a:ext>
            </a:extLst>
          </p:cNvPr>
          <p:cNvSpPr>
            <a:spLocks noChangeShapeType="1"/>
          </p:cNvSpPr>
          <p:nvPr/>
        </p:nvSpPr>
        <p:spPr bwMode="auto">
          <a:xfrm>
            <a:off x="2970830" y="3653150"/>
            <a:ext cx="2121870" cy="363090"/>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65" name="AutoShape 45">
            <a:extLst>
              <a:ext uri="{FF2B5EF4-FFF2-40B4-BE49-F238E27FC236}">
                <a16:creationId xmlns:a16="http://schemas.microsoft.com/office/drawing/2014/main" id="{293C07F1-C38E-46D8-A97D-0602E4E2F150}"/>
              </a:ext>
            </a:extLst>
          </p:cNvPr>
          <p:cNvSpPr>
            <a:spLocks noChangeArrowheads="1"/>
          </p:cNvSpPr>
          <p:nvPr/>
        </p:nvSpPr>
        <p:spPr bwMode="auto">
          <a:xfrm>
            <a:off x="4846752" y="4766124"/>
            <a:ext cx="442913"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66" name="Line 48">
            <a:extLst>
              <a:ext uri="{FF2B5EF4-FFF2-40B4-BE49-F238E27FC236}">
                <a16:creationId xmlns:a16="http://schemas.microsoft.com/office/drawing/2014/main" id="{4F865619-5B64-4741-820A-8582D7A5355F}"/>
              </a:ext>
            </a:extLst>
          </p:cNvPr>
          <p:cNvSpPr>
            <a:spLocks noChangeShapeType="1"/>
          </p:cNvSpPr>
          <p:nvPr/>
        </p:nvSpPr>
        <p:spPr bwMode="auto">
          <a:xfrm flipH="1" flipV="1">
            <a:off x="968874" y="3219048"/>
            <a:ext cx="3845365" cy="1565058"/>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67" name="Rectangle 62">
            <a:extLst>
              <a:ext uri="{FF2B5EF4-FFF2-40B4-BE49-F238E27FC236}">
                <a16:creationId xmlns:a16="http://schemas.microsoft.com/office/drawing/2014/main" id="{D9EE81BB-1D45-4E55-8CF6-E2C75AC44FC7}"/>
              </a:ext>
            </a:extLst>
          </p:cNvPr>
          <p:cNvSpPr>
            <a:spLocks noChangeArrowheads="1"/>
          </p:cNvSpPr>
          <p:nvPr/>
        </p:nvSpPr>
        <p:spPr bwMode="auto">
          <a:xfrm>
            <a:off x="5718461" y="2745172"/>
            <a:ext cx="131921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r>
              <a:rPr lang="ja-JP" altLang="en-US" sz="2800" b="0" dirty="0">
                <a:solidFill>
                  <a:srgbClr val="000000"/>
                </a:solidFill>
              </a:rPr>
              <a:t>質量</a:t>
            </a:r>
            <a:r>
              <a:rPr lang="en-US" altLang="ja-JP" sz="2800" b="0" i="1" dirty="0">
                <a:solidFill>
                  <a:srgbClr val="000000"/>
                </a:solidFill>
                <a:latin typeface="Bookman Old Style" pitchFamily="18" charset="0"/>
              </a:rPr>
              <a:t>m</a:t>
            </a:r>
            <a:endParaRPr lang="en-US" altLang="ja-JP" sz="2800" b="0" dirty="0">
              <a:solidFill>
                <a:srgbClr val="000000"/>
              </a:solidFill>
            </a:endParaRPr>
          </a:p>
        </p:txBody>
      </p:sp>
      <p:sp>
        <p:nvSpPr>
          <p:cNvPr id="69" name="Line 46">
            <a:extLst>
              <a:ext uri="{FF2B5EF4-FFF2-40B4-BE49-F238E27FC236}">
                <a16:creationId xmlns:a16="http://schemas.microsoft.com/office/drawing/2014/main" id="{9DB5DB88-E361-464E-A7F7-DE4161E34B71}"/>
              </a:ext>
            </a:extLst>
          </p:cNvPr>
          <p:cNvSpPr>
            <a:spLocks noChangeShapeType="1"/>
          </p:cNvSpPr>
          <p:nvPr/>
        </p:nvSpPr>
        <p:spPr bwMode="auto">
          <a:xfrm flipV="1">
            <a:off x="5292725" y="3081338"/>
            <a:ext cx="3654425" cy="2089150"/>
          </a:xfrm>
          <a:prstGeom prst="line">
            <a:avLst/>
          </a:prstGeom>
          <a:noFill/>
          <a:ln w="28575">
            <a:solidFill>
              <a:srgbClr val="000000"/>
            </a:solidFill>
            <a:round/>
            <a:headEnd type="arrow" w="med" len="me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70" name="Object 82">
            <a:extLst>
              <a:ext uri="{FF2B5EF4-FFF2-40B4-BE49-F238E27FC236}">
                <a16:creationId xmlns:a16="http://schemas.microsoft.com/office/drawing/2014/main" id="{8434DE5A-4982-418C-B287-7A5DCE3C78CE}"/>
              </a:ext>
            </a:extLst>
          </p:cNvPr>
          <p:cNvGraphicFramePr>
            <a:graphicFrameLocks noChangeAspect="1"/>
          </p:cNvGraphicFramePr>
          <p:nvPr/>
        </p:nvGraphicFramePr>
        <p:xfrm>
          <a:off x="4910138" y="4841875"/>
          <a:ext cx="403225" cy="395288"/>
        </p:xfrm>
        <a:graphic>
          <a:graphicData uri="http://schemas.openxmlformats.org/presentationml/2006/ole">
            <mc:AlternateContent xmlns:mc="http://schemas.openxmlformats.org/markup-compatibility/2006">
              <mc:Choice xmlns:v="urn:schemas-microsoft-com:vml" Requires="v">
                <p:oleObj spid="_x0000_s202079" name="数式" r:id="rId46" imgW="139700" imgH="139700" progId="Equation.3">
                  <p:embed/>
                </p:oleObj>
              </mc:Choice>
              <mc:Fallback>
                <p:oleObj name="数式" r:id="rId46" imgW="139700" imgH="139700" progId="Equation.3">
                  <p:embed/>
                  <p:pic>
                    <p:nvPicPr>
                      <p:cNvPr id="523346" name="Object 82"/>
                      <p:cNvPicPr>
                        <a:picLocks noChangeAspect="1" noChangeArrowheads="1"/>
                      </p:cNvPicPr>
                      <p:nvPr/>
                    </p:nvPicPr>
                    <p:blipFill>
                      <a:blip r:embed="rId47">
                        <a:extLst>
                          <a:ext uri="{28A0092B-C50C-407E-A947-70E740481C1C}">
                            <a14:useLocalDpi xmlns:a14="http://schemas.microsoft.com/office/drawing/2010/main" val="0"/>
                          </a:ext>
                        </a:extLst>
                      </a:blip>
                      <a:srcRect/>
                      <a:stretch>
                        <a:fillRect/>
                      </a:stretch>
                    </p:blipFill>
                    <p:spPr bwMode="auto">
                      <a:xfrm>
                        <a:off x="4910138" y="4841875"/>
                        <a:ext cx="403225" cy="39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1" name="Line 48">
            <a:extLst>
              <a:ext uri="{FF2B5EF4-FFF2-40B4-BE49-F238E27FC236}">
                <a16:creationId xmlns:a16="http://schemas.microsoft.com/office/drawing/2014/main" id="{DEBA36E9-0165-486C-A449-2823C3B7187C}"/>
              </a:ext>
            </a:extLst>
          </p:cNvPr>
          <p:cNvSpPr>
            <a:spLocks noChangeShapeType="1"/>
          </p:cNvSpPr>
          <p:nvPr/>
        </p:nvSpPr>
        <p:spPr bwMode="auto">
          <a:xfrm flipH="1" flipV="1">
            <a:off x="706436" y="2761806"/>
            <a:ext cx="5720475" cy="147683"/>
          </a:xfrm>
          <a:custGeom>
            <a:avLst/>
            <a:gdLst>
              <a:gd name="connsiteX0" fmla="*/ 0 w 10000"/>
              <a:gd name="connsiteY0" fmla="*/ 0 h 10000"/>
              <a:gd name="connsiteX1" fmla="*/ 10000 w 10000"/>
              <a:gd name="connsiteY1" fmla="*/ 10000 h 10000"/>
              <a:gd name="connsiteX0" fmla="*/ 0 w 10000"/>
              <a:gd name="connsiteY0" fmla="*/ 0 h 10000"/>
              <a:gd name="connsiteX1" fmla="*/ 10000 w 10000"/>
              <a:gd name="connsiteY1" fmla="*/ 10000 h 10000"/>
              <a:gd name="connsiteX0" fmla="*/ 0 w 10000"/>
              <a:gd name="connsiteY0" fmla="*/ 0 h 237411"/>
              <a:gd name="connsiteX1" fmla="*/ 10000 w 10000"/>
              <a:gd name="connsiteY1" fmla="*/ 10000 h 237411"/>
              <a:gd name="connsiteX0" fmla="*/ 0 w 10000"/>
              <a:gd name="connsiteY0" fmla="*/ 0 h 388042"/>
              <a:gd name="connsiteX1" fmla="*/ 10000 w 10000"/>
              <a:gd name="connsiteY1" fmla="*/ 10000 h 388042"/>
            </a:gdLst>
            <a:ahLst/>
            <a:cxnLst>
              <a:cxn ang="0">
                <a:pos x="connsiteX0" y="connsiteY0"/>
              </a:cxn>
              <a:cxn ang="0">
                <a:pos x="connsiteX1" y="connsiteY1"/>
              </a:cxn>
            </a:cxnLst>
            <a:rect l="l" t="t" r="r" b="b"/>
            <a:pathLst>
              <a:path w="10000" h="388042">
                <a:moveTo>
                  <a:pt x="0" y="0"/>
                </a:moveTo>
                <a:cubicBezTo>
                  <a:pt x="163" y="529974"/>
                  <a:pt x="9770" y="501392"/>
                  <a:pt x="10000" y="10000"/>
                </a:cubicBezTo>
              </a:path>
            </a:pathLst>
          </a:cu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72" name="AutoShape 3">
            <a:extLst>
              <a:ext uri="{FF2B5EF4-FFF2-40B4-BE49-F238E27FC236}">
                <a16:creationId xmlns:a16="http://schemas.microsoft.com/office/drawing/2014/main" id="{AF584640-A108-4CC0-BA1F-4E1A508F878B}"/>
              </a:ext>
            </a:extLst>
          </p:cNvPr>
          <p:cNvSpPr>
            <a:spLocks noChangeArrowheads="1"/>
          </p:cNvSpPr>
          <p:nvPr/>
        </p:nvSpPr>
        <p:spPr bwMode="auto">
          <a:xfrm>
            <a:off x="7592378" y="3761581"/>
            <a:ext cx="442912"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73" name="Line 9">
            <a:extLst>
              <a:ext uri="{FF2B5EF4-FFF2-40B4-BE49-F238E27FC236}">
                <a16:creationId xmlns:a16="http://schemas.microsoft.com/office/drawing/2014/main" id="{C23051A9-E0B1-40E2-9DDA-901861AAB5D9}"/>
              </a:ext>
            </a:extLst>
          </p:cNvPr>
          <p:cNvSpPr>
            <a:spLocks noChangeShapeType="1"/>
          </p:cNvSpPr>
          <p:nvPr/>
        </p:nvSpPr>
        <p:spPr bwMode="auto">
          <a:xfrm>
            <a:off x="4207150" y="3614868"/>
            <a:ext cx="957170" cy="121868"/>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74" name="AutoShape 45">
            <a:extLst>
              <a:ext uri="{FF2B5EF4-FFF2-40B4-BE49-F238E27FC236}">
                <a16:creationId xmlns:a16="http://schemas.microsoft.com/office/drawing/2014/main" id="{695C15D9-05A5-449F-9F9C-B539CD0CBBA0}"/>
              </a:ext>
            </a:extLst>
          </p:cNvPr>
          <p:cNvSpPr>
            <a:spLocks noChangeArrowheads="1"/>
          </p:cNvSpPr>
          <p:nvPr/>
        </p:nvSpPr>
        <p:spPr bwMode="auto">
          <a:xfrm>
            <a:off x="5149283" y="3497400"/>
            <a:ext cx="1441672"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75" name="Line 48">
            <a:extLst>
              <a:ext uri="{FF2B5EF4-FFF2-40B4-BE49-F238E27FC236}">
                <a16:creationId xmlns:a16="http://schemas.microsoft.com/office/drawing/2014/main" id="{9B630137-CCC4-49CA-A426-DF1BF29BB572}"/>
              </a:ext>
            </a:extLst>
          </p:cNvPr>
          <p:cNvSpPr>
            <a:spLocks noChangeShapeType="1"/>
          </p:cNvSpPr>
          <p:nvPr/>
        </p:nvSpPr>
        <p:spPr bwMode="auto">
          <a:xfrm flipH="1" flipV="1">
            <a:off x="3138832" y="3197189"/>
            <a:ext cx="2007276" cy="444635"/>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76" name="Line 48">
            <a:extLst>
              <a:ext uri="{FF2B5EF4-FFF2-40B4-BE49-F238E27FC236}">
                <a16:creationId xmlns:a16="http://schemas.microsoft.com/office/drawing/2014/main" id="{3691DA75-681D-4FC7-A69B-10C711B15B62}"/>
              </a:ext>
            </a:extLst>
          </p:cNvPr>
          <p:cNvSpPr>
            <a:spLocks noChangeShapeType="1"/>
          </p:cNvSpPr>
          <p:nvPr/>
        </p:nvSpPr>
        <p:spPr bwMode="auto">
          <a:xfrm flipH="1" flipV="1">
            <a:off x="4041248" y="3182351"/>
            <a:ext cx="3523713" cy="944497"/>
          </a:xfrm>
          <a:custGeom>
            <a:avLst/>
            <a:gdLst>
              <a:gd name="connsiteX0" fmla="*/ 0 w 10000"/>
              <a:gd name="connsiteY0" fmla="*/ 0 h 10000"/>
              <a:gd name="connsiteX1" fmla="*/ 10000 w 10000"/>
              <a:gd name="connsiteY1" fmla="*/ 10000 h 10000"/>
              <a:gd name="connsiteX0" fmla="*/ 0 w 10000"/>
              <a:gd name="connsiteY0" fmla="*/ 0 h 10000"/>
              <a:gd name="connsiteX1" fmla="*/ 10000 w 10000"/>
              <a:gd name="connsiteY1" fmla="*/ 10000 h 10000"/>
              <a:gd name="connsiteX0" fmla="*/ 0 w 10000"/>
              <a:gd name="connsiteY0" fmla="*/ 0 h 237411"/>
              <a:gd name="connsiteX1" fmla="*/ 10000 w 10000"/>
              <a:gd name="connsiteY1" fmla="*/ 10000 h 237411"/>
              <a:gd name="connsiteX0" fmla="*/ 0 w 10000"/>
              <a:gd name="connsiteY0" fmla="*/ 0 h 388042"/>
              <a:gd name="connsiteX1" fmla="*/ 10000 w 10000"/>
              <a:gd name="connsiteY1" fmla="*/ 10000 h 388042"/>
              <a:gd name="connsiteX0" fmla="*/ 0 w 6339"/>
              <a:gd name="connsiteY0" fmla="*/ 119172 h 449529"/>
              <a:gd name="connsiteX1" fmla="*/ 6339 w 6339"/>
              <a:gd name="connsiteY1" fmla="*/ 0 h 449529"/>
              <a:gd name="connsiteX0" fmla="*/ 0 w 10027"/>
              <a:gd name="connsiteY0" fmla="*/ 0 h 82841"/>
              <a:gd name="connsiteX1" fmla="*/ 10027 w 10027"/>
              <a:gd name="connsiteY1" fmla="*/ 81830 h 82841"/>
              <a:gd name="connsiteX0" fmla="*/ 0 w 9729"/>
              <a:gd name="connsiteY0" fmla="*/ 0 h 71498"/>
              <a:gd name="connsiteX1" fmla="*/ 9729 w 9729"/>
              <a:gd name="connsiteY1" fmla="*/ 70336 h 71498"/>
              <a:gd name="connsiteX0" fmla="*/ 0 w 10000"/>
              <a:gd name="connsiteY0" fmla="*/ 308 h 10262"/>
              <a:gd name="connsiteX1" fmla="*/ 10000 w 10000"/>
              <a:gd name="connsiteY1" fmla="*/ 10145 h 10262"/>
              <a:gd name="connsiteX0" fmla="*/ 0 w 10050"/>
              <a:gd name="connsiteY0" fmla="*/ 817 h 10654"/>
              <a:gd name="connsiteX1" fmla="*/ 10000 w 10050"/>
              <a:gd name="connsiteY1" fmla="*/ 10654 h 10654"/>
              <a:gd name="connsiteX0" fmla="*/ 0 w 10603"/>
              <a:gd name="connsiteY0" fmla="*/ 1268 h 8452"/>
              <a:gd name="connsiteX1" fmla="*/ 10557 w 10603"/>
              <a:gd name="connsiteY1" fmla="*/ 8452 h 8452"/>
              <a:gd name="connsiteX0" fmla="*/ 0 w 9957"/>
              <a:gd name="connsiteY0" fmla="*/ 801 h 9301"/>
              <a:gd name="connsiteX1" fmla="*/ 9957 w 9957"/>
              <a:gd name="connsiteY1" fmla="*/ 9301 h 9301"/>
              <a:gd name="connsiteX0" fmla="*/ 0 w 9657"/>
              <a:gd name="connsiteY0" fmla="*/ 852 h 10093"/>
              <a:gd name="connsiteX1" fmla="*/ 9657 w 9657"/>
              <a:gd name="connsiteY1" fmla="*/ 10093 h 10093"/>
              <a:gd name="connsiteX0" fmla="*/ 0 w 10000"/>
              <a:gd name="connsiteY0" fmla="*/ 1335 h 10491"/>
              <a:gd name="connsiteX1" fmla="*/ 10000 w 10000"/>
              <a:gd name="connsiteY1" fmla="*/ 10491 h 10491"/>
              <a:gd name="connsiteX0" fmla="*/ 0 w 10000"/>
              <a:gd name="connsiteY0" fmla="*/ 71 h 9227"/>
              <a:gd name="connsiteX1" fmla="*/ 10000 w 10000"/>
              <a:gd name="connsiteY1" fmla="*/ 9227 h 9227"/>
            </a:gdLst>
            <a:ahLst/>
            <a:cxnLst>
              <a:cxn ang="0">
                <a:pos x="connsiteX0" y="connsiteY0"/>
              </a:cxn>
              <a:cxn ang="0">
                <a:pos x="connsiteX1" y="connsiteY1"/>
              </a:cxn>
            </a:cxnLst>
            <a:rect l="l" t="t" r="r" b="b"/>
            <a:pathLst>
              <a:path w="10000" h="9227">
                <a:moveTo>
                  <a:pt x="0" y="71"/>
                </a:moveTo>
                <a:cubicBezTo>
                  <a:pt x="7066" y="-79"/>
                  <a:pt x="6326" y="-800"/>
                  <a:pt x="10000" y="9227"/>
                </a:cubicBezTo>
              </a:path>
            </a:pathLst>
          </a:cu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4" name="正方形/長方形 3">
            <a:extLst>
              <a:ext uri="{FF2B5EF4-FFF2-40B4-BE49-F238E27FC236}">
                <a16:creationId xmlns:a16="http://schemas.microsoft.com/office/drawing/2014/main" id="{616F85A2-1B29-4023-828E-FBAB08FEA77E}"/>
              </a:ext>
            </a:extLst>
          </p:cNvPr>
          <p:cNvSpPr/>
          <p:nvPr/>
        </p:nvSpPr>
        <p:spPr>
          <a:xfrm>
            <a:off x="6978102" y="2362798"/>
            <a:ext cx="1726755" cy="523220"/>
          </a:xfrm>
          <a:prstGeom prst="rect">
            <a:avLst/>
          </a:prstGeom>
        </p:spPr>
        <p:txBody>
          <a:bodyPr wrap="none">
            <a:spAutoFit/>
          </a:bodyPr>
          <a:lstStyle/>
          <a:p>
            <a:r>
              <a:rPr lang="en-US" altLang="ja-JP" i="1" dirty="0">
                <a:solidFill>
                  <a:srgbClr val="000000"/>
                </a:solidFill>
                <a:latin typeface="Bookman Old Style" pitchFamily="18" charset="0"/>
              </a:rPr>
              <a:t>I </a:t>
            </a:r>
            <a:r>
              <a:rPr lang="en-US" altLang="ja-JP" dirty="0">
                <a:solidFill>
                  <a:srgbClr val="000000"/>
                </a:solidFill>
                <a:cs typeface="Times New Roman" panose="02020603050405020304" pitchFamily="18" charset="0"/>
              </a:rPr>
              <a:t>=2</a:t>
            </a:r>
            <a:r>
              <a:rPr lang="en-US" altLang="ja-JP" i="1" dirty="0">
                <a:solidFill>
                  <a:srgbClr val="000000"/>
                </a:solidFill>
                <a:latin typeface="Bookman Old Style" pitchFamily="18" charset="0"/>
              </a:rPr>
              <a:t>ma</a:t>
            </a:r>
            <a:r>
              <a:rPr lang="en-US" altLang="ja-JP" baseline="30000" dirty="0">
                <a:solidFill>
                  <a:srgbClr val="000000"/>
                </a:solidFill>
                <a:cs typeface="Times New Roman" panose="02020603050405020304" pitchFamily="18" charset="0"/>
              </a:rPr>
              <a:t>2</a:t>
            </a:r>
            <a:r>
              <a:rPr lang="en-US" altLang="ja-JP" dirty="0">
                <a:solidFill>
                  <a:srgbClr val="000000"/>
                </a:solidFill>
                <a:cs typeface="Times New Roman" panose="02020603050405020304" pitchFamily="18" charset="0"/>
              </a:rPr>
              <a:t>/5</a:t>
            </a:r>
            <a:endParaRPr lang="ja-JP" altLang="en-US" dirty="0"/>
          </a:p>
        </p:txBody>
      </p:sp>
      <p:sp>
        <p:nvSpPr>
          <p:cNvPr id="77" name="Line 7">
            <a:extLst>
              <a:ext uri="{FF2B5EF4-FFF2-40B4-BE49-F238E27FC236}">
                <a16:creationId xmlns:a16="http://schemas.microsoft.com/office/drawing/2014/main" id="{C42839B4-B852-4241-A70F-51FD04AA88DF}"/>
              </a:ext>
            </a:extLst>
          </p:cNvPr>
          <p:cNvSpPr>
            <a:spLocks noChangeShapeType="1"/>
          </p:cNvSpPr>
          <p:nvPr/>
        </p:nvSpPr>
        <p:spPr bwMode="auto">
          <a:xfrm flipH="1">
            <a:off x="6556375" y="3514725"/>
            <a:ext cx="619125" cy="369888"/>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78" name="Line 8">
            <a:extLst>
              <a:ext uri="{FF2B5EF4-FFF2-40B4-BE49-F238E27FC236}">
                <a16:creationId xmlns:a16="http://schemas.microsoft.com/office/drawing/2014/main" id="{2A1A1A7F-E87D-4D3B-801E-3670EB932C35}"/>
              </a:ext>
            </a:extLst>
          </p:cNvPr>
          <p:cNvSpPr>
            <a:spLocks noChangeShapeType="1"/>
          </p:cNvSpPr>
          <p:nvPr/>
        </p:nvSpPr>
        <p:spPr bwMode="auto">
          <a:xfrm flipH="1" flipV="1">
            <a:off x="6564313" y="3881438"/>
            <a:ext cx="620712" cy="1103312"/>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79" name="Object 127">
            <a:extLst>
              <a:ext uri="{FF2B5EF4-FFF2-40B4-BE49-F238E27FC236}">
                <a16:creationId xmlns:a16="http://schemas.microsoft.com/office/drawing/2014/main" id="{5953DD9D-C24D-4F09-814C-52D80A8EBE62}"/>
              </a:ext>
            </a:extLst>
          </p:cNvPr>
          <p:cNvGraphicFramePr>
            <a:graphicFrameLocks noChangeAspect="1"/>
          </p:cNvGraphicFramePr>
          <p:nvPr>
            <p:extLst>
              <p:ext uri="{D42A27DB-BD31-4B8C-83A1-F6EECF244321}">
                <p14:modId xmlns:p14="http://schemas.microsoft.com/office/powerpoint/2010/main" val="1251062731"/>
              </p:ext>
            </p:extLst>
          </p:nvPr>
        </p:nvGraphicFramePr>
        <p:xfrm>
          <a:off x="6835775" y="4137025"/>
          <a:ext cx="324803" cy="445725"/>
        </p:xfrm>
        <a:graphic>
          <a:graphicData uri="http://schemas.openxmlformats.org/presentationml/2006/ole">
            <mc:AlternateContent xmlns:mc="http://schemas.openxmlformats.org/markup-compatibility/2006">
              <mc:Choice xmlns:v="urn:schemas-microsoft-com:vml" Requires="v">
                <p:oleObj spid="_x0000_s202080" name="数式" r:id="rId48" imgW="126725" imgH="177415" progId="Equation.3">
                  <p:embed/>
                </p:oleObj>
              </mc:Choice>
              <mc:Fallback>
                <p:oleObj name="数式" r:id="rId48" imgW="126725" imgH="177415" progId="Equation.3">
                  <p:embed/>
                  <p:pic>
                    <p:nvPicPr>
                      <p:cNvPr id="33" name="Object 127">
                        <a:extLst>
                          <a:ext uri="{FF2B5EF4-FFF2-40B4-BE49-F238E27FC236}">
                            <a16:creationId xmlns:a16="http://schemas.microsoft.com/office/drawing/2014/main" id="{32186EC5-3D07-4FB6-8DFA-76A727819D5D}"/>
                          </a:ext>
                        </a:extLst>
                      </p:cNvPr>
                      <p:cNvPicPr>
                        <a:picLocks noChangeAspect="1" noChangeArrowheads="1"/>
                      </p:cNvPicPr>
                      <p:nvPr/>
                    </p:nvPicPr>
                    <p:blipFill>
                      <a:blip r:embed="rId49">
                        <a:extLst>
                          <a:ext uri="{28A0092B-C50C-407E-A947-70E740481C1C}">
                            <a14:useLocalDpi xmlns:a14="http://schemas.microsoft.com/office/drawing/2010/main" val="0"/>
                          </a:ext>
                        </a:extLst>
                      </a:blip>
                      <a:srcRect/>
                      <a:stretch>
                        <a:fillRect/>
                      </a:stretch>
                    </p:blipFill>
                    <p:spPr bwMode="auto">
                      <a:xfrm>
                        <a:off x="6835775" y="4137025"/>
                        <a:ext cx="324803" cy="445725"/>
                      </a:xfrm>
                      <a:prstGeom prst="rect">
                        <a:avLst/>
                      </a:prstGeom>
                      <a:noFill/>
                      <a:ln>
                        <a:noFill/>
                      </a:ln>
                    </p:spPr>
                  </p:pic>
                </p:oleObj>
              </mc:Fallback>
            </mc:AlternateContent>
          </a:graphicData>
        </a:graphic>
      </p:graphicFrame>
      <p:graphicFrame>
        <p:nvGraphicFramePr>
          <p:cNvPr id="80" name="Object 105">
            <a:extLst>
              <a:ext uri="{FF2B5EF4-FFF2-40B4-BE49-F238E27FC236}">
                <a16:creationId xmlns:a16="http://schemas.microsoft.com/office/drawing/2014/main" id="{450DFE25-C14A-4154-8963-6B7CB9E1799B}"/>
              </a:ext>
            </a:extLst>
          </p:cNvPr>
          <p:cNvGraphicFramePr>
            <a:graphicFrameLocks noChangeAspect="1"/>
          </p:cNvGraphicFramePr>
          <p:nvPr>
            <p:extLst>
              <p:ext uri="{D42A27DB-BD31-4B8C-83A1-F6EECF244321}">
                <p14:modId xmlns:p14="http://schemas.microsoft.com/office/powerpoint/2010/main" val="1771096145"/>
              </p:ext>
            </p:extLst>
          </p:nvPr>
        </p:nvGraphicFramePr>
        <p:xfrm>
          <a:off x="5276578" y="3524615"/>
          <a:ext cx="1361283" cy="474287"/>
        </p:xfrm>
        <a:graphic>
          <a:graphicData uri="http://schemas.openxmlformats.org/presentationml/2006/ole">
            <mc:AlternateContent xmlns:mc="http://schemas.openxmlformats.org/markup-compatibility/2006">
              <mc:Choice xmlns:v="urn:schemas-microsoft-com:vml" Requires="v">
                <p:oleObj spid="_x0000_s202081" name="Equation" r:id="rId50" imgW="571320" imgH="203040" progId="Equation.DSMT4">
                  <p:embed/>
                </p:oleObj>
              </mc:Choice>
              <mc:Fallback>
                <p:oleObj name="Equation" r:id="rId50" imgW="571320" imgH="203040" progId="Equation.DSMT4">
                  <p:embed/>
                  <p:pic>
                    <p:nvPicPr>
                      <p:cNvPr id="36" name="Object 105">
                        <a:extLst>
                          <a:ext uri="{FF2B5EF4-FFF2-40B4-BE49-F238E27FC236}">
                            <a16:creationId xmlns:a16="http://schemas.microsoft.com/office/drawing/2014/main" id="{D16E4648-EC4B-4E8B-9EB1-605D6E35AC62}"/>
                          </a:ext>
                        </a:extLst>
                      </p:cNvPr>
                      <p:cNvPicPr>
                        <a:picLocks noChangeAspect="1" noChangeArrowheads="1"/>
                      </p:cNvPicPr>
                      <p:nvPr/>
                    </p:nvPicPr>
                    <p:blipFill>
                      <a:blip r:embed="rId11"/>
                      <a:srcRect/>
                      <a:stretch>
                        <a:fillRect/>
                      </a:stretch>
                    </p:blipFill>
                    <p:spPr bwMode="auto">
                      <a:xfrm>
                        <a:off x="5276578" y="3524615"/>
                        <a:ext cx="1361283" cy="474287"/>
                      </a:xfrm>
                      <a:prstGeom prst="rect">
                        <a:avLst/>
                      </a:prstGeom>
                      <a:noFill/>
                      <a:ln>
                        <a:noFill/>
                      </a:ln>
                    </p:spPr>
                  </p:pic>
                </p:oleObj>
              </mc:Fallback>
            </mc:AlternateContent>
          </a:graphicData>
        </a:graphic>
      </p:graphicFrame>
      <p:sp>
        <p:nvSpPr>
          <p:cNvPr id="81" name="Line 5">
            <a:extLst>
              <a:ext uri="{FF2B5EF4-FFF2-40B4-BE49-F238E27FC236}">
                <a16:creationId xmlns:a16="http://schemas.microsoft.com/office/drawing/2014/main" id="{6FFD3FB6-1063-4E27-856B-E4604213D0D9}"/>
              </a:ext>
            </a:extLst>
          </p:cNvPr>
          <p:cNvSpPr>
            <a:spLocks noChangeShapeType="1"/>
          </p:cNvSpPr>
          <p:nvPr/>
        </p:nvSpPr>
        <p:spPr bwMode="auto">
          <a:xfrm flipV="1">
            <a:off x="7424738" y="3635375"/>
            <a:ext cx="536575" cy="317500"/>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82" name="Object 89">
            <a:extLst>
              <a:ext uri="{FF2B5EF4-FFF2-40B4-BE49-F238E27FC236}">
                <a16:creationId xmlns:a16="http://schemas.microsoft.com/office/drawing/2014/main" id="{A84340BB-D0E6-4F7A-8098-48C566C08518}"/>
              </a:ext>
            </a:extLst>
          </p:cNvPr>
          <p:cNvGraphicFramePr>
            <a:graphicFrameLocks noChangeAspect="1"/>
          </p:cNvGraphicFramePr>
          <p:nvPr>
            <p:extLst>
              <p:ext uri="{D42A27DB-BD31-4B8C-83A1-F6EECF244321}">
                <p14:modId xmlns:p14="http://schemas.microsoft.com/office/powerpoint/2010/main" val="3439574849"/>
              </p:ext>
            </p:extLst>
          </p:nvPr>
        </p:nvGraphicFramePr>
        <p:xfrm>
          <a:off x="7651750" y="3795713"/>
          <a:ext cx="421821" cy="413385"/>
        </p:xfrm>
        <a:graphic>
          <a:graphicData uri="http://schemas.openxmlformats.org/presentationml/2006/ole">
            <mc:AlternateContent xmlns:mc="http://schemas.openxmlformats.org/markup-compatibility/2006">
              <mc:Choice xmlns:v="urn:schemas-microsoft-com:vml" Requires="v">
                <p:oleObj spid="_x0000_s202082" name="数式" r:id="rId51" imgW="164885" imgH="164885" progId="Equation.3">
                  <p:embed/>
                </p:oleObj>
              </mc:Choice>
              <mc:Fallback>
                <p:oleObj name="数式" r:id="rId51" imgW="164885" imgH="164885" progId="Equation.3">
                  <p:embed/>
                  <p:pic>
                    <p:nvPicPr>
                      <p:cNvPr id="29" name="Object 89">
                        <a:extLst>
                          <a:ext uri="{FF2B5EF4-FFF2-40B4-BE49-F238E27FC236}">
                            <a16:creationId xmlns:a16="http://schemas.microsoft.com/office/drawing/2014/main" id="{3BB0C6C9-9CB7-49C3-B62F-26E65ECB2B0A}"/>
                          </a:ext>
                        </a:extLst>
                      </p:cNvPr>
                      <p:cNvPicPr>
                        <a:picLocks noChangeAspect="1" noChangeArrowheads="1"/>
                      </p:cNvPicPr>
                      <p:nvPr/>
                    </p:nvPicPr>
                    <p:blipFill>
                      <a:blip r:embed="rId52">
                        <a:extLst>
                          <a:ext uri="{28A0092B-C50C-407E-A947-70E740481C1C}">
                            <a14:useLocalDpi xmlns:a14="http://schemas.microsoft.com/office/drawing/2010/main" val="0"/>
                          </a:ext>
                        </a:extLst>
                      </a:blip>
                      <a:srcRect/>
                      <a:stretch>
                        <a:fillRect/>
                      </a:stretch>
                    </p:blipFill>
                    <p:spPr bwMode="auto">
                      <a:xfrm>
                        <a:off x="7651750" y="3795713"/>
                        <a:ext cx="421821" cy="413385"/>
                      </a:xfrm>
                      <a:prstGeom prst="rect">
                        <a:avLst/>
                      </a:prstGeom>
                      <a:noFill/>
                      <a:ln>
                        <a:noFill/>
                      </a:ln>
                    </p:spPr>
                  </p:pic>
                </p:oleObj>
              </mc:Fallback>
            </mc:AlternateContent>
          </a:graphicData>
        </a:graphic>
      </p:graphicFrame>
      <p:sp>
        <p:nvSpPr>
          <p:cNvPr id="87" name="AutoShape 3">
            <a:extLst>
              <a:ext uri="{FF2B5EF4-FFF2-40B4-BE49-F238E27FC236}">
                <a16:creationId xmlns:a16="http://schemas.microsoft.com/office/drawing/2014/main" id="{2F88338E-80F5-41CC-9E23-6A4182971D78}"/>
              </a:ext>
            </a:extLst>
          </p:cNvPr>
          <p:cNvSpPr>
            <a:spLocks noChangeArrowheads="1"/>
          </p:cNvSpPr>
          <p:nvPr/>
        </p:nvSpPr>
        <p:spPr bwMode="auto">
          <a:xfrm>
            <a:off x="6959024" y="2320727"/>
            <a:ext cx="442912"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88" name="Line 9">
            <a:extLst>
              <a:ext uri="{FF2B5EF4-FFF2-40B4-BE49-F238E27FC236}">
                <a16:creationId xmlns:a16="http://schemas.microsoft.com/office/drawing/2014/main" id="{EC6B45AB-C03B-43FA-B293-9106E9956494}"/>
              </a:ext>
            </a:extLst>
          </p:cNvPr>
          <p:cNvSpPr>
            <a:spLocks noChangeShapeType="1"/>
          </p:cNvSpPr>
          <p:nvPr/>
        </p:nvSpPr>
        <p:spPr bwMode="auto">
          <a:xfrm flipV="1">
            <a:off x="4316264" y="2922260"/>
            <a:ext cx="2799138" cy="1869730"/>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89" name="AutoShape 45">
            <a:extLst>
              <a:ext uri="{FF2B5EF4-FFF2-40B4-BE49-F238E27FC236}">
                <a16:creationId xmlns:a16="http://schemas.microsoft.com/office/drawing/2014/main" id="{7C8012F5-46EF-468B-BFFF-B71208268482}"/>
              </a:ext>
            </a:extLst>
          </p:cNvPr>
          <p:cNvSpPr>
            <a:spLocks noChangeArrowheads="1"/>
          </p:cNvSpPr>
          <p:nvPr/>
        </p:nvSpPr>
        <p:spPr bwMode="auto">
          <a:xfrm>
            <a:off x="7359379" y="2819202"/>
            <a:ext cx="442913"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90" name="Line 48">
            <a:extLst>
              <a:ext uri="{FF2B5EF4-FFF2-40B4-BE49-F238E27FC236}">
                <a16:creationId xmlns:a16="http://schemas.microsoft.com/office/drawing/2014/main" id="{56750967-CC7B-4C19-BCA4-3B258614425D}"/>
              </a:ext>
            </a:extLst>
          </p:cNvPr>
          <p:cNvSpPr>
            <a:spLocks noChangeShapeType="1"/>
          </p:cNvSpPr>
          <p:nvPr/>
        </p:nvSpPr>
        <p:spPr bwMode="auto">
          <a:xfrm flipH="1">
            <a:off x="949009" y="3614867"/>
            <a:ext cx="6192807" cy="697443"/>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91" name="Line 48">
            <a:extLst>
              <a:ext uri="{FF2B5EF4-FFF2-40B4-BE49-F238E27FC236}">
                <a16:creationId xmlns:a16="http://schemas.microsoft.com/office/drawing/2014/main" id="{D716213E-9676-4ACF-A68E-4439E045697A}"/>
              </a:ext>
            </a:extLst>
          </p:cNvPr>
          <p:cNvSpPr>
            <a:spLocks noChangeShapeType="1"/>
          </p:cNvSpPr>
          <p:nvPr/>
        </p:nvSpPr>
        <p:spPr bwMode="auto">
          <a:xfrm flipH="1">
            <a:off x="682547" y="2669270"/>
            <a:ext cx="6252680" cy="1615769"/>
          </a:xfrm>
          <a:custGeom>
            <a:avLst/>
            <a:gdLst>
              <a:gd name="connsiteX0" fmla="*/ 0 w 10000"/>
              <a:gd name="connsiteY0" fmla="*/ 0 h 10000"/>
              <a:gd name="connsiteX1" fmla="*/ 10000 w 10000"/>
              <a:gd name="connsiteY1" fmla="*/ 10000 h 10000"/>
              <a:gd name="connsiteX0" fmla="*/ 0 w 10000"/>
              <a:gd name="connsiteY0" fmla="*/ 0 h 10000"/>
              <a:gd name="connsiteX1" fmla="*/ 10000 w 10000"/>
              <a:gd name="connsiteY1" fmla="*/ 10000 h 10000"/>
              <a:gd name="connsiteX0" fmla="*/ 0 w 10000"/>
              <a:gd name="connsiteY0" fmla="*/ 0 h 237411"/>
              <a:gd name="connsiteX1" fmla="*/ 10000 w 10000"/>
              <a:gd name="connsiteY1" fmla="*/ 10000 h 237411"/>
              <a:gd name="connsiteX0" fmla="*/ 0 w 10000"/>
              <a:gd name="connsiteY0" fmla="*/ 0 h 388042"/>
              <a:gd name="connsiteX1" fmla="*/ 10000 w 10000"/>
              <a:gd name="connsiteY1" fmla="*/ 10000 h 388042"/>
              <a:gd name="connsiteX0" fmla="*/ 0 w 10000"/>
              <a:gd name="connsiteY0" fmla="*/ 0 h 249151"/>
              <a:gd name="connsiteX1" fmla="*/ 10000 w 10000"/>
              <a:gd name="connsiteY1" fmla="*/ 10000 h 249151"/>
              <a:gd name="connsiteX0" fmla="*/ 0 w 10000"/>
              <a:gd name="connsiteY0" fmla="*/ 0 h 65218"/>
              <a:gd name="connsiteX1" fmla="*/ 10000 w 10000"/>
              <a:gd name="connsiteY1" fmla="*/ 10000 h 65218"/>
              <a:gd name="connsiteX0" fmla="*/ 0 w 10000"/>
              <a:gd name="connsiteY0" fmla="*/ 0 h 269188"/>
              <a:gd name="connsiteX1" fmla="*/ 10000 w 10000"/>
              <a:gd name="connsiteY1" fmla="*/ 10000 h 269188"/>
              <a:gd name="connsiteX0" fmla="*/ 0 w 9865"/>
              <a:gd name="connsiteY0" fmla="*/ 0 h 521364"/>
              <a:gd name="connsiteX1" fmla="*/ 9865 w 9865"/>
              <a:gd name="connsiteY1" fmla="*/ 332948 h 521364"/>
              <a:gd name="connsiteX0" fmla="*/ 0 w 10000"/>
              <a:gd name="connsiteY0" fmla="*/ 0 h 6386"/>
              <a:gd name="connsiteX1" fmla="*/ 10000 w 10000"/>
              <a:gd name="connsiteY1" fmla="*/ 6386 h 6386"/>
              <a:gd name="connsiteX0" fmla="*/ 0 w 9904"/>
              <a:gd name="connsiteY0" fmla="*/ 0 h 9947"/>
              <a:gd name="connsiteX1" fmla="*/ 9904 w 9904"/>
              <a:gd name="connsiteY1" fmla="*/ 9947 h 9947"/>
              <a:gd name="connsiteX0" fmla="*/ 0 w 10000"/>
              <a:gd name="connsiteY0" fmla="*/ 0 h 10000"/>
              <a:gd name="connsiteX1" fmla="*/ 10000 w 10000"/>
              <a:gd name="connsiteY1" fmla="*/ 10000 h 10000"/>
              <a:gd name="connsiteX0" fmla="*/ 0 w 10000"/>
              <a:gd name="connsiteY0" fmla="*/ 0 h 10000"/>
              <a:gd name="connsiteX1" fmla="*/ 10000 w 10000"/>
              <a:gd name="connsiteY1" fmla="*/ 10000 h 10000"/>
            </a:gdLst>
            <a:ahLst/>
            <a:cxnLst>
              <a:cxn ang="0">
                <a:pos x="connsiteX0" y="connsiteY0"/>
              </a:cxn>
              <a:cxn ang="0">
                <a:pos x="connsiteX1" y="connsiteY1"/>
              </a:cxn>
            </a:cxnLst>
            <a:rect l="l" t="t" r="r" b="b"/>
            <a:pathLst>
              <a:path w="10000" h="10000">
                <a:moveTo>
                  <a:pt x="0" y="0"/>
                </a:moveTo>
                <a:cubicBezTo>
                  <a:pt x="2370" y="757"/>
                  <a:pt x="9266" y="7432"/>
                  <a:pt x="10000" y="10000"/>
                </a:cubicBezTo>
              </a:path>
            </a:pathLst>
          </a:cu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97" name="AutoShape 3">
            <a:extLst>
              <a:ext uri="{FF2B5EF4-FFF2-40B4-BE49-F238E27FC236}">
                <a16:creationId xmlns:a16="http://schemas.microsoft.com/office/drawing/2014/main" id="{996342FD-AF57-4342-A439-710C351A6DB3}"/>
              </a:ext>
            </a:extLst>
          </p:cNvPr>
          <p:cNvSpPr>
            <a:spLocks noChangeArrowheads="1"/>
          </p:cNvSpPr>
          <p:nvPr/>
        </p:nvSpPr>
        <p:spPr bwMode="auto">
          <a:xfrm>
            <a:off x="7252002" y="3232946"/>
            <a:ext cx="365771" cy="520444"/>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99" name="Line 9">
            <a:extLst>
              <a:ext uri="{FF2B5EF4-FFF2-40B4-BE49-F238E27FC236}">
                <a16:creationId xmlns:a16="http://schemas.microsoft.com/office/drawing/2014/main" id="{14C3AC1A-D7FE-41DE-94F5-CE6190DEE99A}"/>
              </a:ext>
            </a:extLst>
          </p:cNvPr>
          <p:cNvSpPr>
            <a:spLocks noChangeShapeType="1"/>
          </p:cNvSpPr>
          <p:nvPr/>
        </p:nvSpPr>
        <p:spPr bwMode="auto">
          <a:xfrm flipV="1">
            <a:off x="4391606" y="3844835"/>
            <a:ext cx="2686711" cy="502624"/>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0" name="AutoShape 45">
            <a:extLst>
              <a:ext uri="{FF2B5EF4-FFF2-40B4-BE49-F238E27FC236}">
                <a16:creationId xmlns:a16="http://schemas.microsoft.com/office/drawing/2014/main" id="{76ABCD0F-66FA-47A4-B95F-C3C0D76EC515}"/>
              </a:ext>
            </a:extLst>
          </p:cNvPr>
          <p:cNvSpPr>
            <a:spLocks noChangeArrowheads="1"/>
          </p:cNvSpPr>
          <p:nvPr/>
        </p:nvSpPr>
        <p:spPr bwMode="auto">
          <a:xfrm>
            <a:off x="7656204" y="3789450"/>
            <a:ext cx="364482"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01" name="Line 48">
            <a:extLst>
              <a:ext uri="{FF2B5EF4-FFF2-40B4-BE49-F238E27FC236}">
                <a16:creationId xmlns:a16="http://schemas.microsoft.com/office/drawing/2014/main" id="{F9F96EF3-EA10-4B88-9B73-E57F63031813}"/>
              </a:ext>
            </a:extLst>
          </p:cNvPr>
          <p:cNvSpPr>
            <a:spLocks noChangeShapeType="1"/>
          </p:cNvSpPr>
          <p:nvPr/>
        </p:nvSpPr>
        <p:spPr bwMode="auto">
          <a:xfrm flipH="1">
            <a:off x="2237657" y="3575673"/>
            <a:ext cx="4297412" cy="730223"/>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2" name="Line 5">
            <a:extLst>
              <a:ext uri="{FF2B5EF4-FFF2-40B4-BE49-F238E27FC236}">
                <a16:creationId xmlns:a16="http://schemas.microsoft.com/office/drawing/2014/main" id="{38E66CC0-C240-4517-9B9D-D027B4A546A8}"/>
              </a:ext>
            </a:extLst>
          </p:cNvPr>
          <p:cNvSpPr>
            <a:spLocks noChangeShapeType="1"/>
          </p:cNvSpPr>
          <p:nvPr/>
        </p:nvSpPr>
        <p:spPr bwMode="auto">
          <a:xfrm flipH="1">
            <a:off x="152286" y="3271911"/>
            <a:ext cx="519058" cy="2109001"/>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3" name="Line 5">
            <a:extLst>
              <a:ext uri="{FF2B5EF4-FFF2-40B4-BE49-F238E27FC236}">
                <a16:creationId xmlns:a16="http://schemas.microsoft.com/office/drawing/2014/main" id="{51D28364-FD97-4CDF-BAB8-59744B7244CB}"/>
              </a:ext>
            </a:extLst>
          </p:cNvPr>
          <p:cNvSpPr>
            <a:spLocks noChangeShapeType="1"/>
          </p:cNvSpPr>
          <p:nvPr/>
        </p:nvSpPr>
        <p:spPr bwMode="auto">
          <a:xfrm>
            <a:off x="2189698" y="4520170"/>
            <a:ext cx="3608621" cy="841433"/>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5" name="AutoShape 3">
            <a:extLst>
              <a:ext uri="{FF2B5EF4-FFF2-40B4-BE49-F238E27FC236}">
                <a16:creationId xmlns:a16="http://schemas.microsoft.com/office/drawing/2014/main" id="{1B8F5886-312D-40F7-A006-B186CC4997B9}"/>
              </a:ext>
            </a:extLst>
          </p:cNvPr>
          <p:cNvSpPr>
            <a:spLocks noChangeArrowheads="1"/>
          </p:cNvSpPr>
          <p:nvPr/>
        </p:nvSpPr>
        <p:spPr bwMode="auto">
          <a:xfrm>
            <a:off x="6906506" y="2365388"/>
            <a:ext cx="1726755"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06" name="Line 6">
            <a:extLst>
              <a:ext uri="{FF2B5EF4-FFF2-40B4-BE49-F238E27FC236}">
                <a16:creationId xmlns:a16="http://schemas.microsoft.com/office/drawing/2014/main" id="{EC0AEBE1-1C7B-4C7A-BB90-316AC827DBD8}"/>
              </a:ext>
            </a:extLst>
          </p:cNvPr>
          <p:cNvSpPr>
            <a:spLocks noChangeShapeType="1"/>
          </p:cNvSpPr>
          <p:nvPr/>
        </p:nvSpPr>
        <p:spPr bwMode="auto">
          <a:xfrm flipH="1">
            <a:off x="3756844" y="2818291"/>
            <a:ext cx="4193356" cy="2475292"/>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7" name="Line 9">
            <a:extLst>
              <a:ext uri="{FF2B5EF4-FFF2-40B4-BE49-F238E27FC236}">
                <a16:creationId xmlns:a16="http://schemas.microsoft.com/office/drawing/2014/main" id="{DAC72720-7E78-415D-A62C-73F4A9296CB2}"/>
              </a:ext>
            </a:extLst>
          </p:cNvPr>
          <p:cNvSpPr>
            <a:spLocks noChangeShapeType="1"/>
          </p:cNvSpPr>
          <p:nvPr/>
        </p:nvSpPr>
        <p:spPr bwMode="auto">
          <a:xfrm flipV="1">
            <a:off x="658070" y="2632419"/>
            <a:ext cx="6270101" cy="1715040"/>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8" name="AutoShape 10">
            <a:extLst>
              <a:ext uri="{FF2B5EF4-FFF2-40B4-BE49-F238E27FC236}">
                <a16:creationId xmlns:a16="http://schemas.microsoft.com/office/drawing/2014/main" id="{DFE671AC-157F-4375-B7A2-7270F7368DF9}"/>
              </a:ext>
            </a:extLst>
          </p:cNvPr>
          <p:cNvSpPr>
            <a:spLocks noChangeArrowheads="1"/>
          </p:cNvSpPr>
          <p:nvPr/>
        </p:nvSpPr>
        <p:spPr bwMode="auto">
          <a:xfrm>
            <a:off x="320413" y="4222751"/>
            <a:ext cx="591538"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09" name="AutoShape 3">
            <a:extLst>
              <a:ext uri="{FF2B5EF4-FFF2-40B4-BE49-F238E27FC236}">
                <a16:creationId xmlns:a16="http://schemas.microsoft.com/office/drawing/2014/main" id="{98769055-D4BC-442C-806E-1D235009DE90}"/>
              </a:ext>
            </a:extLst>
          </p:cNvPr>
          <p:cNvSpPr>
            <a:spLocks noChangeArrowheads="1"/>
          </p:cNvSpPr>
          <p:nvPr/>
        </p:nvSpPr>
        <p:spPr bwMode="auto">
          <a:xfrm>
            <a:off x="-24534" y="492204"/>
            <a:ext cx="1078029"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10" name="Line 5">
            <a:extLst>
              <a:ext uri="{FF2B5EF4-FFF2-40B4-BE49-F238E27FC236}">
                <a16:creationId xmlns:a16="http://schemas.microsoft.com/office/drawing/2014/main" id="{CC89BB33-6359-4532-AA0C-97E2AF83E77F}"/>
              </a:ext>
            </a:extLst>
          </p:cNvPr>
          <p:cNvSpPr>
            <a:spLocks noChangeShapeType="1"/>
          </p:cNvSpPr>
          <p:nvPr/>
        </p:nvSpPr>
        <p:spPr bwMode="auto">
          <a:xfrm>
            <a:off x="639169" y="949903"/>
            <a:ext cx="937715" cy="4406290"/>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11" name="Line 6">
            <a:extLst>
              <a:ext uri="{FF2B5EF4-FFF2-40B4-BE49-F238E27FC236}">
                <a16:creationId xmlns:a16="http://schemas.microsoft.com/office/drawing/2014/main" id="{428B552B-8384-488E-98AF-8501BD3F51C1}"/>
              </a:ext>
            </a:extLst>
          </p:cNvPr>
          <p:cNvSpPr>
            <a:spLocks noChangeShapeType="1"/>
          </p:cNvSpPr>
          <p:nvPr/>
        </p:nvSpPr>
        <p:spPr bwMode="auto">
          <a:xfrm flipH="1">
            <a:off x="4938054" y="3153048"/>
            <a:ext cx="3369523" cy="2255707"/>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12" name="AutoShape 3">
            <a:extLst>
              <a:ext uri="{FF2B5EF4-FFF2-40B4-BE49-F238E27FC236}">
                <a16:creationId xmlns:a16="http://schemas.microsoft.com/office/drawing/2014/main" id="{C813058F-7455-4891-9730-12F882408977}"/>
              </a:ext>
            </a:extLst>
          </p:cNvPr>
          <p:cNvSpPr>
            <a:spLocks noChangeArrowheads="1"/>
          </p:cNvSpPr>
          <p:nvPr/>
        </p:nvSpPr>
        <p:spPr bwMode="auto">
          <a:xfrm>
            <a:off x="7449973" y="2857015"/>
            <a:ext cx="1297759" cy="373574"/>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13" name="Rectangle 40">
            <a:extLst>
              <a:ext uri="{FF2B5EF4-FFF2-40B4-BE49-F238E27FC236}">
                <a16:creationId xmlns:a16="http://schemas.microsoft.com/office/drawing/2014/main" id="{6A0D2ED9-610C-46CA-A674-22629C71E5B8}"/>
              </a:ext>
            </a:extLst>
          </p:cNvPr>
          <p:cNvSpPr>
            <a:spLocks noChangeArrowheads="1"/>
          </p:cNvSpPr>
          <p:nvPr/>
        </p:nvSpPr>
        <p:spPr bwMode="auto">
          <a:xfrm>
            <a:off x="-2892" y="5278586"/>
            <a:ext cx="2715625" cy="48465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114" name="Rectangle 40">
            <a:extLst>
              <a:ext uri="{FF2B5EF4-FFF2-40B4-BE49-F238E27FC236}">
                <a16:creationId xmlns:a16="http://schemas.microsoft.com/office/drawing/2014/main" id="{5AB2EA7D-DA6E-4DBC-98C9-F5F38A81A28E}"/>
              </a:ext>
            </a:extLst>
          </p:cNvPr>
          <p:cNvSpPr>
            <a:spLocks noChangeArrowheads="1"/>
          </p:cNvSpPr>
          <p:nvPr/>
        </p:nvSpPr>
        <p:spPr bwMode="auto">
          <a:xfrm>
            <a:off x="2777259" y="5253167"/>
            <a:ext cx="3840325" cy="49820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115" name="Line 5">
            <a:extLst>
              <a:ext uri="{FF2B5EF4-FFF2-40B4-BE49-F238E27FC236}">
                <a16:creationId xmlns:a16="http://schemas.microsoft.com/office/drawing/2014/main" id="{0F36DC14-5541-4E1B-BA1B-E1C27C96ED86}"/>
              </a:ext>
            </a:extLst>
          </p:cNvPr>
          <p:cNvSpPr>
            <a:spLocks noChangeShapeType="1"/>
          </p:cNvSpPr>
          <p:nvPr/>
        </p:nvSpPr>
        <p:spPr bwMode="auto">
          <a:xfrm>
            <a:off x="877441" y="4639778"/>
            <a:ext cx="1884163" cy="585701"/>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16" name="AutoShape 10">
            <a:extLst>
              <a:ext uri="{FF2B5EF4-FFF2-40B4-BE49-F238E27FC236}">
                <a16:creationId xmlns:a16="http://schemas.microsoft.com/office/drawing/2014/main" id="{B63EC79E-BB47-487D-9DCB-51010C51E7CD}"/>
              </a:ext>
            </a:extLst>
          </p:cNvPr>
          <p:cNvSpPr>
            <a:spLocks noChangeArrowheads="1"/>
          </p:cNvSpPr>
          <p:nvPr/>
        </p:nvSpPr>
        <p:spPr bwMode="auto">
          <a:xfrm>
            <a:off x="2788832" y="2830983"/>
            <a:ext cx="44291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17" name="Line 13">
            <a:extLst>
              <a:ext uri="{FF2B5EF4-FFF2-40B4-BE49-F238E27FC236}">
                <a16:creationId xmlns:a16="http://schemas.microsoft.com/office/drawing/2014/main" id="{CAD571AD-FCBD-435E-A641-FB13E861738A}"/>
              </a:ext>
            </a:extLst>
          </p:cNvPr>
          <p:cNvSpPr>
            <a:spLocks noChangeShapeType="1"/>
          </p:cNvSpPr>
          <p:nvPr/>
        </p:nvSpPr>
        <p:spPr bwMode="auto">
          <a:xfrm flipH="1" flipV="1">
            <a:off x="967832" y="978030"/>
            <a:ext cx="1890850" cy="1881528"/>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Tree>
    <p:extLst>
      <p:ext uri="{BB962C8B-B14F-4D97-AF65-F5344CB8AC3E}">
        <p14:creationId xmlns:p14="http://schemas.microsoft.com/office/powerpoint/2010/main" val="17830027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4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4959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4959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2" repeatCount="10000" fill="hold" grpId="0" nodeType="clickEffect">
                                  <p:stCondLst>
                                    <p:cond delay="0"/>
                                  </p:stCondLst>
                                  <p:childTnLst>
                                    <p:set>
                                      <p:cBhvr>
                                        <p:cTn id="28" dur="1" fill="hold">
                                          <p:stCondLst>
                                            <p:cond delay="0"/>
                                          </p:stCondLst>
                                        </p:cTn>
                                        <p:tgtEl>
                                          <p:spTgt spid="69"/>
                                        </p:tgtEl>
                                        <p:attrNameLst>
                                          <p:attrName>style.visibility</p:attrName>
                                        </p:attrNameLst>
                                      </p:cBhvr>
                                      <p:to>
                                        <p:strVal val="visible"/>
                                      </p:to>
                                    </p:set>
                                    <p:animEffect transition="in" filter="wipe(right)">
                                      <p:cBhvr>
                                        <p:cTn id="29" dur="500"/>
                                        <p:tgtEl>
                                          <p:spTgt spid="69"/>
                                        </p:tgtEl>
                                      </p:cBhvr>
                                    </p:animEffect>
                                  </p:childTnLst>
                                </p:cTn>
                              </p:par>
                              <p:par>
                                <p:cTn id="30" presetID="1" presetClass="entr" presetSubtype="0" fill="hold" nodeType="withEffect">
                                  <p:stCondLst>
                                    <p:cond delay="0"/>
                                  </p:stCondLst>
                                  <p:childTnLst>
                                    <p:set>
                                      <p:cBhvr>
                                        <p:cTn id="31" dur="1" fill="hold">
                                          <p:stCondLst>
                                            <p:cond delay="0"/>
                                          </p:stCondLst>
                                        </p:cTn>
                                        <p:tgtEl>
                                          <p:spTgt spid="70"/>
                                        </p:tgtEl>
                                        <p:attrNameLst>
                                          <p:attrName>style.visibility</p:attrName>
                                        </p:attrNameLst>
                                      </p:cBhvr>
                                      <p:to>
                                        <p:strVal val="visible"/>
                                      </p:to>
                                    </p:set>
                                  </p:childTnLst>
                                </p:cTn>
                              </p:par>
                              <p:par>
                                <p:cTn id="32" presetID="64" presetClass="path" presetSubtype="0" fill="remove" nodeType="withEffect">
                                  <p:stCondLst>
                                    <p:cond delay="0"/>
                                  </p:stCondLst>
                                  <p:childTnLst>
                                    <p:animMotion origin="layout" path="M 2.22222E-6 -2.22222E-6 L 0.04305 -0.56134 " pathEditMode="relative" rAng="0" ptsTypes="AA">
                                      <p:cBhvr>
                                        <p:cTn id="33" dur="500" spd="-100000" fill="hold"/>
                                        <p:tgtEl>
                                          <p:spTgt spid="70"/>
                                        </p:tgtEl>
                                        <p:attrNameLst>
                                          <p:attrName>ppt_x</p:attrName>
                                          <p:attrName>ppt_y</p:attrName>
                                        </p:attrNameLst>
                                      </p:cBhvr>
                                      <p:rCtr x="2153" y="-28079"/>
                                    </p:animMotion>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12"/>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0"/>
                                          </p:stCondLst>
                                        </p:cTn>
                                        <p:tgtEl>
                                          <p:spTgt spid="41"/>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81"/>
                                        </p:tgtEl>
                                        <p:attrNameLst>
                                          <p:attrName>style.visibility</p:attrName>
                                        </p:attrNameLst>
                                      </p:cBhvr>
                                      <p:to>
                                        <p:strVal val="visible"/>
                                      </p:to>
                                    </p:set>
                                  </p:childTnLst>
                                </p:cTn>
                              </p:par>
                              <p:par>
                                <p:cTn id="50" presetID="1" presetClass="entr" presetSubtype="0" fill="hold" nodeType="withEffect">
                                  <p:stCondLst>
                                    <p:cond delay="0"/>
                                  </p:stCondLst>
                                  <p:childTnLst>
                                    <p:set>
                                      <p:cBhvr>
                                        <p:cTn id="51" dur="1" fill="hold">
                                          <p:stCondLst>
                                            <p:cond delay="0"/>
                                          </p:stCondLst>
                                        </p:cTn>
                                        <p:tgtEl>
                                          <p:spTgt spid="82"/>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15"/>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46"/>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childTnLst>
                                    <p:set>
                                      <p:cBhvr>
                                        <p:cTn id="63" dur="1" fill="hold">
                                          <p:stCondLst>
                                            <p:cond delay="0"/>
                                          </p:stCondLst>
                                        </p:cTn>
                                        <p:tgtEl>
                                          <p:spTgt spid="63"/>
                                        </p:tgtEl>
                                        <p:attrNameLst>
                                          <p:attrName>style.visibility</p:attrName>
                                        </p:attrNameLst>
                                      </p:cBhvr>
                                      <p:to>
                                        <p:strVal val="visible"/>
                                      </p:to>
                                    </p:set>
                                    <p:animEffect transition="in" filter="wipe(left)">
                                      <p:cBhvr>
                                        <p:cTn id="64" dur="500"/>
                                        <p:tgtEl>
                                          <p:spTgt spid="63"/>
                                        </p:tgtEl>
                                      </p:cBhvr>
                                    </p:animEffec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55"/>
                                        </p:tgtEl>
                                        <p:attrNameLst>
                                          <p:attrName>style.visibility</p:attrName>
                                        </p:attrNameLst>
                                      </p:cBhvr>
                                      <p:to>
                                        <p:strVal val="visible"/>
                                      </p:to>
                                    </p:set>
                                  </p:childTnLst>
                                </p:cTn>
                              </p:par>
                              <p:par>
                                <p:cTn id="69" presetID="35" presetClass="emph" presetSubtype="0" repeatCount="10000" fill="hold" grpId="1" nodeType="withEffect">
                                  <p:stCondLst>
                                    <p:cond delay="0"/>
                                  </p:stCondLst>
                                  <p:childTnLst>
                                    <p:anim calcmode="discrete" valueType="str">
                                      <p:cBhvr>
                                        <p:cTn id="70" dur="500" fill="hold"/>
                                        <p:tgtEl>
                                          <p:spTgt spid="55"/>
                                        </p:tgtEl>
                                        <p:attrNameLst>
                                          <p:attrName>style.visibility</p:attrName>
                                        </p:attrNameLst>
                                      </p:cBhvr>
                                      <p:tavLst>
                                        <p:tav tm="0">
                                          <p:val>
                                            <p:strVal val="hidden"/>
                                          </p:val>
                                        </p:tav>
                                        <p:tav tm="50000">
                                          <p:val>
                                            <p:strVal val="visible"/>
                                          </p:val>
                                        </p:tav>
                                      </p:tavLst>
                                    </p:anim>
                                  </p:childTnLst>
                                </p:cTn>
                              </p:par>
                              <p:par>
                                <p:cTn id="71" presetID="1" presetClass="entr" presetSubtype="0" fill="hold" grpId="0" nodeType="withEffect">
                                  <p:stCondLst>
                                    <p:cond delay="0"/>
                                  </p:stCondLst>
                                  <p:childTnLst>
                                    <p:set>
                                      <p:cBhvr>
                                        <p:cTn id="72" dur="1" fill="hold">
                                          <p:stCondLst>
                                            <p:cond delay="0"/>
                                          </p:stCondLst>
                                        </p:cTn>
                                        <p:tgtEl>
                                          <p:spTgt spid="65"/>
                                        </p:tgtEl>
                                        <p:attrNameLst>
                                          <p:attrName>style.visibility</p:attrName>
                                        </p:attrNameLst>
                                      </p:cBhvr>
                                      <p:to>
                                        <p:strVal val="visible"/>
                                      </p:to>
                                    </p:set>
                                  </p:childTnLst>
                                </p:cTn>
                              </p:par>
                              <p:par>
                                <p:cTn id="73" presetID="35" presetClass="emph" presetSubtype="0" repeatCount="10000" fill="hold" grpId="1" nodeType="withEffect">
                                  <p:stCondLst>
                                    <p:cond delay="0"/>
                                  </p:stCondLst>
                                  <p:childTnLst>
                                    <p:anim calcmode="discrete" valueType="str">
                                      <p:cBhvr>
                                        <p:cTn id="74" dur="500" fill="hold"/>
                                        <p:tgtEl>
                                          <p:spTgt spid="65"/>
                                        </p:tgtEl>
                                        <p:attrNameLst>
                                          <p:attrName>style.visibility</p:attrName>
                                        </p:attrNameLst>
                                      </p:cBhvr>
                                      <p:tavLst>
                                        <p:tav tm="0">
                                          <p:val>
                                            <p:strVal val="hidden"/>
                                          </p:val>
                                        </p:tav>
                                        <p:tav tm="50000">
                                          <p:val>
                                            <p:strVal val="visible"/>
                                          </p:val>
                                        </p:tav>
                                      </p:tavLst>
                                    </p:anim>
                                  </p:childTnLst>
                                </p:cTn>
                              </p:par>
                            </p:childTnLst>
                          </p:cTn>
                        </p:par>
                      </p:childTnLst>
                    </p:cTn>
                  </p:par>
                  <p:par>
                    <p:cTn id="75" fill="hold">
                      <p:stCondLst>
                        <p:cond delay="indefinite"/>
                      </p:stCondLst>
                      <p:childTnLst>
                        <p:par>
                          <p:cTn id="76" fill="hold">
                            <p:stCondLst>
                              <p:cond delay="0"/>
                            </p:stCondLst>
                            <p:childTnLst>
                              <p:par>
                                <p:cTn id="77" presetID="22" presetClass="entr" presetSubtype="2" fill="hold" grpId="0" nodeType="clickEffect">
                                  <p:stCondLst>
                                    <p:cond delay="0"/>
                                  </p:stCondLst>
                                  <p:childTnLst>
                                    <p:set>
                                      <p:cBhvr>
                                        <p:cTn id="78" dur="1" fill="hold">
                                          <p:stCondLst>
                                            <p:cond delay="0"/>
                                          </p:stCondLst>
                                        </p:cTn>
                                        <p:tgtEl>
                                          <p:spTgt spid="66"/>
                                        </p:tgtEl>
                                        <p:attrNameLst>
                                          <p:attrName>style.visibility</p:attrName>
                                        </p:attrNameLst>
                                      </p:cBhvr>
                                      <p:to>
                                        <p:strVal val="visible"/>
                                      </p:to>
                                    </p:set>
                                    <p:animEffect transition="in" filter="wipe(right)">
                                      <p:cBhvr>
                                        <p:cTn id="79" dur="500"/>
                                        <p:tgtEl>
                                          <p:spTgt spid="66"/>
                                        </p:tgtEl>
                                      </p:cBhvr>
                                    </p:animEffect>
                                  </p:childTnLst>
                                </p:cTn>
                              </p:par>
                              <p:par>
                                <p:cTn id="80" presetID="22" presetClass="entr" presetSubtype="2" fill="hold" grpId="0" nodeType="withEffect">
                                  <p:stCondLst>
                                    <p:cond delay="0"/>
                                  </p:stCondLst>
                                  <p:childTnLst>
                                    <p:set>
                                      <p:cBhvr>
                                        <p:cTn id="81" dur="1" fill="hold">
                                          <p:stCondLst>
                                            <p:cond delay="0"/>
                                          </p:stCondLst>
                                        </p:cTn>
                                        <p:tgtEl>
                                          <p:spTgt spid="71"/>
                                        </p:tgtEl>
                                        <p:attrNameLst>
                                          <p:attrName>style.visibility</p:attrName>
                                        </p:attrNameLst>
                                      </p:cBhvr>
                                      <p:to>
                                        <p:strVal val="visible"/>
                                      </p:to>
                                    </p:set>
                                    <p:animEffect transition="in" filter="wipe(right)">
                                      <p:cBhvr>
                                        <p:cTn id="82" dur="500"/>
                                        <p:tgtEl>
                                          <p:spTgt spid="71"/>
                                        </p:tgtEl>
                                      </p:cBhvr>
                                    </p:animEffec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19"/>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17"/>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16"/>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xit" presetSubtype="0" fill="hold" grpId="1" nodeType="clickEffect">
                                  <p:stCondLst>
                                    <p:cond delay="0"/>
                                  </p:stCondLst>
                                  <p:childTnLst>
                                    <p:set>
                                      <p:cBhvr>
                                        <p:cTn id="94" dur="1" fill="hold">
                                          <p:stCondLst>
                                            <p:cond delay="0"/>
                                          </p:stCondLst>
                                        </p:cTn>
                                        <p:tgtEl>
                                          <p:spTgt spid="63"/>
                                        </p:tgtEl>
                                        <p:attrNameLst>
                                          <p:attrName>style.visibility</p:attrName>
                                        </p:attrNameLst>
                                      </p:cBhvr>
                                      <p:to>
                                        <p:strVal val="hidden"/>
                                      </p:to>
                                    </p:set>
                                  </p:childTnLst>
                                </p:cTn>
                              </p:par>
                              <p:par>
                                <p:cTn id="95" presetID="1" presetClass="exit" presetSubtype="0" fill="hold" grpId="2" nodeType="withEffect">
                                  <p:stCondLst>
                                    <p:cond delay="0"/>
                                  </p:stCondLst>
                                  <p:childTnLst>
                                    <p:set>
                                      <p:cBhvr>
                                        <p:cTn id="96" dur="1" fill="hold">
                                          <p:stCondLst>
                                            <p:cond delay="0"/>
                                          </p:stCondLst>
                                        </p:cTn>
                                        <p:tgtEl>
                                          <p:spTgt spid="55"/>
                                        </p:tgtEl>
                                        <p:attrNameLst>
                                          <p:attrName>style.visibility</p:attrName>
                                        </p:attrNameLst>
                                      </p:cBhvr>
                                      <p:to>
                                        <p:strVal val="hidden"/>
                                      </p:to>
                                    </p:set>
                                  </p:childTnLst>
                                </p:cTn>
                              </p:par>
                              <p:par>
                                <p:cTn id="97" presetID="1" presetClass="exit" presetSubtype="0" fill="hold" grpId="2" nodeType="withEffect">
                                  <p:stCondLst>
                                    <p:cond delay="0"/>
                                  </p:stCondLst>
                                  <p:childTnLst>
                                    <p:set>
                                      <p:cBhvr>
                                        <p:cTn id="98" dur="1" fill="hold">
                                          <p:stCondLst>
                                            <p:cond delay="0"/>
                                          </p:stCondLst>
                                        </p:cTn>
                                        <p:tgtEl>
                                          <p:spTgt spid="65"/>
                                        </p:tgtEl>
                                        <p:attrNameLst>
                                          <p:attrName>style.visibility</p:attrName>
                                        </p:attrNameLst>
                                      </p:cBhvr>
                                      <p:to>
                                        <p:strVal val="hidden"/>
                                      </p:to>
                                    </p:set>
                                  </p:childTnLst>
                                </p:cTn>
                              </p:par>
                              <p:par>
                                <p:cTn id="99" presetID="1" presetClass="exit" presetSubtype="0" fill="hold" grpId="1" nodeType="withEffect">
                                  <p:stCondLst>
                                    <p:cond delay="0"/>
                                  </p:stCondLst>
                                  <p:childTnLst>
                                    <p:set>
                                      <p:cBhvr>
                                        <p:cTn id="100" dur="1" fill="hold">
                                          <p:stCondLst>
                                            <p:cond delay="0"/>
                                          </p:stCondLst>
                                        </p:cTn>
                                        <p:tgtEl>
                                          <p:spTgt spid="66"/>
                                        </p:tgtEl>
                                        <p:attrNameLst>
                                          <p:attrName>style.visibility</p:attrName>
                                        </p:attrNameLst>
                                      </p:cBhvr>
                                      <p:to>
                                        <p:strVal val="hidden"/>
                                      </p:to>
                                    </p:set>
                                  </p:childTnLst>
                                </p:cTn>
                              </p:par>
                              <p:par>
                                <p:cTn id="101" presetID="1" presetClass="exit" presetSubtype="0" fill="hold" grpId="1" nodeType="withEffect">
                                  <p:stCondLst>
                                    <p:cond delay="0"/>
                                  </p:stCondLst>
                                  <p:childTnLst>
                                    <p:set>
                                      <p:cBhvr>
                                        <p:cTn id="102" dur="1" fill="hold">
                                          <p:stCondLst>
                                            <p:cond delay="0"/>
                                          </p:stCondLst>
                                        </p:cTn>
                                        <p:tgtEl>
                                          <p:spTgt spid="71"/>
                                        </p:tgtEl>
                                        <p:attrNameLst>
                                          <p:attrName>style.visibility</p:attrName>
                                        </p:attrNameLst>
                                      </p:cBhvr>
                                      <p:to>
                                        <p:strVal val="hidden"/>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45"/>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22" presetClass="entr" presetSubtype="8" fill="hold" grpId="0" nodeType="clickEffect">
                                  <p:stCondLst>
                                    <p:cond delay="0"/>
                                  </p:stCondLst>
                                  <p:childTnLst>
                                    <p:set>
                                      <p:cBhvr>
                                        <p:cTn id="110" dur="1" fill="hold">
                                          <p:stCondLst>
                                            <p:cond delay="0"/>
                                          </p:stCondLst>
                                        </p:cTn>
                                        <p:tgtEl>
                                          <p:spTgt spid="73"/>
                                        </p:tgtEl>
                                        <p:attrNameLst>
                                          <p:attrName>style.visibility</p:attrName>
                                        </p:attrNameLst>
                                      </p:cBhvr>
                                      <p:to>
                                        <p:strVal val="visible"/>
                                      </p:to>
                                    </p:set>
                                    <p:animEffect transition="in" filter="wipe(left)">
                                      <p:cBhvr>
                                        <p:cTn id="111" dur="500"/>
                                        <p:tgtEl>
                                          <p:spTgt spid="73"/>
                                        </p:tgtEl>
                                      </p:cBhvr>
                                    </p:animEffect>
                                  </p:childTnLst>
                                </p:cTn>
                              </p:par>
                            </p:childTnLst>
                          </p:cTn>
                        </p:par>
                      </p:childTnLst>
                    </p:cTn>
                  </p:par>
                  <p:par>
                    <p:cTn id="112" fill="hold">
                      <p:stCondLst>
                        <p:cond delay="indefinite"/>
                      </p:stCondLst>
                      <p:childTnLst>
                        <p:par>
                          <p:cTn id="113" fill="hold">
                            <p:stCondLst>
                              <p:cond delay="0"/>
                            </p:stCondLst>
                            <p:childTnLst>
                              <p:par>
                                <p:cTn id="114" presetID="1" presetClass="entr" presetSubtype="0" fill="hold" grpId="0" nodeType="clickEffect">
                                  <p:stCondLst>
                                    <p:cond delay="0"/>
                                  </p:stCondLst>
                                  <p:childTnLst>
                                    <p:set>
                                      <p:cBhvr>
                                        <p:cTn id="115" dur="1" fill="hold">
                                          <p:stCondLst>
                                            <p:cond delay="0"/>
                                          </p:stCondLst>
                                        </p:cTn>
                                        <p:tgtEl>
                                          <p:spTgt spid="77"/>
                                        </p:tgtEl>
                                        <p:attrNameLst>
                                          <p:attrName>style.visibility</p:attrName>
                                        </p:attrNameLst>
                                      </p:cBhvr>
                                      <p:to>
                                        <p:strVal val="visible"/>
                                      </p:to>
                                    </p:set>
                                  </p:childTnLst>
                                </p:cTn>
                              </p:par>
                              <p:par>
                                <p:cTn id="116" presetID="1" presetClass="entr" presetSubtype="0" fill="hold" grpId="0" nodeType="withEffect">
                                  <p:stCondLst>
                                    <p:cond delay="0"/>
                                  </p:stCondLst>
                                  <p:childTnLst>
                                    <p:set>
                                      <p:cBhvr>
                                        <p:cTn id="117" dur="1" fill="hold">
                                          <p:stCondLst>
                                            <p:cond delay="0"/>
                                          </p:stCondLst>
                                        </p:cTn>
                                        <p:tgtEl>
                                          <p:spTgt spid="78"/>
                                        </p:tgtEl>
                                        <p:attrNameLst>
                                          <p:attrName>style.visibility</p:attrName>
                                        </p:attrNameLst>
                                      </p:cBhvr>
                                      <p:to>
                                        <p:strVal val="visible"/>
                                      </p:to>
                                    </p:set>
                                  </p:childTnLst>
                                </p:cTn>
                              </p:par>
                              <p:par>
                                <p:cTn id="118" presetID="1" presetClass="entr" presetSubtype="0" fill="hold" nodeType="withEffect">
                                  <p:stCondLst>
                                    <p:cond delay="0"/>
                                  </p:stCondLst>
                                  <p:childTnLst>
                                    <p:set>
                                      <p:cBhvr>
                                        <p:cTn id="119" dur="1" fill="hold">
                                          <p:stCondLst>
                                            <p:cond delay="0"/>
                                          </p:stCondLst>
                                        </p:cTn>
                                        <p:tgtEl>
                                          <p:spTgt spid="79"/>
                                        </p:tgtEl>
                                        <p:attrNameLst>
                                          <p:attrName>style.visibility</p:attrName>
                                        </p:attrNameLst>
                                      </p:cBhvr>
                                      <p:to>
                                        <p:strVal val="visible"/>
                                      </p:to>
                                    </p:set>
                                  </p:childTnLst>
                                </p:cTn>
                              </p:par>
                              <p:par>
                                <p:cTn id="120" presetID="1" presetClass="entr" presetSubtype="0" fill="hold" nodeType="withEffect">
                                  <p:stCondLst>
                                    <p:cond delay="0"/>
                                  </p:stCondLst>
                                  <p:childTnLst>
                                    <p:set>
                                      <p:cBhvr>
                                        <p:cTn id="121" dur="1" fill="hold">
                                          <p:stCondLst>
                                            <p:cond delay="0"/>
                                          </p:stCondLst>
                                        </p:cTn>
                                        <p:tgtEl>
                                          <p:spTgt spid="80"/>
                                        </p:tgtEl>
                                        <p:attrNameLst>
                                          <p:attrName>style.visibility</p:attrName>
                                        </p:attrNameLst>
                                      </p:cBhvr>
                                      <p:to>
                                        <p:strVal val="visible"/>
                                      </p:to>
                                    </p:set>
                                  </p:childTnLst>
                                </p:cTn>
                              </p:par>
                            </p:childTnLst>
                          </p:cTn>
                        </p:par>
                      </p:childTnLst>
                    </p:cTn>
                  </p:par>
                  <p:par>
                    <p:cTn id="122" fill="hold">
                      <p:stCondLst>
                        <p:cond delay="indefinite"/>
                      </p:stCondLst>
                      <p:childTnLst>
                        <p:par>
                          <p:cTn id="123" fill="hold">
                            <p:stCondLst>
                              <p:cond delay="0"/>
                            </p:stCondLst>
                            <p:childTnLst>
                              <p:par>
                                <p:cTn id="124" presetID="1" presetClass="entr" presetSubtype="0" fill="hold" grpId="0" nodeType="clickEffect">
                                  <p:stCondLst>
                                    <p:cond delay="0"/>
                                  </p:stCondLst>
                                  <p:childTnLst>
                                    <p:set>
                                      <p:cBhvr>
                                        <p:cTn id="125" dur="1" fill="hold">
                                          <p:stCondLst>
                                            <p:cond delay="0"/>
                                          </p:stCondLst>
                                        </p:cTn>
                                        <p:tgtEl>
                                          <p:spTgt spid="72"/>
                                        </p:tgtEl>
                                        <p:attrNameLst>
                                          <p:attrName>style.visibility</p:attrName>
                                        </p:attrNameLst>
                                      </p:cBhvr>
                                      <p:to>
                                        <p:strVal val="visible"/>
                                      </p:to>
                                    </p:set>
                                  </p:childTnLst>
                                </p:cTn>
                              </p:par>
                              <p:par>
                                <p:cTn id="126" presetID="35" presetClass="emph" presetSubtype="0" repeatCount="10000" fill="hold" grpId="1" nodeType="withEffect">
                                  <p:stCondLst>
                                    <p:cond delay="0"/>
                                  </p:stCondLst>
                                  <p:childTnLst>
                                    <p:anim calcmode="discrete" valueType="str">
                                      <p:cBhvr>
                                        <p:cTn id="127" dur="500" fill="hold"/>
                                        <p:tgtEl>
                                          <p:spTgt spid="72"/>
                                        </p:tgtEl>
                                        <p:attrNameLst>
                                          <p:attrName>style.visibility</p:attrName>
                                        </p:attrNameLst>
                                      </p:cBhvr>
                                      <p:tavLst>
                                        <p:tav tm="0">
                                          <p:val>
                                            <p:strVal val="hidden"/>
                                          </p:val>
                                        </p:tav>
                                        <p:tav tm="50000">
                                          <p:val>
                                            <p:strVal val="visible"/>
                                          </p:val>
                                        </p:tav>
                                      </p:tavLst>
                                    </p:anim>
                                  </p:childTnLst>
                                </p:cTn>
                              </p:par>
                              <p:par>
                                <p:cTn id="128" presetID="1" presetClass="entr" presetSubtype="0" fill="hold" grpId="0" nodeType="withEffect">
                                  <p:stCondLst>
                                    <p:cond delay="0"/>
                                  </p:stCondLst>
                                  <p:childTnLst>
                                    <p:set>
                                      <p:cBhvr>
                                        <p:cTn id="129" dur="1" fill="hold">
                                          <p:stCondLst>
                                            <p:cond delay="0"/>
                                          </p:stCondLst>
                                        </p:cTn>
                                        <p:tgtEl>
                                          <p:spTgt spid="74"/>
                                        </p:tgtEl>
                                        <p:attrNameLst>
                                          <p:attrName>style.visibility</p:attrName>
                                        </p:attrNameLst>
                                      </p:cBhvr>
                                      <p:to>
                                        <p:strVal val="visible"/>
                                      </p:to>
                                    </p:set>
                                  </p:childTnLst>
                                </p:cTn>
                              </p:par>
                              <p:par>
                                <p:cTn id="130" presetID="35" presetClass="emph" presetSubtype="0" repeatCount="10000" fill="hold" grpId="1" nodeType="withEffect">
                                  <p:stCondLst>
                                    <p:cond delay="0"/>
                                  </p:stCondLst>
                                  <p:childTnLst>
                                    <p:anim calcmode="discrete" valueType="str">
                                      <p:cBhvr>
                                        <p:cTn id="131" dur="500" fill="hold"/>
                                        <p:tgtEl>
                                          <p:spTgt spid="74"/>
                                        </p:tgtEl>
                                        <p:attrNameLst>
                                          <p:attrName>style.visibility</p:attrName>
                                        </p:attrNameLst>
                                      </p:cBhvr>
                                      <p:tavLst>
                                        <p:tav tm="0">
                                          <p:val>
                                            <p:strVal val="hidden"/>
                                          </p:val>
                                        </p:tav>
                                        <p:tav tm="50000">
                                          <p:val>
                                            <p:strVal val="visible"/>
                                          </p:val>
                                        </p:tav>
                                      </p:tavLst>
                                    </p:anim>
                                  </p:childTnLst>
                                </p:cTn>
                              </p:par>
                            </p:childTnLst>
                          </p:cTn>
                        </p:par>
                      </p:childTnLst>
                    </p:cTn>
                  </p:par>
                  <p:par>
                    <p:cTn id="132" fill="hold">
                      <p:stCondLst>
                        <p:cond delay="indefinite"/>
                      </p:stCondLst>
                      <p:childTnLst>
                        <p:par>
                          <p:cTn id="133" fill="hold">
                            <p:stCondLst>
                              <p:cond delay="0"/>
                            </p:stCondLst>
                            <p:childTnLst>
                              <p:par>
                                <p:cTn id="134" presetID="22" presetClass="entr" presetSubtype="2" fill="hold" grpId="0" nodeType="clickEffect">
                                  <p:stCondLst>
                                    <p:cond delay="0"/>
                                  </p:stCondLst>
                                  <p:childTnLst>
                                    <p:set>
                                      <p:cBhvr>
                                        <p:cTn id="135" dur="1" fill="hold">
                                          <p:stCondLst>
                                            <p:cond delay="0"/>
                                          </p:stCondLst>
                                        </p:cTn>
                                        <p:tgtEl>
                                          <p:spTgt spid="75"/>
                                        </p:tgtEl>
                                        <p:attrNameLst>
                                          <p:attrName>style.visibility</p:attrName>
                                        </p:attrNameLst>
                                      </p:cBhvr>
                                      <p:to>
                                        <p:strVal val="visible"/>
                                      </p:to>
                                    </p:set>
                                    <p:animEffect transition="in" filter="wipe(right)">
                                      <p:cBhvr>
                                        <p:cTn id="136" dur="500"/>
                                        <p:tgtEl>
                                          <p:spTgt spid="75"/>
                                        </p:tgtEl>
                                      </p:cBhvr>
                                    </p:animEffec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nodeType="clickEffect">
                                  <p:stCondLst>
                                    <p:cond delay="0"/>
                                  </p:stCondLst>
                                  <p:childTnLst>
                                    <p:set>
                                      <p:cBhvr>
                                        <p:cTn id="140" dur="1" fill="hold">
                                          <p:stCondLst>
                                            <p:cond delay="0"/>
                                          </p:stCondLst>
                                        </p:cTn>
                                        <p:tgtEl>
                                          <p:spTgt spid="22"/>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22" presetClass="entr" presetSubtype="2" fill="hold" grpId="0" nodeType="clickEffect">
                                  <p:stCondLst>
                                    <p:cond delay="0"/>
                                  </p:stCondLst>
                                  <p:childTnLst>
                                    <p:set>
                                      <p:cBhvr>
                                        <p:cTn id="144" dur="1" fill="hold">
                                          <p:stCondLst>
                                            <p:cond delay="0"/>
                                          </p:stCondLst>
                                        </p:cTn>
                                        <p:tgtEl>
                                          <p:spTgt spid="76"/>
                                        </p:tgtEl>
                                        <p:attrNameLst>
                                          <p:attrName>style.visibility</p:attrName>
                                        </p:attrNameLst>
                                      </p:cBhvr>
                                      <p:to>
                                        <p:strVal val="visible"/>
                                      </p:to>
                                    </p:set>
                                    <p:animEffect transition="in" filter="wipe(right)">
                                      <p:cBhvr>
                                        <p:cTn id="145" dur="500"/>
                                        <p:tgtEl>
                                          <p:spTgt spid="76"/>
                                        </p:tgtEl>
                                      </p:cBhvr>
                                    </p:animEffect>
                                  </p:childTnLst>
                                </p:cTn>
                              </p:par>
                            </p:childTnLst>
                          </p:cTn>
                        </p:par>
                      </p:childTnLst>
                    </p:cTn>
                  </p:par>
                  <p:par>
                    <p:cTn id="146" fill="hold">
                      <p:stCondLst>
                        <p:cond delay="indefinite"/>
                      </p:stCondLst>
                      <p:childTnLst>
                        <p:par>
                          <p:cTn id="147" fill="hold">
                            <p:stCondLst>
                              <p:cond delay="0"/>
                            </p:stCondLst>
                            <p:childTnLst>
                              <p:par>
                                <p:cTn id="148" presetID="1" presetClass="entr" presetSubtype="0" fill="hold" nodeType="clickEffect">
                                  <p:stCondLst>
                                    <p:cond delay="0"/>
                                  </p:stCondLst>
                                  <p:childTnLst>
                                    <p:set>
                                      <p:cBhvr>
                                        <p:cTn id="149" dur="1" fill="hold">
                                          <p:stCondLst>
                                            <p:cond delay="0"/>
                                          </p:stCondLst>
                                        </p:cTn>
                                        <p:tgtEl>
                                          <p:spTgt spid="18"/>
                                        </p:tgtEl>
                                        <p:attrNameLst>
                                          <p:attrName>style.visibility</p:attrName>
                                        </p:attrNameLst>
                                      </p:cBhvr>
                                      <p:to>
                                        <p:strVal val="visible"/>
                                      </p:to>
                                    </p:set>
                                  </p:childTnLst>
                                </p:cTn>
                              </p:par>
                              <p:par>
                                <p:cTn id="150" presetID="1" presetClass="entr" presetSubtype="0" fill="hold" nodeType="withEffect">
                                  <p:stCondLst>
                                    <p:cond delay="0"/>
                                  </p:stCondLst>
                                  <p:childTnLst>
                                    <p:set>
                                      <p:cBhvr>
                                        <p:cTn id="151" dur="1" fill="hold">
                                          <p:stCondLst>
                                            <p:cond delay="0"/>
                                          </p:stCondLst>
                                        </p:cTn>
                                        <p:tgtEl>
                                          <p:spTgt spid="23"/>
                                        </p:tgtEl>
                                        <p:attrNameLst>
                                          <p:attrName>style.visibility</p:attrName>
                                        </p:attrNameLst>
                                      </p:cBhvr>
                                      <p:to>
                                        <p:strVal val="visible"/>
                                      </p:to>
                                    </p:set>
                                  </p:childTnLst>
                                </p:cTn>
                              </p:par>
                            </p:childTnLst>
                          </p:cTn>
                        </p:par>
                      </p:childTnLst>
                    </p:cTn>
                  </p:par>
                  <p:par>
                    <p:cTn id="152" fill="hold">
                      <p:stCondLst>
                        <p:cond delay="indefinite"/>
                      </p:stCondLst>
                      <p:childTnLst>
                        <p:par>
                          <p:cTn id="153" fill="hold">
                            <p:stCondLst>
                              <p:cond delay="0"/>
                            </p:stCondLst>
                            <p:childTnLst>
                              <p:par>
                                <p:cTn id="154" presetID="1" presetClass="exit" presetSubtype="0" fill="hold" grpId="1" nodeType="clickEffect">
                                  <p:stCondLst>
                                    <p:cond delay="0"/>
                                  </p:stCondLst>
                                  <p:childTnLst>
                                    <p:set>
                                      <p:cBhvr>
                                        <p:cTn id="155" dur="1" fill="hold">
                                          <p:stCondLst>
                                            <p:cond delay="0"/>
                                          </p:stCondLst>
                                        </p:cTn>
                                        <p:tgtEl>
                                          <p:spTgt spid="73"/>
                                        </p:tgtEl>
                                        <p:attrNameLst>
                                          <p:attrName>style.visibility</p:attrName>
                                        </p:attrNameLst>
                                      </p:cBhvr>
                                      <p:to>
                                        <p:strVal val="hidden"/>
                                      </p:to>
                                    </p:set>
                                  </p:childTnLst>
                                </p:cTn>
                              </p:par>
                              <p:par>
                                <p:cTn id="156" presetID="1" presetClass="exit" presetSubtype="0" fill="hold" grpId="2" nodeType="withEffect">
                                  <p:stCondLst>
                                    <p:cond delay="0"/>
                                  </p:stCondLst>
                                  <p:childTnLst>
                                    <p:set>
                                      <p:cBhvr>
                                        <p:cTn id="157" dur="1" fill="hold">
                                          <p:stCondLst>
                                            <p:cond delay="0"/>
                                          </p:stCondLst>
                                        </p:cTn>
                                        <p:tgtEl>
                                          <p:spTgt spid="72"/>
                                        </p:tgtEl>
                                        <p:attrNameLst>
                                          <p:attrName>style.visibility</p:attrName>
                                        </p:attrNameLst>
                                      </p:cBhvr>
                                      <p:to>
                                        <p:strVal val="hidden"/>
                                      </p:to>
                                    </p:set>
                                  </p:childTnLst>
                                </p:cTn>
                              </p:par>
                              <p:par>
                                <p:cTn id="158" presetID="1" presetClass="exit" presetSubtype="0" fill="hold" grpId="2" nodeType="withEffect">
                                  <p:stCondLst>
                                    <p:cond delay="0"/>
                                  </p:stCondLst>
                                  <p:childTnLst>
                                    <p:set>
                                      <p:cBhvr>
                                        <p:cTn id="159" dur="1" fill="hold">
                                          <p:stCondLst>
                                            <p:cond delay="0"/>
                                          </p:stCondLst>
                                        </p:cTn>
                                        <p:tgtEl>
                                          <p:spTgt spid="74"/>
                                        </p:tgtEl>
                                        <p:attrNameLst>
                                          <p:attrName>style.visibility</p:attrName>
                                        </p:attrNameLst>
                                      </p:cBhvr>
                                      <p:to>
                                        <p:strVal val="hidden"/>
                                      </p:to>
                                    </p:set>
                                  </p:childTnLst>
                                </p:cTn>
                              </p:par>
                              <p:par>
                                <p:cTn id="160" presetID="1" presetClass="exit" presetSubtype="0" fill="hold" grpId="1" nodeType="withEffect">
                                  <p:stCondLst>
                                    <p:cond delay="0"/>
                                  </p:stCondLst>
                                  <p:childTnLst>
                                    <p:set>
                                      <p:cBhvr>
                                        <p:cTn id="161" dur="1" fill="hold">
                                          <p:stCondLst>
                                            <p:cond delay="0"/>
                                          </p:stCondLst>
                                        </p:cTn>
                                        <p:tgtEl>
                                          <p:spTgt spid="75"/>
                                        </p:tgtEl>
                                        <p:attrNameLst>
                                          <p:attrName>style.visibility</p:attrName>
                                        </p:attrNameLst>
                                      </p:cBhvr>
                                      <p:to>
                                        <p:strVal val="hidden"/>
                                      </p:to>
                                    </p:set>
                                  </p:childTnLst>
                                </p:cTn>
                              </p:par>
                              <p:par>
                                <p:cTn id="162" presetID="1" presetClass="exit" presetSubtype="0" fill="hold" grpId="1" nodeType="withEffect">
                                  <p:stCondLst>
                                    <p:cond delay="0"/>
                                  </p:stCondLst>
                                  <p:childTnLst>
                                    <p:set>
                                      <p:cBhvr>
                                        <p:cTn id="163" dur="1" fill="hold">
                                          <p:stCondLst>
                                            <p:cond delay="0"/>
                                          </p:stCondLst>
                                        </p:cTn>
                                        <p:tgtEl>
                                          <p:spTgt spid="76"/>
                                        </p:tgtEl>
                                        <p:attrNameLst>
                                          <p:attrName>style.visibility</p:attrName>
                                        </p:attrNameLst>
                                      </p:cBhvr>
                                      <p:to>
                                        <p:strVal val="hidden"/>
                                      </p:to>
                                    </p:set>
                                  </p:childTnLst>
                                </p:cTn>
                              </p:par>
                            </p:childTnLst>
                          </p:cTn>
                        </p:par>
                      </p:childTnLst>
                    </p:cTn>
                  </p:par>
                  <p:par>
                    <p:cTn id="164" fill="hold">
                      <p:stCondLst>
                        <p:cond delay="indefinite"/>
                      </p:stCondLst>
                      <p:childTnLst>
                        <p:par>
                          <p:cTn id="165" fill="hold">
                            <p:stCondLst>
                              <p:cond delay="0"/>
                            </p:stCondLst>
                            <p:childTnLst>
                              <p:par>
                                <p:cTn id="166" presetID="1" presetClass="entr" presetSubtype="0" fill="hold" grpId="0" nodeType="clickEffect">
                                  <p:stCondLst>
                                    <p:cond delay="0"/>
                                  </p:stCondLst>
                                  <p:childTnLst>
                                    <p:set>
                                      <p:cBhvr>
                                        <p:cTn id="167" dur="1" fill="hold">
                                          <p:stCondLst>
                                            <p:cond delay="0"/>
                                          </p:stCondLst>
                                        </p:cTn>
                                        <p:tgtEl>
                                          <p:spTgt spid="37"/>
                                        </p:tgtEl>
                                        <p:attrNameLst>
                                          <p:attrName>style.visibility</p:attrName>
                                        </p:attrNameLst>
                                      </p:cBhvr>
                                      <p:to>
                                        <p:strVal val="visible"/>
                                      </p:to>
                                    </p:set>
                                  </p:childTnLst>
                                </p:cTn>
                              </p:par>
                            </p:childTnLst>
                          </p:cTn>
                        </p:par>
                      </p:childTnLst>
                    </p:cTn>
                  </p:par>
                  <p:par>
                    <p:cTn id="168" fill="hold">
                      <p:stCondLst>
                        <p:cond delay="indefinite"/>
                      </p:stCondLst>
                      <p:childTnLst>
                        <p:par>
                          <p:cTn id="169" fill="hold">
                            <p:stCondLst>
                              <p:cond delay="0"/>
                            </p:stCondLst>
                            <p:childTnLst>
                              <p:par>
                                <p:cTn id="170" presetID="1" presetClass="entr" presetSubtype="0" fill="hold" grpId="0" nodeType="clickEffect">
                                  <p:stCondLst>
                                    <p:cond delay="0"/>
                                  </p:stCondLst>
                                  <p:childTnLst>
                                    <p:set>
                                      <p:cBhvr>
                                        <p:cTn id="171" dur="1" fill="hold">
                                          <p:stCondLst>
                                            <p:cond delay="0"/>
                                          </p:stCondLst>
                                        </p:cTn>
                                        <p:tgtEl>
                                          <p:spTgt spid="48"/>
                                        </p:tgtEl>
                                        <p:attrNameLst>
                                          <p:attrName>style.visibility</p:attrName>
                                        </p:attrNameLst>
                                      </p:cBhvr>
                                      <p:to>
                                        <p:strVal val="visible"/>
                                      </p:to>
                                    </p:set>
                                  </p:childTnLst>
                                </p:cTn>
                              </p:par>
                            </p:childTnLst>
                          </p:cTn>
                        </p:par>
                      </p:childTnLst>
                    </p:cTn>
                  </p:par>
                  <p:par>
                    <p:cTn id="172" fill="hold">
                      <p:stCondLst>
                        <p:cond delay="indefinite"/>
                      </p:stCondLst>
                      <p:childTnLst>
                        <p:par>
                          <p:cTn id="173" fill="hold">
                            <p:stCondLst>
                              <p:cond delay="0"/>
                            </p:stCondLst>
                            <p:childTnLst>
                              <p:par>
                                <p:cTn id="174" presetID="22" presetClass="entr" presetSubtype="8" fill="hold" grpId="0" nodeType="clickEffect">
                                  <p:stCondLst>
                                    <p:cond delay="0"/>
                                  </p:stCondLst>
                                  <p:childTnLst>
                                    <p:set>
                                      <p:cBhvr>
                                        <p:cTn id="175" dur="1" fill="hold">
                                          <p:stCondLst>
                                            <p:cond delay="0"/>
                                          </p:stCondLst>
                                        </p:cTn>
                                        <p:tgtEl>
                                          <p:spTgt spid="88"/>
                                        </p:tgtEl>
                                        <p:attrNameLst>
                                          <p:attrName>style.visibility</p:attrName>
                                        </p:attrNameLst>
                                      </p:cBhvr>
                                      <p:to>
                                        <p:strVal val="visible"/>
                                      </p:to>
                                    </p:set>
                                    <p:animEffect transition="in" filter="wipe(left)">
                                      <p:cBhvr>
                                        <p:cTn id="176" dur="500"/>
                                        <p:tgtEl>
                                          <p:spTgt spid="88"/>
                                        </p:tgtEl>
                                      </p:cBhvr>
                                    </p:animEffect>
                                  </p:childTnLst>
                                </p:cTn>
                              </p:par>
                            </p:childTnLst>
                          </p:cTn>
                        </p:par>
                      </p:childTnLst>
                    </p:cTn>
                  </p:par>
                  <p:par>
                    <p:cTn id="177" fill="hold">
                      <p:stCondLst>
                        <p:cond delay="indefinite"/>
                      </p:stCondLst>
                      <p:childTnLst>
                        <p:par>
                          <p:cTn id="178" fill="hold">
                            <p:stCondLst>
                              <p:cond delay="0"/>
                            </p:stCondLst>
                            <p:childTnLst>
                              <p:par>
                                <p:cTn id="179" presetID="1" presetClass="entr" presetSubtype="0" fill="hold" grpId="0" nodeType="clickEffect">
                                  <p:stCondLst>
                                    <p:cond delay="0"/>
                                  </p:stCondLst>
                                  <p:childTnLst>
                                    <p:set>
                                      <p:cBhvr>
                                        <p:cTn id="180" dur="1" fill="hold">
                                          <p:stCondLst>
                                            <p:cond delay="0"/>
                                          </p:stCondLst>
                                        </p:cTn>
                                        <p:tgtEl>
                                          <p:spTgt spid="87"/>
                                        </p:tgtEl>
                                        <p:attrNameLst>
                                          <p:attrName>style.visibility</p:attrName>
                                        </p:attrNameLst>
                                      </p:cBhvr>
                                      <p:to>
                                        <p:strVal val="visible"/>
                                      </p:to>
                                    </p:set>
                                  </p:childTnLst>
                                </p:cTn>
                              </p:par>
                              <p:par>
                                <p:cTn id="181" presetID="35" presetClass="emph" presetSubtype="0" repeatCount="10000" fill="hold" grpId="1" nodeType="withEffect">
                                  <p:stCondLst>
                                    <p:cond delay="0"/>
                                  </p:stCondLst>
                                  <p:childTnLst>
                                    <p:anim calcmode="discrete" valueType="str">
                                      <p:cBhvr>
                                        <p:cTn id="182" dur="500" fill="hold"/>
                                        <p:tgtEl>
                                          <p:spTgt spid="87"/>
                                        </p:tgtEl>
                                        <p:attrNameLst>
                                          <p:attrName>style.visibility</p:attrName>
                                        </p:attrNameLst>
                                      </p:cBhvr>
                                      <p:tavLst>
                                        <p:tav tm="0">
                                          <p:val>
                                            <p:strVal val="hidden"/>
                                          </p:val>
                                        </p:tav>
                                        <p:tav tm="50000">
                                          <p:val>
                                            <p:strVal val="visible"/>
                                          </p:val>
                                        </p:tav>
                                      </p:tavLst>
                                    </p:anim>
                                  </p:childTnLst>
                                </p:cTn>
                              </p:par>
                              <p:par>
                                <p:cTn id="183" presetID="1" presetClass="entr" presetSubtype="0" fill="hold" grpId="0" nodeType="withEffect">
                                  <p:stCondLst>
                                    <p:cond delay="0"/>
                                  </p:stCondLst>
                                  <p:childTnLst>
                                    <p:set>
                                      <p:cBhvr>
                                        <p:cTn id="184" dur="1" fill="hold">
                                          <p:stCondLst>
                                            <p:cond delay="0"/>
                                          </p:stCondLst>
                                        </p:cTn>
                                        <p:tgtEl>
                                          <p:spTgt spid="89"/>
                                        </p:tgtEl>
                                        <p:attrNameLst>
                                          <p:attrName>style.visibility</p:attrName>
                                        </p:attrNameLst>
                                      </p:cBhvr>
                                      <p:to>
                                        <p:strVal val="visible"/>
                                      </p:to>
                                    </p:set>
                                  </p:childTnLst>
                                </p:cTn>
                              </p:par>
                              <p:par>
                                <p:cTn id="185" presetID="35" presetClass="emph" presetSubtype="0" repeatCount="10000" fill="hold" grpId="1" nodeType="withEffect">
                                  <p:stCondLst>
                                    <p:cond delay="0"/>
                                  </p:stCondLst>
                                  <p:childTnLst>
                                    <p:anim calcmode="discrete" valueType="str">
                                      <p:cBhvr>
                                        <p:cTn id="186" dur="500" fill="hold"/>
                                        <p:tgtEl>
                                          <p:spTgt spid="89"/>
                                        </p:tgtEl>
                                        <p:attrNameLst>
                                          <p:attrName>style.visibility</p:attrName>
                                        </p:attrNameLst>
                                      </p:cBhvr>
                                      <p:tavLst>
                                        <p:tav tm="0">
                                          <p:val>
                                            <p:strVal val="hidden"/>
                                          </p:val>
                                        </p:tav>
                                        <p:tav tm="50000">
                                          <p:val>
                                            <p:strVal val="visible"/>
                                          </p:val>
                                        </p:tav>
                                      </p:tavLst>
                                    </p:anim>
                                  </p:childTnLst>
                                </p:cTn>
                              </p:par>
                            </p:childTnLst>
                          </p:cTn>
                        </p:par>
                      </p:childTnLst>
                    </p:cTn>
                  </p:par>
                  <p:par>
                    <p:cTn id="187" fill="hold">
                      <p:stCondLst>
                        <p:cond delay="indefinite"/>
                      </p:stCondLst>
                      <p:childTnLst>
                        <p:par>
                          <p:cTn id="188" fill="hold">
                            <p:stCondLst>
                              <p:cond delay="0"/>
                            </p:stCondLst>
                            <p:childTnLst>
                              <p:par>
                                <p:cTn id="189" presetID="22" presetClass="entr" presetSubtype="2" fill="hold" grpId="0" nodeType="clickEffect">
                                  <p:stCondLst>
                                    <p:cond delay="0"/>
                                  </p:stCondLst>
                                  <p:childTnLst>
                                    <p:set>
                                      <p:cBhvr>
                                        <p:cTn id="190" dur="1" fill="hold">
                                          <p:stCondLst>
                                            <p:cond delay="0"/>
                                          </p:stCondLst>
                                        </p:cTn>
                                        <p:tgtEl>
                                          <p:spTgt spid="90"/>
                                        </p:tgtEl>
                                        <p:attrNameLst>
                                          <p:attrName>style.visibility</p:attrName>
                                        </p:attrNameLst>
                                      </p:cBhvr>
                                      <p:to>
                                        <p:strVal val="visible"/>
                                      </p:to>
                                    </p:set>
                                    <p:animEffect transition="in" filter="wipe(right)">
                                      <p:cBhvr>
                                        <p:cTn id="191" dur="500"/>
                                        <p:tgtEl>
                                          <p:spTgt spid="90"/>
                                        </p:tgtEl>
                                      </p:cBhvr>
                                    </p:animEffect>
                                  </p:childTnLst>
                                </p:cTn>
                              </p:par>
                              <p:par>
                                <p:cTn id="192" presetID="22" presetClass="entr" presetSubtype="2" fill="hold" grpId="0" nodeType="withEffect">
                                  <p:stCondLst>
                                    <p:cond delay="0"/>
                                  </p:stCondLst>
                                  <p:childTnLst>
                                    <p:set>
                                      <p:cBhvr>
                                        <p:cTn id="193" dur="1" fill="hold">
                                          <p:stCondLst>
                                            <p:cond delay="0"/>
                                          </p:stCondLst>
                                        </p:cTn>
                                        <p:tgtEl>
                                          <p:spTgt spid="91"/>
                                        </p:tgtEl>
                                        <p:attrNameLst>
                                          <p:attrName>style.visibility</p:attrName>
                                        </p:attrNameLst>
                                      </p:cBhvr>
                                      <p:to>
                                        <p:strVal val="visible"/>
                                      </p:to>
                                    </p:set>
                                    <p:animEffect transition="in" filter="wipe(right)">
                                      <p:cBhvr>
                                        <p:cTn id="194" dur="500"/>
                                        <p:tgtEl>
                                          <p:spTgt spid="91"/>
                                        </p:tgtEl>
                                      </p:cBhvr>
                                    </p:animEffect>
                                  </p:childTnLst>
                                </p:cTn>
                              </p:par>
                            </p:childTnLst>
                          </p:cTn>
                        </p:par>
                      </p:childTnLst>
                    </p:cTn>
                  </p:par>
                  <p:par>
                    <p:cTn id="195" fill="hold">
                      <p:stCondLst>
                        <p:cond delay="indefinite"/>
                      </p:stCondLst>
                      <p:childTnLst>
                        <p:par>
                          <p:cTn id="196" fill="hold">
                            <p:stCondLst>
                              <p:cond delay="0"/>
                            </p:stCondLst>
                            <p:childTnLst>
                              <p:par>
                                <p:cTn id="197" presetID="1" presetClass="entr" presetSubtype="0" fill="hold" nodeType="clickEffect">
                                  <p:stCondLst>
                                    <p:cond delay="0"/>
                                  </p:stCondLst>
                                  <p:childTnLst>
                                    <p:set>
                                      <p:cBhvr>
                                        <p:cTn id="198" dur="1" fill="hold">
                                          <p:stCondLst>
                                            <p:cond delay="0"/>
                                          </p:stCondLst>
                                        </p:cTn>
                                        <p:tgtEl>
                                          <p:spTgt spid="40"/>
                                        </p:tgtEl>
                                        <p:attrNameLst>
                                          <p:attrName>style.visibility</p:attrName>
                                        </p:attrNameLst>
                                      </p:cBhvr>
                                      <p:to>
                                        <p:strVal val="visible"/>
                                      </p:to>
                                    </p:set>
                                  </p:childTnLst>
                                </p:cTn>
                              </p:par>
                              <p:par>
                                <p:cTn id="199" presetID="1" presetClass="entr" presetSubtype="0" fill="hold" nodeType="withEffect">
                                  <p:stCondLst>
                                    <p:cond delay="0"/>
                                  </p:stCondLst>
                                  <p:childTnLst>
                                    <p:set>
                                      <p:cBhvr>
                                        <p:cTn id="200" dur="1" fill="hold">
                                          <p:stCondLst>
                                            <p:cond delay="0"/>
                                          </p:stCondLst>
                                        </p:cTn>
                                        <p:tgtEl>
                                          <p:spTgt spid="39"/>
                                        </p:tgtEl>
                                        <p:attrNameLst>
                                          <p:attrName>style.visibility</p:attrName>
                                        </p:attrNameLst>
                                      </p:cBhvr>
                                      <p:to>
                                        <p:strVal val="visible"/>
                                      </p:to>
                                    </p:set>
                                  </p:childTnLst>
                                </p:cTn>
                              </p:par>
                              <p:par>
                                <p:cTn id="201" presetID="1" presetClass="entr" presetSubtype="0" fill="hold" grpId="0" nodeType="withEffect">
                                  <p:stCondLst>
                                    <p:cond delay="0"/>
                                  </p:stCondLst>
                                  <p:childTnLst>
                                    <p:set>
                                      <p:cBhvr>
                                        <p:cTn id="202" dur="1" fill="hold">
                                          <p:stCondLst>
                                            <p:cond delay="0"/>
                                          </p:stCondLst>
                                        </p:cTn>
                                        <p:tgtEl>
                                          <p:spTgt spid="38"/>
                                        </p:tgtEl>
                                        <p:attrNameLst>
                                          <p:attrName>style.visibility</p:attrName>
                                        </p:attrNameLst>
                                      </p:cBhvr>
                                      <p:to>
                                        <p:strVal val="visible"/>
                                      </p:to>
                                    </p:set>
                                  </p:childTnLst>
                                </p:cTn>
                              </p:par>
                            </p:childTnLst>
                          </p:cTn>
                        </p:par>
                      </p:childTnLst>
                    </p:cTn>
                  </p:par>
                  <p:par>
                    <p:cTn id="203" fill="hold">
                      <p:stCondLst>
                        <p:cond delay="indefinite"/>
                      </p:stCondLst>
                      <p:childTnLst>
                        <p:par>
                          <p:cTn id="204" fill="hold">
                            <p:stCondLst>
                              <p:cond delay="0"/>
                            </p:stCondLst>
                            <p:childTnLst>
                              <p:par>
                                <p:cTn id="205" presetID="1" presetClass="exit" presetSubtype="0" fill="hold" grpId="1" nodeType="clickEffect">
                                  <p:stCondLst>
                                    <p:cond delay="0"/>
                                  </p:stCondLst>
                                  <p:childTnLst>
                                    <p:set>
                                      <p:cBhvr>
                                        <p:cTn id="206" dur="1" fill="hold">
                                          <p:stCondLst>
                                            <p:cond delay="0"/>
                                          </p:stCondLst>
                                        </p:cTn>
                                        <p:tgtEl>
                                          <p:spTgt spid="88"/>
                                        </p:tgtEl>
                                        <p:attrNameLst>
                                          <p:attrName>style.visibility</p:attrName>
                                        </p:attrNameLst>
                                      </p:cBhvr>
                                      <p:to>
                                        <p:strVal val="hidden"/>
                                      </p:to>
                                    </p:set>
                                  </p:childTnLst>
                                </p:cTn>
                              </p:par>
                              <p:par>
                                <p:cTn id="207" presetID="1" presetClass="exit" presetSubtype="0" fill="hold" grpId="2" nodeType="withEffect">
                                  <p:stCondLst>
                                    <p:cond delay="0"/>
                                  </p:stCondLst>
                                  <p:childTnLst>
                                    <p:set>
                                      <p:cBhvr>
                                        <p:cTn id="208" dur="1" fill="hold">
                                          <p:stCondLst>
                                            <p:cond delay="0"/>
                                          </p:stCondLst>
                                        </p:cTn>
                                        <p:tgtEl>
                                          <p:spTgt spid="87"/>
                                        </p:tgtEl>
                                        <p:attrNameLst>
                                          <p:attrName>style.visibility</p:attrName>
                                        </p:attrNameLst>
                                      </p:cBhvr>
                                      <p:to>
                                        <p:strVal val="hidden"/>
                                      </p:to>
                                    </p:set>
                                  </p:childTnLst>
                                </p:cTn>
                              </p:par>
                              <p:par>
                                <p:cTn id="209" presetID="1" presetClass="exit" presetSubtype="0" fill="hold" grpId="2" nodeType="withEffect">
                                  <p:stCondLst>
                                    <p:cond delay="0"/>
                                  </p:stCondLst>
                                  <p:childTnLst>
                                    <p:set>
                                      <p:cBhvr>
                                        <p:cTn id="210" dur="1" fill="hold">
                                          <p:stCondLst>
                                            <p:cond delay="0"/>
                                          </p:stCondLst>
                                        </p:cTn>
                                        <p:tgtEl>
                                          <p:spTgt spid="89"/>
                                        </p:tgtEl>
                                        <p:attrNameLst>
                                          <p:attrName>style.visibility</p:attrName>
                                        </p:attrNameLst>
                                      </p:cBhvr>
                                      <p:to>
                                        <p:strVal val="hidden"/>
                                      </p:to>
                                    </p:set>
                                  </p:childTnLst>
                                </p:cTn>
                              </p:par>
                              <p:par>
                                <p:cTn id="211" presetID="1" presetClass="exit" presetSubtype="0" fill="hold" grpId="1" nodeType="withEffect">
                                  <p:stCondLst>
                                    <p:cond delay="0"/>
                                  </p:stCondLst>
                                  <p:childTnLst>
                                    <p:set>
                                      <p:cBhvr>
                                        <p:cTn id="212" dur="1" fill="hold">
                                          <p:stCondLst>
                                            <p:cond delay="0"/>
                                          </p:stCondLst>
                                        </p:cTn>
                                        <p:tgtEl>
                                          <p:spTgt spid="90"/>
                                        </p:tgtEl>
                                        <p:attrNameLst>
                                          <p:attrName>style.visibility</p:attrName>
                                        </p:attrNameLst>
                                      </p:cBhvr>
                                      <p:to>
                                        <p:strVal val="hidden"/>
                                      </p:to>
                                    </p:set>
                                  </p:childTnLst>
                                </p:cTn>
                              </p:par>
                              <p:par>
                                <p:cTn id="213" presetID="1" presetClass="exit" presetSubtype="0" fill="hold" grpId="1" nodeType="withEffect">
                                  <p:stCondLst>
                                    <p:cond delay="0"/>
                                  </p:stCondLst>
                                  <p:childTnLst>
                                    <p:set>
                                      <p:cBhvr>
                                        <p:cTn id="214" dur="1" fill="hold">
                                          <p:stCondLst>
                                            <p:cond delay="0"/>
                                          </p:stCondLst>
                                        </p:cTn>
                                        <p:tgtEl>
                                          <p:spTgt spid="91"/>
                                        </p:tgtEl>
                                        <p:attrNameLst>
                                          <p:attrName>style.visibility</p:attrName>
                                        </p:attrNameLst>
                                      </p:cBhvr>
                                      <p:to>
                                        <p:strVal val="hidden"/>
                                      </p:to>
                                    </p:set>
                                  </p:childTnLst>
                                </p:cTn>
                              </p:par>
                            </p:childTnLst>
                          </p:cTn>
                        </p:par>
                      </p:childTnLst>
                    </p:cTn>
                  </p:par>
                  <p:par>
                    <p:cTn id="215" fill="hold">
                      <p:stCondLst>
                        <p:cond delay="indefinite"/>
                      </p:stCondLst>
                      <p:childTnLst>
                        <p:par>
                          <p:cTn id="216" fill="hold">
                            <p:stCondLst>
                              <p:cond delay="0"/>
                            </p:stCondLst>
                            <p:childTnLst>
                              <p:par>
                                <p:cTn id="217" presetID="1" presetClass="entr" presetSubtype="0" fill="hold" grpId="0" nodeType="clickEffect">
                                  <p:stCondLst>
                                    <p:cond delay="0"/>
                                  </p:stCondLst>
                                  <p:childTnLst>
                                    <p:set>
                                      <p:cBhvr>
                                        <p:cTn id="218" dur="1" fill="hold">
                                          <p:stCondLst>
                                            <p:cond delay="0"/>
                                          </p:stCondLst>
                                        </p:cTn>
                                        <p:tgtEl>
                                          <p:spTgt spid="47"/>
                                        </p:tgtEl>
                                        <p:attrNameLst>
                                          <p:attrName>style.visibility</p:attrName>
                                        </p:attrNameLst>
                                      </p:cBhvr>
                                      <p:to>
                                        <p:strVal val="visible"/>
                                      </p:to>
                                    </p:set>
                                  </p:childTnLst>
                                </p:cTn>
                              </p:par>
                            </p:childTnLst>
                          </p:cTn>
                        </p:par>
                      </p:childTnLst>
                    </p:cTn>
                  </p:par>
                  <p:par>
                    <p:cTn id="219" fill="hold">
                      <p:stCondLst>
                        <p:cond delay="indefinite"/>
                      </p:stCondLst>
                      <p:childTnLst>
                        <p:par>
                          <p:cTn id="220" fill="hold">
                            <p:stCondLst>
                              <p:cond delay="0"/>
                            </p:stCondLst>
                            <p:childTnLst>
                              <p:par>
                                <p:cTn id="221" presetID="22" presetClass="entr" presetSubtype="8" fill="hold" grpId="0" nodeType="clickEffect">
                                  <p:stCondLst>
                                    <p:cond delay="0"/>
                                  </p:stCondLst>
                                  <p:childTnLst>
                                    <p:set>
                                      <p:cBhvr>
                                        <p:cTn id="222" dur="1" fill="hold">
                                          <p:stCondLst>
                                            <p:cond delay="0"/>
                                          </p:stCondLst>
                                        </p:cTn>
                                        <p:tgtEl>
                                          <p:spTgt spid="99"/>
                                        </p:tgtEl>
                                        <p:attrNameLst>
                                          <p:attrName>style.visibility</p:attrName>
                                        </p:attrNameLst>
                                      </p:cBhvr>
                                      <p:to>
                                        <p:strVal val="visible"/>
                                      </p:to>
                                    </p:set>
                                    <p:animEffect transition="in" filter="wipe(left)">
                                      <p:cBhvr>
                                        <p:cTn id="223" dur="500"/>
                                        <p:tgtEl>
                                          <p:spTgt spid="99"/>
                                        </p:tgtEl>
                                      </p:cBhvr>
                                    </p:animEffect>
                                  </p:childTnLst>
                                </p:cTn>
                              </p:par>
                            </p:childTnLst>
                          </p:cTn>
                        </p:par>
                      </p:childTnLst>
                    </p:cTn>
                  </p:par>
                  <p:par>
                    <p:cTn id="224" fill="hold">
                      <p:stCondLst>
                        <p:cond delay="indefinite"/>
                      </p:stCondLst>
                      <p:childTnLst>
                        <p:par>
                          <p:cTn id="225" fill="hold">
                            <p:stCondLst>
                              <p:cond delay="0"/>
                            </p:stCondLst>
                            <p:childTnLst>
                              <p:par>
                                <p:cTn id="226" presetID="1" presetClass="entr" presetSubtype="0" fill="hold" grpId="0" nodeType="clickEffect">
                                  <p:stCondLst>
                                    <p:cond delay="0"/>
                                  </p:stCondLst>
                                  <p:childTnLst>
                                    <p:set>
                                      <p:cBhvr>
                                        <p:cTn id="227" dur="1" fill="hold">
                                          <p:stCondLst>
                                            <p:cond delay="0"/>
                                          </p:stCondLst>
                                        </p:cTn>
                                        <p:tgtEl>
                                          <p:spTgt spid="97"/>
                                        </p:tgtEl>
                                        <p:attrNameLst>
                                          <p:attrName>style.visibility</p:attrName>
                                        </p:attrNameLst>
                                      </p:cBhvr>
                                      <p:to>
                                        <p:strVal val="visible"/>
                                      </p:to>
                                    </p:set>
                                  </p:childTnLst>
                                </p:cTn>
                              </p:par>
                              <p:par>
                                <p:cTn id="228" presetID="35" presetClass="emph" presetSubtype="0" repeatCount="10000" fill="hold" grpId="1" nodeType="withEffect">
                                  <p:stCondLst>
                                    <p:cond delay="0"/>
                                  </p:stCondLst>
                                  <p:childTnLst>
                                    <p:anim calcmode="discrete" valueType="str">
                                      <p:cBhvr>
                                        <p:cTn id="229" dur="500" fill="hold"/>
                                        <p:tgtEl>
                                          <p:spTgt spid="97"/>
                                        </p:tgtEl>
                                        <p:attrNameLst>
                                          <p:attrName>style.visibility</p:attrName>
                                        </p:attrNameLst>
                                      </p:cBhvr>
                                      <p:tavLst>
                                        <p:tav tm="0">
                                          <p:val>
                                            <p:strVal val="hidden"/>
                                          </p:val>
                                        </p:tav>
                                        <p:tav tm="50000">
                                          <p:val>
                                            <p:strVal val="visible"/>
                                          </p:val>
                                        </p:tav>
                                      </p:tavLst>
                                    </p:anim>
                                  </p:childTnLst>
                                </p:cTn>
                              </p:par>
                              <p:par>
                                <p:cTn id="230" presetID="1" presetClass="entr" presetSubtype="0" fill="hold" grpId="0" nodeType="withEffect">
                                  <p:stCondLst>
                                    <p:cond delay="0"/>
                                  </p:stCondLst>
                                  <p:childTnLst>
                                    <p:set>
                                      <p:cBhvr>
                                        <p:cTn id="231" dur="1" fill="hold">
                                          <p:stCondLst>
                                            <p:cond delay="0"/>
                                          </p:stCondLst>
                                        </p:cTn>
                                        <p:tgtEl>
                                          <p:spTgt spid="100"/>
                                        </p:tgtEl>
                                        <p:attrNameLst>
                                          <p:attrName>style.visibility</p:attrName>
                                        </p:attrNameLst>
                                      </p:cBhvr>
                                      <p:to>
                                        <p:strVal val="visible"/>
                                      </p:to>
                                    </p:set>
                                  </p:childTnLst>
                                </p:cTn>
                              </p:par>
                              <p:par>
                                <p:cTn id="232" presetID="35" presetClass="emph" presetSubtype="0" repeatCount="10000" fill="hold" grpId="1" nodeType="withEffect">
                                  <p:stCondLst>
                                    <p:cond delay="0"/>
                                  </p:stCondLst>
                                  <p:childTnLst>
                                    <p:anim calcmode="discrete" valueType="str">
                                      <p:cBhvr>
                                        <p:cTn id="233" dur="500" fill="hold"/>
                                        <p:tgtEl>
                                          <p:spTgt spid="100"/>
                                        </p:tgtEl>
                                        <p:attrNameLst>
                                          <p:attrName>style.visibility</p:attrName>
                                        </p:attrNameLst>
                                      </p:cBhvr>
                                      <p:tavLst>
                                        <p:tav tm="0">
                                          <p:val>
                                            <p:strVal val="hidden"/>
                                          </p:val>
                                        </p:tav>
                                        <p:tav tm="50000">
                                          <p:val>
                                            <p:strVal val="visible"/>
                                          </p:val>
                                        </p:tav>
                                      </p:tavLst>
                                    </p:anim>
                                  </p:childTnLst>
                                </p:cTn>
                              </p:par>
                            </p:childTnLst>
                          </p:cTn>
                        </p:par>
                      </p:childTnLst>
                    </p:cTn>
                  </p:par>
                  <p:par>
                    <p:cTn id="234" fill="hold">
                      <p:stCondLst>
                        <p:cond delay="indefinite"/>
                      </p:stCondLst>
                      <p:childTnLst>
                        <p:par>
                          <p:cTn id="235" fill="hold">
                            <p:stCondLst>
                              <p:cond delay="0"/>
                            </p:stCondLst>
                            <p:childTnLst>
                              <p:par>
                                <p:cTn id="236" presetID="22" presetClass="entr" presetSubtype="2" fill="hold" grpId="0" nodeType="clickEffect">
                                  <p:stCondLst>
                                    <p:cond delay="0"/>
                                  </p:stCondLst>
                                  <p:childTnLst>
                                    <p:set>
                                      <p:cBhvr>
                                        <p:cTn id="237" dur="1" fill="hold">
                                          <p:stCondLst>
                                            <p:cond delay="0"/>
                                          </p:stCondLst>
                                        </p:cTn>
                                        <p:tgtEl>
                                          <p:spTgt spid="101"/>
                                        </p:tgtEl>
                                        <p:attrNameLst>
                                          <p:attrName>style.visibility</p:attrName>
                                        </p:attrNameLst>
                                      </p:cBhvr>
                                      <p:to>
                                        <p:strVal val="visible"/>
                                      </p:to>
                                    </p:set>
                                    <p:animEffect transition="in" filter="wipe(right)">
                                      <p:cBhvr>
                                        <p:cTn id="238" dur="500"/>
                                        <p:tgtEl>
                                          <p:spTgt spid="101"/>
                                        </p:tgtEl>
                                      </p:cBhvr>
                                    </p:animEffect>
                                  </p:childTnLst>
                                </p:cTn>
                              </p:par>
                            </p:childTnLst>
                          </p:cTn>
                        </p:par>
                      </p:childTnLst>
                    </p:cTn>
                  </p:par>
                  <p:par>
                    <p:cTn id="239" fill="hold">
                      <p:stCondLst>
                        <p:cond delay="indefinite"/>
                      </p:stCondLst>
                      <p:childTnLst>
                        <p:par>
                          <p:cTn id="240" fill="hold">
                            <p:stCondLst>
                              <p:cond delay="0"/>
                            </p:stCondLst>
                            <p:childTnLst>
                              <p:par>
                                <p:cTn id="241" presetID="1" presetClass="entr" presetSubtype="0" fill="hold" nodeType="clickEffect">
                                  <p:stCondLst>
                                    <p:cond delay="0"/>
                                  </p:stCondLst>
                                  <p:childTnLst>
                                    <p:set>
                                      <p:cBhvr>
                                        <p:cTn id="242" dur="1" fill="hold">
                                          <p:stCondLst>
                                            <p:cond delay="0"/>
                                          </p:stCondLst>
                                        </p:cTn>
                                        <p:tgtEl>
                                          <p:spTgt spid="43"/>
                                        </p:tgtEl>
                                        <p:attrNameLst>
                                          <p:attrName>style.visibility</p:attrName>
                                        </p:attrNameLst>
                                      </p:cBhvr>
                                      <p:to>
                                        <p:strVal val="visible"/>
                                      </p:to>
                                    </p:set>
                                  </p:childTnLst>
                                </p:cTn>
                              </p:par>
                              <p:par>
                                <p:cTn id="243" presetID="1" presetClass="entr" presetSubtype="0" fill="hold" nodeType="withEffect">
                                  <p:stCondLst>
                                    <p:cond delay="0"/>
                                  </p:stCondLst>
                                  <p:childTnLst>
                                    <p:set>
                                      <p:cBhvr>
                                        <p:cTn id="244" dur="1" fill="hold">
                                          <p:stCondLst>
                                            <p:cond delay="0"/>
                                          </p:stCondLst>
                                        </p:cTn>
                                        <p:tgtEl>
                                          <p:spTgt spid="44"/>
                                        </p:tgtEl>
                                        <p:attrNameLst>
                                          <p:attrName>style.visibility</p:attrName>
                                        </p:attrNameLst>
                                      </p:cBhvr>
                                      <p:to>
                                        <p:strVal val="visible"/>
                                      </p:to>
                                    </p:set>
                                  </p:childTnLst>
                                </p:cTn>
                              </p:par>
                            </p:childTnLst>
                          </p:cTn>
                        </p:par>
                      </p:childTnLst>
                    </p:cTn>
                  </p:par>
                  <p:par>
                    <p:cTn id="245" fill="hold">
                      <p:stCondLst>
                        <p:cond delay="indefinite"/>
                      </p:stCondLst>
                      <p:childTnLst>
                        <p:par>
                          <p:cTn id="246" fill="hold">
                            <p:stCondLst>
                              <p:cond delay="0"/>
                            </p:stCondLst>
                            <p:childTnLst>
                              <p:par>
                                <p:cTn id="247" presetID="1" presetClass="exit" presetSubtype="0" fill="hold" grpId="1" nodeType="clickEffect">
                                  <p:stCondLst>
                                    <p:cond delay="0"/>
                                  </p:stCondLst>
                                  <p:childTnLst>
                                    <p:set>
                                      <p:cBhvr>
                                        <p:cTn id="248" dur="1" fill="hold">
                                          <p:stCondLst>
                                            <p:cond delay="0"/>
                                          </p:stCondLst>
                                        </p:cTn>
                                        <p:tgtEl>
                                          <p:spTgt spid="99"/>
                                        </p:tgtEl>
                                        <p:attrNameLst>
                                          <p:attrName>style.visibility</p:attrName>
                                        </p:attrNameLst>
                                      </p:cBhvr>
                                      <p:to>
                                        <p:strVal val="hidden"/>
                                      </p:to>
                                    </p:set>
                                  </p:childTnLst>
                                </p:cTn>
                              </p:par>
                              <p:par>
                                <p:cTn id="249" presetID="1" presetClass="exit" presetSubtype="0" fill="hold" grpId="2" nodeType="withEffect">
                                  <p:stCondLst>
                                    <p:cond delay="0"/>
                                  </p:stCondLst>
                                  <p:childTnLst>
                                    <p:set>
                                      <p:cBhvr>
                                        <p:cTn id="250" dur="1" fill="hold">
                                          <p:stCondLst>
                                            <p:cond delay="0"/>
                                          </p:stCondLst>
                                        </p:cTn>
                                        <p:tgtEl>
                                          <p:spTgt spid="97"/>
                                        </p:tgtEl>
                                        <p:attrNameLst>
                                          <p:attrName>style.visibility</p:attrName>
                                        </p:attrNameLst>
                                      </p:cBhvr>
                                      <p:to>
                                        <p:strVal val="hidden"/>
                                      </p:to>
                                    </p:set>
                                  </p:childTnLst>
                                </p:cTn>
                              </p:par>
                              <p:par>
                                <p:cTn id="251" presetID="1" presetClass="exit" presetSubtype="0" fill="hold" grpId="2" nodeType="withEffect">
                                  <p:stCondLst>
                                    <p:cond delay="0"/>
                                  </p:stCondLst>
                                  <p:childTnLst>
                                    <p:set>
                                      <p:cBhvr>
                                        <p:cTn id="252" dur="1" fill="hold">
                                          <p:stCondLst>
                                            <p:cond delay="0"/>
                                          </p:stCondLst>
                                        </p:cTn>
                                        <p:tgtEl>
                                          <p:spTgt spid="100"/>
                                        </p:tgtEl>
                                        <p:attrNameLst>
                                          <p:attrName>style.visibility</p:attrName>
                                        </p:attrNameLst>
                                      </p:cBhvr>
                                      <p:to>
                                        <p:strVal val="hidden"/>
                                      </p:to>
                                    </p:set>
                                  </p:childTnLst>
                                </p:cTn>
                              </p:par>
                              <p:par>
                                <p:cTn id="253" presetID="1" presetClass="exit" presetSubtype="0" fill="hold" grpId="1" nodeType="withEffect">
                                  <p:stCondLst>
                                    <p:cond delay="0"/>
                                  </p:stCondLst>
                                  <p:childTnLst>
                                    <p:set>
                                      <p:cBhvr>
                                        <p:cTn id="254" dur="1" fill="hold">
                                          <p:stCondLst>
                                            <p:cond delay="0"/>
                                          </p:stCondLst>
                                        </p:cTn>
                                        <p:tgtEl>
                                          <p:spTgt spid="101"/>
                                        </p:tgtEl>
                                        <p:attrNameLst>
                                          <p:attrName>style.visibility</p:attrName>
                                        </p:attrNameLst>
                                      </p:cBhvr>
                                      <p:to>
                                        <p:strVal val="hidden"/>
                                      </p:to>
                                    </p:set>
                                  </p:childTnLst>
                                </p:cTn>
                              </p:par>
                            </p:childTnLst>
                          </p:cTn>
                        </p:par>
                      </p:childTnLst>
                    </p:cTn>
                  </p:par>
                  <p:par>
                    <p:cTn id="255" fill="hold">
                      <p:stCondLst>
                        <p:cond delay="indefinite"/>
                      </p:stCondLst>
                      <p:childTnLst>
                        <p:par>
                          <p:cTn id="256" fill="hold">
                            <p:stCondLst>
                              <p:cond delay="0"/>
                            </p:stCondLst>
                            <p:childTnLst>
                              <p:par>
                                <p:cTn id="257" presetID="22" presetClass="entr" presetSubtype="1" fill="hold" grpId="0" nodeType="clickEffect">
                                  <p:stCondLst>
                                    <p:cond delay="0"/>
                                  </p:stCondLst>
                                  <p:childTnLst>
                                    <p:set>
                                      <p:cBhvr>
                                        <p:cTn id="258" dur="1" fill="hold">
                                          <p:stCondLst>
                                            <p:cond delay="0"/>
                                          </p:stCondLst>
                                        </p:cTn>
                                        <p:tgtEl>
                                          <p:spTgt spid="102"/>
                                        </p:tgtEl>
                                        <p:attrNameLst>
                                          <p:attrName>style.visibility</p:attrName>
                                        </p:attrNameLst>
                                      </p:cBhvr>
                                      <p:to>
                                        <p:strVal val="visible"/>
                                      </p:to>
                                    </p:set>
                                    <p:animEffect transition="in" filter="wipe(up)">
                                      <p:cBhvr>
                                        <p:cTn id="259" dur="500"/>
                                        <p:tgtEl>
                                          <p:spTgt spid="102"/>
                                        </p:tgtEl>
                                      </p:cBhvr>
                                    </p:animEffect>
                                  </p:childTnLst>
                                </p:cTn>
                              </p:par>
                            </p:childTnLst>
                          </p:cTn>
                        </p:par>
                        <p:par>
                          <p:cTn id="260" fill="hold">
                            <p:stCondLst>
                              <p:cond delay="500"/>
                            </p:stCondLst>
                            <p:childTnLst>
                              <p:par>
                                <p:cTn id="261" presetID="1" presetClass="entr" presetSubtype="0" fill="hold" grpId="0" nodeType="afterEffect">
                                  <p:stCondLst>
                                    <p:cond delay="0"/>
                                  </p:stCondLst>
                                  <p:childTnLst>
                                    <p:set>
                                      <p:cBhvr>
                                        <p:cTn id="262" dur="1" fill="hold">
                                          <p:stCondLst>
                                            <p:cond delay="0"/>
                                          </p:stCondLst>
                                        </p:cTn>
                                        <p:tgtEl>
                                          <p:spTgt spid="113"/>
                                        </p:tgtEl>
                                        <p:attrNameLst>
                                          <p:attrName>style.visibility</p:attrName>
                                        </p:attrNameLst>
                                      </p:cBhvr>
                                      <p:to>
                                        <p:strVal val="visible"/>
                                      </p:to>
                                    </p:set>
                                  </p:childTnLst>
                                </p:cTn>
                              </p:par>
                            </p:childTnLst>
                          </p:cTn>
                        </p:par>
                      </p:childTnLst>
                    </p:cTn>
                  </p:par>
                  <p:par>
                    <p:cTn id="263" fill="hold">
                      <p:stCondLst>
                        <p:cond delay="indefinite"/>
                      </p:stCondLst>
                      <p:childTnLst>
                        <p:par>
                          <p:cTn id="264" fill="hold">
                            <p:stCondLst>
                              <p:cond delay="0"/>
                            </p:stCondLst>
                            <p:childTnLst>
                              <p:par>
                                <p:cTn id="265" presetID="1" presetClass="entr" presetSubtype="0" fill="hold" grpId="0" nodeType="clickEffect">
                                  <p:stCondLst>
                                    <p:cond delay="0"/>
                                  </p:stCondLst>
                                  <p:childTnLst>
                                    <p:set>
                                      <p:cBhvr>
                                        <p:cTn id="266" dur="1" fill="hold">
                                          <p:stCondLst>
                                            <p:cond delay="0"/>
                                          </p:stCondLst>
                                        </p:cTn>
                                        <p:tgtEl>
                                          <p:spTgt spid="116"/>
                                        </p:tgtEl>
                                        <p:attrNameLst>
                                          <p:attrName>style.visibility</p:attrName>
                                        </p:attrNameLst>
                                      </p:cBhvr>
                                      <p:to>
                                        <p:strVal val="visible"/>
                                      </p:to>
                                    </p:set>
                                  </p:childTnLst>
                                </p:cTn>
                              </p:par>
                              <p:par>
                                <p:cTn id="267" presetID="35" presetClass="emph" presetSubtype="0" repeatCount="10000" fill="hold" grpId="1" nodeType="withEffect">
                                  <p:stCondLst>
                                    <p:cond delay="0"/>
                                  </p:stCondLst>
                                  <p:childTnLst>
                                    <p:anim calcmode="discrete" valueType="str">
                                      <p:cBhvr>
                                        <p:cTn id="268" dur="500" fill="hold"/>
                                        <p:tgtEl>
                                          <p:spTgt spid="116"/>
                                        </p:tgtEl>
                                        <p:attrNameLst>
                                          <p:attrName>style.visibility</p:attrName>
                                        </p:attrNameLst>
                                      </p:cBhvr>
                                      <p:tavLst>
                                        <p:tav tm="0">
                                          <p:val>
                                            <p:strVal val="hidden"/>
                                          </p:val>
                                        </p:tav>
                                        <p:tav tm="50000">
                                          <p:val>
                                            <p:strVal val="visible"/>
                                          </p:val>
                                        </p:tav>
                                      </p:tavLst>
                                    </p:anim>
                                  </p:childTnLst>
                                </p:cTn>
                              </p:par>
                            </p:childTnLst>
                          </p:cTn>
                        </p:par>
                      </p:childTnLst>
                    </p:cTn>
                  </p:par>
                  <p:par>
                    <p:cTn id="269" fill="hold">
                      <p:stCondLst>
                        <p:cond delay="indefinite"/>
                      </p:stCondLst>
                      <p:childTnLst>
                        <p:par>
                          <p:cTn id="270" fill="hold">
                            <p:stCondLst>
                              <p:cond delay="0"/>
                            </p:stCondLst>
                            <p:childTnLst>
                              <p:par>
                                <p:cTn id="271" presetID="22" presetClass="entr" presetSubtype="4" fill="hold" grpId="0" nodeType="clickEffect">
                                  <p:stCondLst>
                                    <p:cond delay="0"/>
                                  </p:stCondLst>
                                  <p:childTnLst>
                                    <p:set>
                                      <p:cBhvr>
                                        <p:cTn id="272" dur="1" fill="hold">
                                          <p:stCondLst>
                                            <p:cond delay="0"/>
                                          </p:stCondLst>
                                        </p:cTn>
                                        <p:tgtEl>
                                          <p:spTgt spid="117"/>
                                        </p:tgtEl>
                                        <p:attrNameLst>
                                          <p:attrName>style.visibility</p:attrName>
                                        </p:attrNameLst>
                                      </p:cBhvr>
                                      <p:to>
                                        <p:strVal val="visible"/>
                                      </p:to>
                                    </p:set>
                                    <p:animEffect transition="in" filter="wipe(down)">
                                      <p:cBhvr>
                                        <p:cTn id="273" dur="500"/>
                                        <p:tgtEl>
                                          <p:spTgt spid="117"/>
                                        </p:tgtEl>
                                      </p:cBhvr>
                                    </p:animEffect>
                                  </p:childTnLst>
                                </p:cTn>
                              </p:par>
                            </p:childTnLst>
                          </p:cTn>
                        </p:par>
                      </p:childTnLst>
                    </p:cTn>
                  </p:par>
                  <p:par>
                    <p:cTn id="274" fill="hold">
                      <p:stCondLst>
                        <p:cond delay="indefinite"/>
                      </p:stCondLst>
                      <p:childTnLst>
                        <p:par>
                          <p:cTn id="275" fill="hold">
                            <p:stCondLst>
                              <p:cond delay="0"/>
                            </p:stCondLst>
                            <p:childTnLst>
                              <p:par>
                                <p:cTn id="276" presetID="1" presetClass="entr" presetSubtype="0" fill="hold" grpId="0" nodeType="clickEffect">
                                  <p:stCondLst>
                                    <p:cond delay="0"/>
                                  </p:stCondLst>
                                  <p:childTnLst>
                                    <p:set>
                                      <p:cBhvr>
                                        <p:cTn id="277" dur="1" fill="hold">
                                          <p:stCondLst>
                                            <p:cond delay="0"/>
                                          </p:stCondLst>
                                        </p:cTn>
                                        <p:tgtEl>
                                          <p:spTgt spid="109"/>
                                        </p:tgtEl>
                                        <p:attrNameLst>
                                          <p:attrName>style.visibility</p:attrName>
                                        </p:attrNameLst>
                                      </p:cBhvr>
                                      <p:to>
                                        <p:strVal val="visible"/>
                                      </p:to>
                                    </p:set>
                                  </p:childTnLst>
                                </p:cTn>
                              </p:par>
                              <p:par>
                                <p:cTn id="278" presetID="35" presetClass="emph" presetSubtype="0" repeatCount="10000" fill="hold" grpId="1" nodeType="withEffect">
                                  <p:stCondLst>
                                    <p:cond delay="0"/>
                                  </p:stCondLst>
                                  <p:childTnLst>
                                    <p:anim calcmode="discrete" valueType="str">
                                      <p:cBhvr>
                                        <p:cTn id="279" dur="500" fill="hold"/>
                                        <p:tgtEl>
                                          <p:spTgt spid="109"/>
                                        </p:tgtEl>
                                        <p:attrNameLst>
                                          <p:attrName>style.visibility</p:attrName>
                                        </p:attrNameLst>
                                      </p:cBhvr>
                                      <p:tavLst>
                                        <p:tav tm="0">
                                          <p:val>
                                            <p:strVal val="hidden"/>
                                          </p:val>
                                        </p:tav>
                                        <p:tav tm="50000">
                                          <p:val>
                                            <p:strVal val="visible"/>
                                          </p:val>
                                        </p:tav>
                                      </p:tavLst>
                                    </p:anim>
                                  </p:childTnLst>
                                </p:cTn>
                              </p:par>
                            </p:childTnLst>
                          </p:cTn>
                        </p:par>
                      </p:childTnLst>
                    </p:cTn>
                  </p:par>
                  <p:par>
                    <p:cTn id="280" fill="hold">
                      <p:stCondLst>
                        <p:cond delay="indefinite"/>
                      </p:stCondLst>
                      <p:childTnLst>
                        <p:par>
                          <p:cTn id="281" fill="hold">
                            <p:stCondLst>
                              <p:cond delay="0"/>
                            </p:stCondLst>
                            <p:childTnLst>
                              <p:par>
                                <p:cTn id="282" presetID="22" presetClass="entr" presetSubtype="1" fill="hold" grpId="0" nodeType="clickEffect">
                                  <p:stCondLst>
                                    <p:cond delay="0"/>
                                  </p:stCondLst>
                                  <p:childTnLst>
                                    <p:set>
                                      <p:cBhvr>
                                        <p:cTn id="283" dur="1" fill="hold">
                                          <p:stCondLst>
                                            <p:cond delay="0"/>
                                          </p:stCondLst>
                                        </p:cTn>
                                        <p:tgtEl>
                                          <p:spTgt spid="110"/>
                                        </p:tgtEl>
                                        <p:attrNameLst>
                                          <p:attrName>style.visibility</p:attrName>
                                        </p:attrNameLst>
                                      </p:cBhvr>
                                      <p:to>
                                        <p:strVal val="visible"/>
                                      </p:to>
                                    </p:set>
                                    <p:animEffect transition="in" filter="wipe(up)">
                                      <p:cBhvr>
                                        <p:cTn id="284" dur="500"/>
                                        <p:tgtEl>
                                          <p:spTgt spid="110"/>
                                        </p:tgtEl>
                                      </p:cBhvr>
                                    </p:animEffect>
                                  </p:childTnLst>
                                </p:cTn>
                              </p:par>
                            </p:childTnLst>
                          </p:cTn>
                        </p:par>
                        <p:par>
                          <p:cTn id="285" fill="hold">
                            <p:stCondLst>
                              <p:cond delay="500"/>
                            </p:stCondLst>
                            <p:childTnLst>
                              <p:par>
                                <p:cTn id="286" presetID="1" presetClass="entr" presetSubtype="0" fill="hold" nodeType="afterEffect">
                                  <p:stCondLst>
                                    <p:cond delay="0"/>
                                  </p:stCondLst>
                                  <p:childTnLst>
                                    <p:set>
                                      <p:cBhvr>
                                        <p:cTn id="287" dur="1" fill="hold">
                                          <p:stCondLst>
                                            <p:cond delay="0"/>
                                          </p:stCondLst>
                                        </p:cTn>
                                        <p:tgtEl>
                                          <p:spTgt spid="51"/>
                                        </p:tgtEl>
                                        <p:attrNameLst>
                                          <p:attrName>style.visibility</p:attrName>
                                        </p:attrNameLst>
                                      </p:cBhvr>
                                      <p:to>
                                        <p:strVal val="visible"/>
                                      </p:to>
                                    </p:set>
                                  </p:childTnLst>
                                </p:cTn>
                              </p:par>
                            </p:childTnLst>
                          </p:cTn>
                        </p:par>
                      </p:childTnLst>
                    </p:cTn>
                  </p:par>
                  <p:par>
                    <p:cTn id="288" fill="hold">
                      <p:stCondLst>
                        <p:cond delay="indefinite"/>
                      </p:stCondLst>
                      <p:childTnLst>
                        <p:par>
                          <p:cTn id="289" fill="hold">
                            <p:stCondLst>
                              <p:cond delay="0"/>
                            </p:stCondLst>
                            <p:childTnLst>
                              <p:par>
                                <p:cTn id="290" presetID="1" presetClass="exit" presetSubtype="0" fill="hold" grpId="2" nodeType="clickEffect">
                                  <p:stCondLst>
                                    <p:cond delay="0"/>
                                  </p:stCondLst>
                                  <p:childTnLst>
                                    <p:set>
                                      <p:cBhvr>
                                        <p:cTn id="291" dur="1" fill="hold">
                                          <p:stCondLst>
                                            <p:cond delay="0"/>
                                          </p:stCondLst>
                                        </p:cTn>
                                        <p:tgtEl>
                                          <p:spTgt spid="109"/>
                                        </p:tgtEl>
                                        <p:attrNameLst>
                                          <p:attrName>style.visibility</p:attrName>
                                        </p:attrNameLst>
                                      </p:cBhvr>
                                      <p:to>
                                        <p:strVal val="hidden"/>
                                      </p:to>
                                    </p:set>
                                  </p:childTnLst>
                                </p:cTn>
                              </p:par>
                              <p:par>
                                <p:cTn id="292" presetID="1" presetClass="exit" presetSubtype="0" fill="hold" grpId="1" nodeType="withEffect">
                                  <p:stCondLst>
                                    <p:cond delay="0"/>
                                  </p:stCondLst>
                                  <p:childTnLst>
                                    <p:set>
                                      <p:cBhvr>
                                        <p:cTn id="293" dur="1" fill="hold">
                                          <p:stCondLst>
                                            <p:cond delay="0"/>
                                          </p:stCondLst>
                                        </p:cTn>
                                        <p:tgtEl>
                                          <p:spTgt spid="102"/>
                                        </p:tgtEl>
                                        <p:attrNameLst>
                                          <p:attrName>style.visibility</p:attrName>
                                        </p:attrNameLst>
                                      </p:cBhvr>
                                      <p:to>
                                        <p:strVal val="hidden"/>
                                      </p:to>
                                    </p:set>
                                  </p:childTnLst>
                                </p:cTn>
                              </p:par>
                              <p:par>
                                <p:cTn id="294" presetID="1" presetClass="exit" presetSubtype="0" fill="hold" grpId="1" nodeType="withEffect">
                                  <p:stCondLst>
                                    <p:cond delay="0"/>
                                  </p:stCondLst>
                                  <p:childTnLst>
                                    <p:set>
                                      <p:cBhvr>
                                        <p:cTn id="295" dur="1" fill="hold">
                                          <p:stCondLst>
                                            <p:cond delay="0"/>
                                          </p:stCondLst>
                                        </p:cTn>
                                        <p:tgtEl>
                                          <p:spTgt spid="110"/>
                                        </p:tgtEl>
                                        <p:attrNameLst>
                                          <p:attrName>style.visibility</p:attrName>
                                        </p:attrNameLst>
                                      </p:cBhvr>
                                      <p:to>
                                        <p:strVal val="hidden"/>
                                      </p:to>
                                    </p:set>
                                  </p:childTnLst>
                                </p:cTn>
                              </p:par>
                              <p:par>
                                <p:cTn id="296" presetID="1" presetClass="exit" presetSubtype="0" fill="hold" grpId="2" nodeType="withEffect">
                                  <p:stCondLst>
                                    <p:cond delay="0"/>
                                  </p:stCondLst>
                                  <p:childTnLst>
                                    <p:set>
                                      <p:cBhvr>
                                        <p:cTn id="297" dur="1" fill="hold">
                                          <p:stCondLst>
                                            <p:cond delay="0"/>
                                          </p:stCondLst>
                                        </p:cTn>
                                        <p:tgtEl>
                                          <p:spTgt spid="116"/>
                                        </p:tgtEl>
                                        <p:attrNameLst>
                                          <p:attrName>style.visibility</p:attrName>
                                        </p:attrNameLst>
                                      </p:cBhvr>
                                      <p:to>
                                        <p:strVal val="hidden"/>
                                      </p:to>
                                    </p:set>
                                  </p:childTnLst>
                                </p:cTn>
                              </p:par>
                              <p:par>
                                <p:cTn id="298" presetID="1" presetClass="exit" presetSubtype="0" fill="hold" grpId="1" nodeType="withEffect">
                                  <p:stCondLst>
                                    <p:cond delay="0"/>
                                  </p:stCondLst>
                                  <p:childTnLst>
                                    <p:set>
                                      <p:cBhvr>
                                        <p:cTn id="299" dur="1" fill="hold">
                                          <p:stCondLst>
                                            <p:cond delay="0"/>
                                          </p:stCondLst>
                                        </p:cTn>
                                        <p:tgtEl>
                                          <p:spTgt spid="117"/>
                                        </p:tgtEl>
                                        <p:attrNameLst>
                                          <p:attrName>style.visibility</p:attrName>
                                        </p:attrNameLst>
                                      </p:cBhvr>
                                      <p:to>
                                        <p:strVal val="hidden"/>
                                      </p:to>
                                    </p:set>
                                  </p:childTnLst>
                                </p:cTn>
                              </p:par>
                            </p:childTnLst>
                          </p:cTn>
                        </p:par>
                      </p:childTnLst>
                    </p:cTn>
                  </p:par>
                  <p:par>
                    <p:cTn id="300" fill="hold">
                      <p:stCondLst>
                        <p:cond delay="indefinite"/>
                      </p:stCondLst>
                      <p:childTnLst>
                        <p:par>
                          <p:cTn id="301" fill="hold">
                            <p:stCondLst>
                              <p:cond delay="0"/>
                            </p:stCondLst>
                            <p:childTnLst>
                              <p:par>
                                <p:cTn id="302" presetID="22" presetClass="entr" presetSubtype="1" fill="hold" grpId="0" nodeType="clickEffect">
                                  <p:stCondLst>
                                    <p:cond delay="0"/>
                                  </p:stCondLst>
                                  <p:childTnLst>
                                    <p:set>
                                      <p:cBhvr>
                                        <p:cTn id="303" dur="1" fill="hold">
                                          <p:stCondLst>
                                            <p:cond delay="0"/>
                                          </p:stCondLst>
                                        </p:cTn>
                                        <p:tgtEl>
                                          <p:spTgt spid="115"/>
                                        </p:tgtEl>
                                        <p:attrNameLst>
                                          <p:attrName>style.visibility</p:attrName>
                                        </p:attrNameLst>
                                      </p:cBhvr>
                                      <p:to>
                                        <p:strVal val="visible"/>
                                      </p:to>
                                    </p:set>
                                    <p:animEffect transition="in" filter="wipe(up)">
                                      <p:cBhvr>
                                        <p:cTn id="304" dur="500"/>
                                        <p:tgtEl>
                                          <p:spTgt spid="115"/>
                                        </p:tgtEl>
                                      </p:cBhvr>
                                    </p:animEffect>
                                  </p:childTnLst>
                                </p:cTn>
                              </p:par>
                            </p:childTnLst>
                          </p:cTn>
                        </p:par>
                        <p:par>
                          <p:cTn id="305" fill="hold">
                            <p:stCondLst>
                              <p:cond delay="500"/>
                            </p:stCondLst>
                            <p:childTnLst>
                              <p:par>
                                <p:cTn id="306" presetID="1" presetClass="entr" presetSubtype="0" fill="hold" grpId="0" nodeType="afterEffect">
                                  <p:stCondLst>
                                    <p:cond delay="0"/>
                                  </p:stCondLst>
                                  <p:childTnLst>
                                    <p:set>
                                      <p:cBhvr>
                                        <p:cTn id="307" dur="1" fill="hold">
                                          <p:stCondLst>
                                            <p:cond delay="0"/>
                                          </p:stCondLst>
                                        </p:cTn>
                                        <p:tgtEl>
                                          <p:spTgt spid="114"/>
                                        </p:tgtEl>
                                        <p:attrNameLst>
                                          <p:attrName>style.visibility</p:attrName>
                                        </p:attrNameLst>
                                      </p:cBhvr>
                                      <p:to>
                                        <p:strVal val="visible"/>
                                      </p:to>
                                    </p:set>
                                  </p:childTnLst>
                                </p:cTn>
                              </p:par>
                            </p:childTnLst>
                          </p:cTn>
                        </p:par>
                      </p:childTnLst>
                    </p:cTn>
                  </p:par>
                  <p:par>
                    <p:cTn id="308" fill="hold">
                      <p:stCondLst>
                        <p:cond delay="indefinite"/>
                      </p:stCondLst>
                      <p:childTnLst>
                        <p:par>
                          <p:cTn id="309" fill="hold">
                            <p:stCondLst>
                              <p:cond delay="0"/>
                            </p:stCondLst>
                            <p:childTnLst>
                              <p:par>
                                <p:cTn id="310" presetID="1" presetClass="entr" presetSubtype="0" fill="hold" grpId="0" nodeType="clickEffect">
                                  <p:stCondLst>
                                    <p:cond delay="0"/>
                                  </p:stCondLst>
                                  <p:childTnLst>
                                    <p:set>
                                      <p:cBhvr>
                                        <p:cTn id="311" dur="1" fill="hold">
                                          <p:stCondLst>
                                            <p:cond delay="0"/>
                                          </p:stCondLst>
                                        </p:cTn>
                                        <p:tgtEl>
                                          <p:spTgt spid="108"/>
                                        </p:tgtEl>
                                        <p:attrNameLst>
                                          <p:attrName>style.visibility</p:attrName>
                                        </p:attrNameLst>
                                      </p:cBhvr>
                                      <p:to>
                                        <p:strVal val="visible"/>
                                      </p:to>
                                    </p:set>
                                  </p:childTnLst>
                                </p:cTn>
                              </p:par>
                              <p:par>
                                <p:cTn id="312" presetID="35" presetClass="emph" presetSubtype="0" repeatCount="10000" fill="hold" grpId="1" nodeType="withEffect">
                                  <p:stCondLst>
                                    <p:cond delay="0"/>
                                  </p:stCondLst>
                                  <p:childTnLst>
                                    <p:anim calcmode="discrete" valueType="str">
                                      <p:cBhvr>
                                        <p:cTn id="313" dur="500" fill="hold"/>
                                        <p:tgtEl>
                                          <p:spTgt spid="108"/>
                                        </p:tgtEl>
                                        <p:attrNameLst>
                                          <p:attrName>style.visibility</p:attrName>
                                        </p:attrNameLst>
                                      </p:cBhvr>
                                      <p:tavLst>
                                        <p:tav tm="0">
                                          <p:val>
                                            <p:strVal val="hidden"/>
                                          </p:val>
                                        </p:tav>
                                        <p:tav tm="50000">
                                          <p:val>
                                            <p:strVal val="visible"/>
                                          </p:val>
                                        </p:tav>
                                      </p:tavLst>
                                    </p:anim>
                                  </p:childTnLst>
                                </p:cTn>
                              </p:par>
                            </p:childTnLst>
                          </p:cTn>
                        </p:par>
                      </p:childTnLst>
                    </p:cTn>
                  </p:par>
                  <p:par>
                    <p:cTn id="314" fill="hold">
                      <p:stCondLst>
                        <p:cond delay="indefinite"/>
                      </p:stCondLst>
                      <p:childTnLst>
                        <p:par>
                          <p:cTn id="315" fill="hold">
                            <p:stCondLst>
                              <p:cond delay="0"/>
                            </p:stCondLst>
                            <p:childTnLst>
                              <p:par>
                                <p:cTn id="316" presetID="22" presetClass="entr" presetSubtype="8" fill="hold" grpId="0" nodeType="clickEffect">
                                  <p:stCondLst>
                                    <p:cond delay="0"/>
                                  </p:stCondLst>
                                  <p:childTnLst>
                                    <p:set>
                                      <p:cBhvr>
                                        <p:cTn id="317" dur="1" fill="hold">
                                          <p:stCondLst>
                                            <p:cond delay="0"/>
                                          </p:stCondLst>
                                        </p:cTn>
                                        <p:tgtEl>
                                          <p:spTgt spid="107"/>
                                        </p:tgtEl>
                                        <p:attrNameLst>
                                          <p:attrName>style.visibility</p:attrName>
                                        </p:attrNameLst>
                                      </p:cBhvr>
                                      <p:to>
                                        <p:strVal val="visible"/>
                                      </p:to>
                                    </p:set>
                                    <p:animEffect transition="in" filter="wipe(left)">
                                      <p:cBhvr>
                                        <p:cTn id="318" dur="500"/>
                                        <p:tgtEl>
                                          <p:spTgt spid="107"/>
                                        </p:tgtEl>
                                      </p:cBhvr>
                                    </p:animEffect>
                                  </p:childTnLst>
                                </p:cTn>
                              </p:par>
                            </p:childTnLst>
                          </p:cTn>
                        </p:par>
                      </p:childTnLst>
                    </p:cTn>
                  </p:par>
                  <p:par>
                    <p:cTn id="319" fill="hold">
                      <p:stCondLst>
                        <p:cond delay="indefinite"/>
                      </p:stCondLst>
                      <p:childTnLst>
                        <p:par>
                          <p:cTn id="320" fill="hold">
                            <p:stCondLst>
                              <p:cond delay="0"/>
                            </p:stCondLst>
                            <p:childTnLst>
                              <p:par>
                                <p:cTn id="321" presetID="1" presetClass="entr" presetSubtype="0" fill="hold" grpId="0" nodeType="clickEffect">
                                  <p:stCondLst>
                                    <p:cond delay="0"/>
                                  </p:stCondLst>
                                  <p:childTnLst>
                                    <p:set>
                                      <p:cBhvr>
                                        <p:cTn id="322" dur="1" fill="hold">
                                          <p:stCondLst>
                                            <p:cond delay="0"/>
                                          </p:stCondLst>
                                        </p:cTn>
                                        <p:tgtEl>
                                          <p:spTgt spid="105"/>
                                        </p:tgtEl>
                                        <p:attrNameLst>
                                          <p:attrName>style.visibility</p:attrName>
                                        </p:attrNameLst>
                                      </p:cBhvr>
                                      <p:to>
                                        <p:strVal val="visible"/>
                                      </p:to>
                                    </p:set>
                                  </p:childTnLst>
                                </p:cTn>
                              </p:par>
                              <p:par>
                                <p:cTn id="323" presetID="35" presetClass="emph" presetSubtype="0" repeatCount="10000" fill="hold" grpId="1" nodeType="withEffect">
                                  <p:stCondLst>
                                    <p:cond delay="0"/>
                                  </p:stCondLst>
                                  <p:childTnLst>
                                    <p:anim calcmode="discrete" valueType="str">
                                      <p:cBhvr>
                                        <p:cTn id="324" dur="500" fill="hold"/>
                                        <p:tgtEl>
                                          <p:spTgt spid="105"/>
                                        </p:tgtEl>
                                        <p:attrNameLst>
                                          <p:attrName>style.visibility</p:attrName>
                                        </p:attrNameLst>
                                      </p:cBhvr>
                                      <p:tavLst>
                                        <p:tav tm="0">
                                          <p:val>
                                            <p:strVal val="hidden"/>
                                          </p:val>
                                        </p:tav>
                                        <p:tav tm="50000">
                                          <p:val>
                                            <p:strVal val="visible"/>
                                          </p:val>
                                        </p:tav>
                                      </p:tavLst>
                                    </p:anim>
                                  </p:childTnLst>
                                </p:cTn>
                              </p:par>
                              <p:par>
                                <p:cTn id="325" presetID="1" presetClass="entr" presetSubtype="0" fill="hold" grpId="0" nodeType="withEffect">
                                  <p:stCondLst>
                                    <p:cond delay="0"/>
                                  </p:stCondLst>
                                  <p:childTnLst>
                                    <p:set>
                                      <p:cBhvr>
                                        <p:cTn id="326" dur="1" fill="hold">
                                          <p:stCondLst>
                                            <p:cond delay="0"/>
                                          </p:stCondLst>
                                        </p:cTn>
                                        <p:tgtEl>
                                          <p:spTgt spid="112"/>
                                        </p:tgtEl>
                                        <p:attrNameLst>
                                          <p:attrName>style.visibility</p:attrName>
                                        </p:attrNameLst>
                                      </p:cBhvr>
                                      <p:to>
                                        <p:strVal val="visible"/>
                                      </p:to>
                                    </p:set>
                                  </p:childTnLst>
                                </p:cTn>
                              </p:par>
                              <p:par>
                                <p:cTn id="327" presetID="35" presetClass="emph" presetSubtype="0" repeatCount="10000" fill="hold" grpId="1" nodeType="withEffect">
                                  <p:stCondLst>
                                    <p:cond delay="0"/>
                                  </p:stCondLst>
                                  <p:childTnLst>
                                    <p:anim calcmode="discrete" valueType="str">
                                      <p:cBhvr>
                                        <p:cTn id="328" dur="500" fill="hold"/>
                                        <p:tgtEl>
                                          <p:spTgt spid="112"/>
                                        </p:tgtEl>
                                        <p:attrNameLst>
                                          <p:attrName>style.visibility</p:attrName>
                                        </p:attrNameLst>
                                      </p:cBhvr>
                                      <p:tavLst>
                                        <p:tav tm="0">
                                          <p:val>
                                            <p:strVal val="hidden"/>
                                          </p:val>
                                        </p:tav>
                                        <p:tav tm="50000">
                                          <p:val>
                                            <p:strVal val="visible"/>
                                          </p:val>
                                        </p:tav>
                                      </p:tavLst>
                                    </p:anim>
                                  </p:childTnLst>
                                </p:cTn>
                              </p:par>
                            </p:childTnLst>
                          </p:cTn>
                        </p:par>
                      </p:childTnLst>
                    </p:cTn>
                  </p:par>
                  <p:par>
                    <p:cTn id="329" fill="hold">
                      <p:stCondLst>
                        <p:cond delay="indefinite"/>
                      </p:stCondLst>
                      <p:childTnLst>
                        <p:par>
                          <p:cTn id="330" fill="hold">
                            <p:stCondLst>
                              <p:cond delay="0"/>
                            </p:stCondLst>
                            <p:childTnLst>
                              <p:par>
                                <p:cTn id="331" presetID="22" presetClass="entr" presetSubtype="2" fill="hold" grpId="0" nodeType="clickEffect">
                                  <p:stCondLst>
                                    <p:cond delay="0"/>
                                  </p:stCondLst>
                                  <p:childTnLst>
                                    <p:set>
                                      <p:cBhvr>
                                        <p:cTn id="332" dur="1" fill="hold">
                                          <p:stCondLst>
                                            <p:cond delay="0"/>
                                          </p:stCondLst>
                                        </p:cTn>
                                        <p:tgtEl>
                                          <p:spTgt spid="106"/>
                                        </p:tgtEl>
                                        <p:attrNameLst>
                                          <p:attrName>style.visibility</p:attrName>
                                        </p:attrNameLst>
                                      </p:cBhvr>
                                      <p:to>
                                        <p:strVal val="visible"/>
                                      </p:to>
                                    </p:set>
                                    <p:animEffect transition="in" filter="wipe(right)">
                                      <p:cBhvr>
                                        <p:cTn id="333" dur="500"/>
                                        <p:tgtEl>
                                          <p:spTgt spid="106"/>
                                        </p:tgtEl>
                                      </p:cBhvr>
                                    </p:animEffect>
                                  </p:childTnLst>
                                </p:cTn>
                              </p:par>
                              <p:par>
                                <p:cTn id="334" presetID="22" presetClass="entr" presetSubtype="2" fill="hold" grpId="0" nodeType="withEffect">
                                  <p:stCondLst>
                                    <p:cond delay="0"/>
                                  </p:stCondLst>
                                  <p:childTnLst>
                                    <p:set>
                                      <p:cBhvr>
                                        <p:cTn id="335" dur="1" fill="hold">
                                          <p:stCondLst>
                                            <p:cond delay="0"/>
                                          </p:stCondLst>
                                        </p:cTn>
                                        <p:tgtEl>
                                          <p:spTgt spid="111"/>
                                        </p:tgtEl>
                                        <p:attrNameLst>
                                          <p:attrName>style.visibility</p:attrName>
                                        </p:attrNameLst>
                                      </p:cBhvr>
                                      <p:to>
                                        <p:strVal val="visible"/>
                                      </p:to>
                                    </p:set>
                                    <p:animEffect transition="in" filter="wipe(right)">
                                      <p:cBhvr>
                                        <p:cTn id="336" dur="500"/>
                                        <p:tgtEl>
                                          <p:spTgt spid="111"/>
                                        </p:tgtEl>
                                      </p:cBhvr>
                                    </p:animEffect>
                                  </p:childTnLst>
                                </p:cTn>
                              </p:par>
                            </p:childTnLst>
                          </p:cTn>
                        </p:par>
                      </p:childTnLst>
                    </p:cTn>
                  </p:par>
                  <p:par>
                    <p:cTn id="337" fill="hold">
                      <p:stCondLst>
                        <p:cond delay="indefinite"/>
                      </p:stCondLst>
                      <p:childTnLst>
                        <p:par>
                          <p:cTn id="338" fill="hold">
                            <p:stCondLst>
                              <p:cond delay="0"/>
                            </p:stCondLst>
                            <p:childTnLst>
                              <p:par>
                                <p:cTn id="339" presetID="22" presetClass="entr" presetSubtype="1" fill="hold" grpId="0" nodeType="clickEffect">
                                  <p:stCondLst>
                                    <p:cond delay="0"/>
                                  </p:stCondLst>
                                  <p:childTnLst>
                                    <p:set>
                                      <p:cBhvr>
                                        <p:cTn id="340" dur="1" fill="hold">
                                          <p:stCondLst>
                                            <p:cond delay="0"/>
                                          </p:stCondLst>
                                        </p:cTn>
                                        <p:tgtEl>
                                          <p:spTgt spid="103"/>
                                        </p:tgtEl>
                                        <p:attrNameLst>
                                          <p:attrName>style.visibility</p:attrName>
                                        </p:attrNameLst>
                                      </p:cBhvr>
                                      <p:to>
                                        <p:strVal val="visible"/>
                                      </p:to>
                                    </p:set>
                                    <p:animEffect transition="in" filter="wipe(up)">
                                      <p:cBhvr>
                                        <p:cTn id="341" dur="500"/>
                                        <p:tgtEl>
                                          <p:spTgt spid="103"/>
                                        </p:tgtEl>
                                      </p:cBhvr>
                                    </p:animEffect>
                                  </p:childTnLst>
                                </p:cTn>
                              </p:par>
                            </p:childTnLst>
                          </p:cTn>
                        </p:par>
                      </p:childTnLst>
                    </p:cTn>
                  </p:par>
                  <p:par>
                    <p:cTn id="342" fill="hold">
                      <p:stCondLst>
                        <p:cond delay="indefinite"/>
                      </p:stCondLst>
                      <p:childTnLst>
                        <p:par>
                          <p:cTn id="343" fill="hold">
                            <p:stCondLst>
                              <p:cond delay="0"/>
                            </p:stCondLst>
                            <p:childTnLst>
                              <p:par>
                                <p:cTn id="344" presetID="1" presetClass="entr" presetSubtype="0" fill="hold" nodeType="clickEffect">
                                  <p:stCondLst>
                                    <p:cond delay="0"/>
                                  </p:stCondLst>
                                  <p:childTnLst>
                                    <p:set>
                                      <p:cBhvr>
                                        <p:cTn id="345" dur="1" fill="hold">
                                          <p:stCondLst>
                                            <p:cond delay="0"/>
                                          </p:stCondLst>
                                        </p:cTn>
                                        <p:tgtEl>
                                          <p:spTgt spid="50"/>
                                        </p:tgtEl>
                                        <p:attrNameLst>
                                          <p:attrName>style.visibility</p:attrName>
                                        </p:attrNameLst>
                                      </p:cBhvr>
                                      <p:to>
                                        <p:strVal val="visible"/>
                                      </p:to>
                                    </p:set>
                                  </p:childTnLst>
                                </p:cTn>
                              </p:par>
                            </p:childTnLst>
                          </p:cTn>
                        </p:par>
                      </p:childTnLst>
                    </p:cTn>
                  </p:par>
                  <p:par>
                    <p:cTn id="346" fill="hold">
                      <p:stCondLst>
                        <p:cond delay="indefinite"/>
                      </p:stCondLst>
                      <p:childTnLst>
                        <p:par>
                          <p:cTn id="347" fill="hold">
                            <p:stCondLst>
                              <p:cond delay="0"/>
                            </p:stCondLst>
                            <p:childTnLst>
                              <p:par>
                                <p:cTn id="348" presetID="1" presetClass="exit" presetSubtype="0" fill="hold" grpId="2" nodeType="clickEffect">
                                  <p:stCondLst>
                                    <p:cond delay="0"/>
                                  </p:stCondLst>
                                  <p:childTnLst>
                                    <p:set>
                                      <p:cBhvr>
                                        <p:cTn id="349" dur="1" fill="hold">
                                          <p:stCondLst>
                                            <p:cond delay="0"/>
                                          </p:stCondLst>
                                        </p:cTn>
                                        <p:tgtEl>
                                          <p:spTgt spid="108"/>
                                        </p:tgtEl>
                                        <p:attrNameLst>
                                          <p:attrName>style.visibility</p:attrName>
                                        </p:attrNameLst>
                                      </p:cBhvr>
                                      <p:to>
                                        <p:strVal val="hidden"/>
                                      </p:to>
                                    </p:set>
                                  </p:childTnLst>
                                </p:cTn>
                              </p:par>
                              <p:par>
                                <p:cTn id="350" presetID="1" presetClass="exit" presetSubtype="0" fill="hold" grpId="1" nodeType="withEffect">
                                  <p:stCondLst>
                                    <p:cond delay="0"/>
                                  </p:stCondLst>
                                  <p:childTnLst>
                                    <p:set>
                                      <p:cBhvr>
                                        <p:cTn id="351" dur="1" fill="hold">
                                          <p:stCondLst>
                                            <p:cond delay="0"/>
                                          </p:stCondLst>
                                        </p:cTn>
                                        <p:tgtEl>
                                          <p:spTgt spid="107"/>
                                        </p:tgtEl>
                                        <p:attrNameLst>
                                          <p:attrName>style.visibility</p:attrName>
                                        </p:attrNameLst>
                                      </p:cBhvr>
                                      <p:to>
                                        <p:strVal val="hidden"/>
                                      </p:to>
                                    </p:set>
                                  </p:childTnLst>
                                </p:cTn>
                              </p:par>
                              <p:par>
                                <p:cTn id="352" presetID="1" presetClass="exit" presetSubtype="0" fill="hold" grpId="2" nodeType="withEffect">
                                  <p:stCondLst>
                                    <p:cond delay="0"/>
                                  </p:stCondLst>
                                  <p:childTnLst>
                                    <p:set>
                                      <p:cBhvr>
                                        <p:cTn id="353" dur="1" fill="hold">
                                          <p:stCondLst>
                                            <p:cond delay="0"/>
                                          </p:stCondLst>
                                        </p:cTn>
                                        <p:tgtEl>
                                          <p:spTgt spid="105"/>
                                        </p:tgtEl>
                                        <p:attrNameLst>
                                          <p:attrName>style.visibility</p:attrName>
                                        </p:attrNameLst>
                                      </p:cBhvr>
                                      <p:to>
                                        <p:strVal val="hidden"/>
                                      </p:to>
                                    </p:set>
                                  </p:childTnLst>
                                </p:cTn>
                              </p:par>
                              <p:par>
                                <p:cTn id="354" presetID="1" presetClass="exit" presetSubtype="0" fill="hold" grpId="1" nodeType="withEffect">
                                  <p:stCondLst>
                                    <p:cond delay="0"/>
                                  </p:stCondLst>
                                  <p:childTnLst>
                                    <p:set>
                                      <p:cBhvr>
                                        <p:cTn id="355" dur="1" fill="hold">
                                          <p:stCondLst>
                                            <p:cond delay="0"/>
                                          </p:stCondLst>
                                        </p:cTn>
                                        <p:tgtEl>
                                          <p:spTgt spid="106"/>
                                        </p:tgtEl>
                                        <p:attrNameLst>
                                          <p:attrName>style.visibility</p:attrName>
                                        </p:attrNameLst>
                                      </p:cBhvr>
                                      <p:to>
                                        <p:strVal val="hidden"/>
                                      </p:to>
                                    </p:set>
                                  </p:childTnLst>
                                </p:cTn>
                              </p:par>
                              <p:par>
                                <p:cTn id="356" presetID="1" presetClass="exit" presetSubtype="0" fill="hold" grpId="1" nodeType="withEffect">
                                  <p:stCondLst>
                                    <p:cond delay="0"/>
                                  </p:stCondLst>
                                  <p:childTnLst>
                                    <p:set>
                                      <p:cBhvr>
                                        <p:cTn id="357" dur="1" fill="hold">
                                          <p:stCondLst>
                                            <p:cond delay="0"/>
                                          </p:stCondLst>
                                        </p:cTn>
                                        <p:tgtEl>
                                          <p:spTgt spid="103"/>
                                        </p:tgtEl>
                                        <p:attrNameLst>
                                          <p:attrName>style.visibility</p:attrName>
                                        </p:attrNameLst>
                                      </p:cBhvr>
                                      <p:to>
                                        <p:strVal val="hidden"/>
                                      </p:to>
                                    </p:set>
                                  </p:childTnLst>
                                </p:cTn>
                              </p:par>
                              <p:par>
                                <p:cTn id="358" presetID="1" presetClass="exit" presetSubtype="0" fill="hold" grpId="2" nodeType="withEffect">
                                  <p:stCondLst>
                                    <p:cond delay="0"/>
                                  </p:stCondLst>
                                  <p:childTnLst>
                                    <p:set>
                                      <p:cBhvr>
                                        <p:cTn id="359" dur="1" fill="hold">
                                          <p:stCondLst>
                                            <p:cond delay="0"/>
                                          </p:stCondLst>
                                        </p:cTn>
                                        <p:tgtEl>
                                          <p:spTgt spid="112"/>
                                        </p:tgtEl>
                                        <p:attrNameLst>
                                          <p:attrName>style.visibility</p:attrName>
                                        </p:attrNameLst>
                                      </p:cBhvr>
                                      <p:to>
                                        <p:strVal val="hidden"/>
                                      </p:to>
                                    </p:set>
                                  </p:childTnLst>
                                </p:cTn>
                              </p:par>
                              <p:par>
                                <p:cTn id="360" presetID="1" presetClass="exit" presetSubtype="0" fill="hold" grpId="1" nodeType="withEffect">
                                  <p:stCondLst>
                                    <p:cond delay="0"/>
                                  </p:stCondLst>
                                  <p:childTnLst>
                                    <p:set>
                                      <p:cBhvr>
                                        <p:cTn id="361" dur="1" fill="hold">
                                          <p:stCondLst>
                                            <p:cond delay="0"/>
                                          </p:stCondLst>
                                        </p:cTn>
                                        <p:tgtEl>
                                          <p:spTgt spid="115"/>
                                        </p:tgtEl>
                                        <p:attrNameLst>
                                          <p:attrName>style.visibility</p:attrName>
                                        </p:attrNameLst>
                                      </p:cBhvr>
                                      <p:to>
                                        <p:strVal val="hidden"/>
                                      </p:to>
                                    </p:set>
                                  </p:childTnLst>
                                </p:cTn>
                              </p:par>
                              <p:par>
                                <p:cTn id="362" presetID="1" presetClass="exit" presetSubtype="0" fill="hold" grpId="1" nodeType="withEffect">
                                  <p:stCondLst>
                                    <p:cond delay="0"/>
                                  </p:stCondLst>
                                  <p:childTnLst>
                                    <p:set>
                                      <p:cBhvr>
                                        <p:cTn id="363" dur="1" fill="hold">
                                          <p:stCondLst>
                                            <p:cond delay="0"/>
                                          </p:stCondLst>
                                        </p:cTn>
                                        <p:tgtEl>
                                          <p:spTgt spid="111"/>
                                        </p:tgtEl>
                                        <p:attrNameLst>
                                          <p:attrName>style.visibility</p:attrName>
                                        </p:attrNameLst>
                                      </p:cBhvr>
                                      <p:to>
                                        <p:strVal val="hidden"/>
                                      </p:to>
                                    </p:set>
                                  </p:childTnLst>
                                </p:cTn>
                              </p:par>
                            </p:childTnLst>
                          </p:cTn>
                        </p:par>
                      </p:childTnLst>
                    </p:cTn>
                  </p:par>
                  <p:par>
                    <p:cTn id="364" fill="hold">
                      <p:stCondLst>
                        <p:cond delay="indefinite"/>
                      </p:stCondLst>
                      <p:childTnLst>
                        <p:par>
                          <p:cTn id="365" fill="hold">
                            <p:stCondLst>
                              <p:cond delay="0"/>
                            </p:stCondLst>
                            <p:childTnLst>
                              <p:par>
                                <p:cTn id="366" presetID="1" presetClass="entr" presetSubtype="0" fill="hold" nodeType="clickEffect">
                                  <p:stCondLst>
                                    <p:cond delay="0"/>
                                  </p:stCondLst>
                                  <p:childTnLst>
                                    <p:set>
                                      <p:cBhvr>
                                        <p:cTn id="367" dur="1" fill="hold">
                                          <p:stCondLst>
                                            <p:cond delay="0"/>
                                          </p:stCondLst>
                                        </p:cTn>
                                        <p:tgtEl>
                                          <p:spTgt spid="58"/>
                                        </p:tgtEl>
                                        <p:attrNameLst>
                                          <p:attrName>style.visibility</p:attrName>
                                        </p:attrNameLst>
                                      </p:cBhvr>
                                      <p:to>
                                        <p:strVal val="visible"/>
                                      </p:to>
                                    </p:set>
                                  </p:childTnLst>
                                </p:cTn>
                              </p:par>
                            </p:childTnLst>
                          </p:cTn>
                        </p:par>
                      </p:childTnLst>
                    </p:cTn>
                  </p:par>
                  <p:par>
                    <p:cTn id="368" fill="hold">
                      <p:stCondLst>
                        <p:cond delay="indefinite"/>
                      </p:stCondLst>
                      <p:childTnLst>
                        <p:par>
                          <p:cTn id="369" fill="hold">
                            <p:stCondLst>
                              <p:cond delay="0"/>
                            </p:stCondLst>
                            <p:childTnLst>
                              <p:par>
                                <p:cTn id="370" presetID="1" presetClass="entr" presetSubtype="0" fill="hold" nodeType="clickEffect">
                                  <p:stCondLst>
                                    <p:cond delay="0"/>
                                  </p:stCondLst>
                                  <p:childTnLst>
                                    <p:set>
                                      <p:cBhvr>
                                        <p:cTn id="371" dur="1" fill="hold">
                                          <p:stCondLst>
                                            <p:cond delay="0"/>
                                          </p:stCondLst>
                                        </p:cTn>
                                        <p:tgtEl>
                                          <p:spTgt spid="52"/>
                                        </p:tgtEl>
                                        <p:attrNameLst>
                                          <p:attrName>style.visibility</p:attrName>
                                        </p:attrNameLst>
                                      </p:cBhvr>
                                      <p:to>
                                        <p:strVal val="visible"/>
                                      </p:to>
                                    </p:set>
                                  </p:childTnLst>
                                </p:cTn>
                              </p:par>
                            </p:childTnLst>
                          </p:cTn>
                        </p:par>
                      </p:childTnLst>
                    </p:cTn>
                  </p:par>
                  <p:par>
                    <p:cTn id="372" fill="hold">
                      <p:stCondLst>
                        <p:cond delay="indefinite"/>
                      </p:stCondLst>
                      <p:childTnLst>
                        <p:par>
                          <p:cTn id="373" fill="hold">
                            <p:stCondLst>
                              <p:cond delay="0"/>
                            </p:stCondLst>
                            <p:childTnLst>
                              <p:par>
                                <p:cTn id="374" presetID="1" presetClass="entr" presetSubtype="0" fill="hold" grpId="0" nodeType="clickEffect">
                                  <p:stCondLst>
                                    <p:cond delay="0"/>
                                  </p:stCondLst>
                                  <p:childTnLst>
                                    <p:set>
                                      <p:cBhvr>
                                        <p:cTn id="375" dur="1" fill="hold">
                                          <p:stCondLst>
                                            <p:cond delay="0"/>
                                          </p:stCondLst>
                                        </p:cTn>
                                        <p:tgtEl>
                                          <p:spTgt spid="42"/>
                                        </p:tgtEl>
                                        <p:attrNameLst>
                                          <p:attrName>style.visibility</p:attrName>
                                        </p:attrNameLst>
                                      </p:cBhvr>
                                      <p:to>
                                        <p:strVal val="visible"/>
                                      </p:to>
                                    </p:set>
                                  </p:childTnLst>
                                </p:cTn>
                              </p:par>
                            </p:childTnLst>
                          </p:cTn>
                        </p:par>
                      </p:childTnLst>
                    </p:cTn>
                  </p:par>
                  <p:par>
                    <p:cTn id="376" fill="hold">
                      <p:stCondLst>
                        <p:cond delay="indefinite"/>
                      </p:stCondLst>
                      <p:childTnLst>
                        <p:par>
                          <p:cTn id="377" fill="hold">
                            <p:stCondLst>
                              <p:cond delay="0"/>
                            </p:stCondLst>
                            <p:childTnLst>
                              <p:par>
                                <p:cTn id="378" presetID="1" presetClass="entr" presetSubtype="0" fill="hold" nodeType="clickEffect">
                                  <p:stCondLst>
                                    <p:cond delay="0"/>
                                  </p:stCondLst>
                                  <p:childTnLst>
                                    <p:set>
                                      <p:cBhvr>
                                        <p:cTn id="379" dur="1" fill="hold">
                                          <p:stCondLst>
                                            <p:cond delay="0"/>
                                          </p:stCondLst>
                                        </p:cTn>
                                        <p:tgtEl>
                                          <p:spTgt spid="59"/>
                                        </p:tgtEl>
                                        <p:attrNameLst>
                                          <p:attrName>style.visibility</p:attrName>
                                        </p:attrNameLst>
                                      </p:cBhvr>
                                      <p:to>
                                        <p:strVal val="visible"/>
                                      </p:to>
                                    </p:set>
                                  </p:childTnLst>
                                </p:cTn>
                              </p:par>
                            </p:childTnLst>
                          </p:cTn>
                        </p:par>
                      </p:childTnLst>
                    </p:cTn>
                  </p:par>
                  <p:par>
                    <p:cTn id="380" fill="hold">
                      <p:stCondLst>
                        <p:cond delay="indefinite"/>
                      </p:stCondLst>
                      <p:childTnLst>
                        <p:par>
                          <p:cTn id="381" fill="hold">
                            <p:stCondLst>
                              <p:cond delay="0"/>
                            </p:stCondLst>
                            <p:childTnLst>
                              <p:par>
                                <p:cTn id="382" presetID="1" presetClass="entr" presetSubtype="0" fill="hold" nodeType="clickEffect">
                                  <p:stCondLst>
                                    <p:cond delay="0"/>
                                  </p:stCondLst>
                                  <p:childTnLst>
                                    <p:set>
                                      <p:cBhvr>
                                        <p:cTn id="383" dur="1" fill="hold">
                                          <p:stCondLst>
                                            <p:cond delay="0"/>
                                          </p:stCondLst>
                                        </p:cTn>
                                        <p:tgtEl>
                                          <p:spTgt spid="53"/>
                                        </p:tgtEl>
                                        <p:attrNameLst>
                                          <p:attrName>style.visibility</p:attrName>
                                        </p:attrNameLst>
                                      </p:cBhvr>
                                      <p:to>
                                        <p:strVal val="visible"/>
                                      </p:to>
                                    </p:set>
                                  </p:childTnLst>
                                </p:cTn>
                              </p:par>
                            </p:childTnLst>
                          </p:cTn>
                        </p:par>
                      </p:childTnLst>
                    </p:cTn>
                  </p:par>
                  <p:par>
                    <p:cTn id="384" fill="hold">
                      <p:stCondLst>
                        <p:cond delay="indefinite"/>
                      </p:stCondLst>
                      <p:childTnLst>
                        <p:par>
                          <p:cTn id="385" fill="hold">
                            <p:stCondLst>
                              <p:cond delay="0"/>
                            </p:stCondLst>
                            <p:childTnLst>
                              <p:par>
                                <p:cTn id="386" presetID="1" presetClass="entr" presetSubtype="0" fill="hold" nodeType="clickEffect">
                                  <p:stCondLst>
                                    <p:cond delay="0"/>
                                  </p:stCondLst>
                                  <p:childTnLst>
                                    <p:set>
                                      <p:cBhvr>
                                        <p:cTn id="387" dur="1" fill="hold">
                                          <p:stCondLst>
                                            <p:cond delay="0"/>
                                          </p:stCondLst>
                                        </p:cTn>
                                        <p:tgtEl>
                                          <p:spTgt spid="60"/>
                                        </p:tgtEl>
                                        <p:attrNameLst>
                                          <p:attrName>style.visibility</p:attrName>
                                        </p:attrNameLst>
                                      </p:cBhvr>
                                      <p:to>
                                        <p:strVal val="visible"/>
                                      </p:to>
                                    </p:set>
                                  </p:childTnLst>
                                </p:cTn>
                              </p:par>
                            </p:childTnLst>
                          </p:cTn>
                        </p:par>
                      </p:childTnLst>
                    </p:cTn>
                  </p:par>
                  <p:par>
                    <p:cTn id="388" fill="hold">
                      <p:stCondLst>
                        <p:cond delay="indefinite"/>
                      </p:stCondLst>
                      <p:childTnLst>
                        <p:par>
                          <p:cTn id="389" fill="hold">
                            <p:stCondLst>
                              <p:cond delay="0"/>
                            </p:stCondLst>
                            <p:childTnLst>
                              <p:par>
                                <p:cTn id="390" presetID="1" presetClass="entr" presetSubtype="0" fill="hold" nodeType="clickEffect">
                                  <p:stCondLst>
                                    <p:cond delay="0"/>
                                  </p:stCondLst>
                                  <p:childTnLst>
                                    <p:set>
                                      <p:cBhvr>
                                        <p:cTn id="391" dur="1" fill="hold">
                                          <p:stCondLst>
                                            <p:cond delay="0"/>
                                          </p:stCondLst>
                                        </p:cTn>
                                        <p:tgtEl>
                                          <p:spTgt spid="54"/>
                                        </p:tgtEl>
                                        <p:attrNameLst>
                                          <p:attrName>style.visibility</p:attrName>
                                        </p:attrNameLst>
                                      </p:cBhvr>
                                      <p:to>
                                        <p:strVal val="visible"/>
                                      </p:to>
                                    </p:set>
                                  </p:childTnLst>
                                </p:cTn>
                              </p:par>
                            </p:childTnLst>
                          </p:cTn>
                        </p:par>
                      </p:childTnLst>
                    </p:cTn>
                  </p:par>
                  <p:par>
                    <p:cTn id="392" fill="hold">
                      <p:stCondLst>
                        <p:cond delay="indefinite"/>
                      </p:stCondLst>
                      <p:childTnLst>
                        <p:par>
                          <p:cTn id="393" fill="hold">
                            <p:stCondLst>
                              <p:cond delay="0"/>
                            </p:stCondLst>
                            <p:childTnLst>
                              <p:par>
                                <p:cTn id="394" presetID="1" presetClass="entr" presetSubtype="0" fill="hold" grpId="0" nodeType="clickEffect">
                                  <p:stCondLst>
                                    <p:cond delay="0"/>
                                  </p:stCondLst>
                                  <p:childTnLst>
                                    <p:set>
                                      <p:cBhvr>
                                        <p:cTn id="395" dur="1" fill="hold">
                                          <p:stCondLst>
                                            <p:cond delay="0"/>
                                          </p:stCondLst>
                                        </p:cTn>
                                        <p:tgtEl>
                                          <p:spTgt spid="56"/>
                                        </p:tgtEl>
                                        <p:attrNameLst>
                                          <p:attrName>style.visibility</p:attrName>
                                        </p:attrNameLst>
                                      </p:cBhvr>
                                      <p:to>
                                        <p:strVal val="visible"/>
                                      </p:to>
                                    </p:set>
                                  </p:childTnLst>
                                </p:cTn>
                              </p:par>
                            </p:childTnLst>
                          </p:cTn>
                        </p:par>
                      </p:childTnLst>
                    </p:cTn>
                  </p:par>
                  <p:par>
                    <p:cTn id="396" fill="hold">
                      <p:stCondLst>
                        <p:cond delay="indefinite"/>
                      </p:stCondLst>
                      <p:childTnLst>
                        <p:par>
                          <p:cTn id="397" fill="hold">
                            <p:stCondLst>
                              <p:cond delay="0"/>
                            </p:stCondLst>
                            <p:childTnLst>
                              <p:par>
                                <p:cTn id="398" presetID="1" presetClass="entr" presetSubtype="0" fill="hold" nodeType="clickEffect">
                                  <p:stCondLst>
                                    <p:cond delay="0"/>
                                  </p:stCondLst>
                                  <p:childTnLst>
                                    <p:set>
                                      <p:cBhvr>
                                        <p:cTn id="399" dur="1" fill="hold">
                                          <p:stCondLst>
                                            <p:cond delay="0"/>
                                          </p:stCondLst>
                                        </p:cTn>
                                        <p:tgtEl>
                                          <p:spTgt spid="61"/>
                                        </p:tgtEl>
                                        <p:attrNameLst>
                                          <p:attrName>style.visibility</p:attrName>
                                        </p:attrNameLst>
                                      </p:cBhvr>
                                      <p:to>
                                        <p:strVal val="visible"/>
                                      </p:to>
                                    </p:set>
                                  </p:childTnLst>
                                </p:cTn>
                              </p:par>
                            </p:childTnLst>
                          </p:cTn>
                        </p:par>
                      </p:childTnLst>
                    </p:cTn>
                  </p:par>
                  <p:par>
                    <p:cTn id="400" fill="hold">
                      <p:stCondLst>
                        <p:cond delay="indefinite"/>
                      </p:stCondLst>
                      <p:childTnLst>
                        <p:par>
                          <p:cTn id="401" fill="hold">
                            <p:stCondLst>
                              <p:cond delay="0"/>
                            </p:stCondLst>
                            <p:childTnLst>
                              <p:par>
                                <p:cTn id="402" presetID="1" presetClass="entr" presetSubtype="0" fill="hold" nodeType="clickEffect">
                                  <p:stCondLst>
                                    <p:cond delay="0"/>
                                  </p:stCondLst>
                                  <p:childTnLst>
                                    <p:set>
                                      <p:cBhvr>
                                        <p:cTn id="403" dur="1" fill="hold">
                                          <p:stCondLst>
                                            <p:cond delay="0"/>
                                          </p:stCondLst>
                                        </p:cTn>
                                        <p:tgtEl>
                                          <p:spTgt spid="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p:bldP spid="449597" grpId="0"/>
      <p:bldP spid="449598" grpId="0"/>
      <p:bldP spid="11" grpId="0"/>
      <p:bldP spid="12" grpId="0"/>
      <p:bldP spid="15" grpId="0"/>
      <p:bldP spid="17" grpId="0" animBg="1"/>
      <p:bldP spid="37" grpId="0"/>
      <p:bldP spid="38" grpId="0" animBg="1"/>
      <p:bldP spid="45" grpId="0" animBg="1"/>
      <p:bldP spid="46" grpId="0" animBg="1"/>
      <p:bldP spid="47" grpId="0" animBg="1"/>
      <p:bldP spid="48" grpId="0" animBg="1"/>
      <p:bldP spid="42" grpId="0"/>
      <p:bldP spid="56" grpId="0"/>
      <p:bldP spid="55" grpId="0" animBg="1"/>
      <p:bldP spid="55" grpId="1" animBg="1"/>
      <p:bldP spid="55" grpId="2" animBg="1"/>
      <p:bldP spid="63" grpId="0" animBg="1"/>
      <p:bldP spid="63" grpId="1" animBg="1"/>
      <p:bldP spid="65" grpId="0" animBg="1"/>
      <p:bldP spid="65" grpId="1" animBg="1"/>
      <p:bldP spid="65" grpId="2" animBg="1"/>
      <p:bldP spid="66" grpId="0" animBg="1"/>
      <p:bldP spid="66" grpId="1" animBg="1"/>
      <p:bldP spid="67" grpId="0"/>
      <p:bldP spid="69" grpId="0" animBg="1"/>
      <p:bldP spid="71" grpId="0" animBg="1"/>
      <p:bldP spid="71" grpId="1" animBg="1"/>
      <p:bldP spid="72" grpId="0" animBg="1"/>
      <p:bldP spid="72" grpId="1" animBg="1"/>
      <p:bldP spid="72" grpId="2" animBg="1"/>
      <p:bldP spid="73" grpId="0" animBg="1"/>
      <p:bldP spid="73" grpId="1" animBg="1"/>
      <p:bldP spid="74" grpId="0" animBg="1"/>
      <p:bldP spid="74" grpId="1" animBg="1"/>
      <p:bldP spid="74" grpId="2" animBg="1"/>
      <p:bldP spid="75" grpId="0" animBg="1"/>
      <p:bldP spid="75" grpId="1" animBg="1"/>
      <p:bldP spid="76" grpId="0" animBg="1"/>
      <p:bldP spid="76" grpId="1" animBg="1"/>
      <p:bldP spid="4" grpId="0"/>
      <p:bldP spid="77" grpId="0" animBg="1"/>
      <p:bldP spid="78" grpId="0" animBg="1"/>
      <p:bldP spid="81" grpId="0" animBg="1"/>
      <p:bldP spid="87" grpId="0" animBg="1"/>
      <p:bldP spid="87" grpId="1" animBg="1"/>
      <p:bldP spid="87" grpId="2" animBg="1"/>
      <p:bldP spid="88" grpId="0" animBg="1"/>
      <p:bldP spid="88" grpId="1" animBg="1"/>
      <p:bldP spid="89" grpId="0" animBg="1"/>
      <p:bldP spid="89" grpId="1" animBg="1"/>
      <p:bldP spid="89" grpId="2" animBg="1"/>
      <p:bldP spid="90" grpId="0" animBg="1"/>
      <p:bldP spid="90" grpId="1" animBg="1"/>
      <p:bldP spid="91" grpId="0" animBg="1"/>
      <p:bldP spid="91" grpId="1" animBg="1"/>
      <p:bldP spid="97" grpId="0" animBg="1"/>
      <p:bldP spid="97" grpId="1" animBg="1"/>
      <p:bldP spid="97" grpId="2" animBg="1"/>
      <p:bldP spid="99" grpId="0" animBg="1"/>
      <p:bldP spid="99" grpId="1" animBg="1"/>
      <p:bldP spid="100" grpId="0" animBg="1"/>
      <p:bldP spid="100" grpId="1" animBg="1"/>
      <p:bldP spid="100" grpId="2" animBg="1"/>
      <p:bldP spid="101" grpId="0" animBg="1"/>
      <p:bldP spid="101" grpId="1" animBg="1"/>
      <p:bldP spid="102" grpId="0" animBg="1"/>
      <p:bldP spid="102" grpId="1" animBg="1"/>
      <p:bldP spid="103" grpId="0" animBg="1"/>
      <p:bldP spid="103" grpId="1" animBg="1"/>
      <p:bldP spid="105" grpId="0" animBg="1"/>
      <p:bldP spid="105" grpId="1" animBg="1"/>
      <p:bldP spid="105" grpId="2" animBg="1"/>
      <p:bldP spid="106" grpId="0" animBg="1"/>
      <p:bldP spid="106" grpId="1" animBg="1"/>
      <p:bldP spid="107" grpId="0" animBg="1"/>
      <p:bldP spid="107" grpId="1" animBg="1"/>
      <p:bldP spid="108" grpId="0" animBg="1"/>
      <p:bldP spid="108" grpId="1" animBg="1"/>
      <p:bldP spid="108" grpId="2" animBg="1"/>
      <p:bldP spid="109" grpId="0" animBg="1"/>
      <p:bldP spid="109" grpId="1" animBg="1"/>
      <p:bldP spid="109" grpId="2" animBg="1"/>
      <p:bldP spid="110" grpId="0" animBg="1"/>
      <p:bldP spid="110" grpId="1" animBg="1"/>
      <p:bldP spid="111" grpId="0" animBg="1"/>
      <p:bldP spid="111" grpId="1" animBg="1"/>
      <p:bldP spid="112" grpId="0" animBg="1"/>
      <p:bldP spid="112" grpId="1" animBg="1"/>
      <p:bldP spid="112" grpId="2" animBg="1"/>
      <p:bldP spid="113" grpId="0" animBg="1"/>
      <p:bldP spid="114" grpId="0" animBg="1"/>
      <p:bldP spid="115" grpId="0" animBg="1"/>
      <p:bldP spid="115" grpId="1" animBg="1"/>
      <p:bldP spid="116" grpId="0" animBg="1"/>
      <p:bldP spid="116" grpId="1" animBg="1"/>
      <p:bldP spid="116" grpId="2" animBg="1"/>
      <p:bldP spid="117" grpId="0" animBg="1"/>
      <p:bldP spid="117" grpId="1"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46">
            <a:extLst>
              <a:ext uri="{FF2B5EF4-FFF2-40B4-BE49-F238E27FC236}">
                <a16:creationId xmlns:a16="http://schemas.microsoft.com/office/drawing/2014/main" id="{588567E4-6A3A-43C5-8CCD-4E60FAD8AC50}"/>
              </a:ext>
            </a:extLst>
          </p:cNvPr>
          <p:cNvSpPr>
            <a:spLocks noChangeArrowheads="1"/>
          </p:cNvSpPr>
          <p:nvPr/>
        </p:nvSpPr>
        <p:spPr bwMode="auto">
          <a:xfrm>
            <a:off x="14278" y="6272409"/>
            <a:ext cx="9129722" cy="585591"/>
          </a:xfrm>
          <a:prstGeom prst="rect">
            <a:avLst/>
          </a:prstGeom>
          <a:solidFill>
            <a:srgbClr val="FFF0E6"/>
          </a:solidFill>
          <a:ln w="9525">
            <a:solidFill>
              <a:srgbClr val="FFE6E6"/>
            </a:solidFill>
            <a:miter lim="800000"/>
            <a:headEnd/>
            <a:tailEnd/>
          </a:ln>
          <a:effectLst>
            <a:outerShdw blurRad="50800" dist="38100" dir="2700000" algn="tl" rotWithShape="0">
              <a:prstClr val="black">
                <a:alpha val="40000"/>
              </a:prstClr>
            </a:outerShdw>
          </a:effectLst>
        </p:spPr>
        <p:txBody>
          <a:bodyPr wrap="none" anchor="ctr"/>
          <a:lstStyle/>
          <a:p>
            <a:pPr algn="ctr" fontAlgn="base">
              <a:spcBef>
                <a:spcPct val="20000"/>
              </a:spcBef>
              <a:spcAft>
                <a:spcPct val="0"/>
              </a:spcAft>
            </a:pPr>
            <a:endParaRPr lang="ja-JP" altLang="en-US" sz="3200" b="1">
              <a:solidFill>
                <a:srgbClr val="C84B3C"/>
              </a:solidFill>
            </a:endParaRPr>
          </a:p>
        </p:txBody>
      </p:sp>
      <p:sp>
        <p:nvSpPr>
          <p:cNvPr id="449594" name="AutoShape 58"/>
          <p:cNvSpPr>
            <a:spLocks noChangeArrowheads="1"/>
          </p:cNvSpPr>
          <p:nvPr/>
        </p:nvSpPr>
        <p:spPr bwMode="auto">
          <a:xfrm flipH="1">
            <a:off x="5329238" y="3090863"/>
            <a:ext cx="3605212" cy="2062162"/>
          </a:xfrm>
          <a:prstGeom prst="rtTriangle">
            <a:avLst/>
          </a:prstGeom>
          <a:solidFill>
            <a:srgbClr val="DDDDDD"/>
          </a:solidFill>
          <a:ln w="28575" algn="ctr">
            <a:solidFill>
              <a:schemeClr val="bg2"/>
            </a:solidFill>
            <a:miter lim="800000"/>
            <a:headEnd/>
            <a:tailEnd/>
          </a:ln>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449555" name="Oval 19"/>
          <p:cNvSpPr>
            <a:spLocks noChangeArrowheads="1"/>
          </p:cNvSpPr>
          <p:nvPr/>
        </p:nvSpPr>
        <p:spPr bwMode="auto">
          <a:xfrm>
            <a:off x="6603655" y="3057525"/>
            <a:ext cx="1011237" cy="1009650"/>
          </a:xfrm>
          <a:prstGeom prst="ellipse">
            <a:avLst/>
          </a:prstGeom>
          <a:gradFill rotWithShape="1">
            <a:gsLst>
              <a:gs pos="0">
                <a:srgbClr val="CCFFFF"/>
              </a:gs>
              <a:gs pos="100000">
                <a:schemeClr val="accent2"/>
              </a:gs>
            </a:gsLst>
            <a:path path="shape">
              <a:fillToRect l="50000" t="50000" r="50000" b="50000"/>
            </a:path>
          </a:gradFill>
          <a:ln w="9525">
            <a:solidFill>
              <a:srgbClr val="000000"/>
            </a:solidFill>
            <a:round/>
            <a:headEnd/>
            <a:tailEnd/>
          </a:ln>
        </p:spPr>
        <p:txBody>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14340" name="Rectangle 36"/>
          <p:cNvSpPr>
            <a:spLocks noChangeArrowheads="1"/>
          </p:cNvSpPr>
          <p:nvPr/>
        </p:nvSpPr>
        <p:spPr bwMode="auto">
          <a:xfrm>
            <a:off x="0" y="904"/>
            <a:ext cx="108715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sz="2800" b="0" dirty="0">
                <a:solidFill>
                  <a:srgbClr val="3333CC"/>
                </a:solidFill>
                <a:latin typeface="ＭＳ ゴシック" pitchFamily="49" charset="-128"/>
                <a:ea typeface="ＭＳ ゴシック" pitchFamily="49" charset="-128"/>
                <a:cs typeface="Times New Roman" pitchFamily="18" charset="0"/>
              </a:rPr>
              <a:t>例</a:t>
            </a:r>
            <a:r>
              <a:rPr lang="en-US" altLang="ja-JP" sz="2800" b="0" dirty="0">
                <a:solidFill>
                  <a:srgbClr val="3333CC"/>
                </a:solidFill>
                <a:latin typeface="ＭＳ ゴシック" pitchFamily="49" charset="-128"/>
                <a:ea typeface="ＭＳ ゴシック" pitchFamily="49" charset="-128"/>
                <a:cs typeface="Times New Roman" pitchFamily="18" charset="0"/>
              </a:rPr>
              <a:t>1</a:t>
            </a:r>
            <a:r>
              <a:rPr lang="ja-JP" altLang="en-US" sz="2800" b="0" dirty="0">
                <a:solidFill>
                  <a:srgbClr val="3333CC"/>
                </a:solidFill>
                <a:latin typeface="ＭＳ ゴシック" pitchFamily="49" charset="-128"/>
                <a:ea typeface="ＭＳ ゴシック" pitchFamily="49" charset="-128"/>
                <a:cs typeface="Times New Roman" pitchFamily="18" charset="0"/>
              </a:rPr>
              <a:t>　</a:t>
            </a:r>
          </a:p>
        </p:txBody>
      </p:sp>
      <p:sp>
        <p:nvSpPr>
          <p:cNvPr id="449597" name="Rectangle 61"/>
          <p:cNvSpPr>
            <a:spLocks noChangeArrowheads="1"/>
          </p:cNvSpPr>
          <p:nvPr/>
        </p:nvSpPr>
        <p:spPr bwMode="auto">
          <a:xfrm>
            <a:off x="-13180" y="454810"/>
            <a:ext cx="91440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t">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en-US" altLang="ja-JP" sz="2800" b="0" i="1" dirty="0">
                <a:solidFill>
                  <a:srgbClr val="000000"/>
                </a:solidFill>
                <a:latin typeface="Symbol" pitchFamily="18" charset="2"/>
                <a:ea typeface="ＭＳ ゴシック" pitchFamily="49" charset="-128"/>
                <a:cs typeface="Times New Roman" pitchFamily="18" charset="0"/>
              </a:rPr>
              <a:t>q </a:t>
            </a:r>
            <a:r>
              <a:rPr lang="en-US" altLang="ja-JP" sz="2800" b="0" dirty="0">
                <a:solidFill>
                  <a:srgbClr val="000000"/>
                </a:solidFill>
                <a:cs typeface="Times New Roman" panose="02020603050405020304" pitchFamily="18" charset="0"/>
              </a:rPr>
              <a:t>=30</a:t>
            </a:r>
            <a:r>
              <a:rPr lang="en-US" altLang="ja-JP" sz="2800" b="0" baseline="30000" dirty="0">
                <a:solidFill>
                  <a:srgbClr val="000000"/>
                </a:solidFill>
                <a:cs typeface="Times New Roman" panose="02020603050405020304" pitchFamily="18" charset="0"/>
              </a:rPr>
              <a:t>o</a:t>
            </a:r>
            <a:r>
              <a:rPr lang="ja-JP" altLang="en-US" sz="2800" b="0" dirty="0">
                <a:solidFill>
                  <a:srgbClr val="000000"/>
                </a:solidFill>
                <a:ea typeface="ＭＳ ゴシック" pitchFamily="49" charset="-128"/>
                <a:cs typeface="Times New Roman" pitchFamily="18" charset="0"/>
              </a:rPr>
              <a:t>の斜面上を</a:t>
            </a:r>
            <a:r>
              <a:rPr lang="ja-JP" altLang="en-US" sz="2800" b="0" dirty="0">
                <a:solidFill>
                  <a:srgbClr val="000000"/>
                </a:solidFill>
              </a:rPr>
              <a:t>転がる。時間</a:t>
            </a:r>
            <a:r>
              <a:rPr lang="en-US" altLang="ja-JP" sz="2800" b="0" i="1" dirty="0">
                <a:solidFill>
                  <a:srgbClr val="000000"/>
                </a:solidFill>
                <a:latin typeface="Bookman Old Style" pitchFamily="18" charset="0"/>
              </a:rPr>
              <a:t>t </a:t>
            </a:r>
            <a:r>
              <a:rPr lang="en-US" altLang="ja-JP" sz="2800" b="0" dirty="0">
                <a:solidFill>
                  <a:srgbClr val="000000"/>
                </a:solidFill>
                <a:cs typeface="Times New Roman" panose="02020603050405020304" pitchFamily="18" charset="0"/>
              </a:rPr>
              <a:t>=0</a:t>
            </a:r>
            <a:r>
              <a:rPr lang="ja-JP" altLang="en-US" sz="2800" b="0" dirty="0">
                <a:solidFill>
                  <a:srgbClr val="000000"/>
                </a:solidFill>
              </a:rPr>
              <a:t>に初速</a:t>
            </a:r>
            <a:r>
              <a:rPr lang="en-US" altLang="ja-JP" sz="2800" b="0" dirty="0">
                <a:solidFill>
                  <a:srgbClr val="000000"/>
                </a:solidFill>
              </a:rPr>
              <a:t>0</a:t>
            </a:r>
            <a:r>
              <a:rPr lang="ja-JP" altLang="en-US" sz="2800" b="0" dirty="0">
                <a:solidFill>
                  <a:srgbClr val="000000"/>
                </a:solidFill>
              </a:rPr>
              <a:t>で転がり始めた点を原点として斜面に沿って下方へ</a:t>
            </a:r>
            <a:r>
              <a:rPr lang="en-US" altLang="ja-JP" sz="2800" b="0" i="1" dirty="0">
                <a:latin typeface="Bookman Old Style" pitchFamily="18" charset="0"/>
              </a:rPr>
              <a:t>x</a:t>
            </a:r>
            <a:r>
              <a:rPr lang="ja-JP" altLang="en-US" sz="2800" b="0" dirty="0">
                <a:solidFill>
                  <a:srgbClr val="000000"/>
                </a:solidFill>
              </a:rPr>
              <a:t>軸をとる。座標を時間</a:t>
            </a:r>
            <a:r>
              <a:rPr lang="en-US" altLang="ja-JP" sz="2800" b="0" i="1" dirty="0">
                <a:solidFill>
                  <a:srgbClr val="000000"/>
                </a:solidFill>
                <a:latin typeface="Bookman Old Style" pitchFamily="18" charset="0"/>
              </a:rPr>
              <a:t>t</a:t>
            </a:r>
            <a:r>
              <a:rPr lang="ja-JP" altLang="en-US" sz="2800" b="0" dirty="0">
                <a:solidFill>
                  <a:srgbClr val="000000"/>
                </a:solidFill>
              </a:rPr>
              <a:t>の関数として求めよ。重力加速度の大きさを</a:t>
            </a:r>
            <a:r>
              <a:rPr lang="en-US" altLang="ja-JP" sz="2800" b="0" i="1" dirty="0">
                <a:solidFill>
                  <a:srgbClr val="000000"/>
                </a:solidFill>
                <a:latin typeface="Bookman Old Style" pitchFamily="18" charset="0"/>
              </a:rPr>
              <a:t>g</a:t>
            </a:r>
            <a:r>
              <a:rPr lang="ja-JP" altLang="en-US" sz="2800" b="0" dirty="0">
                <a:solidFill>
                  <a:srgbClr val="000000"/>
                </a:solidFill>
              </a:rPr>
              <a:t>とする。</a:t>
            </a:r>
            <a:endParaRPr lang="ja-JP" altLang="en-US" sz="2800" b="0" dirty="0">
              <a:solidFill>
                <a:srgbClr val="000000"/>
              </a:solidFill>
              <a:ea typeface="ＭＳ ゴシック" pitchFamily="49" charset="-128"/>
              <a:cs typeface="Times New Roman" pitchFamily="18" charset="0"/>
            </a:endParaRPr>
          </a:p>
        </p:txBody>
      </p:sp>
      <p:sp>
        <p:nvSpPr>
          <p:cNvPr id="449598" name="Rectangle 62"/>
          <p:cNvSpPr>
            <a:spLocks noChangeArrowheads="1"/>
          </p:cNvSpPr>
          <p:nvPr/>
        </p:nvSpPr>
        <p:spPr bwMode="auto">
          <a:xfrm>
            <a:off x="836757" y="-26988"/>
            <a:ext cx="830724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r>
              <a:rPr lang="ja-JP" altLang="en-US" sz="2800" b="0" dirty="0">
                <a:solidFill>
                  <a:srgbClr val="000000"/>
                </a:solidFill>
              </a:rPr>
              <a:t>質量</a:t>
            </a:r>
            <a:r>
              <a:rPr lang="en-US" altLang="ja-JP" sz="2800" b="0" i="1" dirty="0">
                <a:solidFill>
                  <a:srgbClr val="000000"/>
                </a:solidFill>
                <a:latin typeface="Bookman Old Style" pitchFamily="18" charset="0"/>
              </a:rPr>
              <a:t>m</a:t>
            </a:r>
            <a:r>
              <a:rPr lang="en-US" altLang="ja-JP" sz="2800" b="0" i="1" dirty="0">
                <a:solidFill>
                  <a:srgbClr val="000000"/>
                </a:solidFill>
                <a:cs typeface="Times New Roman" panose="02020603050405020304" pitchFamily="18" charset="0"/>
              </a:rPr>
              <a:t>,</a:t>
            </a:r>
            <a:r>
              <a:rPr lang="ja-JP" altLang="en-US" sz="2800" b="0" dirty="0">
                <a:solidFill>
                  <a:srgbClr val="000000"/>
                </a:solidFill>
              </a:rPr>
              <a:t>半径</a:t>
            </a:r>
            <a:r>
              <a:rPr lang="en-US" altLang="ja-JP" sz="2800" b="0" i="1" dirty="0">
                <a:solidFill>
                  <a:srgbClr val="000000"/>
                </a:solidFill>
                <a:latin typeface="Bookman Old Style" pitchFamily="18" charset="0"/>
              </a:rPr>
              <a:t>a</a:t>
            </a:r>
            <a:r>
              <a:rPr lang="en-US" altLang="ja-JP" sz="2800" b="0" dirty="0">
                <a:solidFill>
                  <a:srgbClr val="000000"/>
                </a:solidFill>
                <a:cs typeface="Times New Roman" panose="02020603050405020304" pitchFamily="18" charset="0"/>
              </a:rPr>
              <a:t>, </a:t>
            </a:r>
            <a:r>
              <a:rPr lang="ja-JP" altLang="en-US" sz="2800" b="0" dirty="0">
                <a:solidFill>
                  <a:srgbClr val="000000"/>
                </a:solidFill>
                <a:latin typeface="ＭＳ ゴシック" pitchFamily="49" charset="-128"/>
                <a:ea typeface="ＭＳ ゴシック" pitchFamily="49" charset="-128"/>
                <a:cs typeface="Times New Roman" pitchFamily="18" charset="0"/>
              </a:rPr>
              <a:t>慣性モーメント</a:t>
            </a:r>
            <a:r>
              <a:rPr lang="en-US" altLang="ja-JP" sz="2800" b="0" i="1" dirty="0">
                <a:solidFill>
                  <a:srgbClr val="000000"/>
                </a:solidFill>
                <a:latin typeface="Bookman Old Style" pitchFamily="18" charset="0"/>
              </a:rPr>
              <a:t>I </a:t>
            </a:r>
            <a:r>
              <a:rPr lang="en-US" altLang="ja-JP" sz="2800" b="0" dirty="0">
                <a:solidFill>
                  <a:srgbClr val="000000"/>
                </a:solidFill>
                <a:cs typeface="Times New Roman" panose="02020603050405020304" pitchFamily="18" charset="0"/>
              </a:rPr>
              <a:t>=2</a:t>
            </a:r>
            <a:r>
              <a:rPr lang="en-US" altLang="ja-JP" sz="2800" b="0" i="1" dirty="0">
                <a:solidFill>
                  <a:srgbClr val="000000"/>
                </a:solidFill>
                <a:latin typeface="Bookman Old Style" pitchFamily="18" charset="0"/>
              </a:rPr>
              <a:t>ma</a:t>
            </a:r>
            <a:r>
              <a:rPr lang="en-US" altLang="ja-JP" sz="2800" b="0" baseline="30000" dirty="0">
                <a:solidFill>
                  <a:srgbClr val="000000"/>
                </a:solidFill>
                <a:cs typeface="Times New Roman" panose="02020603050405020304" pitchFamily="18" charset="0"/>
              </a:rPr>
              <a:t>2</a:t>
            </a:r>
            <a:r>
              <a:rPr lang="en-US" altLang="ja-JP" sz="2800" b="0" dirty="0">
                <a:solidFill>
                  <a:srgbClr val="000000"/>
                </a:solidFill>
                <a:cs typeface="Times New Roman" panose="02020603050405020304" pitchFamily="18" charset="0"/>
              </a:rPr>
              <a:t>/5</a:t>
            </a:r>
            <a:r>
              <a:rPr lang="ja-JP" altLang="en-US" sz="2800" b="0" dirty="0">
                <a:solidFill>
                  <a:srgbClr val="000000"/>
                </a:solidFill>
              </a:rPr>
              <a:t>の球が</a:t>
            </a:r>
            <a:r>
              <a:rPr lang="ja-JP" altLang="en-US" sz="2800" b="0" dirty="0">
                <a:solidFill>
                  <a:srgbClr val="000000"/>
                </a:solidFill>
                <a:latin typeface="ＭＳ ゴシック" pitchFamily="49" charset="-128"/>
                <a:ea typeface="ＭＳ ゴシック" pitchFamily="49" charset="-128"/>
                <a:cs typeface="Times New Roman" pitchFamily="18" charset="0"/>
              </a:rPr>
              <a:t>斜度</a:t>
            </a:r>
            <a:endParaRPr lang="en-US" altLang="ja-JP" sz="2800" b="0" dirty="0">
              <a:solidFill>
                <a:srgbClr val="000000"/>
              </a:solidFill>
            </a:endParaRPr>
          </a:p>
        </p:txBody>
      </p:sp>
      <p:graphicFrame>
        <p:nvGraphicFramePr>
          <p:cNvPr id="449600" name="Object 64"/>
          <p:cNvGraphicFramePr>
            <a:graphicFrameLocks noChangeAspect="1"/>
          </p:cNvGraphicFramePr>
          <p:nvPr/>
        </p:nvGraphicFramePr>
        <p:xfrm>
          <a:off x="6046788" y="4694238"/>
          <a:ext cx="328612" cy="449262"/>
        </p:xfrm>
        <a:graphic>
          <a:graphicData uri="http://schemas.openxmlformats.org/presentationml/2006/ole">
            <mc:AlternateContent xmlns:mc="http://schemas.openxmlformats.org/markup-compatibility/2006">
              <mc:Choice xmlns:v="urn:schemas-microsoft-com:vml" Requires="v">
                <p:oleObj spid="_x0000_s188154" name="数式" r:id="rId3" imgW="126725" imgH="177415" progId="Equation.3">
                  <p:embed/>
                </p:oleObj>
              </mc:Choice>
              <mc:Fallback>
                <p:oleObj name="数式" r:id="rId3" imgW="126725" imgH="177415" progId="Equation.3">
                  <p:embed/>
                  <p:pic>
                    <p:nvPicPr>
                      <p:cNvPr id="449600" name="Object 6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46788" y="4694238"/>
                        <a:ext cx="328612"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 name="Rectangle 24">
            <a:extLst>
              <a:ext uri="{FF2B5EF4-FFF2-40B4-BE49-F238E27FC236}">
                <a16:creationId xmlns:a16="http://schemas.microsoft.com/office/drawing/2014/main" id="{9607BCF5-CA57-4A3E-AC41-8638D9F067A0}"/>
              </a:ext>
            </a:extLst>
          </p:cNvPr>
          <p:cNvSpPr>
            <a:spLocks noChangeArrowheads="1"/>
          </p:cNvSpPr>
          <p:nvPr/>
        </p:nvSpPr>
        <p:spPr bwMode="auto">
          <a:xfrm>
            <a:off x="627511" y="1802178"/>
            <a:ext cx="648176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sz="2800" b="0" dirty="0">
                <a:solidFill>
                  <a:srgbClr val="000000"/>
                </a:solidFill>
                <a:latin typeface="ＭＳ ゴシック" pitchFamily="49" charset="-128"/>
                <a:ea typeface="ＭＳ ゴシック" pitchFamily="49" charset="-128"/>
                <a:cs typeface="Times New Roman" pitchFamily="18" charset="0"/>
              </a:rPr>
              <a:t>球の</a:t>
            </a:r>
            <a:r>
              <a:rPr lang="ja-JP" altLang="en-US" sz="2800" b="0" dirty="0">
                <a:solidFill>
                  <a:srgbClr val="000000"/>
                </a:solidFill>
                <a:ea typeface="ＭＳ ゴシック" pitchFamily="49" charset="-128"/>
                <a:cs typeface="Times New Roman" pitchFamily="18" charset="0"/>
              </a:rPr>
              <a:t>回転角を</a:t>
            </a:r>
            <a:r>
              <a:rPr lang="en-US" altLang="ja-JP" sz="2800" b="0" i="1" dirty="0">
                <a:solidFill>
                  <a:srgbClr val="000000"/>
                </a:solidFill>
                <a:latin typeface="Symbol" pitchFamily="18" charset="2"/>
                <a:ea typeface="ＭＳ ゴシック" pitchFamily="49" charset="-128"/>
                <a:cs typeface="Times New Roman" pitchFamily="18" charset="0"/>
              </a:rPr>
              <a:t>f</a:t>
            </a:r>
            <a:r>
              <a:rPr lang="en-US" altLang="ja-JP" sz="2800" b="0" dirty="0">
                <a:solidFill>
                  <a:srgbClr val="000000"/>
                </a:solidFill>
                <a:cs typeface="Times New Roman" panose="02020603050405020304" pitchFamily="18" charset="0"/>
              </a:rPr>
              <a:t>,</a:t>
            </a:r>
            <a:r>
              <a:rPr lang="ja-JP" altLang="en-US" sz="2800" b="0" dirty="0">
                <a:solidFill>
                  <a:srgbClr val="000000"/>
                </a:solidFill>
                <a:cs typeface="Times New Roman" panose="02020603050405020304" pitchFamily="18" charset="0"/>
              </a:rPr>
              <a:t> </a:t>
            </a:r>
            <a:r>
              <a:rPr lang="ja-JP" altLang="en-US" sz="2800" b="0" dirty="0">
                <a:solidFill>
                  <a:srgbClr val="000000"/>
                </a:solidFill>
                <a:latin typeface="ＭＳ ゴシック" pitchFamily="49" charset="-128"/>
                <a:ea typeface="ＭＳ ゴシック" pitchFamily="49" charset="-128"/>
                <a:cs typeface="Times New Roman" pitchFamily="18" charset="0"/>
              </a:rPr>
              <a:t>摩擦力を</a:t>
            </a:r>
            <a:r>
              <a:rPr lang="en-US" altLang="ja-JP" sz="2800" b="0" i="1" dirty="0">
                <a:solidFill>
                  <a:srgbClr val="000000"/>
                </a:solidFill>
                <a:latin typeface="Bookman Old Style" pitchFamily="18" charset="0"/>
                <a:ea typeface="ＭＳ ゴシック" pitchFamily="49" charset="-128"/>
                <a:cs typeface="Times New Roman" pitchFamily="18" charset="0"/>
              </a:rPr>
              <a:t>F </a:t>
            </a:r>
            <a:r>
              <a:rPr lang="ja-JP" altLang="en-US" sz="2800" b="0" dirty="0">
                <a:solidFill>
                  <a:srgbClr val="000000"/>
                </a:solidFill>
                <a:ea typeface="ＭＳ ゴシック" pitchFamily="49" charset="-128"/>
                <a:cs typeface="Times New Roman" pitchFamily="18" charset="0"/>
              </a:rPr>
              <a:t>とする。</a:t>
            </a:r>
            <a:endParaRPr lang="en-US" altLang="ja-JP" sz="2800" b="0" i="1" dirty="0">
              <a:solidFill>
                <a:srgbClr val="000000"/>
              </a:solidFill>
              <a:latin typeface="Symbol" pitchFamily="18" charset="2"/>
              <a:ea typeface="ＭＳ ゴシック" pitchFamily="49" charset="-128"/>
              <a:cs typeface="Times New Roman" pitchFamily="18" charset="0"/>
            </a:endParaRPr>
          </a:p>
        </p:txBody>
      </p:sp>
      <p:sp>
        <p:nvSpPr>
          <p:cNvPr id="12" name="Rectangle 36">
            <a:extLst>
              <a:ext uri="{FF2B5EF4-FFF2-40B4-BE49-F238E27FC236}">
                <a16:creationId xmlns:a16="http://schemas.microsoft.com/office/drawing/2014/main" id="{A32910FA-72E9-422D-9762-16C10C63893A}"/>
              </a:ext>
            </a:extLst>
          </p:cNvPr>
          <p:cNvSpPr>
            <a:spLocks noChangeArrowheads="1"/>
          </p:cNvSpPr>
          <p:nvPr/>
        </p:nvSpPr>
        <p:spPr bwMode="auto">
          <a:xfrm>
            <a:off x="-35750" y="1769776"/>
            <a:ext cx="9028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sz="2800" b="0" dirty="0">
                <a:solidFill>
                  <a:srgbClr val="3333CC"/>
                </a:solidFill>
                <a:latin typeface="ＭＳ ゴシック" pitchFamily="49" charset="-128"/>
                <a:ea typeface="ＭＳ ゴシック" pitchFamily="49" charset="-128"/>
                <a:cs typeface="Times New Roman" pitchFamily="18" charset="0"/>
              </a:rPr>
              <a:t>解　</a:t>
            </a:r>
          </a:p>
        </p:txBody>
      </p:sp>
      <p:sp>
        <p:nvSpPr>
          <p:cNvPr id="15" name="Rectangle 24">
            <a:extLst>
              <a:ext uri="{FF2B5EF4-FFF2-40B4-BE49-F238E27FC236}">
                <a16:creationId xmlns:a16="http://schemas.microsoft.com/office/drawing/2014/main" id="{F0146F16-C109-4B45-81CF-425EBA791B4D}"/>
              </a:ext>
            </a:extLst>
          </p:cNvPr>
          <p:cNvSpPr>
            <a:spLocks noChangeArrowheads="1"/>
          </p:cNvSpPr>
          <p:nvPr/>
        </p:nvSpPr>
        <p:spPr bwMode="auto">
          <a:xfrm>
            <a:off x="0" y="2276803"/>
            <a:ext cx="648176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sz="2800" b="0" dirty="0">
                <a:solidFill>
                  <a:srgbClr val="000000"/>
                </a:solidFill>
                <a:latin typeface="ＭＳ ゴシック" pitchFamily="49" charset="-128"/>
                <a:ea typeface="ＭＳ ゴシック" pitchFamily="49" charset="-128"/>
                <a:cs typeface="Times New Roman" pitchFamily="18" charset="0"/>
              </a:rPr>
              <a:t>重心の運動方程式</a:t>
            </a:r>
            <a:r>
              <a:rPr lang="en-US" altLang="ja-JP" sz="2800" b="0" dirty="0">
                <a:solidFill>
                  <a:srgbClr val="000000"/>
                </a:solidFill>
                <a:latin typeface="ＭＳ ゴシック" pitchFamily="49" charset="-128"/>
                <a:ea typeface="ＭＳ ゴシック" pitchFamily="49" charset="-128"/>
                <a:cs typeface="Times New Roman" pitchFamily="18" charset="0"/>
              </a:rPr>
              <a:t>(</a:t>
            </a:r>
            <a:r>
              <a:rPr lang="ja-JP" altLang="en-US" sz="2800" b="0" dirty="0">
                <a:solidFill>
                  <a:srgbClr val="000000"/>
                </a:solidFill>
                <a:latin typeface="ＭＳ ゴシック" pitchFamily="49" charset="-128"/>
                <a:ea typeface="ＭＳ ゴシック" pitchFamily="49" charset="-128"/>
                <a:cs typeface="Times New Roman" pitchFamily="18" charset="0"/>
              </a:rPr>
              <a:t>斜面平行成分</a:t>
            </a:r>
            <a:r>
              <a:rPr lang="en-US" altLang="ja-JP" sz="2800" b="0" dirty="0">
                <a:solidFill>
                  <a:srgbClr val="000000"/>
                </a:solidFill>
                <a:latin typeface="ＭＳ ゴシック" pitchFamily="49" charset="-128"/>
                <a:ea typeface="ＭＳ ゴシック" pitchFamily="49" charset="-128"/>
                <a:cs typeface="Times New Roman" pitchFamily="18" charset="0"/>
              </a:rPr>
              <a:t>)</a:t>
            </a:r>
            <a:endParaRPr lang="en-US" altLang="ja-JP" sz="2800" b="0" i="1" dirty="0">
              <a:solidFill>
                <a:srgbClr val="000000"/>
              </a:solidFill>
              <a:latin typeface="Symbol" pitchFamily="18" charset="2"/>
              <a:ea typeface="ＭＳ ゴシック" pitchFamily="49" charset="-128"/>
              <a:cs typeface="Times New Roman" pitchFamily="18" charset="0"/>
            </a:endParaRPr>
          </a:p>
        </p:txBody>
      </p:sp>
      <p:graphicFrame>
        <p:nvGraphicFramePr>
          <p:cNvPr id="16" name="Object 33">
            <a:extLst>
              <a:ext uri="{FF2B5EF4-FFF2-40B4-BE49-F238E27FC236}">
                <a16:creationId xmlns:a16="http://schemas.microsoft.com/office/drawing/2014/main" id="{006405CE-3CD0-40E7-8AA5-8CF0583732E0}"/>
              </a:ext>
            </a:extLst>
          </p:cNvPr>
          <p:cNvGraphicFramePr>
            <a:graphicFrameLocks noChangeAspect="1"/>
          </p:cNvGraphicFramePr>
          <p:nvPr/>
        </p:nvGraphicFramePr>
        <p:xfrm>
          <a:off x="1092937" y="2946185"/>
          <a:ext cx="354012" cy="279400"/>
        </p:xfrm>
        <a:graphic>
          <a:graphicData uri="http://schemas.openxmlformats.org/presentationml/2006/ole">
            <mc:AlternateContent xmlns:mc="http://schemas.openxmlformats.org/markup-compatibility/2006">
              <mc:Choice xmlns:v="urn:schemas-microsoft-com:vml" Requires="v">
                <p:oleObj spid="_x0000_s188155" name="数式" r:id="rId5" imgW="126780" imgH="101424" progId="Equation.3">
                  <p:embed/>
                </p:oleObj>
              </mc:Choice>
              <mc:Fallback>
                <p:oleObj name="数式" r:id="rId5" imgW="126780" imgH="101424" progId="Equation.3">
                  <p:embed/>
                  <p:pic>
                    <p:nvPicPr>
                      <p:cNvPr id="16" name="Object 33">
                        <a:extLst>
                          <a:ext uri="{FF2B5EF4-FFF2-40B4-BE49-F238E27FC236}">
                            <a16:creationId xmlns:a16="http://schemas.microsoft.com/office/drawing/2014/main" id="{006405CE-3CD0-40E7-8AA5-8CF0583732E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92937" y="2946185"/>
                        <a:ext cx="354012"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 name="Rectangle 40">
            <a:extLst>
              <a:ext uri="{FF2B5EF4-FFF2-40B4-BE49-F238E27FC236}">
                <a16:creationId xmlns:a16="http://schemas.microsoft.com/office/drawing/2014/main" id="{08D31349-EB9A-4798-8755-E5B009033C05}"/>
              </a:ext>
            </a:extLst>
          </p:cNvPr>
          <p:cNvSpPr>
            <a:spLocks noChangeArrowheads="1"/>
          </p:cNvSpPr>
          <p:nvPr/>
        </p:nvSpPr>
        <p:spPr bwMode="auto">
          <a:xfrm>
            <a:off x="1532673" y="2768385"/>
            <a:ext cx="2845961" cy="58420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graphicFrame>
        <p:nvGraphicFramePr>
          <p:cNvPr id="18" name="Object 42">
            <a:extLst>
              <a:ext uri="{FF2B5EF4-FFF2-40B4-BE49-F238E27FC236}">
                <a16:creationId xmlns:a16="http://schemas.microsoft.com/office/drawing/2014/main" id="{C44E8E0C-EF34-4F33-9AAE-08F16403D3F2}"/>
              </a:ext>
            </a:extLst>
          </p:cNvPr>
          <p:cNvGraphicFramePr>
            <a:graphicFrameLocks noChangeAspect="1"/>
          </p:cNvGraphicFramePr>
          <p:nvPr/>
        </p:nvGraphicFramePr>
        <p:xfrm>
          <a:off x="3290037" y="2981110"/>
          <a:ext cx="354013" cy="209550"/>
        </p:xfrm>
        <a:graphic>
          <a:graphicData uri="http://schemas.openxmlformats.org/presentationml/2006/ole">
            <mc:AlternateContent xmlns:mc="http://schemas.openxmlformats.org/markup-compatibility/2006">
              <mc:Choice xmlns:v="urn:schemas-microsoft-com:vml" Requires="v">
                <p:oleObj spid="_x0000_s188156" name="数式" r:id="rId7" imgW="126670" imgH="76002" progId="Equation.3">
                  <p:embed/>
                </p:oleObj>
              </mc:Choice>
              <mc:Fallback>
                <p:oleObj name="数式" r:id="rId7" imgW="126670" imgH="76002" progId="Equation.3">
                  <p:embed/>
                  <p:pic>
                    <p:nvPicPr>
                      <p:cNvPr id="18" name="Object 42">
                        <a:extLst>
                          <a:ext uri="{FF2B5EF4-FFF2-40B4-BE49-F238E27FC236}">
                            <a16:creationId xmlns:a16="http://schemas.microsoft.com/office/drawing/2014/main" id="{C44E8E0C-EF34-4F33-9AAE-08F16403D3F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90037" y="2981110"/>
                        <a:ext cx="354013"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 name="Object 98">
            <a:extLst>
              <a:ext uri="{FF2B5EF4-FFF2-40B4-BE49-F238E27FC236}">
                <a16:creationId xmlns:a16="http://schemas.microsoft.com/office/drawing/2014/main" id="{5EBAC075-92A4-48AD-A6DF-4F74C8256B35}"/>
              </a:ext>
            </a:extLst>
          </p:cNvPr>
          <p:cNvGraphicFramePr>
            <a:graphicFrameLocks noChangeAspect="1"/>
          </p:cNvGraphicFramePr>
          <p:nvPr/>
        </p:nvGraphicFramePr>
        <p:xfrm>
          <a:off x="410232" y="2818291"/>
          <a:ext cx="700166" cy="457133"/>
        </p:xfrm>
        <a:graphic>
          <a:graphicData uri="http://schemas.openxmlformats.org/presentationml/2006/ole">
            <mc:AlternateContent xmlns:mc="http://schemas.openxmlformats.org/markup-compatibility/2006">
              <mc:Choice xmlns:v="urn:schemas-microsoft-com:vml" Requires="v">
                <p:oleObj spid="_x0000_s188157" name="Equation" r:id="rId9" imgW="266400" imgH="177480" progId="Equation.DSMT4">
                  <p:embed/>
                </p:oleObj>
              </mc:Choice>
              <mc:Fallback>
                <p:oleObj name="Equation" r:id="rId9" imgW="266400" imgH="177480" progId="Equation.DSMT4">
                  <p:embed/>
                  <p:pic>
                    <p:nvPicPr>
                      <p:cNvPr id="19" name="Object 98">
                        <a:extLst>
                          <a:ext uri="{FF2B5EF4-FFF2-40B4-BE49-F238E27FC236}">
                            <a16:creationId xmlns:a16="http://schemas.microsoft.com/office/drawing/2014/main" id="{5EBAC075-92A4-48AD-A6DF-4F74C8256B35}"/>
                          </a:ext>
                        </a:extLst>
                      </p:cNvPr>
                      <p:cNvPicPr>
                        <a:picLocks noChangeAspect="1" noChangeArrowheads="1"/>
                      </p:cNvPicPr>
                      <p:nvPr/>
                    </p:nvPicPr>
                    <p:blipFill>
                      <a:blip r:embed="rId10"/>
                      <a:srcRect/>
                      <a:stretch>
                        <a:fillRect/>
                      </a:stretch>
                    </p:blipFill>
                    <p:spPr bwMode="auto">
                      <a:xfrm>
                        <a:off x="410232" y="2818291"/>
                        <a:ext cx="700166" cy="457133"/>
                      </a:xfrm>
                      <a:prstGeom prst="rect">
                        <a:avLst/>
                      </a:prstGeom>
                      <a:noFill/>
                      <a:ln>
                        <a:noFill/>
                      </a:ln>
                    </p:spPr>
                  </p:pic>
                </p:oleObj>
              </mc:Fallback>
            </mc:AlternateContent>
          </a:graphicData>
        </a:graphic>
      </p:graphicFrame>
      <p:graphicFrame>
        <p:nvGraphicFramePr>
          <p:cNvPr id="22" name="Object 105">
            <a:extLst>
              <a:ext uri="{FF2B5EF4-FFF2-40B4-BE49-F238E27FC236}">
                <a16:creationId xmlns:a16="http://schemas.microsoft.com/office/drawing/2014/main" id="{BFF23D6B-45F6-4562-8F28-7C3C5DFC9F41}"/>
              </a:ext>
            </a:extLst>
          </p:cNvPr>
          <p:cNvGraphicFramePr>
            <a:graphicFrameLocks noChangeAspect="1"/>
          </p:cNvGraphicFramePr>
          <p:nvPr/>
        </p:nvGraphicFramePr>
        <p:xfrm>
          <a:off x="1684341" y="2857014"/>
          <a:ext cx="1537156" cy="535563"/>
        </p:xfrm>
        <a:graphic>
          <a:graphicData uri="http://schemas.openxmlformats.org/presentationml/2006/ole">
            <mc:AlternateContent xmlns:mc="http://schemas.openxmlformats.org/markup-compatibility/2006">
              <mc:Choice xmlns:v="urn:schemas-microsoft-com:vml" Requires="v">
                <p:oleObj spid="_x0000_s188158" name="Equation" r:id="rId11" imgW="571320" imgH="203040" progId="Equation.DSMT4">
                  <p:embed/>
                </p:oleObj>
              </mc:Choice>
              <mc:Fallback>
                <p:oleObj name="Equation" r:id="rId11" imgW="571320" imgH="203040" progId="Equation.DSMT4">
                  <p:embed/>
                  <p:pic>
                    <p:nvPicPr>
                      <p:cNvPr id="22" name="Object 105">
                        <a:extLst>
                          <a:ext uri="{FF2B5EF4-FFF2-40B4-BE49-F238E27FC236}">
                            <a16:creationId xmlns:a16="http://schemas.microsoft.com/office/drawing/2014/main" id="{BFF23D6B-45F6-4562-8F28-7C3C5DFC9F41}"/>
                          </a:ext>
                        </a:extLst>
                      </p:cNvPr>
                      <p:cNvPicPr>
                        <a:picLocks noChangeAspect="1" noChangeArrowheads="1"/>
                      </p:cNvPicPr>
                      <p:nvPr/>
                    </p:nvPicPr>
                    <p:blipFill>
                      <a:blip r:embed="rId12"/>
                      <a:srcRect/>
                      <a:stretch>
                        <a:fillRect/>
                      </a:stretch>
                    </p:blipFill>
                    <p:spPr bwMode="auto">
                      <a:xfrm>
                        <a:off x="1684341" y="2857014"/>
                        <a:ext cx="1537156" cy="535563"/>
                      </a:xfrm>
                      <a:prstGeom prst="rect">
                        <a:avLst/>
                      </a:prstGeom>
                      <a:noFill/>
                      <a:ln>
                        <a:noFill/>
                      </a:ln>
                    </p:spPr>
                  </p:pic>
                </p:oleObj>
              </mc:Fallback>
            </mc:AlternateContent>
          </a:graphicData>
        </a:graphic>
      </p:graphicFrame>
      <p:graphicFrame>
        <p:nvGraphicFramePr>
          <p:cNvPr id="23" name="Object 106">
            <a:extLst>
              <a:ext uri="{FF2B5EF4-FFF2-40B4-BE49-F238E27FC236}">
                <a16:creationId xmlns:a16="http://schemas.microsoft.com/office/drawing/2014/main" id="{EAA10626-BEFC-457D-9CBC-B77BBB2D57E3}"/>
              </a:ext>
            </a:extLst>
          </p:cNvPr>
          <p:cNvGraphicFramePr>
            <a:graphicFrameLocks noChangeAspect="1"/>
          </p:cNvGraphicFramePr>
          <p:nvPr/>
        </p:nvGraphicFramePr>
        <p:xfrm>
          <a:off x="3656073" y="2843084"/>
          <a:ext cx="442001" cy="431722"/>
        </p:xfrm>
        <a:graphic>
          <a:graphicData uri="http://schemas.openxmlformats.org/presentationml/2006/ole">
            <mc:AlternateContent xmlns:mc="http://schemas.openxmlformats.org/markup-compatibility/2006">
              <mc:Choice xmlns:v="urn:schemas-microsoft-com:vml" Requires="v">
                <p:oleObj spid="_x0000_s188159" name="数式" r:id="rId13" imgW="164885" imgH="164885" progId="Equation.3">
                  <p:embed/>
                </p:oleObj>
              </mc:Choice>
              <mc:Fallback>
                <p:oleObj name="数式" r:id="rId13" imgW="164885" imgH="164885" progId="Equation.3">
                  <p:embed/>
                  <p:pic>
                    <p:nvPicPr>
                      <p:cNvPr id="23" name="Object 106">
                        <a:extLst>
                          <a:ext uri="{FF2B5EF4-FFF2-40B4-BE49-F238E27FC236}">
                            <a16:creationId xmlns:a16="http://schemas.microsoft.com/office/drawing/2014/main" id="{EAA10626-BEFC-457D-9CBC-B77BBB2D57E3}"/>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656073" y="2843084"/>
                        <a:ext cx="442001" cy="431722"/>
                      </a:xfrm>
                      <a:prstGeom prst="rect">
                        <a:avLst/>
                      </a:prstGeom>
                      <a:noFill/>
                      <a:ln>
                        <a:noFill/>
                      </a:ln>
                    </p:spPr>
                  </p:pic>
                </p:oleObj>
              </mc:Fallback>
            </mc:AlternateContent>
          </a:graphicData>
        </a:graphic>
      </p:graphicFrame>
      <p:sp>
        <p:nvSpPr>
          <p:cNvPr id="20" name="Line 5">
            <a:extLst>
              <a:ext uri="{FF2B5EF4-FFF2-40B4-BE49-F238E27FC236}">
                <a16:creationId xmlns:a16="http://schemas.microsoft.com/office/drawing/2014/main" id="{0C2D54A0-7E05-4E9C-9833-0A1F852F492C}"/>
              </a:ext>
            </a:extLst>
          </p:cNvPr>
          <p:cNvSpPr>
            <a:spLocks noChangeShapeType="1"/>
          </p:cNvSpPr>
          <p:nvPr/>
        </p:nvSpPr>
        <p:spPr bwMode="auto">
          <a:xfrm flipV="1">
            <a:off x="7424738" y="3635375"/>
            <a:ext cx="536575" cy="317500"/>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21" name="Line 6">
            <a:extLst>
              <a:ext uri="{FF2B5EF4-FFF2-40B4-BE49-F238E27FC236}">
                <a16:creationId xmlns:a16="http://schemas.microsoft.com/office/drawing/2014/main" id="{5AB56776-A3F1-42A5-8951-27F9CA4BC4A3}"/>
              </a:ext>
            </a:extLst>
          </p:cNvPr>
          <p:cNvSpPr>
            <a:spLocks noChangeShapeType="1"/>
          </p:cNvSpPr>
          <p:nvPr/>
        </p:nvSpPr>
        <p:spPr bwMode="auto">
          <a:xfrm>
            <a:off x="7178675" y="3513138"/>
            <a:ext cx="6350" cy="1476375"/>
          </a:xfrm>
          <a:prstGeom prst="line">
            <a:avLst/>
          </a:prstGeom>
          <a:noFill/>
          <a:ln w="57150">
            <a:solidFill>
              <a:srgbClr val="FF0000"/>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24" name="Line 7">
            <a:extLst>
              <a:ext uri="{FF2B5EF4-FFF2-40B4-BE49-F238E27FC236}">
                <a16:creationId xmlns:a16="http://schemas.microsoft.com/office/drawing/2014/main" id="{7973D306-768C-4A78-AC54-3988BA15A40F}"/>
              </a:ext>
            </a:extLst>
          </p:cNvPr>
          <p:cNvSpPr>
            <a:spLocks noChangeShapeType="1"/>
          </p:cNvSpPr>
          <p:nvPr/>
        </p:nvSpPr>
        <p:spPr bwMode="auto">
          <a:xfrm flipH="1">
            <a:off x="6556375" y="3514725"/>
            <a:ext cx="619125" cy="369888"/>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25" name="Line 8">
            <a:extLst>
              <a:ext uri="{FF2B5EF4-FFF2-40B4-BE49-F238E27FC236}">
                <a16:creationId xmlns:a16="http://schemas.microsoft.com/office/drawing/2014/main" id="{2E94CEE5-DE1E-44C0-851E-A23CC6A1B11A}"/>
              </a:ext>
            </a:extLst>
          </p:cNvPr>
          <p:cNvSpPr>
            <a:spLocks noChangeShapeType="1"/>
          </p:cNvSpPr>
          <p:nvPr/>
        </p:nvSpPr>
        <p:spPr bwMode="auto">
          <a:xfrm flipH="1" flipV="1">
            <a:off x="6564313" y="3881438"/>
            <a:ext cx="620712" cy="1103312"/>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26" name="Object 9">
            <a:extLst>
              <a:ext uri="{FF2B5EF4-FFF2-40B4-BE49-F238E27FC236}">
                <a16:creationId xmlns:a16="http://schemas.microsoft.com/office/drawing/2014/main" id="{E7AEC099-A45B-4C1F-871A-3505EEBFB174}"/>
              </a:ext>
            </a:extLst>
          </p:cNvPr>
          <p:cNvGraphicFramePr>
            <a:graphicFrameLocks noChangeAspect="1"/>
          </p:cNvGraphicFramePr>
          <p:nvPr/>
        </p:nvGraphicFramePr>
        <p:xfrm>
          <a:off x="7321550" y="4622800"/>
          <a:ext cx="639763" cy="455567"/>
        </p:xfrm>
        <a:graphic>
          <a:graphicData uri="http://schemas.openxmlformats.org/presentationml/2006/ole">
            <mc:AlternateContent xmlns:mc="http://schemas.openxmlformats.org/markup-compatibility/2006">
              <mc:Choice xmlns:v="urn:schemas-microsoft-com:vml" Requires="v">
                <p:oleObj spid="_x0000_s188160" name="数式" r:id="rId15" imgW="279279" imgH="203112" progId="Equation.3">
                  <p:embed/>
                </p:oleObj>
              </mc:Choice>
              <mc:Fallback>
                <p:oleObj name="数式" r:id="rId15" imgW="279279" imgH="203112" progId="Equation.3">
                  <p:embed/>
                  <p:pic>
                    <p:nvPicPr>
                      <p:cNvPr id="26" name="Object 9">
                        <a:extLst>
                          <a:ext uri="{FF2B5EF4-FFF2-40B4-BE49-F238E27FC236}">
                            <a16:creationId xmlns:a16="http://schemas.microsoft.com/office/drawing/2014/main" id="{E7AEC099-A45B-4C1F-871A-3505EEBFB174}"/>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321550" y="4622800"/>
                        <a:ext cx="639763" cy="455567"/>
                      </a:xfrm>
                      <a:prstGeom prst="rect">
                        <a:avLst/>
                      </a:prstGeom>
                      <a:noFill/>
                      <a:ln>
                        <a:noFill/>
                      </a:ln>
                    </p:spPr>
                  </p:pic>
                </p:oleObj>
              </mc:Fallback>
            </mc:AlternateContent>
          </a:graphicData>
        </a:graphic>
      </p:graphicFrame>
      <p:sp>
        <p:nvSpPr>
          <p:cNvPr id="27" name="Line 53">
            <a:extLst>
              <a:ext uri="{FF2B5EF4-FFF2-40B4-BE49-F238E27FC236}">
                <a16:creationId xmlns:a16="http://schemas.microsoft.com/office/drawing/2014/main" id="{E11710AD-E11A-4DB5-B8C6-008162DCFF57}"/>
              </a:ext>
            </a:extLst>
          </p:cNvPr>
          <p:cNvSpPr>
            <a:spLocks noChangeShapeType="1"/>
          </p:cNvSpPr>
          <p:nvPr/>
        </p:nvSpPr>
        <p:spPr bwMode="auto">
          <a:xfrm>
            <a:off x="7172325" y="3513138"/>
            <a:ext cx="249238" cy="438150"/>
          </a:xfrm>
          <a:prstGeom prst="line">
            <a:avLst/>
          </a:prstGeom>
          <a:noFill/>
          <a:ln w="19050">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28" name="Object 70">
            <a:extLst>
              <a:ext uri="{FF2B5EF4-FFF2-40B4-BE49-F238E27FC236}">
                <a16:creationId xmlns:a16="http://schemas.microsoft.com/office/drawing/2014/main" id="{CFC9BECA-911E-48A3-B2C6-8B3846AD867B}"/>
              </a:ext>
            </a:extLst>
          </p:cNvPr>
          <p:cNvGraphicFramePr>
            <a:graphicFrameLocks noChangeAspect="1"/>
          </p:cNvGraphicFramePr>
          <p:nvPr/>
        </p:nvGraphicFramePr>
        <p:xfrm>
          <a:off x="7277101" y="3381375"/>
          <a:ext cx="357142" cy="348706"/>
        </p:xfrm>
        <a:graphic>
          <a:graphicData uri="http://schemas.openxmlformats.org/presentationml/2006/ole">
            <mc:AlternateContent xmlns:mc="http://schemas.openxmlformats.org/markup-compatibility/2006">
              <mc:Choice xmlns:v="urn:schemas-microsoft-com:vml" Requires="v">
                <p:oleObj spid="_x0000_s188161" name="数式" r:id="rId17" imgW="139700" imgH="139700" progId="Equation.3">
                  <p:embed/>
                </p:oleObj>
              </mc:Choice>
              <mc:Fallback>
                <p:oleObj name="数式" r:id="rId17" imgW="139700" imgH="139700" progId="Equation.3">
                  <p:embed/>
                  <p:pic>
                    <p:nvPicPr>
                      <p:cNvPr id="28" name="Object 70">
                        <a:extLst>
                          <a:ext uri="{FF2B5EF4-FFF2-40B4-BE49-F238E27FC236}">
                            <a16:creationId xmlns:a16="http://schemas.microsoft.com/office/drawing/2014/main" id="{CFC9BECA-911E-48A3-B2C6-8B3846AD867B}"/>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277101" y="3381375"/>
                        <a:ext cx="357142" cy="348706"/>
                      </a:xfrm>
                      <a:prstGeom prst="rect">
                        <a:avLst/>
                      </a:prstGeom>
                      <a:noFill/>
                      <a:ln>
                        <a:noFill/>
                      </a:ln>
                    </p:spPr>
                  </p:pic>
                </p:oleObj>
              </mc:Fallback>
            </mc:AlternateContent>
          </a:graphicData>
        </a:graphic>
      </p:graphicFrame>
      <p:graphicFrame>
        <p:nvGraphicFramePr>
          <p:cNvPr id="29" name="Object 89">
            <a:extLst>
              <a:ext uri="{FF2B5EF4-FFF2-40B4-BE49-F238E27FC236}">
                <a16:creationId xmlns:a16="http://schemas.microsoft.com/office/drawing/2014/main" id="{3BB0C6C9-9CB7-49C3-B62F-26E65ECB2B0A}"/>
              </a:ext>
            </a:extLst>
          </p:cNvPr>
          <p:cNvGraphicFramePr>
            <a:graphicFrameLocks noChangeAspect="1"/>
          </p:cNvGraphicFramePr>
          <p:nvPr/>
        </p:nvGraphicFramePr>
        <p:xfrm>
          <a:off x="7651750" y="3795713"/>
          <a:ext cx="421821" cy="413385"/>
        </p:xfrm>
        <a:graphic>
          <a:graphicData uri="http://schemas.openxmlformats.org/presentationml/2006/ole">
            <mc:AlternateContent xmlns:mc="http://schemas.openxmlformats.org/markup-compatibility/2006">
              <mc:Choice xmlns:v="urn:schemas-microsoft-com:vml" Requires="v">
                <p:oleObj spid="_x0000_s188162" name="数式" r:id="rId19" imgW="164885" imgH="164885" progId="Equation.3">
                  <p:embed/>
                </p:oleObj>
              </mc:Choice>
              <mc:Fallback>
                <p:oleObj name="数式" r:id="rId19" imgW="164885" imgH="164885" progId="Equation.3">
                  <p:embed/>
                  <p:pic>
                    <p:nvPicPr>
                      <p:cNvPr id="29" name="Object 89">
                        <a:extLst>
                          <a:ext uri="{FF2B5EF4-FFF2-40B4-BE49-F238E27FC236}">
                            <a16:creationId xmlns:a16="http://schemas.microsoft.com/office/drawing/2014/main" id="{3BB0C6C9-9CB7-49C3-B62F-26E65ECB2B0A}"/>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7651750" y="3795713"/>
                        <a:ext cx="421821" cy="413385"/>
                      </a:xfrm>
                      <a:prstGeom prst="rect">
                        <a:avLst/>
                      </a:prstGeom>
                      <a:noFill/>
                      <a:ln>
                        <a:noFill/>
                      </a:ln>
                    </p:spPr>
                  </p:pic>
                </p:oleObj>
              </mc:Fallback>
            </mc:AlternateContent>
          </a:graphicData>
        </a:graphic>
      </p:graphicFrame>
      <p:graphicFrame>
        <p:nvGraphicFramePr>
          <p:cNvPr id="33" name="Object 127">
            <a:extLst>
              <a:ext uri="{FF2B5EF4-FFF2-40B4-BE49-F238E27FC236}">
                <a16:creationId xmlns:a16="http://schemas.microsoft.com/office/drawing/2014/main" id="{32186EC5-3D07-4FB6-8DFA-76A727819D5D}"/>
              </a:ext>
            </a:extLst>
          </p:cNvPr>
          <p:cNvGraphicFramePr>
            <a:graphicFrameLocks noChangeAspect="1"/>
          </p:cNvGraphicFramePr>
          <p:nvPr/>
        </p:nvGraphicFramePr>
        <p:xfrm>
          <a:off x="6835775" y="4137025"/>
          <a:ext cx="324803" cy="445725"/>
        </p:xfrm>
        <a:graphic>
          <a:graphicData uri="http://schemas.openxmlformats.org/presentationml/2006/ole">
            <mc:AlternateContent xmlns:mc="http://schemas.openxmlformats.org/markup-compatibility/2006">
              <mc:Choice xmlns:v="urn:schemas-microsoft-com:vml" Requires="v">
                <p:oleObj spid="_x0000_s188163" name="数式" r:id="rId21" imgW="126725" imgH="177415" progId="Equation.3">
                  <p:embed/>
                </p:oleObj>
              </mc:Choice>
              <mc:Fallback>
                <p:oleObj name="数式" r:id="rId21" imgW="126725" imgH="177415" progId="Equation.3">
                  <p:embed/>
                  <p:pic>
                    <p:nvPicPr>
                      <p:cNvPr id="33" name="Object 127">
                        <a:extLst>
                          <a:ext uri="{FF2B5EF4-FFF2-40B4-BE49-F238E27FC236}">
                            <a16:creationId xmlns:a16="http://schemas.microsoft.com/office/drawing/2014/main" id="{32186EC5-3D07-4FB6-8DFA-76A727819D5D}"/>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835775" y="4137025"/>
                        <a:ext cx="324803" cy="445725"/>
                      </a:xfrm>
                      <a:prstGeom prst="rect">
                        <a:avLst/>
                      </a:prstGeom>
                      <a:noFill/>
                      <a:ln>
                        <a:noFill/>
                      </a:ln>
                    </p:spPr>
                  </p:pic>
                </p:oleObj>
              </mc:Fallback>
            </mc:AlternateContent>
          </a:graphicData>
        </a:graphic>
      </p:graphicFrame>
      <p:graphicFrame>
        <p:nvGraphicFramePr>
          <p:cNvPr id="36" name="Object 105">
            <a:extLst>
              <a:ext uri="{FF2B5EF4-FFF2-40B4-BE49-F238E27FC236}">
                <a16:creationId xmlns:a16="http://schemas.microsoft.com/office/drawing/2014/main" id="{D16E4648-EC4B-4E8B-9EB1-605D6E35AC62}"/>
              </a:ext>
            </a:extLst>
          </p:cNvPr>
          <p:cNvGraphicFramePr>
            <a:graphicFrameLocks noChangeAspect="1"/>
          </p:cNvGraphicFramePr>
          <p:nvPr/>
        </p:nvGraphicFramePr>
        <p:xfrm>
          <a:off x="5276578" y="3524615"/>
          <a:ext cx="1361283" cy="474287"/>
        </p:xfrm>
        <a:graphic>
          <a:graphicData uri="http://schemas.openxmlformats.org/presentationml/2006/ole">
            <mc:AlternateContent xmlns:mc="http://schemas.openxmlformats.org/markup-compatibility/2006">
              <mc:Choice xmlns:v="urn:schemas-microsoft-com:vml" Requires="v">
                <p:oleObj spid="_x0000_s188164" name="Equation" r:id="rId23" imgW="571320" imgH="203040" progId="Equation.DSMT4">
                  <p:embed/>
                </p:oleObj>
              </mc:Choice>
              <mc:Fallback>
                <p:oleObj name="Equation" r:id="rId23" imgW="571320" imgH="203040" progId="Equation.DSMT4">
                  <p:embed/>
                  <p:pic>
                    <p:nvPicPr>
                      <p:cNvPr id="36" name="Object 105">
                        <a:extLst>
                          <a:ext uri="{FF2B5EF4-FFF2-40B4-BE49-F238E27FC236}">
                            <a16:creationId xmlns:a16="http://schemas.microsoft.com/office/drawing/2014/main" id="{D16E4648-EC4B-4E8B-9EB1-605D6E35AC62}"/>
                          </a:ext>
                        </a:extLst>
                      </p:cNvPr>
                      <p:cNvPicPr>
                        <a:picLocks noChangeAspect="1" noChangeArrowheads="1"/>
                      </p:cNvPicPr>
                      <p:nvPr/>
                    </p:nvPicPr>
                    <p:blipFill>
                      <a:blip r:embed="rId12"/>
                      <a:srcRect/>
                      <a:stretch>
                        <a:fillRect/>
                      </a:stretch>
                    </p:blipFill>
                    <p:spPr bwMode="auto">
                      <a:xfrm>
                        <a:off x="5276578" y="3524615"/>
                        <a:ext cx="1361283" cy="474287"/>
                      </a:xfrm>
                      <a:prstGeom prst="rect">
                        <a:avLst/>
                      </a:prstGeom>
                      <a:noFill/>
                      <a:ln>
                        <a:noFill/>
                      </a:ln>
                    </p:spPr>
                  </p:pic>
                </p:oleObj>
              </mc:Fallback>
            </mc:AlternateContent>
          </a:graphicData>
        </a:graphic>
      </p:graphicFrame>
      <p:sp>
        <p:nvSpPr>
          <p:cNvPr id="37" name="Rectangle 34">
            <a:extLst>
              <a:ext uri="{FF2B5EF4-FFF2-40B4-BE49-F238E27FC236}">
                <a16:creationId xmlns:a16="http://schemas.microsoft.com/office/drawing/2014/main" id="{9E557C30-E01B-48C4-A040-CF446FA5A4CD}"/>
              </a:ext>
            </a:extLst>
          </p:cNvPr>
          <p:cNvSpPr>
            <a:spLocks noChangeArrowheads="1"/>
          </p:cNvSpPr>
          <p:nvPr/>
        </p:nvSpPr>
        <p:spPr bwMode="auto">
          <a:xfrm>
            <a:off x="14277" y="3693142"/>
            <a:ext cx="34163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sz="2800" b="0" dirty="0">
                <a:solidFill>
                  <a:srgbClr val="000000"/>
                </a:solidFill>
                <a:latin typeface="ＭＳ ゴシック" pitchFamily="49" charset="-128"/>
                <a:ea typeface="ＭＳ ゴシック" pitchFamily="49" charset="-128"/>
                <a:cs typeface="Times New Roman" pitchFamily="18" charset="0"/>
              </a:rPr>
              <a:t>回転の運動方程式　</a:t>
            </a:r>
          </a:p>
        </p:txBody>
      </p:sp>
      <p:sp>
        <p:nvSpPr>
          <p:cNvPr id="38" name="Rectangle 41">
            <a:extLst>
              <a:ext uri="{FF2B5EF4-FFF2-40B4-BE49-F238E27FC236}">
                <a16:creationId xmlns:a16="http://schemas.microsoft.com/office/drawing/2014/main" id="{D4EEEA4B-FE43-48DE-B39B-4BCE86697886}"/>
              </a:ext>
            </a:extLst>
          </p:cNvPr>
          <p:cNvSpPr>
            <a:spLocks noChangeArrowheads="1"/>
          </p:cNvSpPr>
          <p:nvPr/>
        </p:nvSpPr>
        <p:spPr bwMode="auto">
          <a:xfrm>
            <a:off x="1342282" y="4156959"/>
            <a:ext cx="1366837" cy="57626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graphicFrame>
        <p:nvGraphicFramePr>
          <p:cNvPr id="39" name="Object 111">
            <a:extLst>
              <a:ext uri="{FF2B5EF4-FFF2-40B4-BE49-F238E27FC236}">
                <a16:creationId xmlns:a16="http://schemas.microsoft.com/office/drawing/2014/main" id="{60F32420-8546-40DE-827B-3DB16AA55F07}"/>
              </a:ext>
            </a:extLst>
          </p:cNvPr>
          <p:cNvGraphicFramePr>
            <a:graphicFrameLocks noChangeAspect="1"/>
          </p:cNvGraphicFramePr>
          <p:nvPr/>
        </p:nvGraphicFramePr>
        <p:xfrm>
          <a:off x="921594" y="4347459"/>
          <a:ext cx="354013" cy="279400"/>
        </p:xfrm>
        <a:graphic>
          <a:graphicData uri="http://schemas.openxmlformats.org/presentationml/2006/ole">
            <mc:AlternateContent xmlns:mc="http://schemas.openxmlformats.org/markup-compatibility/2006">
              <mc:Choice xmlns:v="urn:schemas-microsoft-com:vml" Requires="v">
                <p:oleObj spid="_x0000_s188165" name="数式" r:id="rId24" imgW="126780" imgH="101424" progId="Equation.3">
                  <p:embed/>
                </p:oleObj>
              </mc:Choice>
              <mc:Fallback>
                <p:oleObj name="数式" r:id="rId24" imgW="126780" imgH="101424" progId="Equation.3">
                  <p:embed/>
                  <p:pic>
                    <p:nvPicPr>
                      <p:cNvPr id="39" name="Object 111">
                        <a:extLst>
                          <a:ext uri="{FF2B5EF4-FFF2-40B4-BE49-F238E27FC236}">
                            <a16:creationId xmlns:a16="http://schemas.microsoft.com/office/drawing/2014/main" id="{60F32420-8546-40DE-827B-3DB16AA55F0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21594" y="4347459"/>
                        <a:ext cx="354013"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0" name="Object 114">
            <a:extLst>
              <a:ext uri="{FF2B5EF4-FFF2-40B4-BE49-F238E27FC236}">
                <a16:creationId xmlns:a16="http://schemas.microsoft.com/office/drawing/2014/main" id="{67269485-AB31-4ECF-98CD-496F03A6976F}"/>
              </a:ext>
            </a:extLst>
          </p:cNvPr>
          <p:cNvGraphicFramePr>
            <a:graphicFrameLocks noChangeAspect="1"/>
          </p:cNvGraphicFramePr>
          <p:nvPr/>
        </p:nvGraphicFramePr>
        <p:xfrm>
          <a:off x="402779" y="4167470"/>
          <a:ext cx="518815" cy="572243"/>
        </p:xfrm>
        <a:graphic>
          <a:graphicData uri="http://schemas.openxmlformats.org/presentationml/2006/ole">
            <mc:AlternateContent xmlns:mc="http://schemas.openxmlformats.org/markup-compatibility/2006">
              <mc:Choice xmlns:v="urn:schemas-microsoft-com:vml" Requires="v">
                <p:oleObj spid="_x0000_s188166" name="Equation" r:id="rId25" imgW="203040" imgH="228600" progId="Equation.DSMT4">
                  <p:embed/>
                </p:oleObj>
              </mc:Choice>
              <mc:Fallback>
                <p:oleObj name="Equation" r:id="rId25" imgW="203040" imgH="228600" progId="Equation.DSMT4">
                  <p:embed/>
                  <p:pic>
                    <p:nvPicPr>
                      <p:cNvPr id="40" name="Object 114">
                        <a:extLst>
                          <a:ext uri="{FF2B5EF4-FFF2-40B4-BE49-F238E27FC236}">
                            <a16:creationId xmlns:a16="http://schemas.microsoft.com/office/drawing/2014/main" id="{67269485-AB31-4ECF-98CD-496F03A6976F}"/>
                          </a:ext>
                        </a:extLst>
                      </p:cNvPr>
                      <p:cNvPicPr>
                        <a:picLocks noChangeAspect="1" noChangeArrowheads="1"/>
                      </p:cNvPicPr>
                      <p:nvPr/>
                    </p:nvPicPr>
                    <p:blipFill>
                      <a:blip r:embed="rId26"/>
                      <a:srcRect/>
                      <a:stretch>
                        <a:fillRect/>
                      </a:stretch>
                    </p:blipFill>
                    <p:spPr bwMode="auto">
                      <a:xfrm>
                        <a:off x="402779" y="4167470"/>
                        <a:ext cx="518815" cy="572243"/>
                      </a:xfrm>
                      <a:prstGeom prst="rect">
                        <a:avLst/>
                      </a:prstGeom>
                      <a:noFill/>
                      <a:ln>
                        <a:noFill/>
                      </a:ln>
                    </p:spPr>
                  </p:pic>
                </p:oleObj>
              </mc:Fallback>
            </mc:AlternateContent>
          </a:graphicData>
        </a:graphic>
      </p:graphicFrame>
      <p:graphicFrame>
        <p:nvGraphicFramePr>
          <p:cNvPr id="43" name="Object 121">
            <a:extLst>
              <a:ext uri="{FF2B5EF4-FFF2-40B4-BE49-F238E27FC236}">
                <a16:creationId xmlns:a16="http://schemas.microsoft.com/office/drawing/2014/main" id="{D9B8E7EB-4165-4AA0-9794-1C0B2A58F230}"/>
              </a:ext>
            </a:extLst>
          </p:cNvPr>
          <p:cNvGraphicFramePr>
            <a:graphicFrameLocks noChangeAspect="1"/>
          </p:cNvGraphicFramePr>
          <p:nvPr/>
        </p:nvGraphicFramePr>
        <p:xfrm>
          <a:off x="1607394" y="4272846"/>
          <a:ext cx="350495" cy="343596"/>
        </p:xfrm>
        <a:graphic>
          <a:graphicData uri="http://schemas.openxmlformats.org/presentationml/2006/ole">
            <mc:AlternateContent xmlns:mc="http://schemas.openxmlformats.org/markup-compatibility/2006">
              <mc:Choice xmlns:v="urn:schemas-microsoft-com:vml" Requires="v">
                <p:oleObj spid="_x0000_s188167" name="数式" r:id="rId27" imgW="139700" imgH="139700" progId="Equation.3">
                  <p:embed/>
                </p:oleObj>
              </mc:Choice>
              <mc:Fallback>
                <p:oleObj name="数式" r:id="rId27" imgW="139700" imgH="139700" progId="Equation.3">
                  <p:embed/>
                  <p:pic>
                    <p:nvPicPr>
                      <p:cNvPr id="43" name="Object 121">
                        <a:extLst>
                          <a:ext uri="{FF2B5EF4-FFF2-40B4-BE49-F238E27FC236}">
                            <a16:creationId xmlns:a16="http://schemas.microsoft.com/office/drawing/2014/main" id="{D9B8E7EB-4165-4AA0-9794-1C0B2A58F230}"/>
                          </a:ext>
                        </a:extLst>
                      </p:cNvPr>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1607394" y="4272846"/>
                        <a:ext cx="350495" cy="343596"/>
                      </a:xfrm>
                      <a:prstGeom prst="rect">
                        <a:avLst/>
                      </a:prstGeom>
                      <a:noFill/>
                      <a:ln>
                        <a:noFill/>
                      </a:ln>
                    </p:spPr>
                  </p:pic>
                </p:oleObj>
              </mc:Fallback>
            </mc:AlternateContent>
          </a:graphicData>
        </a:graphic>
      </p:graphicFrame>
      <p:graphicFrame>
        <p:nvGraphicFramePr>
          <p:cNvPr id="44" name="Object 122">
            <a:extLst>
              <a:ext uri="{FF2B5EF4-FFF2-40B4-BE49-F238E27FC236}">
                <a16:creationId xmlns:a16="http://schemas.microsoft.com/office/drawing/2014/main" id="{F1142FBD-B3DA-477A-9E36-1C70CD80E671}"/>
              </a:ext>
            </a:extLst>
          </p:cNvPr>
          <p:cNvGraphicFramePr>
            <a:graphicFrameLocks noChangeAspect="1"/>
          </p:cNvGraphicFramePr>
          <p:nvPr/>
        </p:nvGraphicFramePr>
        <p:xfrm>
          <a:off x="1888382" y="4172834"/>
          <a:ext cx="413971" cy="405691"/>
        </p:xfrm>
        <a:graphic>
          <a:graphicData uri="http://schemas.openxmlformats.org/presentationml/2006/ole">
            <mc:AlternateContent xmlns:mc="http://schemas.openxmlformats.org/markup-compatibility/2006">
              <mc:Choice xmlns:v="urn:schemas-microsoft-com:vml" Requires="v">
                <p:oleObj spid="_x0000_s188168" name="数式" r:id="rId29" imgW="164885" imgH="164885" progId="Equation.3">
                  <p:embed/>
                </p:oleObj>
              </mc:Choice>
              <mc:Fallback>
                <p:oleObj name="数式" r:id="rId29" imgW="164885" imgH="164885" progId="Equation.3">
                  <p:embed/>
                  <p:pic>
                    <p:nvPicPr>
                      <p:cNvPr id="44" name="Object 122">
                        <a:extLst>
                          <a:ext uri="{FF2B5EF4-FFF2-40B4-BE49-F238E27FC236}">
                            <a16:creationId xmlns:a16="http://schemas.microsoft.com/office/drawing/2014/main" id="{F1142FBD-B3DA-477A-9E36-1C70CD80E671}"/>
                          </a:ext>
                        </a:extLst>
                      </p:cNvPr>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1888382" y="4172834"/>
                        <a:ext cx="413971" cy="405691"/>
                      </a:xfrm>
                      <a:prstGeom prst="rect">
                        <a:avLst/>
                      </a:prstGeom>
                      <a:noFill/>
                      <a:ln>
                        <a:noFill/>
                      </a:ln>
                    </p:spPr>
                  </p:pic>
                </p:oleObj>
              </mc:Fallback>
            </mc:AlternateContent>
          </a:graphicData>
        </a:graphic>
      </p:graphicFrame>
      <p:sp>
        <p:nvSpPr>
          <p:cNvPr id="47" name="AutoShape 62">
            <a:extLst>
              <a:ext uri="{FF2B5EF4-FFF2-40B4-BE49-F238E27FC236}">
                <a16:creationId xmlns:a16="http://schemas.microsoft.com/office/drawing/2014/main" id="{56F18ABF-C1B5-4821-8D3B-1A4EF2F72774}"/>
              </a:ext>
            </a:extLst>
          </p:cNvPr>
          <p:cNvSpPr>
            <a:spLocks noChangeArrowheads="1"/>
          </p:cNvSpPr>
          <p:nvPr/>
        </p:nvSpPr>
        <p:spPr bwMode="auto">
          <a:xfrm>
            <a:off x="3075995" y="4178165"/>
            <a:ext cx="1221368" cy="523220"/>
          </a:xfrm>
          <a:prstGeom prst="wedgeRoundRectCallout">
            <a:avLst>
              <a:gd name="adj1" fmla="val -74056"/>
              <a:gd name="adj2" fmla="val -4377"/>
              <a:gd name="adj3" fmla="val 16667"/>
            </a:avLst>
          </a:prstGeom>
          <a:solidFill>
            <a:srgbClr val="FFF0E6"/>
          </a:solidFill>
          <a:ln w="9525" algn="ctr">
            <a:solidFill>
              <a:srgbClr val="FFE6E6"/>
            </a:solidFill>
            <a:miter lim="800000"/>
            <a:headEnd/>
            <a:tailEnd/>
          </a:ln>
          <a:effectLst>
            <a:outerShdw blurRad="50800" dist="38100" dir="2700000" algn="tl" rotWithShape="0">
              <a:prstClr val="black">
                <a:alpha val="40000"/>
              </a:prstClr>
            </a:outerShdw>
          </a:effectLst>
        </p:spPr>
        <p:txBody>
          <a:bodyPr wrap="none"/>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r>
              <a:rPr lang="ja-JP" altLang="en-US" sz="2400" b="0" dirty="0">
                <a:solidFill>
                  <a:srgbClr val="C84B3C"/>
                </a:solidFill>
                <a:latin typeface="ＭＳ ゴシック" pitchFamily="49" charset="-128"/>
                <a:ea typeface="ＭＳ ゴシック" pitchFamily="49" charset="-128"/>
                <a:cs typeface="Times New Roman" pitchFamily="18" charset="0"/>
              </a:rPr>
              <a:t>トルク</a:t>
            </a:r>
          </a:p>
        </p:txBody>
      </p:sp>
      <p:graphicFrame>
        <p:nvGraphicFramePr>
          <p:cNvPr id="50" name="Object 122">
            <a:extLst>
              <a:ext uri="{FF2B5EF4-FFF2-40B4-BE49-F238E27FC236}">
                <a16:creationId xmlns:a16="http://schemas.microsoft.com/office/drawing/2014/main" id="{7B46FAFD-0A02-4214-888E-4586E417010A}"/>
              </a:ext>
            </a:extLst>
          </p:cNvPr>
          <p:cNvGraphicFramePr>
            <a:graphicFrameLocks noChangeAspect="1"/>
          </p:cNvGraphicFramePr>
          <p:nvPr/>
        </p:nvGraphicFramePr>
        <p:xfrm>
          <a:off x="2824877" y="5187253"/>
          <a:ext cx="3602038" cy="560388"/>
        </p:xfrm>
        <a:graphic>
          <a:graphicData uri="http://schemas.openxmlformats.org/presentationml/2006/ole">
            <mc:AlternateContent xmlns:mc="http://schemas.openxmlformats.org/markup-compatibility/2006">
              <mc:Choice xmlns:v="urn:schemas-microsoft-com:vml" Requires="v">
                <p:oleObj spid="_x0000_s188169" name="Equation" r:id="rId31" imgW="1434960" imgH="228600" progId="Equation.DSMT4">
                  <p:embed/>
                </p:oleObj>
              </mc:Choice>
              <mc:Fallback>
                <p:oleObj name="Equation" r:id="rId31" imgW="1434960" imgH="228600" progId="Equation.DSMT4">
                  <p:embed/>
                  <p:pic>
                    <p:nvPicPr>
                      <p:cNvPr id="50" name="Object 122">
                        <a:extLst>
                          <a:ext uri="{FF2B5EF4-FFF2-40B4-BE49-F238E27FC236}">
                            <a16:creationId xmlns:a16="http://schemas.microsoft.com/office/drawing/2014/main" id="{7B46FAFD-0A02-4214-888E-4586E417010A}"/>
                          </a:ext>
                        </a:extLst>
                      </p:cNvPr>
                      <p:cNvPicPr>
                        <a:picLocks noChangeAspect="1" noChangeArrowheads="1"/>
                      </p:cNvPicPr>
                      <p:nvPr/>
                    </p:nvPicPr>
                    <p:blipFill>
                      <a:blip r:embed="rId32"/>
                      <a:srcRect/>
                      <a:stretch>
                        <a:fillRect/>
                      </a:stretch>
                    </p:blipFill>
                    <p:spPr bwMode="auto">
                      <a:xfrm>
                        <a:off x="2824877" y="5187253"/>
                        <a:ext cx="3602038" cy="560388"/>
                      </a:xfrm>
                      <a:prstGeom prst="rect">
                        <a:avLst/>
                      </a:prstGeom>
                      <a:noFill/>
                      <a:ln>
                        <a:noFill/>
                      </a:ln>
                    </p:spPr>
                  </p:pic>
                </p:oleObj>
              </mc:Fallback>
            </mc:AlternateContent>
          </a:graphicData>
        </a:graphic>
      </p:graphicFrame>
      <p:graphicFrame>
        <p:nvGraphicFramePr>
          <p:cNvPr id="51" name="Object 122">
            <a:extLst>
              <a:ext uri="{FF2B5EF4-FFF2-40B4-BE49-F238E27FC236}">
                <a16:creationId xmlns:a16="http://schemas.microsoft.com/office/drawing/2014/main" id="{504507DB-4203-42C3-90C4-2D1D7D353A06}"/>
              </a:ext>
            </a:extLst>
          </p:cNvPr>
          <p:cNvGraphicFramePr>
            <a:graphicFrameLocks noChangeAspect="1"/>
          </p:cNvGraphicFramePr>
          <p:nvPr/>
        </p:nvGraphicFramePr>
        <p:xfrm>
          <a:off x="-27292" y="5253867"/>
          <a:ext cx="2740026" cy="498475"/>
        </p:xfrm>
        <a:graphic>
          <a:graphicData uri="http://schemas.openxmlformats.org/presentationml/2006/ole">
            <mc:AlternateContent xmlns:mc="http://schemas.openxmlformats.org/markup-compatibility/2006">
              <mc:Choice xmlns:v="urn:schemas-microsoft-com:vml" Requires="v">
                <p:oleObj spid="_x0000_s188170" name="Equation" r:id="rId33" imgW="1091880" imgH="203040" progId="Equation.DSMT4">
                  <p:embed/>
                </p:oleObj>
              </mc:Choice>
              <mc:Fallback>
                <p:oleObj name="Equation" r:id="rId33" imgW="1091880" imgH="203040" progId="Equation.DSMT4">
                  <p:embed/>
                  <p:pic>
                    <p:nvPicPr>
                      <p:cNvPr id="51" name="Object 122">
                        <a:extLst>
                          <a:ext uri="{FF2B5EF4-FFF2-40B4-BE49-F238E27FC236}">
                            <a16:creationId xmlns:a16="http://schemas.microsoft.com/office/drawing/2014/main" id="{504507DB-4203-42C3-90C4-2D1D7D353A06}"/>
                          </a:ext>
                        </a:extLst>
                      </p:cNvPr>
                      <p:cNvPicPr>
                        <a:picLocks noChangeAspect="1" noChangeArrowheads="1"/>
                      </p:cNvPicPr>
                      <p:nvPr/>
                    </p:nvPicPr>
                    <p:blipFill>
                      <a:blip r:embed="rId34"/>
                      <a:srcRect/>
                      <a:stretch>
                        <a:fillRect/>
                      </a:stretch>
                    </p:blipFill>
                    <p:spPr bwMode="auto">
                      <a:xfrm>
                        <a:off x="-27292" y="5253867"/>
                        <a:ext cx="2740026" cy="498475"/>
                      </a:xfrm>
                      <a:prstGeom prst="rect">
                        <a:avLst/>
                      </a:prstGeom>
                      <a:noFill/>
                      <a:ln>
                        <a:noFill/>
                      </a:ln>
                    </p:spPr>
                  </p:pic>
                </p:oleObj>
              </mc:Fallback>
            </mc:AlternateContent>
          </a:graphicData>
        </a:graphic>
      </p:graphicFrame>
      <p:graphicFrame>
        <p:nvGraphicFramePr>
          <p:cNvPr id="52" name="Object 122">
            <a:extLst>
              <a:ext uri="{FF2B5EF4-FFF2-40B4-BE49-F238E27FC236}">
                <a16:creationId xmlns:a16="http://schemas.microsoft.com/office/drawing/2014/main" id="{F08E2384-D6D0-4BAB-A629-F907F2CAACA8}"/>
              </a:ext>
            </a:extLst>
          </p:cNvPr>
          <p:cNvGraphicFramePr>
            <a:graphicFrameLocks noChangeAspect="1"/>
          </p:cNvGraphicFramePr>
          <p:nvPr/>
        </p:nvGraphicFramePr>
        <p:xfrm>
          <a:off x="6965180" y="5278587"/>
          <a:ext cx="1752600" cy="498475"/>
        </p:xfrm>
        <a:graphic>
          <a:graphicData uri="http://schemas.openxmlformats.org/presentationml/2006/ole">
            <mc:AlternateContent xmlns:mc="http://schemas.openxmlformats.org/markup-compatibility/2006">
              <mc:Choice xmlns:v="urn:schemas-microsoft-com:vml" Requires="v">
                <p:oleObj spid="_x0000_s188171" name="Equation" r:id="rId35" imgW="698400" imgH="203040" progId="Equation.DSMT4">
                  <p:embed/>
                </p:oleObj>
              </mc:Choice>
              <mc:Fallback>
                <p:oleObj name="Equation" r:id="rId35" imgW="698400" imgH="203040" progId="Equation.DSMT4">
                  <p:embed/>
                  <p:pic>
                    <p:nvPicPr>
                      <p:cNvPr id="52" name="Object 122">
                        <a:extLst>
                          <a:ext uri="{FF2B5EF4-FFF2-40B4-BE49-F238E27FC236}">
                            <a16:creationId xmlns:a16="http://schemas.microsoft.com/office/drawing/2014/main" id="{F08E2384-D6D0-4BAB-A629-F907F2CAACA8}"/>
                          </a:ext>
                        </a:extLst>
                      </p:cNvPr>
                      <p:cNvPicPr>
                        <a:picLocks noChangeAspect="1" noChangeArrowheads="1"/>
                      </p:cNvPicPr>
                      <p:nvPr/>
                    </p:nvPicPr>
                    <p:blipFill>
                      <a:blip r:embed="rId36"/>
                      <a:srcRect/>
                      <a:stretch>
                        <a:fillRect/>
                      </a:stretch>
                    </p:blipFill>
                    <p:spPr bwMode="auto">
                      <a:xfrm>
                        <a:off x="6965180" y="5278587"/>
                        <a:ext cx="1752600" cy="498475"/>
                      </a:xfrm>
                      <a:prstGeom prst="rect">
                        <a:avLst/>
                      </a:prstGeom>
                      <a:noFill/>
                      <a:ln>
                        <a:noFill/>
                      </a:ln>
                    </p:spPr>
                  </p:pic>
                </p:oleObj>
              </mc:Fallback>
            </mc:AlternateContent>
          </a:graphicData>
        </a:graphic>
      </p:graphicFrame>
      <p:sp>
        <p:nvSpPr>
          <p:cNvPr id="42" name="Rectangle 24">
            <a:extLst>
              <a:ext uri="{FF2B5EF4-FFF2-40B4-BE49-F238E27FC236}">
                <a16:creationId xmlns:a16="http://schemas.microsoft.com/office/drawing/2014/main" id="{802A86D0-3351-40F9-8A9D-3836CEA3BA3C}"/>
              </a:ext>
            </a:extLst>
          </p:cNvPr>
          <p:cNvSpPr>
            <a:spLocks noChangeArrowheads="1"/>
          </p:cNvSpPr>
          <p:nvPr/>
        </p:nvSpPr>
        <p:spPr bwMode="auto">
          <a:xfrm>
            <a:off x="-25298" y="5757117"/>
            <a:ext cx="683304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sz="2800" b="0" dirty="0">
                <a:solidFill>
                  <a:srgbClr val="000000"/>
                </a:solidFill>
                <a:latin typeface="ＭＳ ゴシック" pitchFamily="49" charset="-128"/>
                <a:ea typeface="ＭＳ ゴシック" pitchFamily="49" charset="-128"/>
                <a:cs typeface="Times New Roman" pitchFamily="18" charset="0"/>
              </a:rPr>
              <a:t>等加速度運動で初速度</a:t>
            </a:r>
            <a:r>
              <a:rPr lang="en-US" altLang="ja-JP" sz="2800" b="0" dirty="0">
                <a:solidFill>
                  <a:srgbClr val="000000"/>
                </a:solidFill>
                <a:ea typeface="ＭＳ ゴシック" pitchFamily="49" charset="-128"/>
                <a:cs typeface="Times New Roman" panose="02020603050405020304" pitchFamily="18" charset="0"/>
              </a:rPr>
              <a:t>0</a:t>
            </a:r>
            <a:r>
              <a:rPr lang="ja-JP" altLang="en-US" sz="2800" b="0" dirty="0">
                <a:solidFill>
                  <a:srgbClr val="000000"/>
                </a:solidFill>
                <a:latin typeface="ＭＳ ゴシック" pitchFamily="49" charset="-128"/>
                <a:ea typeface="ＭＳ ゴシック" pitchFamily="49" charset="-128"/>
                <a:cs typeface="Times New Roman" pitchFamily="18" charset="0"/>
              </a:rPr>
              <a:t>初期座標</a:t>
            </a:r>
            <a:r>
              <a:rPr lang="en-US" altLang="ja-JP" sz="2800" b="0" dirty="0">
                <a:solidFill>
                  <a:srgbClr val="000000"/>
                </a:solidFill>
                <a:ea typeface="ＭＳ ゴシック" pitchFamily="49" charset="-128"/>
                <a:cs typeface="Times New Roman" panose="02020603050405020304" pitchFamily="18" charset="0"/>
              </a:rPr>
              <a:t>0</a:t>
            </a:r>
            <a:r>
              <a:rPr lang="ja-JP" altLang="en-US" sz="2800" b="0" dirty="0" err="1">
                <a:solidFill>
                  <a:srgbClr val="000000"/>
                </a:solidFill>
                <a:ea typeface="ＭＳ ゴシック" pitchFamily="49" charset="-128"/>
                <a:cs typeface="Times New Roman" panose="02020603050405020304" pitchFamily="18" charset="0"/>
              </a:rPr>
              <a:t>なの</a:t>
            </a:r>
            <a:r>
              <a:rPr lang="ja-JP" altLang="en-US" sz="2800" b="0" dirty="0">
                <a:solidFill>
                  <a:srgbClr val="000000"/>
                </a:solidFill>
                <a:ea typeface="ＭＳ ゴシック" pitchFamily="49" charset="-128"/>
                <a:cs typeface="Times New Roman" panose="02020603050405020304" pitchFamily="18" charset="0"/>
              </a:rPr>
              <a:t>で</a:t>
            </a:r>
            <a:endParaRPr lang="en-US" altLang="ja-JP" sz="2800" b="0" dirty="0">
              <a:solidFill>
                <a:srgbClr val="000000"/>
              </a:solidFill>
              <a:ea typeface="ＭＳ ゴシック" pitchFamily="49" charset="-128"/>
              <a:cs typeface="Times New Roman" panose="02020603050405020304" pitchFamily="18" charset="0"/>
            </a:endParaRPr>
          </a:p>
        </p:txBody>
      </p:sp>
      <p:graphicFrame>
        <p:nvGraphicFramePr>
          <p:cNvPr id="54" name="Object 122">
            <a:extLst>
              <a:ext uri="{FF2B5EF4-FFF2-40B4-BE49-F238E27FC236}">
                <a16:creationId xmlns:a16="http://schemas.microsoft.com/office/drawing/2014/main" id="{67BA0F3B-33EC-4159-87FB-F54AAC9786A6}"/>
              </a:ext>
            </a:extLst>
          </p:cNvPr>
          <p:cNvGraphicFramePr>
            <a:graphicFrameLocks noChangeAspect="1"/>
          </p:cNvGraphicFramePr>
          <p:nvPr/>
        </p:nvGraphicFramePr>
        <p:xfrm>
          <a:off x="668338" y="6308725"/>
          <a:ext cx="2106612" cy="560388"/>
        </p:xfrm>
        <a:graphic>
          <a:graphicData uri="http://schemas.openxmlformats.org/presentationml/2006/ole">
            <mc:AlternateContent xmlns:mc="http://schemas.openxmlformats.org/markup-compatibility/2006">
              <mc:Choice xmlns:v="urn:schemas-microsoft-com:vml" Requires="v">
                <p:oleObj spid="_x0000_s188172" name="Equation" r:id="rId37" imgW="838080" imgH="228600" progId="Equation.DSMT4">
                  <p:embed/>
                </p:oleObj>
              </mc:Choice>
              <mc:Fallback>
                <p:oleObj name="Equation" r:id="rId37" imgW="838080" imgH="228600" progId="Equation.DSMT4">
                  <p:embed/>
                  <p:pic>
                    <p:nvPicPr>
                      <p:cNvPr id="54" name="Object 122">
                        <a:extLst>
                          <a:ext uri="{FF2B5EF4-FFF2-40B4-BE49-F238E27FC236}">
                            <a16:creationId xmlns:a16="http://schemas.microsoft.com/office/drawing/2014/main" id="{67BA0F3B-33EC-4159-87FB-F54AAC9786A6}"/>
                          </a:ext>
                        </a:extLst>
                      </p:cNvPr>
                      <p:cNvPicPr>
                        <a:picLocks noChangeAspect="1" noChangeArrowheads="1"/>
                      </p:cNvPicPr>
                      <p:nvPr/>
                    </p:nvPicPr>
                    <p:blipFill>
                      <a:blip r:embed="rId38"/>
                      <a:srcRect/>
                      <a:stretch>
                        <a:fillRect/>
                      </a:stretch>
                    </p:blipFill>
                    <p:spPr bwMode="auto">
                      <a:xfrm>
                        <a:off x="668338" y="6308725"/>
                        <a:ext cx="2106612" cy="560388"/>
                      </a:xfrm>
                      <a:prstGeom prst="rect">
                        <a:avLst/>
                      </a:prstGeom>
                      <a:noFill/>
                      <a:ln>
                        <a:noFill/>
                      </a:ln>
                    </p:spPr>
                  </p:pic>
                </p:oleObj>
              </mc:Fallback>
            </mc:AlternateContent>
          </a:graphicData>
        </a:graphic>
      </p:graphicFrame>
      <p:graphicFrame>
        <p:nvGraphicFramePr>
          <p:cNvPr id="57" name="Object 122">
            <a:extLst>
              <a:ext uri="{FF2B5EF4-FFF2-40B4-BE49-F238E27FC236}">
                <a16:creationId xmlns:a16="http://schemas.microsoft.com/office/drawing/2014/main" id="{67F8D2AB-E79F-447E-9141-61D56BB00076}"/>
              </a:ext>
            </a:extLst>
          </p:cNvPr>
          <p:cNvGraphicFramePr>
            <a:graphicFrameLocks noChangeAspect="1"/>
          </p:cNvGraphicFramePr>
          <p:nvPr/>
        </p:nvGraphicFramePr>
        <p:xfrm>
          <a:off x="6998176" y="6277895"/>
          <a:ext cx="2105025" cy="560388"/>
        </p:xfrm>
        <a:graphic>
          <a:graphicData uri="http://schemas.openxmlformats.org/presentationml/2006/ole">
            <mc:AlternateContent xmlns:mc="http://schemas.openxmlformats.org/markup-compatibility/2006">
              <mc:Choice xmlns:v="urn:schemas-microsoft-com:vml" Requires="v">
                <p:oleObj spid="_x0000_s188173" name="Equation" r:id="rId39" imgW="838080" imgH="228600" progId="Equation.DSMT4">
                  <p:embed/>
                </p:oleObj>
              </mc:Choice>
              <mc:Fallback>
                <p:oleObj name="Equation" r:id="rId39" imgW="838080" imgH="228600" progId="Equation.DSMT4">
                  <p:embed/>
                  <p:pic>
                    <p:nvPicPr>
                      <p:cNvPr id="57" name="Object 122">
                        <a:extLst>
                          <a:ext uri="{FF2B5EF4-FFF2-40B4-BE49-F238E27FC236}">
                            <a16:creationId xmlns:a16="http://schemas.microsoft.com/office/drawing/2014/main" id="{67F8D2AB-E79F-447E-9141-61D56BB00076}"/>
                          </a:ext>
                        </a:extLst>
                      </p:cNvPr>
                      <p:cNvPicPr>
                        <a:picLocks noChangeAspect="1" noChangeArrowheads="1"/>
                      </p:cNvPicPr>
                      <p:nvPr/>
                    </p:nvPicPr>
                    <p:blipFill>
                      <a:blip r:embed="rId40"/>
                      <a:srcRect/>
                      <a:stretch>
                        <a:fillRect/>
                      </a:stretch>
                    </p:blipFill>
                    <p:spPr bwMode="auto">
                      <a:xfrm>
                        <a:off x="6998176" y="6277895"/>
                        <a:ext cx="2105025" cy="560388"/>
                      </a:xfrm>
                      <a:prstGeom prst="rect">
                        <a:avLst/>
                      </a:prstGeom>
                      <a:noFill/>
                      <a:ln>
                        <a:noFill/>
                      </a:ln>
                    </p:spPr>
                  </p:pic>
                </p:oleObj>
              </mc:Fallback>
            </mc:AlternateContent>
          </a:graphicData>
        </a:graphic>
      </p:graphicFrame>
      <p:graphicFrame>
        <p:nvGraphicFramePr>
          <p:cNvPr id="58" name="Object 122">
            <a:extLst>
              <a:ext uri="{FF2B5EF4-FFF2-40B4-BE49-F238E27FC236}">
                <a16:creationId xmlns:a16="http://schemas.microsoft.com/office/drawing/2014/main" id="{3CCFBD3F-4A45-4347-A8F9-67D0171DF538}"/>
              </a:ext>
            </a:extLst>
          </p:cNvPr>
          <p:cNvGraphicFramePr>
            <a:graphicFrameLocks noChangeAspect="1"/>
          </p:cNvGraphicFramePr>
          <p:nvPr/>
        </p:nvGraphicFramePr>
        <p:xfrm>
          <a:off x="6628698" y="5295941"/>
          <a:ext cx="350837" cy="312737"/>
        </p:xfrm>
        <a:graphic>
          <a:graphicData uri="http://schemas.openxmlformats.org/presentationml/2006/ole">
            <mc:AlternateContent xmlns:mc="http://schemas.openxmlformats.org/markup-compatibility/2006">
              <mc:Choice xmlns:v="urn:schemas-microsoft-com:vml" Requires="v">
                <p:oleObj spid="_x0000_s188174" name="Equation" r:id="rId41" imgW="139680" imgH="126720" progId="Equation.DSMT4">
                  <p:embed/>
                </p:oleObj>
              </mc:Choice>
              <mc:Fallback>
                <p:oleObj name="Equation" r:id="rId41" imgW="139680" imgH="126720" progId="Equation.DSMT4">
                  <p:embed/>
                  <p:pic>
                    <p:nvPicPr>
                      <p:cNvPr id="58" name="Object 122">
                        <a:extLst>
                          <a:ext uri="{FF2B5EF4-FFF2-40B4-BE49-F238E27FC236}">
                            <a16:creationId xmlns:a16="http://schemas.microsoft.com/office/drawing/2014/main" id="{3CCFBD3F-4A45-4347-A8F9-67D0171DF538}"/>
                          </a:ext>
                        </a:extLst>
                      </p:cNvPr>
                      <p:cNvPicPr>
                        <a:picLocks noChangeAspect="1" noChangeArrowheads="1"/>
                      </p:cNvPicPr>
                      <p:nvPr/>
                    </p:nvPicPr>
                    <p:blipFill>
                      <a:blip r:embed="rId42"/>
                      <a:srcRect/>
                      <a:stretch>
                        <a:fillRect/>
                      </a:stretch>
                    </p:blipFill>
                    <p:spPr bwMode="auto">
                      <a:xfrm>
                        <a:off x="6628698" y="5295941"/>
                        <a:ext cx="350837" cy="312737"/>
                      </a:xfrm>
                      <a:prstGeom prst="rect">
                        <a:avLst/>
                      </a:prstGeom>
                      <a:noFill/>
                      <a:ln>
                        <a:noFill/>
                      </a:ln>
                    </p:spPr>
                  </p:pic>
                </p:oleObj>
              </mc:Fallback>
            </mc:AlternateContent>
          </a:graphicData>
        </a:graphic>
      </p:graphicFrame>
      <p:graphicFrame>
        <p:nvGraphicFramePr>
          <p:cNvPr id="59" name="Object 122">
            <a:extLst>
              <a:ext uri="{FF2B5EF4-FFF2-40B4-BE49-F238E27FC236}">
                <a16:creationId xmlns:a16="http://schemas.microsoft.com/office/drawing/2014/main" id="{5D4B99E8-49E8-4A42-B540-D3730ABD4129}"/>
              </a:ext>
            </a:extLst>
          </p:cNvPr>
          <p:cNvGraphicFramePr>
            <a:graphicFrameLocks noChangeAspect="1"/>
          </p:cNvGraphicFramePr>
          <p:nvPr/>
        </p:nvGraphicFramePr>
        <p:xfrm>
          <a:off x="6653601" y="5872290"/>
          <a:ext cx="350837" cy="312737"/>
        </p:xfrm>
        <a:graphic>
          <a:graphicData uri="http://schemas.openxmlformats.org/presentationml/2006/ole">
            <mc:AlternateContent xmlns:mc="http://schemas.openxmlformats.org/markup-compatibility/2006">
              <mc:Choice xmlns:v="urn:schemas-microsoft-com:vml" Requires="v">
                <p:oleObj spid="_x0000_s188175" name="Equation" r:id="rId43" imgW="139680" imgH="126720" progId="Equation.DSMT4">
                  <p:embed/>
                </p:oleObj>
              </mc:Choice>
              <mc:Fallback>
                <p:oleObj name="Equation" r:id="rId43" imgW="139680" imgH="126720" progId="Equation.DSMT4">
                  <p:embed/>
                  <p:pic>
                    <p:nvPicPr>
                      <p:cNvPr id="59" name="Object 122">
                        <a:extLst>
                          <a:ext uri="{FF2B5EF4-FFF2-40B4-BE49-F238E27FC236}">
                            <a16:creationId xmlns:a16="http://schemas.microsoft.com/office/drawing/2014/main" id="{5D4B99E8-49E8-4A42-B540-D3730ABD4129}"/>
                          </a:ext>
                        </a:extLst>
                      </p:cNvPr>
                      <p:cNvPicPr>
                        <a:picLocks noChangeAspect="1" noChangeArrowheads="1"/>
                      </p:cNvPicPr>
                      <p:nvPr/>
                    </p:nvPicPr>
                    <p:blipFill>
                      <a:blip r:embed="rId42"/>
                      <a:srcRect/>
                      <a:stretch>
                        <a:fillRect/>
                      </a:stretch>
                    </p:blipFill>
                    <p:spPr bwMode="auto">
                      <a:xfrm>
                        <a:off x="6653601" y="5872290"/>
                        <a:ext cx="350837" cy="312737"/>
                      </a:xfrm>
                      <a:prstGeom prst="rect">
                        <a:avLst/>
                      </a:prstGeom>
                      <a:noFill/>
                      <a:ln>
                        <a:noFill/>
                      </a:ln>
                    </p:spPr>
                  </p:pic>
                </p:oleObj>
              </mc:Fallback>
            </mc:AlternateContent>
          </a:graphicData>
        </a:graphic>
      </p:graphicFrame>
      <p:graphicFrame>
        <p:nvGraphicFramePr>
          <p:cNvPr id="62" name="Object 122">
            <a:extLst>
              <a:ext uri="{FF2B5EF4-FFF2-40B4-BE49-F238E27FC236}">
                <a16:creationId xmlns:a16="http://schemas.microsoft.com/office/drawing/2014/main" id="{B4F2A735-80B7-4A6D-BB64-937E8B53F78D}"/>
              </a:ext>
            </a:extLst>
          </p:cNvPr>
          <p:cNvGraphicFramePr>
            <a:graphicFrameLocks noChangeAspect="1"/>
          </p:cNvGraphicFramePr>
          <p:nvPr>
            <p:extLst>
              <p:ext uri="{D42A27DB-BD31-4B8C-83A1-F6EECF244321}">
                <p14:modId xmlns:p14="http://schemas.microsoft.com/office/powerpoint/2010/main" val="1776525239"/>
              </p:ext>
            </p:extLst>
          </p:nvPr>
        </p:nvGraphicFramePr>
        <p:xfrm>
          <a:off x="3868392" y="6367719"/>
          <a:ext cx="1882775" cy="498475"/>
        </p:xfrm>
        <a:graphic>
          <a:graphicData uri="http://schemas.openxmlformats.org/presentationml/2006/ole">
            <mc:AlternateContent xmlns:mc="http://schemas.openxmlformats.org/markup-compatibility/2006">
              <mc:Choice xmlns:v="urn:schemas-microsoft-com:vml" Requires="v">
                <p:oleObj spid="_x0000_s188176" name="Equation" r:id="rId44" imgW="749160" imgH="203040" progId="Equation.DSMT4">
                  <p:embed/>
                </p:oleObj>
              </mc:Choice>
              <mc:Fallback>
                <p:oleObj name="Equation" r:id="rId44" imgW="749160" imgH="203040" progId="Equation.DSMT4">
                  <p:embed/>
                  <p:pic>
                    <p:nvPicPr>
                      <p:cNvPr id="53" name="Object 122">
                        <a:extLst>
                          <a:ext uri="{FF2B5EF4-FFF2-40B4-BE49-F238E27FC236}">
                            <a16:creationId xmlns:a16="http://schemas.microsoft.com/office/drawing/2014/main" id="{DCFF09C0-3780-4CFC-A80A-C31DF5B0AC00}"/>
                          </a:ext>
                        </a:extLst>
                      </p:cNvPr>
                      <p:cNvPicPr>
                        <a:picLocks noChangeAspect="1" noChangeArrowheads="1"/>
                      </p:cNvPicPr>
                      <p:nvPr/>
                    </p:nvPicPr>
                    <p:blipFill>
                      <a:blip r:embed="rId45"/>
                      <a:srcRect/>
                      <a:stretch>
                        <a:fillRect/>
                      </a:stretch>
                    </p:blipFill>
                    <p:spPr bwMode="auto">
                      <a:xfrm>
                        <a:off x="3868392" y="6367719"/>
                        <a:ext cx="1882775" cy="498475"/>
                      </a:xfrm>
                      <a:prstGeom prst="rect">
                        <a:avLst/>
                      </a:prstGeom>
                      <a:noFill/>
                      <a:ln>
                        <a:noFill/>
                      </a:ln>
                    </p:spPr>
                  </p:pic>
                </p:oleObj>
              </mc:Fallback>
            </mc:AlternateContent>
          </a:graphicData>
        </a:graphic>
      </p:graphicFrame>
      <p:graphicFrame>
        <p:nvGraphicFramePr>
          <p:cNvPr id="63" name="Object 122">
            <a:extLst>
              <a:ext uri="{FF2B5EF4-FFF2-40B4-BE49-F238E27FC236}">
                <a16:creationId xmlns:a16="http://schemas.microsoft.com/office/drawing/2014/main" id="{B811BD8A-D840-4964-9526-2C6E49159E1F}"/>
              </a:ext>
            </a:extLst>
          </p:cNvPr>
          <p:cNvGraphicFramePr>
            <a:graphicFrameLocks noChangeAspect="1"/>
          </p:cNvGraphicFramePr>
          <p:nvPr>
            <p:extLst>
              <p:ext uri="{D42A27DB-BD31-4B8C-83A1-F6EECF244321}">
                <p14:modId xmlns:p14="http://schemas.microsoft.com/office/powerpoint/2010/main" val="3829695462"/>
              </p:ext>
            </p:extLst>
          </p:nvPr>
        </p:nvGraphicFramePr>
        <p:xfrm>
          <a:off x="7009664" y="5779420"/>
          <a:ext cx="1882775" cy="498475"/>
        </p:xfrm>
        <a:graphic>
          <a:graphicData uri="http://schemas.openxmlformats.org/presentationml/2006/ole">
            <mc:AlternateContent xmlns:mc="http://schemas.openxmlformats.org/markup-compatibility/2006">
              <mc:Choice xmlns:v="urn:schemas-microsoft-com:vml" Requires="v">
                <p:oleObj spid="_x0000_s188177" name="Equation" r:id="rId46" imgW="749160" imgH="203040" progId="Equation.DSMT4">
                  <p:embed/>
                </p:oleObj>
              </mc:Choice>
              <mc:Fallback>
                <p:oleObj name="Equation" r:id="rId46" imgW="749160" imgH="203040" progId="Equation.DSMT4">
                  <p:embed/>
                  <p:pic>
                    <p:nvPicPr>
                      <p:cNvPr id="53" name="Object 122">
                        <a:extLst>
                          <a:ext uri="{FF2B5EF4-FFF2-40B4-BE49-F238E27FC236}">
                            <a16:creationId xmlns:a16="http://schemas.microsoft.com/office/drawing/2014/main" id="{DCFF09C0-3780-4CFC-A80A-C31DF5B0AC00}"/>
                          </a:ext>
                        </a:extLst>
                      </p:cNvPr>
                      <p:cNvPicPr>
                        <a:picLocks noChangeAspect="1" noChangeArrowheads="1"/>
                      </p:cNvPicPr>
                      <p:nvPr/>
                    </p:nvPicPr>
                    <p:blipFill>
                      <a:blip r:embed="rId45"/>
                      <a:srcRect/>
                      <a:stretch>
                        <a:fillRect/>
                      </a:stretch>
                    </p:blipFill>
                    <p:spPr bwMode="auto">
                      <a:xfrm>
                        <a:off x="7009664" y="5779420"/>
                        <a:ext cx="1882775" cy="498475"/>
                      </a:xfrm>
                      <a:prstGeom prst="rect">
                        <a:avLst/>
                      </a:prstGeom>
                      <a:noFill/>
                      <a:ln>
                        <a:noFill/>
                      </a:ln>
                    </p:spPr>
                  </p:pic>
                </p:oleObj>
              </mc:Fallback>
            </mc:AlternateContent>
          </a:graphicData>
        </a:graphic>
      </p:graphicFrame>
      <p:sp>
        <p:nvSpPr>
          <p:cNvPr id="65" name="AutoShape 63">
            <a:extLst>
              <a:ext uri="{FF2B5EF4-FFF2-40B4-BE49-F238E27FC236}">
                <a16:creationId xmlns:a16="http://schemas.microsoft.com/office/drawing/2014/main" id="{BCCDDAB6-14BB-406F-8C90-E067ABE10858}"/>
              </a:ext>
            </a:extLst>
          </p:cNvPr>
          <p:cNvSpPr>
            <a:spLocks noChangeArrowheads="1"/>
          </p:cNvSpPr>
          <p:nvPr/>
        </p:nvSpPr>
        <p:spPr bwMode="auto">
          <a:xfrm>
            <a:off x="779116" y="3380973"/>
            <a:ext cx="2175839" cy="386229"/>
          </a:xfrm>
          <a:prstGeom prst="wedgeRoundRectCallout">
            <a:avLst>
              <a:gd name="adj1" fmla="val -39980"/>
              <a:gd name="adj2" fmla="val -93300"/>
              <a:gd name="adj3" fmla="val 16667"/>
            </a:avLst>
          </a:prstGeom>
          <a:solidFill>
            <a:srgbClr val="FFF0E6"/>
          </a:solidFill>
          <a:ln w="9525" algn="ctr">
            <a:solidFill>
              <a:srgbClr val="FFE6E6"/>
            </a:solidFill>
            <a:miter lim="800000"/>
            <a:headEnd/>
            <a:tailEnd/>
          </a:ln>
          <a:effectLst>
            <a:outerShdw blurRad="50800" dist="38100" dir="2700000" algn="tl" rotWithShape="0">
              <a:prstClr val="black">
                <a:alpha val="40000"/>
              </a:prstClr>
            </a:outerShdw>
          </a:effectLst>
        </p:spPr>
        <p:txBody>
          <a:bodyPr wrap="none" anchor="ctr" anchorCtr="1"/>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algn="ctr" eaLnBrk="1" hangingPunct="1"/>
            <a:r>
              <a:rPr lang="ja-JP" altLang="en-US" sz="2400" b="0" dirty="0">
                <a:solidFill>
                  <a:srgbClr val="C84B3C"/>
                </a:solidFill>
                <a:latin typeface="ＭＳ ゴシック" pitchFamily="49" charset="-128"/>
                <a:ea typeface="ＭＳ ゴシック" pitchFamily="49" charset="-128"/>
                <a:cs typeface="Times New Roman" pitchFamily="18" charset="0"/>
              </a:rPr>
              <a:t>質量</a:t>
            </a:r>
            <a:r>
              <a:rPr lang="en-US" altLang="ja-JP" sz="2400" b="0" dirty="0">
                <a:solidFill>
                  <a:srgbClr val="C84B3C"/>
                </a:solidFill>
                <a:latin typeface="ＭＳ ゴシック" pitchFamily="49" charset="-128"/>
                <a:ea typeface="ＭＳ ゴシック" pitchFamily="49" charset="-128"/>
                <a:cs typeface="Times New Roman" pitchFamily="18" charset="0"/>
              </a:rPr>
              <a:t>×</a:t>
            </a:r>
            <a:r>
              <a:rPr lang="ja-JP" altLang="en-US" sz="2400" b="0" dirty="0">
                <a:solidFill>
                  <a:srgbClr val="C84B3C"/>
                </a:solidFill>
                <a:latin typeface="ＭＳ ゴシック" pitchFamily="49" charset="-128"/>
                <a:ea typeface="ＭＳ ゴシック" pitchFamily="49" charset="-128"/>
                <a:cs typeface="Times New Roman" pitchFamily="18" charset="0"/>
              </a:rPr>
              <a:t>加速度</a:t>
            </a:r>
          </a:p>
        </p:txBody>
      </p:sp>
      <p:sp>
        <p:nvSpPr>
          <p:cNvPr id="66" name="AutoShape 64">
            <a:extLst>
              <a:ext uri="{FF2B5EF4-FFF2-40B4-BE49-F238E27FC236}">
                <a16:creationId xmlns:a16="http://schemas.microsoft.com/office/drawing/2014/main" id="{374C8BCB-CC3D-408A-B82D-9F77966E6CAF}"/>
              </a:ext>
            </a:extLst>
          </p:cNvPr>
          <p:cNvSpPr>
            <a:spLocks noChangeArrowheads="1"/>
          </p:cNvSpPr>
          <p:nvPr/>
        </p:nvSpPr>
        <p:spPr bwMode="auto">
          <a:xfrm>
            <a:off x="454874" y="4749096"/>
            <a:ext cx="3936732" cy="443518"/>
          </a:xfrm>
          <a:prstGeom prst="wedgeRoundRectCallout">
            <a:avLst>
              <a:gd name="adj1" fmla="val -37402"/>
              <a:gd name="adj2" fmla="val -76372"/>
              <a:gd name="adj3" fmla="val 16667"/>
            </a:avLst>
          </a:prstGeom>
          <a:solidFill>
            <a:srgbClr val="FFF0E6"/>
          </a:solidFill>
          <a:ln w="9525" algn="ctr">
            <a:solidFill>
              <a:srgbClr val="FFE6E6"/>
            </a:solidFill>
            <a:miter lim="800000"/>
            <a:headEnd/>
            <a:tailEnd/>
          </a:ln>
          <a:effectLst>
            <a:outerShdw blurRad="50800" dist="38100" dir="2700000" algn="tl" rotWithShape="0">
              <a:prstClr val="black">
                <a:alpha val="40000"/>
              </a:prstClr>
            </a:outerShdw>
          </a:effectLst>
        </p:spPr>
        <p:txBody>
          <a:bodyPr wrap="none" anchor="ctr" anchorCtr="1"/>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algn="ctr" eaLnBrk="1" hangingPunct="1"/>
            <a:r>
              <a:rPr lang="ja-JP" altLang="en-US" sz="2400" b="0" dirty="0">
                <a:solidFill>
                  <a:srgbClr val="C84B3C"/>
                </a:solidFill>
                <a:latin typeface="ＭＳ ゴシック" pitchFamily="49" charset="-128"/>
                <a:ea typeface="ＭＳ ゴシック" pitchFamily="49" charset="-128"/>
                <a:cs typeface="Times New Roman" pitchFamily="18" charset="0"/>
              </a:rPr>
              <a:t>慣性モーメント</a:t>
            </a:r>
            <a:r>
              <a:rPr lang="en-US" altLang="ja-JP" sz="2400" b="0" dirty="0">
                <a:solidFill>
                  <a:srgbClr val="C84B3C"/>
                </a:solidFill>
                <a:latin typeface="ＭＳ ゴシック" pitchFamily="49" charset="-128"/>
                <a:ea typeface="ＭＳ ゴシック" pitchFamily="49" charset="-128"/>
                <a:cs typeface="Times New Roman" pitchFamily="18" charset="0"/>
              </a:rPr>
              <a:t>×</a:t>
            </a:r>
            <a:r>
              <a:rPr lang="ja-JP" altLang="en-US" sz="2400" b="0" dirty="0">
                <a:solidFill>
                  <a:srgbClr val="C84B3C"/>
                </a:solidFill>
                <a:latin typeface="ＭＳ ゴシック" pitchFamily="49" charset="-128"/>
                <a:ea typeface="ＭＳ ゴシック" pitchFamily="49" charset="-128"/>
                <a:cs typeface="Times New Roman" pitchFamily="18" charset="0"/>
              </a:rPr>
              <a:t>角加速度</a:t>
            </a:r>
          </a:p>
        </p:txBody>
      </p:sp>
      <p:graphicFrame>
        <p:nvGraphicFramePr>
          <p:cNvPr id="53" name="Object 115">
            <a:extLst>
              <a:ext uri="{FF2B5EF4-FFF2-40B4-BE49-F238E27FC236}">
                <a16:creationId xmlns:a16="http://schemas.microsoft.com/office/drawing/2014/main" id="{893C234B-1861-40A2-BA3C-21C8D66872A3}"/>
              </a:ext>
            </a:extLst>
          </p:cNvPr>
          <p:cNvGraphicFramePr>
            <a:graphicFrameLocks noChangeAspect="1"/>
          </p:cNvGraphicFramePr>
          <p:nvPr>
            <p:extLst>
              <p:ext uri="{D42A27DB-BD31-4B8C-83A1-F6EECF244321}">
                <p14:modId xmlns:p14="http://schemas.microsoft.com/office/powerpoint/2010/main" val="4014685302"/>
              </p:ext>
            </p:extLst>
          </p:nvPr>
        </p:nvGraphicFramePr>
        <p:xfrm>
          <a:off x="7455672" y="2818321"/>
          <a:ext cx="1291680" cy="451776"/>
        </p:xfrm>
        <a:graphic>
          <a:graphicData uri="http://schemas.openxmlformats.org/presentationml/2006/ole">
            <mc:AlternateContent xmlns:mc="http://schemas.openxmlformats.org/markup-compatibility/2006">
              <mc:Choice xmlns:v="urn:schemas-microsoft-com:vml" Requires="v">
                <p:oleObj spid="_x0000_s188178" name="Equation" r:id="rId47" imgW="571320" imgH="203040" progId="Equation.DSMT4">
                  <p:embed/>
                </p:oleObj>
              </mc:Choice>
              <mc:Fallback>
                <p:oleObj name="Equation" r:id="rId47" imgW="571320" imgH="203040" progId="Equation.DSMT4">
                  <p:embed/>
                  <p:pic>
                    <p:nvPicPr>
                      <p:cNvPr id="41" name="Object 115">
                        <a:extLst>
                          <a:ext uri="{FF2B5EF4-FFF2-40B4-BE49-F238E27FC236}">
                            <a16:creationId xmlns:a16="http://schemas.microsoft.com/office/drawing/2014/main" id="{15E09E7A-EFC2-4E95-876C-B717CBC6BBB1}"/>
                          </a:ext>
                        </a:extLst>
                      </p:cNvPr>
                      <p:cNvPicPr>
                        <a:picLocks noChangeAspect="1" noChangeArrowheads="1"/>
                      </p:cNvPicPr>
                      <p:nvPr/>
                    </p:nvPicPr>
                    <p:blipFill>
                      <a:blip r:embed="rId48"/>
                      <a:srcRect/>
                      <a:stretch>
                        <a:fillRect/>
                      </a:stretch>
                    </p:blipFill>
                    <p:spPr bwMode="auto">
                      <a:xfrm>
                        <a:off x="7455672" y="2818321"/>
                        <a:ext cx="1291680" cy="451776"/>
                      </a:xfrm>
                      <a:prstGeom prst="rect">
                        <a:avLst/>
                      </a:prstGeom>
                      <a:noFill/>
                      <a:ln>
                        <a:noFill/>
                      </a:ln>
                    </p:spPr>
                  </p:pic>
                </p:oleObj>
              </mc:Fallback>
            </mc:AlternateContent>
          </a:graphicData>
        </a:graphic>
      </p:graphicFrame>
      <p:sp>
        <p:nvSpPr>
          <p:cNvPr id="56" name="AutoShape 61">
            <a:extLst>
              <a:ext uri="{FF2B5EF4-FFF2-40B4-BE49-F238E27FC236}">
                <a16:creationId xmlns:a16="http://schemas.microsoft.com/office/drawing/2014/main" id="{CAB01267-C9D1-474B-A140-26712B3D5966}"/>
              </a:ext>
            </a:extLst>
          </p:cNvPr>
          <p:cNvSpPr>
            <a:spLocks noChangeArrowheads="1"/>
          </p:cNvSpPr>
          <p:nvPr/>
        </p:nvSpPr>
        <p:spPr bwMode="auto">
          <a:xfrm>
            <a:off x="3699255" y="3263881"/>
            <a:ext cx="526114" cy="474286"/>
          </a:xfrm>
          <a:prstGeom prst="wedgeRoundRectCallout">
            <a:avLst>
              <a:gd name="adj1" fmla="val -115134"/>
              <a:gd name="adj2" fmla="val -41567"/>
              <a:gd name="adj3" fmla="val 16667"/>
            </a:avLst>
          </a:prstGeom>
          <a:solidFill>
            <a:srgbClr val="FFF0E6"/>
          </a:solidFill>
          <a:ln w="9525" algn="ctr">
            <a:solidFill>
              <a:srgbClr val="FFE6E6"/>
            </a:solidFill>
            <a:miter lim="800000"/>
            <a:headEnd/>
            <a:tailEnd/>
          </a:ln>
          <a:effectLst>
            <a:outerShdw blurRad="50800" dist="38100" dir="2700000" algn="tl" rotWithShape="0">
              <a:prstClr val="black">
                <a:alpha val="40000"/>
              </a:prstClr>
            </a:outerShdw>
          </a:effectLst>
        </p:spPr>
        <p:txBody>
          <a:bodyPr wrap="none" anchor="ctr" anchorCtr="1"/>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algn="ctr" eaLnBrk="1" hangingPunct="1"/>
            <a:r>
              <a:rPr lang="ja-JP" altLang="en-US" sz="2400" b="0" dirty="0">
                <a:solidFill>
                  <a:srgbClr val="C84B3C"/>
                </a:solidFill>
                <a:latin typeface="ＭＳ ゴシック" pitchFamily="49" charset="-128"/>
                <a:ea typeface="ＭＳ ゴシック" pitchFamily="49" charset="-128"/>
                <a:cs typeface="Times New Roman" pitchFamily="18" charset="0"/>
              </a:rPr>
              <a:t>力</a:t>
            </a:r>
          </a:p>
        </p:txBody>
      </p:sp>
      <p:sp>
        <p:nvSpPr>
          <p:cNvPr id="60" name="Line 46">
            <a:extLst>
              <a:ext uri="{FF2B5EF4-FFF2-40B4-BE49-F238E27FC236}">
                <a16:creationId xmlns:a16="http://schemas.microsoft.com/office/drawing/2014/main" id="{7CA4B1E4-90D5-4721-83BC-3A679FEC2A2B}"/>
              </a:ext>
            </a:extLst>
          </p:cNvPr>
          <p:cNvSpPr>
            <a:spLocks noChangeShapeType="1"/>
          </p:cNvSpPr>
          <p:nvPr/>
        </p:nvSpPr>
        <p:spPr bwMode="auto">
          <a:xfrm flipV="1">
            <a:off x="5292725" y="3081338"/>
            <a:ext cx="3654425" cy="2089150"/>
          </a:xfrm>
          <a:prstGeom prst="line">
            <a:avLst/>
          </a:prstGeom>
          <a:noFill/>
          <a:ln w="28575">
            <a:solidFill>
              <a:srgbClr val="000000"/>
            </a:solidFill>
            <a:round/>
            <a:headEnd type="arrow" w="med" len="me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61" name="Object 82">
            <a:extLst>
              <a:ext uri="{FF2B5EF4-FFF2-40B4-BE49-F238E27FC236}">
                <a16:creationId xmlns:a16="http://schemas.microsoft.com/office/drawing/2014/main" id="{E3377DFE-7E58-43D3-8EE3-C34BC420B3AD}"/>
              </a:ext>
            </a:extLst>
          </p:cNvPr>
          <p:cNvGraphicFramePr>
            <a:graphicFrameLocks noChangeAspect="1"/>
          </p:cNvGraphicFramePr>
          <p:nvPr/>
        </p:nvGraphicFramePr>
        <p:xfrm>
          <a:off x="4910138" y="4841875"/>
          <a:ext cx="403225" cy="395288"/>
        </p:xfrm>
        <a:graphic>
          <a:graphicData uri="http://schemas.openxmlformats.org/presentationml/2006/ole">
            <mc:AlternateContent xmlns:mc="http://schemas.openxmlformats.org/markup-compatibility/2006">
              <mc:Choice xmlns:v="urn:schemas-microsoft-com:vml" Requires="v">
                <p:oleObj spid="_x0000_s188179" name="数式" r:id="rId49" imgW="139700" imgH="139700" progId="Equation.3">
                  <p:embed/>
                </p:oleObj>
              </mc:Choice>
              <mc:Fallback>
                <p:oleObj name="数式" r:id="rId49" imgW="139700" imgH="139700" progId="Equation.3">
                  <p:embed/>
                  <p:pic>
                    <p:nvPicPr>
                      <p:cNvPr id="70" name="Object 82">
                        <a:extLst>
                          <a:ext uri="{FF2B5EF4-FFF2-40B4-BE49-F238E27FC236}">
                            <a16:creationId xmlns:a16="http://schemas.microsoft.com/office/drawing/2014/main" id="{8434DE5A-4982-418C-B287-7A5DCE3C78CE}"/>
                          </a:ext>
                        </a:extLst>
                      </p:cNvPr>
                      <p:cNvPicPr>
                        <a:picLocks noChangeAspect="1" noChangeArrowheads="1"/>
                      </p:cNvPicPr>
                      <p:nvPr/>
                    </p:nvPicPr>
                    <p:blipFill>
                      <a:blip r:embed="rId50">
                        <a:extLst>
                          <a:ext uri="{28A0092B-C50C-407E-A947-70E740481C1C}">
                            <a14:useLocalDpi xmlns:a14="http://schemas.microsoft.com/office/drawing/2010/main" val="0"/>
                          </a:ext>
                        </a:extLst>
                      </a:blip>
                      <a:srcRect/>
                      <a:stretch>
                        <a:fillRect/>
                      </a:stretch>
                    </p:blipFill>
                    <p:spPr bwMode="auto">
                      <a:xfrm>
                        <a:off x="4910138" y="4841875"/>
                        <a:ext cx="403225" cy="39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4" name="正方形/長方形 63">
            <a:extLst>
              <a:ext uri="{FF2B5EF4-FFF2-40B4-BE49-F238E27FC236}">
                <a16:creationId xmlns:a16="http://schemas.microsoft.com/office/drawing/2014/main" id="{FDD8F042-6B9E-403B-AAA6-5B64788E7351}"/>
              </a:ext>
            </a:extLst>
          </p:cNvPr>
          <p:cNvSpPr/>
          <p:nvPr/>
        </p:nvSpPr>
        <p:spPr>
          <a:xfrm>
            <a:off x="6978102" y="2362798"/>
            <a:ext cx="1726755" cy="523220"/>
          </a:xfrm>
          <a:prstGeom prst="rect">
            <a:avLst/>
          </a:prstGeom>
        </p:spPr>
        <p:txBody>
          <a:bodyPr wrap="none">
            <a:spAutoFit/>
          </a:bodyPr>
          <a:lstStyle/>
          <a:p>
            <a:r>
              <a:rPr lang="en-US" altLang="ja-JP" i="1" dirty="0">
                <a:solidFill>
                  <a:srgbClr val="000000"/>
                </a:solidFill>
                <a:latin typeface="Bookman Old Style" pitchFamily="18" charset="0"/>
              </a:rPr>
              <a:t>I </a:t>
            </a:r>
            <a:r>
              <a:rPr lang="en-US" altLang="ja-JP" dirty="0">
                <a:solidFill>
                  <a:srgbClr val="000000"/>
                </a:solidFill>
                <a:cs typeface="Times New Roman" panose="02020603050405020304" pitchFamily="18" charset="0"/>
              </a:rPr>
              <a:t>=2</a:t>
            </a:r>
            <a:r>
              <a:rPr lang="en-US" altLang="ja-JP" i="1" dirty="0">
                <a:solidFill>
                  <a:srgbClr val="000000"/>
                </a:solidFill>
                <a:latin typeface="Bookman Old Style" pitchFamily="18" charset="0"/>
              </a:rPr>
              <a:t>ma</a:t>
            </a:r>
            <a:r>
              <a:rPr lang="en-US" altLang="ja-JP" baseline="30000" dirty="0">
                <a:solidFill>
                  <a:srgbClr val="000000"/>
                </a:solidFill>
                <a:cs typeface="Times New Roman" panose="02020603050405020304" pitchFamily="18" charset="0"/>
              </a:rPr>
              <a:t>2</a:t>
            </a:r>
            <a:r>
              <a:rPr lang="en-US" altLang="ja-JP" dirty="0">
                <a:solidFill>
                  <a:srgbClr val="000000"/>
                </a:solidFill>
                <a:cs typeface="Times New Roman" panose="02020603050405020304" pitchFamily="18" charset="0"/>
              </a:rPr>
              <a:t>/5</a:t>
            </a:r>
            <a:endParaRPr lang="ja-JP" altLang="en-US" dirty="0"/>
          </a:p>
        </p:txBody>
      </p:sp>
    </p:spTree>
    <p:extLst>
      <p:ext uri="{BB962C8B-B14F-4D97-AF65-F5344CB8AC3E}">
        <p14:creationId xmlns:p14="http://schemas.microsoft.com/office/powerpoint/2010/main" val="3503659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2"/>
                                        </p:tgtEl>
                                        <p:attrNameLst>
                                          <p:attrName>style.visibility</p:attrName>
                                        </p:attrNameLst>
                                      </p:cBhvr>
                                      <p:to>
                                        <p:strVal val="visible"/>
                                      </p:to>
                                    </p:set>
                                  </p:childTnLst>
                                </p:cTn>
                              </p:par>
                              <p:par>
                                <p:cTn id="11" presetID="64" presetClass="path" presetSubtype="0" fill="remove" nodeType="withEffect">
                                  <p:stCondLst>
                                    <p:cond delay="0"/>
                                  </p:stCondLst>
                                  <p:childTnLst>
                                    <p:animMotion origin="layout" path="M 0.00035 -0.00231 L 0.34462 -0.08402 " pathEditMode="relative" rAng="0" ptsTypes="AA">
                                      <p:cBhvr>
                                        <p:cTn id="12" dur="500" spd="-100000" fill="hold"/>
                                        <p:tgtEl>
                                          <p:spTgt spid="62"/>
                                        </p:tgtEl>
                                        <p:attrNameLst>
                                          <p:attrName>ppt_x</p:attrName>
                                          <p:attrName>ppt_y</p:attrName>
                                        </p:attrNameLst>
                                      </p:cBhvr>
                                      <p:rCtr x="17205" y="-409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a:extLst>
              <a:ext uri="{FF2B5EF4-FFF2-40B4-BE49-F238E27FC236}">
                <a16:creationId xmlns:a16="http://schemas.microsoft.com/office/drawing/2014/main" id="{3752E411-B961-4263-A505-A62AFD9304C9}"/>
              </a:ext>
            </a:extLst>
          </p:cNvPr>
          <p:cNvSpPr/>
          <p:nvPr/>
        </p:nvSpPr>
        <p:spPr>
          <a:xfrm>
            <a:off x="21255" y="0"/>
            <a:ext cx="5541580" cy="523220"/>
          </a:xfrm>
          <a:prstGeom prst="rect">
            <a:avLst/>
          </a:prstGeom>
        </p:spPr>
        <p:txBody>
          <a:bodyPr wrap="square">
            <a:spAutoFit/>
          </a:bodyPr>
          <a:lstStyle/>
          <a:p>
            <a:pPr>
              <a:spcBef>
                <a:spcPts val="0"/>
              </a:spcBef>
            </a:pPr>
            <a:r>
              <a:rPr lang="ja-JP" altLang="en-US" kern="100" dirty="0">
                <a:solidFill>
                  <a:srgbClr val="0000FF"/>
                </a:solidFill>
                <a:latin typeface="+mn-ea"/>
                <a:ea typeface="+mn-ea"/>
                <a:cs typeface="Times New Roman" panose="02020603050405020304" pitchFamily="18" charset="0"/>
              </a:rPr>
              <a:t>第</a:t>
            </a:r>
            <a:r>
              <a:rPr lang="en-US" altLang="ja-JP" kern="100" dirty="0">
                <a:solidFill>
                  <a:srgbClr val="0000FF"/>
                </a:solidFill>
                <a:latin typeface="+mn-lt"/>
                <a:ea typeface="+mn-ea"/>
                <a:cs typeface="Times New Roman" panose="02020603050405020304" pitchFamily="18" charset="0"/>
              </a:rPr>
              <a:t>10</a:t>
            </a:r>
            <a:r>
              <a:rPr lang="ja-JP" altLang="en-US" kern="100" dirty="0">
                <a:solidFill>
                  <a:srgbClr val="0000FF"/>
                </a:solidFill>
                <a:latin typeface="+mn-ea"/>
                <a:ea typeface="+mn-ea"/>
                <a:cs typeface="Times New Roman" panose="02020603050405020304" pitchFamily="18" charset="0"/>
              </a:rPr>
              <a:t>回課題解答 　</a:t>
            </a:r>
            <a:endParaRPr lang="en-US" altLang="ja-JP" dirty="0"/>
          </a:p>
        </p:txBody>
      </p:sp>
      <p:grpSp>
        <p:nvGrpSpPr>
          <p:cNvPr id="95" name="グループ化 94">
            <a:extLst>
              <a:ext uri="{FF2B5EF4-FFF2-40B4-BE49-F238E27FC236}">
                <a16:creationId xmlns:a16="http://schemas.microsoft.com/office/drawing/2014/main" id="{B479212E-94DE-4F61-9D32-BB593DC1AE06}"/>
              </a:ext>
            </a:extLst>
          </p:cNvPr>
          <p:cNvGrpSpPr/>
          <p:nvPr/>
        </p:nvGrpSpPr>
        <p:grpSpPr>
          <a:xfrm>
            <a:off x="7108631" y="-33119"/>
            <a:ext cx="1964535" cy="2389680"/>
            <a:chOff x="6100116" y="0"/>
            <a:chExt cx="2219251" cy="2615162"/>
          </a:xfrm>
        </p:grpSpPr>
        <p:sp>
          <p:nvSpPr>
            <p:cNvPr id="94" name="Freeform 35">
              <a:extLst>
                <a:ext uri="{FF2B5EF4-FFF2-40B4-BE49-F238E27FC236}">
                  <a16:creationId xmlns:a16="http://schemas.microsoft.com/office/drawing/2014/main" id="{4AB978EA-1D41-4912-BCC7-B9E4AFB8243F}"/>
                </a:ext>
              </a:extLst>
            </p:cNvPr>
            <p:cNvSpPr>
              <a:spLocks/>
            </p:cNvSpPr>
            <p:nvPr/>
          </p:nvSpPr>
          <p:spPr bwMode="auto">
            <a:xfrm flipH="1" flipV="1">
              <a:off x="6474776" y="700439"/>
              <a:ext cx="1417796" cy="1395445"/>
            </a:xfrm>
            <a:custGeom>
              <a:avLst/>
              <a:gdLst>
                <a:gd name="T0" fmla="*/ 1081087 w 545"/>
                <a:gd name="T1" fmla="*/ 7851 h 366"/>
                <a:gd name="T2" fmla="*/ 864870 w 545"/>
                <a:gd name="T3" fmla="*/ 23552 h 366"/>
                <a:gd name="T4" fmla="*/ 539552 w 545"/>
                <a:gd name="T5" fmla="*/ 150734 h 366"/>
                <a:gd name="T6" fmla="*/ 0 w 545"/>
                <a:gd name="T7" fmla="*/ 574675 h 366"/>
                <a:gd name="T8" fmla="*/ 0 60000 65536"/>
                <a:gd name="T9" fmla="*/ 0 60000 65536"/>
                <a:gd name="T10" fmla="*/ 0 60000 65536"/>
                <a:gd name="T11" fmla="*/ 0 60000 65536"/>
                <a:gd name="T12" fmla="*/ 0 w 545"/>
                <a:gd name="T13" fmla="*/ 0 h 366"/>
                <a:gd name="T14" fmla="*/ 545 w 545"/>
                <a:gd name="T15" fmla="*/ 366 h 366"/>
                <a:gd name="connsiteX0" fmla="*/ 10000 w 10000"/>
                <a:gd name="connsiteY0" fmla="*/ 1 h 9864"/>
                <a:gd name="connsiteX1" fmla="*/ 8000 w 10000"/>
                <a:gd name="connsiteY1" fmla="*/ 274 h 9864"/>
                <a:gd name="connsiteX2" fmla="*/ 4991 w 10000"/>
                <a:gd name="connsiteY2" fmla="*/ 2487 h 9864"/>
                <a:gd name="connsiteX3" fmla="*/ 0 w 10000"/>
                <a:gd name="connsiteY3" fmla="*/ 9864 h 9864"/>
                <a:gd name="connsiteX0" fmla="*/ 10000 w 10000"/>
                <a:gd name="connsiteY0" fmla="*/ 1 h 10000"/>
                <a:gd name="connsiteX1" fmla="*/ 8000 w 10000"/>
                <a:gd name="connsiteY1" fmla="*/ 278 h 10000"/>
                <a:gd name="connsiteX2" fmla="*/ 4991 w 10000"/>
                <a:gd name="connsiteY2" fmla="*/ 2521 h 10000"/>
                <a:gd name="connsiteX3" fmla="*/ 0 w 10000"/>
                <a:gd name="connsiteY3" fmla="*/ 10000 h 10000"/>
                <a:gd name="connsiteX0" fmla="*/ 10000 w 10000"/>
                <a:gd name="connsiteY0" fmla="*/ 1 h 10000"/>
                <a:gd name="connsiteX1" fmla="*/ 8000 w 10000"/>
                <a:gd name="connsiteY1" fmla="*/ 278 h 10000"/>
                <a:gd name="connsiteX2" fmla="*/ 4991 w 10000"/>
                <a:gd name="connsiteY2" fmla="*/ 2521 h 10000"/>
                <a:gd name="connsiteX3" fmla="*/ 0 w 10000"/>
                <a:gd name="connsiteY3" fmla="*/ 10000 h 10000"/>
                <a:gd name="connsiteX0" fmla="*/ 10000 w 10000"/>
                <a:gd name="connsiteY0" fmla="*/ 19 h 10018"/>
                <a:gd name="connsiteX1" fmla="*/ 8000 w 10000"/>
                <a:gd name="connsiteY1" fmla="*/ 296 h 10018"/>
                <a:gd name="connsiteX2" fmla="*/ 4473 w 10000"/>
                <a:gd name="connsiteY2" fmla="*/ 2880 h 10018"/>
                <a:gd name="connsiteX3" fmla="*/ 0 w 10000"/>
                <a:gd name="connsiteY3" fmla="*/ 10018 h 10018"/>
                <a:gd name="connsiteX0" fmla="*/ 10000 w 10000"/>
                <a:gd name="connsiteY0" fmla="*/ 19 h 10018"/>
                <a:gd name="connsiteX1" fmla="*/ 8000 w 10000"/>
                <a:gd name="connsiteY1" fmla="*/ 296 h 10018"/>
                <a:gd name="connsiteX2" fmla="*/ 4473 w 10000"/>
                <a:gd name="connsiteY2" fmla="*/ 2880 h 10018"/>
                <a:gd name="connsiteX3" fmla="*/ 0 w 10000"/>
                <a:gd name="connsiteY3" fmla="*/ 10018 h 10018"/>
                <a:gd name="connsiteX0" fmla="*/ 10000 w 10000"/>
                <a:gd name="connsiteY0" fmla="*/ 19 h 10018"/>
                <a:gd name="connsiteX1" fmla="*/ 8000 w 10000"/>
                <a:gd name="connsiteY1" fmla="*/ 296 h 10018"/>
                <a:gd name="connsiteX2" fmla="*/ 4473 w 10000"/>
                <a:gd name="connsiteY2" fmla="*/ 2880 h 10018"/>
                <a:gd name="connsiteX3" fmla="*/ 0 w 10000"/>
                <a:gd name="connsiteY3" fmla="*/ 10018 h 10018"/>
                <a:gd name="connsiteX0" fmla="*/ 10000 w 10000"/>
                <a:gd name="connsiteY0" fmla="*/ 0 h 9999"/>
                <a:gd name="connsiteX1" fmla="*/ 4473 w 10000"/>
                <a:gd name="connsiteY1" fmla="*/ 2861 h 9999"/>
                <a:gd name="connsiteX2" fmla="*/ 0 w 10000"/>
                <a:gd name="connsiteY2" fmla="*/ 9999 h 9999"/>
                <a:gd name="connsiteX0" fmla="*/ 10130 w 10130"/>
                <a:gd name="connsiteY0" fmla="*/ 0 h 10000"/>
                <a:gd name="connsiteX1" fmla="*/ 4473 w 10130"/>
                <a:gd name="connsiteY1" fmla="*/ 2861 h 10000"/>
                <a:gd name="connsiteX2" fmla="*/ 0 w 10130"/>
                <a:gd name="connsiteY2" fmla="*/ 10000 h 10000"/>
                <a:gd name="connsiteX0" fmla="*/ 10130 w 10130"/>
                <a:gd name="connsiteY0" fmla="*/ 0 h 10000"/>
                <a:gd name="connsiteX1" fmla="*/ 4473 w 10130"/>
                <a:gd name="connsiteY1" fmla="*/ 2861 h 10000"/>
                <a:gd name="connsiteX2" fmla="*/ 0 w 10130"/>
                <a:gd name="connsiteY2" fmla="*/ 10000 h 10000"/>
                <a:gd name="connsiteX0" fmla="*/ 10065 w 10065"/>
                <a:gd name="connsiteY0" fmla="*/ 0 h 10204"/>
                <a:gd name="connsiteX1" fmla="*/ 4473 w 10065"/>
                <a:gd name="connsiteY1" fmla="*/ 3065 h 10204"/>
                <a:gd name="connsiteX2" fmla="*/ 0 w 10065"/>
                <a:gd name="connsiteY2" fmla="*/ 10204 h 10204"/>
                <a:gd name="connsiteX0" fmla="*/ 10065 w 10065"/>
                <a:gd name="connsiteY0" fmla="*/ 0 h 10204"/>
                <a:gd name="connsiteX1" fmla="*/ 4214 w 10065"/>
                <a:gd name="connsiteY1" fmla="*/ 3065 h 10204"/>
                <a:gd name="connsiteX2" fmla="*/ 0 w 10065"/>
                <a:gd name="connsiteY2" fmla="*/ 10204 h 10204"/>
                <a:gd name="connsiteX0" fmla="*/ 9741 w 9741"/>
                <a:gd name="connsiteY0" fmla="*/ 0 h 10272"/>
                <a:gd name="connsiteX1" fmla="*/ 3890 w 9741"/>
                <a:gd name="connsiteY1" fmla="*/ 3065 h 10272"/>
                <a:gd name="connsiteX2" fmla="*/ 0 w 9741"/>
                <a:gd name="connsiteY2" fmla="*/ 10272 h 10272"/>
                <a:gd name="connsiteX0" fmla="*/ 10000 w 10000"/>
                <a:gd name="connsiteY0" fmla="*/ 0 h 10000"/>
                <a:gd name="connsiteX1" fmla="*/ 3993 w 10000"/>
                <a:gd name="connsiteY1" fmla="*/ 2984 h 10000"/>
                <a:gd name="connsiteX2" fmla="*/ 0 w 10000"/>
                <a:gd name="connsiteY2" fmla="*/ 10000 h 10000"/>
                <a:gd name="connsiteX0" fmla="*/ 10000 w 10000"/>
                <a:gd name="connsiteY0" fmla="*/ 0 h 10000"/>
                <a:gd name="connsiteX1" fmla="*/ 3993 w 10000"/>
                <a:gd name="connsiteY1" fmla="*/ 2984 h 10000"/>
                <a:gd name="connsiteX2" fmla="*/ 0 w 10000"/>
                <a:gd name="connsiteY2" fmla="*/ 10000 h 10000"/>
                <a:gd name="connsiteX0" fmla="*/ 10000 w 10000"/>
                <a:gd name="connsiteY0" fmla="*/ 0 h 10000"/>
                <a:gd name="connsiteX1" fmla="*/ 3993 w 10000"/>
                <a:gd name="connsiteY1" fmla="*/ 2984 h 10000"/>
                <a:gd name="connsiteX2" fmla="*/ 0 w 10000"/>
                <a:gd name="connsiteY2" fmla="*/ 10000 h 10000"/>
                <a:gd name="connsiteX0" fmla="*/ 10000 w 10000"/>
                <a:gd name="connsiteY0" fmla="*/ 0 h 10000"/>
                <a:gd name="connsiteX1" fmla="*/ 4326 w 10000"/>
                <a:gd name="connsiteY1" fmla="*/ 2918 h 10000"/>
                <a:gd name="connsiteX2" fmla="*/ 0 w 10000"/>
                <a:gd name="connsiteY2" fmla="*/ 10000 h 10000"/>
                <a:gd name="connsiteX0" fmla="*/ 10000 w 10000"/>
                <a:gd name="connsiteY0" fmla="*/ 0 h 10000"/>
                <a:gd name="connsiteX1" fmla="*/ 0 w 10000"/>
                <a:gd name="connsiteY1" fmla="*/ 10000 h 10000"/>
                <a:gd name="connsiteX0" fmla="*/ 10000 w 10000"/>
                <a:gd name="connsiteY0" fmla="*/ 0 h 10000"/>
                <a:gd name="connsiteX1" fmla="*/ 0 w 10000"/>
                <a:gd name="connsiteY1" fmla="*/ 10000 h 10000"/>
                <a:gd name="connsiteX0" fmla="*/ 10000 w 10000"/>
                <a:gd name="connsiteY0" fmla="*/ 0 h 10000"/>
                <a:gd name="connsiteX1" fmla="*/ 0 w 10000"/>
                <a:gd name="connsiteY1" fmla="*/ 10000 h 10000"/>
                <a:gd name="connsiteX0" fmla="*/ 10000 w 10000"/>
                <a:gd name="connsiteY0" fmla="*/ 0 h 10000"/>
                <a:gd name="connsiteX1" fmla="*/ 0 w 10000"/>
                <a:gd name="connsiteY1" fmla="*/ 10000 h 10000"/>
                <a:gd name="connsiteX0" fmla="*/ 10000 w 10000"/>
                <a:gd name="connsiteY0" fmla="*/ 0 h 10000"/>
                <a:gd name="connsiteX1" fmla="*/ 0 w 10000"/>
                <a:gd name="connsiteY1" fmla="*/ 10000 h 10000"/>
                <a:gd name="connsiteX0" fmla="*/ 9867 w 9867"/>
                <a:gd name="connsiteY0" fmla="*/ 0 h 10000"/>
                <a:gd name="connsiteX1" fmla="*/ 0 w 9867"/>
                <a:gd name="connsiteY1" fmla="*/ 10000 h 10000"/>
                <a:gd name="connsiteX0" fmla="*/ 10202 w 10202"/>
                <a:gd name="connsiteY0" fmla="*/ 2092 h 2340"/>
                <a:gd name="connsiteX1" fmla="*/ 0 w 10202"/>
                <a:gd name="connsiteY1" fmla="*/ 2340 h 2340"/>
                <a:gd name="connsiteX0" fmla="*/ 10000 w 10001"/>
                <a:gd name="connsiteY0" fmla="*/ 15525 h 16585"/>
                <a:gd name="connsiteX1" fmla="*/ 0 w 10001"/>
                <a:gd name="connsiteY1" fmla="*/ 16585 h 16585"/>
                <a:gd name="connsiteX0" fmla="*/ 10198 w 10199"/>
                <a:gd name="connsiteY0" fmla="*/ 15665 h 16442"/>
                <a:gd name="connsiteX1" fmla="*/ 0 w 10199"/>
                <a:gd name="connsiteY1" fmla="*/ 16442 h 16442"/>
                <a:gd name="connsiteX0" fmla="*/ 10198 w 10648"/>
                <a:gd name="connsiteY0" fmla="*/ 44713 h 45490"/>
                <a:gd name="connsiteX1" fmla="*/ 10007 w 10648"/>
                <a:gd name="connsiteY1" fmla="*/ 780 h 45490"/>
                <a:gd name="connsiteX2" fmla="*/ 0 w 10648"/>
                <a:gd name="connsiteY2" fmla="*/ 45490 h 45490"/>
                <a:gd name="connsiteX0" fmla="*/ 10198 w 10245"/>
                <a:gd name="connsiteY0" fmla="*/ 43933 h 44710"/>
                <a:gd name="connsiteX1" fmla="*/ 10007 w 10245"/>
                <a:gd name="connsiteY1" fmla="*/ 0 h 44710"/>
                <a:gd name="connsiteX2" fmla="*/ 0 w 10245"/>
                <a:gd name="connsiteY2" fmla="*/ 44710 h 44710"/>
                <a:gd name="connsiteX0" fmla="*/ 10198 w 10245"/>
                <a:gd name="connsiteY0" fmla="*/ 43082 h 43859"/>
                <a:gd name="connsiteX1" fmla="*/ 10007 w 10245"/>
                <a:gd name="connsiteY1" fmla="*/ 0 h 43859"/>
                <a:gd name="connsiteX2" fmla="*/ 0 w 10245"/>
                <a:gd name="connsiteY2" fmla="*/ 43859 h 43859"/>
                <a:gd name="connsiteX0" fmla="*/ 10198 w 10198"/>
                <a:gd name="connsiteY0" fmla="*/ 43082 h 43859"/>
                <a:gd name="connsiteX1" fmla="*/ 10007 w 10198"/>
                <a:gd name="connsiteY1" fmla="*/ 0 h 43859"/>
                <a:gd name="connsiteX2" fmla="*/ 0 w 10198"/>
                <a:gd name="connsiteY2" fmla="*/ 43859 h 43859"/>
                <a:gd name="connsiteX0" fmla="*/ 10198 w 10198"/>
                <a:gd name="connsiteY0" fmla="*/ 43082 h 43859"/>
                <a:gd name="connsiteX1" fmla="*/ 10007 w 10198"/>
                <a:gd name="connsiteY1" fmla="*/ 0 h 43859"/>
                <a:gd name="connsiteX2" fmla="*/ 0 w 10198"/>
                <a:gd name="connsiteY2" fmla="*/ 43859 h 43859"/>
                <a:gd name="connsiteX0" fmla="*/ 10198 w 10198"/>
                <a:gd name="connsiteY0" fmla="*/ 43082 h 43859"/>
                <a:gd name="connsiteX1" fmla="*/ 10007 w 10198"/>
                <a:gd name="connsiteY1" fmla="*/ 0 h 43859"/>
                <a:gd name="connsiteX2" fmla="*/ 0 w 10198"/>
                <a:gd name="connsiteY2" fmla="*/ 43859 h 43859"/>
                <a:gd name="connsiteX0" fmla="*/ 10198 w 10198"/>
                <a:gd name="connsiteY0" fmla="*/ 42231 h 43008"/>
                <a:gd name="connsiteX1" fmla="*/ 9941 w 10198"/>
                <a:gd name="connsiteY1" fmla="*/ 0 h 43008"/>
                <a:gd name="connsiteX2" fmla="*/ 0 w 10198"/>
                <a:gd name="connsiteY2" fmla="*/ 43008 h 43008"/>
                <a:gd name="connsiteX0" fmla="*/ 10198 w 10198"/>
                <a:gd name="connsiteY0" fmla="*/ 42231 h 43008"/>
                <a:gd name="connsiteX1" fmla="*/ 9941 w 10198"/>
                <a:gd name="connsiteY1" fmla="*/ 0 h 43008"/>
                <a:gd name="connsiteX2" fmla="*/ 0 w 10198"/>
                <a:gd name="connsiteY2" fmla="*/ 43008 h 43008"/>
                <a:gd name="connsiteX0" fmla="*/ 10198 w 10198"/>
                <a:gd name="connsiteY0" fmla="*/ 42231 h 43008"/>
                <a:gd name="connsiteX1" fmla="*/ 9941 w 10198"/>
                <a:gd name="connsiteY1" fmla="*/ 0 h 43008"/>
                <a:gd name="connsiteX2" fmla="*/ 0 w 10198"/>
                <a:gd name="connsiteY2" fmla="*/ 43008 h 43008"/>
                <a:gd name="connsiteX0" fmla="*/ 10198 w 10198"/>
                <a:gd name="connsiteY0" fmla="*/ 42515 h 43292"/>
                <a:gd name="connsiteX1" fmla="*/ 10073 w 10198"/>
                <a:gd name="connsiteY1" fmla="*/ 0 h 43292"/>
                <a:gd name="connsiteX2" fmla="*/ 0 w 10198"/>
                <a:gd name="connsiteY2" fmla="*/ 43292 h 43292"/>
                <a:gd name="connsiteX0" fmla="*/ 10198 w 10261"/>
                <a:gd name="connsiteY0" fmla="*/ 42203 h 42980"/>
                <a:gd name="connsiteX1" fmla="*/ 10200 w 10261"/>
                <a:gd name="connsiteY1" fmla="*/ 0 h 42980"/>
                <a:gd name="connsiteX2" fmla="*/ 0 w 10261"/>
                <a:gd name="connsiteY2" fmla="*/ 42980 h 42980"/>
                <a:gd name="connsiteX0" fmla="*/ 10198 w 10261"/>
                <a:gd name="connsiteY0" fmla="*/ 42203 h 42980"/>
                <a:gd name="connsiteX1" fmla="*/ 10200 w 10261"/>
                <a:gd name="connsiteY1" fmla="*/ 0 h 42980"/>
                <a:gd name="connsiteX2" fmla="*/ 0 w 10261"/>
                <a:gd name="connsiteY2" fmla="*/ 42980 h 42980"/>
                <a:gd name="connsiteX0" fmla="*/ 10198 w 10205"/>
                <a:gd name="connsiteY0" fmla="*/ 42203 h 42980"/>
                <a:gd name="connsiteX1" fmla="*/ 10200 w 10205"/>
                <a:gd name="connsiteY1" fmla="*/ 0 h 42980"/>
                <a:gd name="connsiteX2" fmla="*/ 0 w 10205"/>
                <a:gd name="connsiteY2" fmla="*/ 42980 h 42980"/>
                <a:gd name="connsiteX0" fmla="*/ 10271 w 10271"/>
                <a:gd name="connsiteY0" fmla="*/ 42827 h 42980"/>
                <a:gd name="connsiteX1" fmla="*/ 10200 w 10271"/>
                <a:gd name="connsiteY1" fmla="*/ 0 h 42980"/>
                <a:gd name="connsiteX2" fmla="*/ 0 w 10271"/>
                <a:gd name="connsiteY2" fmla="*/ 42980 h 42980"/>
                <a:gd name="connsiteX0" fmla="*/ 10144 w 10144"/>
                <a:gd name="connsiteY0" fmla="*/ 42827 h 42827"/>
                <a:gd name="connsiteX1" fmla="*/ 10073 w 10144"/>
                <a:gd name="connsiteY1" fmla="*/ 0 h 42827"/>
                <a:gd name="connsiteX2" fmla="*/ 0 w 10144"/>
                <a:gd name="connsiteY2" fmla="*/ 42434 h 42827"/>
                <a:gd name="connsiteX0" fmla="*/ 10144 w 10144"/>
                <a:gd name="connsiteY0" fmla="*/ 42827 h 42827"/>
                <a:gd name="connsiteX1" fmla="*/ 10073 w 10144"/>
                <a:gd name="connsiteY1" fmla="*/ 0 h 42827"/>
                <a:gd name="connsiteX2" fmla="*/ 0 w 10144"/>
                <a:gd name="connsiteY2" fmla="*/ 42434 h 42827"/>
                <a:gd name="connsiteX0" fmla="*/ 10144 w 10144"/>
                <a:gd name="connsiteY0" fmla="*/ 42827 h 42827"/>
                <a:gd name="connsiteX1" fmla="*/ 10073 w 10144"/>
                <a:gd name="connsiteY1" fmla="*/ 0 h 42827"/>
                <a:gd name="connsiteX2" fmla="*/ 0 w 10144"/>
                <a:gd name="connsiteY2" fmla="*/ 42434 h 42827"/>
                <a:gd name="connsiteX0" fmla="*/ 10144 w 10144"/>
                <a:gd name="connsiteY0" fmla="*/ 42827 h 42827"/>
                <a:gd name="connsiteX1" fmla="*/ 10073 w 10144"/>
                <a:gd name="connsiteY1" fmla="*/ 0 h 42827"/>
                <a:gd name="connsiteX2" fmla="*/ 0 w 10144"/>
                <a:gd name="connsiteY2" fmla="*/ 42434 h 42827"/>
                <a:gd name="connsiteX0" fmla="*/ 10144 w 10144"/>
                <a:gd name="connsiteY0" fmla="*/ 42827 h 42827"/>
                <a:gd name="connsiteX1" fmla="*/ 10073 w 10144"/>
                <a:gd name="connsiteY1" fmla="*/ 0 h 42827"/>
                <a:gd name="connsiteX2" fmla="*/ 0 w 10144"/>
                <a:gd name="connsiteY2" fmla="*/ 42434 h 42827"/>
                <a:gd name="connsiteX0" fmla="*/ 10144 w 10144"/>
                <a:gd name="connsiteY0" fmla="*/ 42832 h 42832"/>
                <a:gd name="connsiteX1" fmla="*/ 10073 w 10144"/>
                <a:gd name="connsiteY1" fmla="*/ 5 h 42832"/>
                <a:gd name="connsiteX2" fmla="*/ 0 w 10144"/>
                <a:gd name="connsiteY2" fmla="*/ 42439 h 42832"/>
              </a:gdLst>
              <a:ahLst/>
              <a:cxnLst>
                <a:cxn ang="0">
                  <a:pos x="connsiteX0" y="connsiteY0"/>
                </a:cxn>
                <a:cxn ang="0">
                  <a:pos x="connsiteX1" y="connsiteY1"/>
                </a:cxn>
                <a:cxn ang="0">
                  <a:pos x="connsiteX2" y="connsiteY2"/>
                </a:cxn>
              </a:cxnLst>
              <a:rect l="l" t="t" r="r" b="b"/>
              <a:pathLst>
                <a:path w="10144" h="42832">
                  <a:moveTo>
                    <a:pt x="10144" y="42832"/>
                  </a:moveTo>
                  <a:cubicBezTo>
                    <a:pt x="10135" y="30691"/>
                    <a:pt x="10090" y="15940"/>
                    <a:pt x="10073" y="5"/>
                  </a:cubicBezTo>
                  <a:cubicBezTo>
                    <a:pt x="4102" y="-405"/>
                    <a:pt x="1948" y="22031"/>
                    <a:pt x="0" y="42439"/>
                  </a:cubicBezTo>
                </a:path>
              </a:pathLst>
            </a:custGeom>
            <a:solidFill>
              <a:schemeClr val="accent1"/>
            </a:solidFill>
            <a:ln w="9525" cap="flat" cmpd="sng">
              <a:solidFill>
                <a:schemeClr val="tx1"/>
              </a:solidFill>
              <a:prstDash val="solid"/>
              <a:round/>
              <a:headEnd/>
              <a:tailEnd/>
            </a:ln>
          </p:spPr>
          <p:txBody>
            <a:bodyPr wrap="square" anchor="ctr">
              <a:spAutoFit/>
            </a:bodyPr>
            <a:lstStyle/>
            <a:p>
              <a:endParaRPr lang="ja-JP" altLang="en-US"/>
            </a:p>
          </p:txBody>
        </p:sp>
        <p:sp>
          <p:nvSpPr>
            <p:cNvPr id="45" name="Rectangle 8">
              <a:extLst>
                <a:ext uri="{FF2B5EF4-FFF2-40B4-BE49-F238E27FC236}">
                  <a16:creationId xmlns:a16="http://schemas.microsoft.com/office/drawing/2014/main" id="{B89FA4BE-B9C4-4FED-9D43-8F4CCF4CD372}"/>
                </a:ext>
              </a:extLst>
            </p:cNvPr>
            <p:cNvSpPr>
              <a:spLocks noChangeArrowheads="1"/>
            </p:cNvSpPr>
            <p:nvPr/>
          </p:nvSpPr>
          <p:spPr bwMode="auto">
            <a:xfrm>
              <a:off x="6100116" y="0"/>
              <a:ext cx="51647" cy="558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sz="2800" i="1" dirty="0">
                  <a:latin typeface="Bookman Old Style" pitchFamily="18" charset="0"/>
                </a:rPr>
                <a:t>y</a:t>
              </a:r>
              <a:endParaRPr lang="en-US" altLang="ja-JP" sz="2800" dirty="0">
                <a:latin typeface="Bookman Old Style" pitchFamily="18" charset="0"/>
              </a:endParaRPr>
            </a:p>
          </p:txBody>
        </p:sp>
        <p:sp>
          <p:nvSpPr>
            <p:cNvPr id="46" name="Line 31">
              <a:extLst>
                <a:ext uri="{FF2B5EF4-FFF2-40B4-BE49-F238E27FC236}">
                  <a16:creationId xmlns:a16="http://schemas.microsoft.com/office/drawing/2014/main" id="{99995086-6093-466E-A581-C1F3A86CD2B9}"/>
                </a:ext>
              </a:extLst>
            </p:cNvPr>
            <p:cNvSpPr>
              <a:spLocks noChangeShapeType="1"/>
            </p:cNvSpPr>
            <p:nvPr/>
          </p:nvSpPr>
          <p:spPr bwMode="auto">
            <a:xfrm flipV="1">
              <a:off x="6256465" y="2096049"/>
              <a:ext cx="1834831" cy="0"/>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48" name="Rectangle 33">
              <a:extLst>
                <a:ext uri="{FF2B5EF4-FFF2-40B4-BE49-F238E27FC236}">
                  <a16:creationId xmlns:a16="http://schemas.microsoft.com/office/drawing/2014/main" id="{059821AB-0F66-4DCD-9843-4CCE67D457A7}"/>
                </a:ext>
              </a:extLst>
            </p:cNvPr>
            <p:cNvSpPr>
              <a:spLocks noChangeArrowheads="1"/>
            </p:cNvSpPr>
            <p:nvPr/>
          </p:nvSpPr>
          <p:spPr bwMode="auto">
            <a:xfrm>
              <a:off x="7922491" y="1529139"/>
              <a:ext cx="396876"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2800" i="1" dirty="0">
                  <a:latin typeface="Bookman Old Style" pitchFamily="18" charset="0"/>
                </a:rPr>
                <a:t>x</a:t>
              </a:r>
              <a:endParaRPr lang="en-US" altLang="ja-JP" sz="2800" dirty="0">
                <a:latin typeface="Bookman Old Style" pitchFamily="18" charset="0"/>
              </a:endParaRPr>
            </a:p>
          </p:txBody>
        </p:sp>
        <p:sp>
          <p:nvSpPr>
            <p:cNvPr id="51" name="Rectangle 36">
              <a:extLst>
                <a:ext uri="{FF2B5EF4-FFF2-40B4-BE49-F238E27FC236}">
                  <a16:creationId xmlns:a16="http://schemas.microsoft.com/office/drawing/2014/main" id="{52749A22-9C1D-4569-BD3A-1E33453F70F2}"/>
                </a:ext>
              </a:extLst>
            </p:cNvPr>
            <p:cNvSpPr>
              <a:spLocks noChangeArrowheads="1"/>
            </p:cNvSpPr>
            <p:nvPr/>
          </p:nvSpPr>
          <p:spPr bwMode="auto">
            <a:xfrm>
              <a:off x="6149258" y="2096049"/>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2800" dirty="0"/>
                <a:t>0</a:t>
              </a:r>
            </a:p>
          </p:txBody>
        </p:sp>
        <p:sp>
          <p:nvSpPr>
            <p:cNvPr id="52" name="Line 62">
              <a:extLst>
                <a:ext uri="{FF2B5EF4-FFF2-40B4-BE49-F238E27FC236}">
                  <a16:creationId xmlns:a16="http://schemas.microsoft.com/office/drawing/2014/main" id="{93F5259C-1FBF-4EA6-A192-9BE43BEB7F0B}"/>
                </a:ext>
              </a:extLst>
            </p:cNvPr>
            <p:cNvSpPr>
              <a:spLocks noChangeShapeType="1"/>
            </p:cNvSpPr>
            <p:nvPr/>
          </p:nvSpPr>
          <p:spPr bwMode="auto">
            <a:xfrm flipV="1">
              <a:off x="6482632" y="712030"/>
              <a:ext cx="140994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76" name="Line 31">
              <a:extLst>
                <a:ext uri="{FF2B5EF4-FFF2-40B4-BE49-F238E27FC236}">
                  <a16:creationId xmlns:a16="http://schemas.microsoft.com/office/drawing/2014/main" id="{1C35035D-CEA1-4EBB-8082-A2EFFDC63D12}"/>
                </a:ext>
              </a:extLst>
            </p:cNvPr>
            <p:cNvSpPr>
              <a:spLocks noChangeShapeType="1"/>
            </p:cNvSpPr>
            <p:nvPr/>
          </p:nvSpPr>
          <p:spPr bwMode="auto">
            <a:xfrm rot="16200000" flipV="1">
              <a:off x="5450473" y="1319101"/>
              <a:ext cx="2056818" cy="0"/>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77" name="Rectangle 36">
              <a:extLst>
                <a:ext uri="{FF2B5EF4-FFF2-40B4-BE49-F238E27FC236}">
                  <a16:creationId xmlns:a16="http://schemas.microsoft.com/office/drawing/2014/main" id="{CFEF5A36-57BE-45A6-A674-65666A1B5BC4}"/>
                </a:ext>
              </a:extLst>
            </p:cNvPr>
            <p:cNvSpPr>
              <a:spLocks noChangeArrowheads="1"/>
            </p:cNvSpPr>
            <p:nvPr/>
          </p:nvSpPr>
          <p:spPr bwMode="auto">
            <a:xfrm>
              <a:off x="6149258" y="471178"/>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2800" dirty="0"/>
                <a:t>1</a:t>
              </a:r>
            </a:p>
          </p:txBody>
        </p:sp>
        <p:sp>
          <p:nvSpPr>
            <p:cNvPr id="78" name="Rectangle 36">
              <a:extLst>
                <a:ext uri="{FF2B5EF4-FFF2-40B4-BE49-F238E27FC236}">
                  <a16:creationId xmlns:a16="http://schemas.microsoft.com/office/drawing/2014/main" id="{66520A78-46CD-494F-877D-FE4836099BC9}"/>
                </a:ext>
              </a:extLst>
            </p:cNvPr>
            <p:cNvSpPr>
              <a:spLocks noChangeArrowheads="1"/>
            </p:cNvSpPr>
            <p:nvPr/>
          </p:nvSpPr>
          <p:spPr bwMode="auto">
            <a:xfrm>
              <a:off x="7729347" y="2088112"/>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2800" dirty="0"/>
                <a:t>1</a:t>
              </a:r>
            </a:p>
          </p:txBody>
        </p:sp>
        <p:sp>
          <p:nvSpPr>
            <p:cNvPr id="79" name="Line 62">
              <a:extLst>
                <a:ext uri="{FF2B5EF4-FFF2-40B4-BE49-F238E27FC236}">
                  <a16:creationId xmlns:a16="http://schemas.microsoft.com/office/drawing/2014/main" id="{83856986-8BD7-44BE-93E8-3A03858834C1}"/>
                </a:ext>
              </a:extLst>
            </p:cNvPr>
            <p:cNvSpPr>
              <a:spLocks noChangeShapeType="1"/>
            </p:cNvSpPr>
            <p:nvPr/>
          </p:nvSpPr>
          <p:spPr bwMode="auto">
            <a:xfrm rot="5400000" flipV="1">
              <a:off x="7201059" y="1404436"/>
              <a:ext cx="1384813" cy="0"/>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grpSp>
      <p:sp>
        <p:nvSpPr>
          <p:cNvPr id="32" name="Rectangle 61">
            <a:extLst>
              <a:ext uri="{FF2B5EF4-FFF2-40B4-BE49-F238E27FC236}">
                <a16:creationId xmlns:a16="http://schemas.microsoft.com/office/drawing/2014/main" id="{5FFEC8B4-1506-4B04-8446-4959F0F3AA9B}"/>
              </a:ext>
            </a:extLst>
          </p:cNvPr>
          <p:cNvSpPr>
            <a:spLocks noChangeArrowheads="1"/>
          </p:cNvSpPr>
          <p:nvPr/>
        </p:nvSpPr>
        <p:spPr bwMode="auto">
          <a:xfrm>
            <a:off x="-1841" y="569649"/>
            <a:ext cx="176425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solidFill>
                  <a:srgbClr val="000000"/>
                </a:solidFill>
                <a:ea typeface="ＭＳ Ｐゴシック" pitchFamily="50" charset="-128"/>
                <a:cs typeface="Times New Roman" panose="02020603050405020304" pitchFamily="18" charset="0"/>
              </a:rPr>
              <a:t>1. </a:t>
            </a:r>
            <a:r>
              <a:rPr lang="ja-JP" altLang="en-US" dirty="0">
                <a:solidFill>
                  <a:srgbClr val="000000"/>
                </a:solidFill>
                <a:latin typeface="Bookman Old Style" pitchFamily="18" charset="0"/>
                <a:ea typeface="ＭＳ Ｐゴシック" pitchFamily="50" charset="-128"/>
              </a:rPr>
              <a:t>全</a:t>
            </a:r>
            <a:r>
              <a:rPr lang="ja-JP" altLang="en-US" dirty="0">
                <a:solidFill>
                  <a:srgbClr val="000000"/>
                </a:solidFill>
                <a:ea typeface="ＭＳ Ｐゴシック" pitchFamily="50" charset="-128"/>
                <a:cs typeface="Times New Roman" pitchFamily="18" charset="0"/>
              </a:rPr>
              <a:t>質</a:t>
            </a:r>
            <a:r>
              <a:rPr lang="ja-JP" altLang="en-US" dirty="0">
                <a:solidFill>
                  <a:srgbClr val="000000"/>
                </a:solidFill>
                <a:latin typeface="Bookman Old Style" pitchFamily="18" charset="0"/>
                <a:ea typeface="ＭＳ Ｐゴシック" pitchFamily="50" charset="-128"/>
              </a:rPr>
              <a:t>量</a:t>
            </a:r>
            <a:endParaRPr lang="en-US" altLang="ja-JP" dirty="0">
              <a:solidFill>
                <a:srgbClr val="000000"/>
              </a:solidFill>
              <a:latin typeface="Bookman Old Style" pitchFamily="18" charset="0"/>
              <a:ea typeface="ＭＳ Ｐゴシック" pitchFamily="50" charset="-128"/>
            </a:endParaRPr>
          </a:p>
        </p:txBody>
      </p:sp>
      <p:sp>
        <p:nvSpPr>
          <p:cNvPr id="33" name="正方形/長方形 32">
            <a:extLst>
              <a:ext uri="{FF2B5EF4-FFF2-40B4-BE49-F238E27FC236}">
                <a16:creationId xmlns:a16="http://schemas.microsoft.com/office/drawing/2014/main" id="{0DC6D95A-80BA-4A04-B44A-F034482DCB02}"/>
              </a:ext>
            </a:extLst>
          </p:cNvPr>
          <p:cNvSpPr/>
          <p:nvPr/>
        </p:nvSpPr>
        <p:spPr>
          <a:xfrm>
            <a:off x="1487748" y="583227"/>
            <a:ext cx="494046"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M</a:t>
            </a:r>
            <a:endParaRPr lang="ja-JP" altLang="en-US" i="1" dirty="0">
              <a:solidFill>
                <a:srgbClr val="000000"/>
              </a:solidFill>
              <a:ea typeface="ＭＳ Ｐゴシック" pitchFamily="50" charset="-128"/>
            </a:endParaRPr>
          </a:p>
        </p:txBody>
      </p:sp>
      <p:sp>
        <p:nvSpPr>
          <p:cNvPr id="34" name="正方形/長方形 33">
            <a:extLst>
              <a:ext uri="{FF2B5EF4-FFF2-40B4-BE49-F238E27FC236}">
                <a16:creationId xmlns:a16="http://schemas.microsoft.com/office/drawing/2014/main" id="{EE7FFD13-E7FD-4EFC-991C-E391E8DDFC80}"/>
              </a:ext>
            </a:extLst>
          </p:cNvPr>
          <p:cNvSpPr/>
          <p:nvPr/>
        </p:nvSpPr>
        <p:spPr>
          <a:xfrm>
            <a:off x="1898135" y="573785"/>
            <a:ext cx="381836" cy="523220"/>
          </a:xfrm>
          <a:prstGeom prst="rect">
            <a:avLst/>
          </a:prstGeom>
        </p:spPr>
        <p:txBody>
          <a:bodyPr wrap="none">
            <a:spAutoFit/>
          </a:bodyPr>
          <a:lstStyle/>
          <a:p>
            <a:pPr algn="ctr"/>
            <a:r>
              <a:rPr lang="en-US" altLang="ja-JP" dirty="0">
                <a:solidFill>
                  <a:srgbClr val="000000"/>
                </a:solidFill>
                <a:latin typeface="Symbol" pitchFamily="18" charset="2"/>
                <a:ea typeface="ＭＳ Ｐゴシック" pitchFamily="50" charset="-128"/>
                <a:cs typeface="Times New Roman" pitchFamily="18" charset="0"/>
              </a:rPr>
              <a:t>=</a:t>
            </a:r>
            <a:endParaRPr lang="ja-JP" altLang="en-US" i="1" dirty="0">
              <a:solidFill>
                <a:srgbClr val="000000"/>
              </a:solidFill>
              <a:ea typeface="ＭＳ Ｐゴシック" pitchFamily="50" charset="-128"/>
            </a:endParaRPr>
          </a:p>
        </p:txBody>
      </p:sp>
      <p:graphicFrame>
        <p:nvGraphicFramePr>
          <p:cNvPr id="35" name="オブジェクト 34">
            <a:extLst>
              <a:ext uri="{FF2B5EF4-FFF2-40B4-BE49-F238E27FC236}">
                <a16:creationId xmlns:a16="http://schemas.microsoft.com/office/drawing/2014/main" id="{8E8F93B5-DE10-4818-9B8C-A98043BEE6C5}"/>
              </a:ext>
            </a:extLst>
          </p:cNvPr>
          <p:cNvGraphicFramePr>
            <a:graphicFrameLocks noChangeAspect="1"/>
          </p:cNvGraphicFramePr>
          <p:nvPr>
            <p:extLst>
              <p:ext uri="{D42A27DB-BD31-4B8C-83A1-F6EECF244321}">
                <p14:modId xmlns:p14="http://schemas.microsoft.com/office/powerpoint/2010/main" val="1848979626"/>
              </p:ext>
            </p:extLst>
          </p:nvPr>
        </p:nvGraphicFramePr>
        <p:xfrm>
          <a:off x="2275839" y="425705"/>
          <a:ext cx="1884362" cy="771525"/>
        </p:xfrm>
        <a:graphic>
          <a:graphicData uri="http://schemas.openxmlformats.org/presentationml/2006/ole">
            <mc:AlternateContent xmlns:mc="http://schemas.openxmlformats.org/markup-compatibility/2006">
              <mc:Choice xmlns:v="urn:schemas-microsoft-com:vml" Requires="v">
                <p:oleObj spid="_x0000_s168135" name="Equation" r:id="rId4" imgW="812520" imgH="330120" progId="Equation.DSMT4">
                  <p:embed/>
                </p:oleObj>
              </mc:Choice>
              <mc:Fallback>
                <p:oleObj name="Equation" r:id="rId4" imgW="812520" imgH="330120" progId="Equation.DSMT4">
                  <p:embed/>
                  <p:pic>
                    <p:nvPicPr>
                      <p:cNvPr id="114" name="オブジェクト 113"/>
                      <p:cNvPicPr>
                        <a:picLocks noChangeAspect="1" noChangeArrowheads="1"/>
                      </p:cNvPicPr>
                      <p:nvPr/>
                    </p:nvPicPr>
                    <p:blipFill>
                      <a:blip r:embed="rId5"/>
                      <a:srcRect/>
                      <a:stretch>
                        <a:fillRect/>
                      </a:stretch>
                    </p:blipFill>
                    <p:spPr bwMode="auto">
                      <a:xfrm>
                        <a:off x="2275839" y="425705"/>
                        <a:ext cx="1884362" cy="771525"/>
                      </a:xfrm>
                      <a:prstGeom prst="rect">
                        <a:avLst/>
                      </a:prstGeom>
                      <a:noFill/>
                      <a:ln>
                        <a:noFill/>
                      </a:ln>
                    </p:spPr>
                  </p:pic>
                </p:oleObj>
              </mc:Fallback>
            </mc:AlternateContent>
          </a:graphicData>
        </a:graphic>
      </p:graphicFrame>
      <p:sp>
        <p:nvSpPr>
          <p:cNvPr id="36" name="正方形/長方形 35">
            <a:extLst>
              <a:ext uri="{FF2B5EF4-FFF2-40B4-BE49-F238E27FC236}">
                <a16:creationId xmlns:a16="http://schemas.microsoft.com/office/drawing/2014/main" id="{03B15736-513D-4D02-A6BE-EC8F1C4DACE4}"/>
              </a:ext>
            </a:extLst>
          </p:cNvPr>
          <p:cNvSpPr/>
          <p:nvPr/>
        </p:nvSpPr>
        <p:spPr>
          <a:xfrm>
            <a:off x="4237219" y="537199"/>
            <a:ext cx="381836" cy="523220"/>
          </a:xfrm>
          <a:prstGeom prst="rect">
            <a:avLst/>
          </a:prstGeom>
        </p:spPr>
        <p:txBody>
          <a:bodyPr wrap="none">
            <a:spAutoFit/>
          </a:bodyPr>
          <a:lstStyle/>
          <a:p>
            <a:pPr algn="ctr"/>
            <a:r>
              <a:rPr lang="en-US" altLang="ja-JP" dirty="0">
                <a:solidFill>
                  <a:srgbClr val="000000"/>
                </a:solidFill>
                <a:latin typeface="Symbol" pitchFamily="18" charset="2"/>
                <a:ea typeface="ＭＳ Ｐゴシック" pitchFamily="50" charset="-128"/>
                <a:cs typeface="Times New Roman" pitchFamily="18" charset="0"/>
              </a:rPr>
              <a:t>=</a:t>
            </a:r>
            <a:endParaRPr lang="ja-JP" altLang="en-US" i="1" dirty="0">
              <a:solidFill>
                <a:srgbClr val="000000"/>
              </a:solidFill>
              <a:ea typeface="ＭＳ Ｐゴシック" pitchFamily="50" charset="-128"/>
            </a:endParaRPr>
          </a:p>
        </p:txBody>
      </p:sp>
      <p:sp>
        <p:nvSpPr>
          <p:cNvPr id="37" name="Rectangle 58">
            <a:extLst>
              <a:ext uri="{FF2B5EF4-FFF2-40B4-BE49-F238E27FC236}">
                <a16:creationId xmlns:a16="http://schemas.microsoft.com/office/drawing/2014/main" id="{6744FD4D-E7F1-44DD-8F72-AAE3E69A6530}"/>
              </a:ext>
            </a:extLst>
          </p:cNvPr>
          <p:cNvSpPr>
            <a:spLocks noChangeArrowheads="1"/>
          </p:cNvSpPr>
          <p:nvPr/>
        </p:nvSpPr>
        <p:spPr bwMode="auto">
          <a:xfrm>
            <a:off x="2260369" y="447711"/>
            <a:ext cx="2029062" cy="74952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noAutofit/>
          </a:bodyPr>
          <a:lstStyle/>
          <a:p>
            <a:pPr algn="ctr"/>
            <a:endParaRPr lang="ja-JP" altLang="en-US" i="1">
              <a:solidFill>
                <a:srgbClr val="000000"/>
              </a:solidFill>
              <a:ea typeface="ＭＳ Ｐゴシック" pitchFamily="50" charset="-128"/>
            </a:endParaRPr>
          </a:p>
        </p:txBody>
      </p:sp>
      <p:graphicFrame>
        <p:nvGraphicFramePr>
          <p:cNvPr id="38" name="オブジェクト 37">
            <a:extLst>
              <a:ext uri="{FF2B5EF4-FFF2-40B4-BE49-F238E27FC236}">
                <a16:creationId xmlns:a16="http://schemas.microsoft.com/office/drawing/2014/main" id="{9157028E-3370-4BAA-BC3B-10E01689E958}"/>
              </a:ext>
            </a:extLst>
          </p:cNvPr>
          <p:cNvGraphicFramePr>
            <a:graphicFrameLocks noChangeAspect="1"/>
          </p:cNvGraphicFramePr>
          <p:nvPr>
            <p:extLst>
              <p:ext uri="{D42A27DB-BD31-4B8C-83A1-F6EECF244321}">
                <p14:modId xmlns:p14="http://schemas.microsoft.com/office/powerpoint/2010/main" val="3392715164"/>
              </p:ext>
            </p:extLst>
          </p:nvPr>
        </p:nvGraphicFramePr>
        <p:xfrm>
          <a:off x="6509604" y="422255"/>
          <a:ext cx="354013" cy="919162"/>
        </p:xfrm>
        <a:graphic>
          <a:graphicData uri="http://schemas.openxmlformats.org/presentationml/2006/ole">
            <mc:AlternateContent xmlns:mc="http://schemas.openxmlformats.org/markup-compatibility/2006">
              <mc:Choice xmlns:v="urn:schemas-microsoft-com:vml" Requires="v">
                <p:oleObj spid="_x0000_s168136" name="Equation" r:id="rId6" imgW="152280" imgH="393480" progId="Equation.DSMT4">
                  <p:embed/>
                </p:oleObj>
              </mc:Choice>
              <mc:Fallback>
                <p:oleObj name="Equation" r:id="rId6" imgW="152280" imgH="393480" progId="Equation.DSMT4">
                  <p:embed/>
                  <p:pic>
                    <p:nvPicPr>
                      <p:cNvPr id="107" name="オブジェクト 106"/>
                      <p:cNvPicPr>
                        <a:picLocks noChangeAspect="1" noChangeArrowheads="1"/>
                      </p:cNvPicPr>
                      <p:nvPr/>
                    </p:nvPicPr>
                    <p:blipFill>
                      <a:blip r:embed="rId7"/>
                      <a:srcRect/>
                      <a:stretch>
                        <a:fillRect/>
                      </a:stretch>
                    </p:blipFill>
                    <p:spPr bwMode="auto">
                      <a:xfrm>
                        <a:off x="6509604" y="422255"/>
                        <a:ext cx="354013" cy="919162"/>
                      </a:xfrm>
                      <a:prstGeom prst="rect">
                        <a:avLst/>
                      </a:prstGeom>
                      <a:noFill/>
                      <a:ln>
                        <a:noFill/>
                      </a:ln>
                    </p:spPr>
                  </p:pic>
                </p:oleObj>
              </mc:Fallback>
            </mc:AlternateContent>
          </a:graphicData>
        </a:graphic>
      </p:graphicFrame>
      <p:sp>
        <p:nvSpPr>
          <p:cNvPr id="39" name="Rectangle 58">
            <a:extLst>
              <a:ext uri="{FF2B5EF4-FFF2-40B4-BE49-F238E27FC236}">
                <a16:creationId xmlns:a16="http://schemas.microsoft.com/office/drawing/2014/main" id="{6423D586-57DA-4C13-AE90-241A6ADADB31}"/>
              </a:ext>
            </a:extLst>
          </p:cNvPr>
          <p:cNvSpPr>
            <a:spLocks noChangeArrowheads="1"/>
          </p:cNvSpPr>
          <p:nvPr/>
        </p:nvSpPr>
        <p:spPr bwMode="auto">
          <a:xfrm>
            <a:off x="4502888" y="300839"/>
            <a:ext cx="1651115" cy="104057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graphicFrame>
        <p:nvGraphicFramePr>
          <p:cNvPr id="40" name="オブジェクト 39">
            <a:extLst>
              <a:ext uri="{FF2B5EF4-FFF2-40B4-BE49-F238E27FC236}">
                <a16:creationId xmlns:a16="http://schemas.microsoft.com/office/drawing/2014/main" id="{27C11B42-EC55-4286-8184-FCE2450DE27E}"/>
              </a:ext>
            </a:extLst>
          </p:cNvPr>
          <p:cNvGraphicFramePr>
            <a:graphicFrameLocks noChangeAspect="1"/>
          </p:cNvGraphicFramePr>
          <p:nvPr>
            <p:extLst>
              <p:ext uri="{D42A27DB-BD31-4B8C-83A1-F6EECF244321}">
                <p14:modId xmlns:p14="http://schemas.microsoft.com/office/powerpoint/2010/main" val="2775273065"/>
              </p:ext>
            </p:extLst>
          </p:nvPr>
        </p:nvGraphicFramePr>
        <p:xfrm>
          <a:off x="4575806" y="239322"/>
          <a:ext cx="1500187" cy="1187450"/>
        </p:xfrm>
        <a:graphic>
          <a:graphicData uri="http://schemas.openxmlformats.org/presentationml/2006/ole">
            <mc:AlternateContent xmlns:mc="http://schemas.openxmlformats.org/markup-compatibility/2006">
              <mc:Choice xmlns:v="urn:schemas-microsoft-com:vml" Requires="v">
                <p:oleObj spid="_x0000_s168137" name="Equation" r:id="rId8" imgW="647640" imgH="507960" progId="Equation.DSMT4">
                  <p:embed/>
                </p:oleObj>
              </mc:Choice>
              <mc:Fallback>
                <p:oleObj name="Equation" r:id="rId8" imgW="647640" imgH="507960" progId="Equation.DSMT4">
                  <p:embed/>
                  <p:pic>
                    <p:nvPicPr>
                      <p:cNvPr id="35" name="オブジェクト 34">
                        <a:extLst>
                          <a:ext uri="{FF2B5EF4-FFF2-40B4-BE49-F238E27FC236}">
                            <a16:creationId xmlns:a16="http://schemas.microsoft.com/office/drawing/2014/main" id="{8E8F93B5-DE10-4818-9B8C-A98043BEE6C5}"/>
                          </a:ext>
                        </a:extLst>
                      </p:cNvPr>
                      <p:cNvPicPr>
                        <a:picLocks noChangeAspect="1" noChangeArrowheads="1"/>
                      </p:cNvPicPr>
                      <p:nvPr/>
                    </p:nvPicPr>
                    <p:blipFill>
                      <a:blip r:embed="rId9"/>
                      <a:srcRect/>
                      <a:stretch>
                        <a:fillRect/>
                      </a:stretch>
                    </p:blipFill>
                    <p:spPr bwMode="auto">
                      <a:xfrm>
                        <a:off x="4575806" y="239322"/>
                        <a:ext cx="1500187" cy="1187450"/>
                      </a:xfrm>
                      <a:prstGeom prst="rect">
                        <a:avLst/>
                      </a:prstGeom>
                      <a:noFill/>
                      <a:ln>
                        <a:noFill/>
                      </a:ln>
                    </p:spPr>
                  </p:pic>
                </p:oleObj>
              </mc:Fallback>
            </mc:AlternateContent>
          </a:graphicData>
        </a:graphic>
      </p:graphicFrame>
      <p:sp>
        <p:nvSpPr>
          <p:cNvPr id="41" name="正方形/長方形 40">
            <a:extLst>
              <a:ext uri="{FF2B5EF4-FFF2-40B4-BE49-F238E27FC236}">
                <a16:creationId xmlns:a16="http://schemas.microsoft.com/office/drawing/2014/main" id="{D4BA8BE8-0B5F-4345-B085-9DF1C2359287}"/>
              </a:ext>
            </a:extLst>
          </p:cNvPr>
          <p:cNvSpPr/>
          <p:nvPr/>
        </p:nvSpPr>
        <p:spPr>
          <a:xfrm>
            <a:off x="6075993" y="635639"/>
            <a:ext cx="381836" cy="523220"/>
          </a:xfrm>
          <a:prstGeom prst="rect">
            <a:avLst/>
          </a:prstGeom>
        </p:spPr>
        <p:txBody>
          <a:bodyPr wrap="none">
            <a:spAutoFit/>
          </a:bodyPr>
          <a:lstStyle/>
          <a:p>
            <a:pPr algn="ctr"/>
            <a:r>
              <a:rPr lang="en-US" altLang="ja-JP" dirty="0">
                <a:solidFill>
                  <a:srgbClr val="000000"/>
                </a:solidFill>
                <a:latin typeface="Symbol" pitchFamily="18" charset="2"/>
                <a:ea typeface="ＭＳ Ｐゴシック" pitchFamily="50" charset="-128"/>
                <a:cs typeface="Times New Roman" pitchFamily="18" charset="0"/>
              </a:rPr>
              <a:t>=</a:t>
            </a:r>
            <a:endParaRPr lang="ja-JP" altLang="en-US" i="1" dirty="0">
              <a:solidFill>
                <a:srgbClr val="000000"/>
              </a:solidFill>
              <a:ea typeface="ＭＳ Ｐゴシック" pitchFamily="50" charset="-128"/>
            </a:endParaRPr>
          </a:p>
        </p:txBody>
      </p:sp>
      <p:sp>
        <p:nvSpPr>
          <p:cNvPr id="42" name="Rectangle 58">
            <a:extLst>
              <a:ext uri="{FF2B5EF4-FFF2-40B4-BE49-F238E27FC236}">
                <a16:creationId xmlns:a16="http://schemas.microsoft.com/office/drawing/2014/main" id="{CBDADEF7-1091-40A6-B585-7DE7FD2DB828}"/>
              </a:ext>
            </a:extLst>
          </p:cNvPr>
          <p:cNvSpPr>
            <a:spLocks noChangeArrowheads="1"/>
          </p:cNvSpPr>
          <p:nvPr/>
        </p:nvSpPr>
        <p:spPr bwMode="auto">
          <a:xfrm>
            <a:off x="6393658" y="447711"/>
            <a:ext cx="619125" cy="893706"/>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44" name="正方形/長方形 43">
            <a:extLst>
              <a:ext uri="{FF2B5EF4-FFF2-40B4-BE49-F238E27FC236}">
                <a16:creationId xmlns:a16="http://schemas.microsoft.com/office/drawing/2014/main" id="{E1A40A13-2B13-4E30-81F0-47716D793CB8}"/>
              </a:ext>
            </a:extLst>
          </p:cNvPr>
          <p:cNvSpPr/>
          <p:nvPr/>
        </p:nvSpPr>
        <p:spPr>
          <a:xfrm>
            <a:off x="26212" y="1534418"/>
            <a:ext cx="436337"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X</a:t>
            </a:r>
            <a:endParaRPr lang="ja-JP" altLang="en-US" i="1" dirty="0">
              <a:solidFill>
                <a:srgbClr val="000000"/>
              </a:solidFill>
              <a:ea typeface="ＭＳ Ｐゴシック" pitchFamily="50" charset="-128"/>
            </a:endParaRPr>
          </a:p>
        </p:txBody>
      </p:sp>
      <p:sp>
        <p:nvSpPr>
          <p:cNvPr id="47" name="正方形/長方形 46">
            <a:extLst>
              <a:ext uri="{FF2B5EF4-FFF2-40B4-BE49-F238E27FC236}">
                <a16:creationId xmlns:a16="http://schemas.microsoft.com/office/drawing/2014/main" id="{BFE554C8-E21E-4FDF-948A-51A4BCDB74B3}"/>
              </a:ext>
            </a:extLst>
          </p:cNvPr>
          <p:cNvSpPr/>
          <p:nvPr/>
        </p:nvSpPr>
        <p:spPr>
          <a:xfrm>
            <a:off x="407745" y="1524976"/>
            <a:ext cx="381836" cy="523220"/>
          </a:xfrm>
          <a:prstGeom prst="rect">
            <a:avLst/>
          </a:prstGeom>
        </p:spPr>
        <p:txBody>
          <a:bodyPr wrap="none">
            <a:spAutoFit/>
          </a:bodyPr>
          <a:lstStyle/>
          <a:p>
            <a:pPr algn="ctr"/>
            <a:r>
              <a:rPr lang="en-US" altLang="ja-JP" dirty="0">
                <a:solidFill>
                  <a:srgbClr val="000000"/>
                </a:solidFill>
                <a:latin typeface="Symbol" pitchFamily="18" charset="2"/>
                <a:ea typeface="ＭＳ Ｐゴシック" pitchFamily="50" charset="-128"/>
                <a:cs typeface="Times New Roman" pitchFamily="18" charset="0"/>
              </a:rPr>
              <a:t>=</a:t>
            </a:r>
            <a:endParaRPr lang="ja-JP" altLang="en-US" i="1" dirty="0">
              <a:solidFill>
                <a:srgbClr val="000000"/>
              </a:solidFill>
              <a:ea typeface="ＭＳ Ｐゴシック" pitchFamily="50" charset="-128"/>
            </a:endParaRPr>
          </a:p>
        </p:txBody>
      </p:sp>
      <p:graphicFrame>
        <p:nvGraphicFramePr>
          <p:cNvPr id="49" name="オブジェクト 48">
            <a:extLst>
              <a:ext uri="{FF2B5EF4-FFF2-40B4-BE49-F238E27FC236}">
                <a16:creationId xmlns:a16="http://schemas.microsoft.com/office/drawing/2014/main" id="{5C97FAD0-A8E7-47A7-9244-075E26383D70}"/>
              </a:ext>
            </a:extLst>
          </p:cNvPr>
          <p:cNvGraphicFramePr>
            <a:graphicFrameLocks noChangeAspect="1"/>
          </p:cNvGraphicFramePr>
          <p:nvPr>
            <p:extLst>
              <p:ext uri="{D42A27DB-BD31-4B8C-83A1-F6EECF244321}">
                <p14:modId xmlns:p14="http://schemas.microsoft.com/office/powerpoint/2010/main" val="1560880609"/>
              </p:ext>
            </p:extLst>
          </p:nvPr>
        </p:nvGraphicFramePr>
        <p:xfrm>
          <a:off x="789581" y="1355585"/>
          <a:ext cx="2384425" cy="919163"/>
        </p:xfrm>
        <a:graphic>
          <a:graphicData uri="http://schemas.openxmlformats.org/presentationml/2006/ole">
            <mc:AlternateContent xmlns:mc="http://schemas.openxmlformats.org/markup-compatibility/2006">
              <mc:Choice xmlns:v="urn:schemas-microsoft-com:vml" Requires="v">
                <p:oleObj spid="_x0000_s168138" name="Equation" r:id="rId10" imgW="1028520" imgH="393480" progId="Equation.DSMT4">
                  <p:embed/>
                </p:oleObj>
              </mc:Choice>
              <mc:Fallback>
                <p:oleObj name="Equation" r:id="rId10" imgW="1028520" imgH="393480" progId="Equation.DSMT4">
                  <p:embed/>
                  <p:pic>
                    <p:nvPicPr>
                      <p:cNvPr id="35" name="オブジェクト 34">
                        <a:extLst>
                          <a:ext uri="{FF2B5EF4-FFF2-40B4-BE49-F238E27FC236}">
                            <a16:creationId xmlns:a16="http://schemas.microsoft.com/office/drawing/2014/main" id="{8E8F93B5-DE10-4818-9B8C-A98043BEE6C5}"/>
                          </a:ext>
                        </a:extLst>
                      </p:cNvPr>
                      <p:cNvPicPr>
                        <a:picLocks noChangeAspect="1" noChangeArrowheads="1"/>
                      </p:cNvPicPr>
                      <p:nvPr/>
                    </p:nvPicPr>
                    <p:blipFill>
                      <a:blip r:embed="rId11"/>
                      <a:srcRect/>
                      <a:stretch>
                        <a:fillRect/>
                      </a:stretch>
                    </p:blipFill>
                    <p:spPr bwMode="auto">
                      <a:xfrm>
                        <a:off x="789581" y="1355585"/>
                        <a:ext cx="2384425" cy="919163"/>
                      </a:xfrm>
                      <a:prstGeom prst="rect">
                        <a:avLst/>
                      </a:prstGeom>
                      <a:noFill/>
                      <a:ln>
                        <a:noFill/>
                      </a:ln>
                    </p:spPr>
                  </p:pic>
                </p:oleObj>
              </mc:Fallback>
            </mc:AlternateContent>
          </a:graphicData>
        </a:graphic>
      </p:graphicFrame>
      <p:sp>
        <p:nvSpPr>
          <p:cNvPr id="50" name="正方形/長方形 49">
            <a:extLst>
              <a:ext uri="{FF2B5EF4-FFF2-40B4-BE49-F238E27FC236}">
                <a16:creationId xmlns:a16="http://schemas.microsoft.com/office/drawing/2014/main" id="{E54930BA-F8BE-4FD2-8FF2-603FD6525310}"/>
              </a:ext>
            </a:extLst>
          </p:cNvPr>
          <p:cNvSpPr/>
          <p:nvPr/>
        </p:nvSpPr>
        <p:spPr>
          <a:xfrm>
            <a:off x="3089471" y="1553922"/>
            <a:ext cx="381836" cy="523220"/>
          </a:xfrm>
          <a:prstGeom prst="rect">
            <a:avLst/>
          </a:prstGeom>
        </p:spPr>
        <p:txBody>
          <a:bodyPr wrap="none">
            <a:spAutoFit/>
          </a:bodyPr>
          <a:lstStyle/>
          <a:p>
            <a:pPr algn="ctr"/>
            <a:r>
              <a:rPr lang="en-US" altLang="ja-JP" dirty="0">
                <a:solidFill>
                  <a:srgbClr val="000000"/>
                </a:solidFill>
                <a:latin typeface="Symbol" pitchFamily="18" charset="2"/>
                <a:ea typeface="ＭＳ Ｐゴシック" pitchFamily="50" charset="-128"/>
                <a:cs typeface="Times New Roman" pitchFamily="18" charset="0"/>
              </a:rPr>
              <a:t>=</a:t>
            </a:r>
            <a:endParaRPr lang="ja-JP" altLang="en-US" i="1" dirty="0">
              <a:solidFill>
                <a:srgbClr val="000000"/>
              </a:solidFill>
              <a:ea typeface="ＭＳ Ｐゴシック" pitchFamily="50" charset="-128"/>
            </a:endParaRPr>
          </a:p>
        </p:txBody>
      </p:sp>
      <p:sp>
        <p:nvSpPr>
          <p:cNvPr id="53" name="Rectangle 58">
            <a:extLst>
              <a:ext uri="{FF2B5EF4-FFF2-40B4-BE49-F238E27FC236}">
                <a16:creationId xmlns:a16="http://schemas.microsoft.com/office/drawing/2014/main" id="{1E9130BD-781B-4645-B1D4-095EE23B320D}"/>
              </a:ext>
            </a:extLst>
          </p:cNvPr>
          <p:cNvSpPr>
            <a:spLocks noChangeArrowheads="1"/>
          </p:cNvSpPr>
          <p:nvPr/>
        </p:nvSpPr>
        <p:spPr bwMode="auto">
          <a:xfrm>
            <a:off x="688151" y="1328625"/>
            <a:ext cx="2422242" cy="94612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noAutofit/>
          </a:bodyPr>
          <a:lstStyle/>
          <a:p>
            <a:pPr algn="ctr"/>
            <a:endParaRPr lang="ja-JP" altLang="en-US" i="1">
              <a:solidFill>
                <a:srgbClr val="000000"/>
              </a:solidFill>
              <a:ea typeface="ＭＳ Ｐゴシック" pitchFamily="50" charset="-128"/>
            </a:endParaRPr>
          </a:p>
        </p:txBody>
      </p:sp>
      <p:graphicFrame>
        <p:nvGraphicFramePr>
          <p:cNvPr id="54" name="オブジェクト 53">
            <a:extLst>
              <a:ext uri="{FF2B5EF4-FFF2-40B4-BE49-F238E27FC236}">
                <a16:creationId xmlns:a16="http://schemas.microsoft.com/office/drawing/2014/main" id="{60A6A527-A4D2-45D7-B7F2-4DC71722F2C7}"/>
              </a:ext>
            </a:extLst>
          </p:cNvPr>
          <p:cNvGraphicFramePr>
            <a:graphicFrameLocks noChangeAspect="1"/>
          </p:cNvGraphicFramePr>
          <p:nvPr>
            <p:extLst>
              <p:ext uri="{D42A27DB-BD31-4B8C-83A1-F6EECF244321}">
                <p14:modId xmlns:p14="http://schemas.microsoft.com/office/powerpoint/2010/main" val="4164171345"/>
              </p:ext>
            </p:extLst>
          </p:nvPr>
        </p:nvGraphicFramePr>
        <p:xfrm>
          <a:off x="6085721" y="1388226"/>
          <a:ext cx="325437" cy="919163"/>
        </p:xfrm>
        <a:graphic>
          <a:graphicData uri="http://schemas.openxmlformats.org/presentationml/2006/ole">
            <mc:AlternateContent xmlns:mc="http://schemas.openxmlformats.org/markup-compatibility/2006">
              <mc:Choice xmlns:v="urn:schemas-microsoft-com:vml" Requires="v">
                <p:oleObj spid="_x0000_s168139" name="Equation" r:id="rId12" imgW="139680" imgH="393480" progId="Equation.DSMT4">
                  <p:embed/>
                </p:oleObj>
              </mc:Choice>
              <mc:Fallback>
                <p:oleObj name="Equation" r:id="rId12" imgW="139680" imgH="393480" progId="Equation.DSMT4">
                  <p:embed/>
                  <p:pic>
                    <p:nvPicPr>
                      <p:cNvPr id="38" name="オブジェクト 37">
                        <a:extLst>
                          <a:ext uri="{FF2B5EF4-FFF2-40B4-BE49-F238E27FC236}">
                            <a16:creationId xmlns:a16="http://schemas.microsoft.com/office/drawing/2014/main" id="{9157028E-3370-4BAA-BC3B-10E01689E958}"/>
                          </a:ext>
                        </a:extLst>
                      </p:cNvPr>
                      <p:cNvPicPr>
                        <a:picLocks noChangeAspect="1" noChangeArrowheads="1"/>
                      </p:cNvPicPr>
                      <p:nvPr/>
                    </p:nvPicPr>
                    <p:blipFill>
                      <a:blip r:embed="rId13"/>
                      <a:srcRect/>
                      <a:stretch>
                        <a:fillRect/>
                      </a:stretch>
                    </p:blipFill>
                    <p:spPr bwMode="auto">
                      <a:xfrm>
                        <a:off x="6085721" y="1388226"/>
                        <a:ext cx="325437" cy="919163"/>
                      </a:xfrm>
                      <a:prstGeom prst="rect">
                        <a:avLst/>
                      </a:prstGeom>
                      <a:noFill/>
                      <a:ln>
                        <a:noFill/>
                      </a:ln>
                    </p:spPr>
                  </p:pic>
                </p:oleObj>
              </mc:Fallback>
            </mc:AlternateContent>
          </a:graphicData>
        </a:graphic>
      </p:graphicFrame>
      <p:sp>
        <p:nvSpPr>
          <p:cNvPr id="55" name="Rectangle 58">
            <a:extLst>
              <a:ext uri="{FF2B5EF4-FFF2-40B4-BE49-F238E27FC236}">
                <a16:creationId xmlns:a16="http://schemas.microsoft.com/office/drawing/2014/main" id="{830DAB70-590B-4FD0-9E6B-44420C001CFF}"/>
              </a:ext>
            </a:extLst>
          </p:cNvPr>
          <p:cNvSpPr>
            <a:spLocks noChangeArrowheads="1"/>
          </p:cNvSpPr>
          <p:nvPr/>
        </p:nvSpPr>
        <p:spPr bwMode="auto">
          <a:xfrm>
            <a:off x="3355140" y="1317562"/>
            <a:ext cx="2266892" cy="104057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graphicFrame>
        <p:nvGraphicFramePr>
          <p:cNvPr id="56" name="オブジェクト 55">
            <a:extLst>
              <a:ext uri="{FF2B5EF4-FFF2-40B4-BE49-F238E27FC236}">
                <a16:creationId xmlns:a16="http://schemas.microsoft.com/office/drawing/2014/main" id="{53AFB940-9867-457E-9D89-B0899FF93548}"/>
              </a:ext>
            </a:extLst>
          </p:cNvPr>
          <p:cNvGraphicFramePr>
            <a:graphicFrameLocks noChangeAspect="1"/>
          </p:cNvGraphicFramePr>
          <p:nvPr>
            <p:extLst>
              <p:ext uri="{D42A27DB-BD31-4B8C-83A1-F6EECF244321}">
                <p14:modId xmlns:p14="http://schemas.microsoft.com/office/powerpoint/2010/main" val="4258874748"/>
              </p:ext>
            </p:extLst>
          </p:nvPr>
        </p:nvGraphicFramePr>
        <p:xfrm>
          <a:off x="3465255" y="1237383"/>
          <a:ext cx="2000250" cy="1187450"/>
        </p:xfrm>
        <a:graphic>
          <a:graphicData uri="http://schemas.openxmlformats.org/presentationml/2006/ole">
            <mc:AlternateContent xmlns:mc="http://schemas.openxmlformats.org/markup-compatibility/2006">
              <mc:Choice xmlns:v="urn:schemas-microsoft-com:vml" Requires="v">
                <p:oleObj spid="_x0000_s168140" name="Equation" r:id="rId14" imgW="863280" imgH="507960" progId="Equation.DSMT4">
                  <p:embed/>
                </p:oleObj>
              </mc:Choice>
              <mc:Fallback>
                <p:oleObj name="Equation" r:id="rId14" imgW="863280" imgH="507960" progId="Equation.DSMT4">
                  <p:embed/>
                  <p:pic>
                    <p:nvPicPr>
                      <p:cNvPr id="40" name="オブジェクト 39">
                        <a:extLst>
                          <a:ext uri="{FF2B5EF4-FFF2-40B4-BE49-F238E27FC236}">
                            <a16:creationId xmlns:a16="http://schemas.microsoft.com/office/drawing/2014/main" id="{27C11B42-EC55-4286-8184-FCE2450DE27E}"/>
                          </a:ext>
                        </a:extLst>
                      </p:cNvPr>
                      <p:cNvPicPr>
                        <a:picLocks noChangeAspect="1" noChangeArrowheads="1"/>
                      </p:cNvPicPr>
                      <p:nvPr/>
                    </p:nvPicPr>
                    <p:blipFill>
                      <a:blip r:embed="rId15"/>
                      <a:srcRect/>
                      <a:stretch>
                        <a:fillRect/>
                      </a:stretch>
                    </p:blipFill>
                    <p:spPr bwMode="auto">
                      <a:xfrm>
                        <a:off x="3465255" y="1237383"/>
                        <a:ext cx="2000250" cy="1187450"/>
                      </a:xfrm>
                      <a:prstGeom prst="rect">
                        <a:avLst/>
                      </a:prstGeom>
                      <a:noFill/>
                      <a:ln>
                        <a:noFill/>
                      </a:ln>
                    </p:spPr>
                  </p:pic>
                </p:oleObj>
              </mc:Fallback>
            </mc:AlternateContent>
          </a:graphicData>
        </a:graphic>
      </p:graphicFrame>
      <p:sp>
        <p:nvSpPr>
          <p:cNvPr id="57" name="正方形/長方形 56">
            <a:extLst>
              <a:ext uri="{FF2B5EF4-FFF2-40B4-BE49-F238E27FC236}">
                <a16:creationId xmlns:a16="http://schemas.microsoft.com/office/drawing/2014/main" id="{F61B2E47-9E27-41A5-9974-951B06BB48DB}"/>
              </a:ext>
            </a:extLst>
          </p:cNvPr>
          <p:cNvSpPr/>
          <p:nvPr/>
        </p:nvSpPr>
        <p:spPr>
          <a:xfrm>
            <a:off x="5637636" y="1601489"/>
            <a:ext cx="381836" cy="523220"/>
          </a:xfrm>
          <a:prstGeom prst="rect">
            <a:avLst/>
          </a:prstGeom>
        </p:spPr>
        <p:txBody>
          <a:bodyPr wrap="none">
            <a:spAutoFit/>
          </a:bodyPr>
          <a:lstStyle/>
          <a:p>
            <a:pPr algn="ctr"/>
            <a:r>
              <a:rPr lang="en-US" altLang="ja-JP" dirty="0">
                <a:solidFill>
                  <a:srgbClr val="000000"/>
                </a:solidFill>
                <a:latin typeface="Symbol" pitchFamily="18" charset="2"/>
                <a:ea typeface="ＭＳ Ｐゴシック" pitchFamily="50" charset="-128"/>
                <a:cs typeface="Times New Roman" pitchFamily="18" charset="0"/>
              </a:rPr>
              <a:t>=</a:t>
            </a:r>
            <a:endParaRPr lang="ja-JP" altLang="en-US" i="1" dirty="0">
              <a:solidFill>
                <a:srgbClr val="000000"/>
              </a:solidFill>
              <a:ea typeface="ＭＳ Ｐゴシック" pitchFamily="50" charset="-128"/>
            </a:endParaRPr>
          </a:p>
        </p:txBody>
      </p:sp>
      <p:sp>
        <p:nvSpPr>
          <p:cNvPr id="58" name="Rectangle 58">
            <a:extLst>
              <a:ext uri="{FF2B5EF4-FFF2-40B4-BE49-F238E27FC236}">
                <a16:creationId xmlns:a16="http://schemas.microsoft.com/office/drawing/2014/main" id="{AF6C1035-107F-4F7F-8000-415B3101C498}"/>
              </a:ext>
            </a:extLst>
          </p:cNvPr>
          <p:cNvSpPr>
            <a:spLocks noChangeArrowheads="1"/>
          </p:cNvSpPr>
          <p:nvPr/>
        </p:nvSpPr>
        <p:spPr bwMode="auto">
          <a:xfrm>
            <a:off x="5955301" y="1413561"/>
            <a:ext cx="619125" cy="893706"/>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59" name="正方形/長方形 58">
            <a:extLst>
              <a:ext uri="{FF2B5EF4-FFF2-40B4-BE49-F238E27FC236}">
                <a16:creationId xmlns:a16="http://schemas.microsoft.com/office/drawing/2014/main" id="{CC4ADED3-9427-4B05-AF22-E21CA88C812E}"/>
              </a:ext>
            </a:extLst>
          </p:cNvPr>
          <p:cNvSpPr/>
          <p:nvPr/>
        </p:nvSpPr>
        <p:spPr>
          <a:xfrm>
            <a:off x="0" y="2578144"/>
            <a:ext cx="436337" cy="523220"/>
          </a:xfrm>
          <a:prstGeom prst="rect">
            <a:avLst/>
          </a:prstGeom>
        </p:spPr>
        <p:txBody>
          <a:bodyPr wrap="none">
            <a:spAutoFit/>
          </a:bodyPr>
          <a:lstStyle/>
          <a:p>
            <a:pPr algn="ctr"/>
            <a:r>
              <a:rPr lang="en-US" altLang="ja-JP" i="1" dirty="0">
                <a:solidFill>
                  <a:srgbClr val="000000"/>
                </a:solidFill>
                <a:latin typeface="Bookman Old Style" pitchFamily="18" charset="0"/>
                <a:ea typeface="ＭＳ Ｐゴシック" pitchFamily="50" charset="-128"/>
              </a:rPr>
              <a:t>Y</a:t>
            </a:r>
            <a:endParaRPr lang="ja-JP" altLang="en-US" i="1" dirty="0">
              <a:solidFill>
                <a:srgbClr val="000000"/>
              </a:solidFill>
              <a:ea typeface="ＭＳ Ｐゴシック" pitchFamily="50" charset="-128"/>
            </a:endParaRPr>
          </a:p>
        </p:txBody>
      </p:sp>
      <p:sp>
        <p:nvSpPr>
          <p:cNvPr id="60" name="正方形/長方形 59">
            <a:extLst>
              <a:ext uri="{FF2B5EF4-FFF2-40B4-BE49-F238E27FC236}">
                <a16:creationId xmlns:a16="http://schemas.microsoft.com/office/drawing/2014/main" id="{6A131705-F6BE-43EF-B528-E5B52BD759D7}"/>
              </a:ext>
            </a:extLst>
          </p:cNvPr>
          <p:cNvSpPr/>
          <p:nvPr/>
        </p:nvSpPr>
        <p:spPr>
          <a:xfrm>
            <a:off x="381533" y="2568702"/>
            <a:ext cx="381836" cy="523220"/>
          </a:xfrm>
          <a:prstGeom prst="rect">
            <a:avLst/>
          </a:prstGeom>
        </p:spPr>
        <p:txBody>
          <a:bodyPr wrap="none">
            <a:spAutoFit/>
          </a:bodyPr>
          <a:lstStyle/>
          <a:p>
            <a:pPr algn="ctr"/>
            <a:r>
              <a:rPr lang="en-US" altLang="ja-JP" dirty="0">
                <a:solidFill>
                  <a:srgbClr val="000000"/>
                </a:solidFill>
                <a:latin typeface="Symbol" pitchFamily="18" charset="2"/>
                <a:ea typeface="ＭＳ Ｐゴシック" pitchFamily="50" charset="-128"/>
                <a:cs typeface="Times New Roman" pitchFamily="18" charset="0"/>
              </a:rPr>
              <a:t>=</a:t>
            </a:r>
            <a:endParaRPr lang="ja-JP" altLang="en-US" i="1" dirty="0">
              <a:solidFill>
                <a:srgbClr val="000000"/>
              </a:solidFill>
              <a:ea typeface="ＭＳ Ｐゴシック" pitchFamily="50" charset="-128"/>
            </a:endParaRPr>
          </a:p>
        </p:txBody>
      </p:sp>
      <p:graphicFrame>
        <p:nvGraphicFramePr>
          <p:cNvPr id="61" name="オブジェクト 60">
            <a:extLst>
              <a:ext uri="{FF2B5EF4-FFF2-40B4-BE49-F238E27FC236}">
                <a16:creationId xmlns:a16="http://schemas.microsoft.com/office/drawing/2014/main" id="{B9899DB2-FBD7-434C-A13C-38F5B3FD82F8}"/>
              </a:ext>
            </a:extLst>
          </p:cNvPr>
          <p:cNvGraphicFramePr>
            <a:graphicFrameLocks noChangeAspect="1"/>
          </p:cNvGraphicFramePr>
          <p:nvPr>
            <p:extLst>
              <p:ext uri="{D42A27DB-BD31-4B8C-83A1-F6EECF244321}">
                <p14:modId xmlns:p14="http://schemas.microsoft.com/office/powerpoint/2010/main" val="3561569211"/>
              </p:ext>
            </p:extLst>
          </p:nvPr>
        </p:nvGraphicFramePr>
        <p:xfrm>
          <a:off x="832240" y="2399118"/>
          <a:ext cx="1795463" cy="919162"/>
        </p:xfrm>
        <a:graphic>
          <a:graphicData uri="http://schemas.openxmlformats.org/presentationml/2006/ole">
            <mc:AlternateContent xmlns:mc="http://schemas.openxmlformats.org/markup-compatibility/2006">
              <mc:Choice xmlns:v="urn:schemas-microsoft-com:vml" Requires="v">
                <p:oleObj spid="_x0000_s168141" name="Equation" r:id="rId16" imgW="774360" imgH="393480" progId="Equation.DSMT4">
                  <p:embed/>
                </p:oleObj>
              </mc:Choice>
              <mc:Fallback>
                <p:oleObj name="Equation" r:id="rId16" imgW="774360" imgH="393480" progId="Equation.DSMT4">
                  <p:embed/>
                  <p:pic>
                    <p:nvPicPr>
                      <p:cNvPr id="49" name="オブジェクト 48">
                        <a:extLst>
                          <a:ext uri="{FF2B5EF4-FFF2-40B4-BE49-F238E27FC236}">
                            <a16:creationId xmlns:a16="http://schemas.microsoft.com/office/drawing/2014/main" id="{5C97FAD0-A8E7-47A7-9244-075E26383D70}"/>
                          </a:ext>
                        </a:extLst>
                      </p:cNvPr>
                      <p:cNvPicPr>
                        <a:picLocks noChangeAspect="1" noChangeArrowheads="1"/>
                      </p:cNvPicPr>
                      <p:nvPr/>
                    </p:nvPicPr>
                    <p:blipFill>
                      <a:blip r:embed="rId17"/>
                      <a:srcRect/>
                      <a:stretch>
                        <a:fillRect/>
                      </a:stretch>
                    </p:blipFill>
                    <p:spPr bwMode="auto">
                      <a:xfrm>
                        <a:off x="832240" y="2399118"/>
                        <a:ext cx="1795463" cy="919162"/>
                      </a:xfrm>
                      <a:prstGeom prst="rect">
                        <a:avLst/>
                      </a:prstGeom>
                      <a:noFill/>
                      <a:ln>
                        <a:noFill/>
                      </a:ln>
                    </p:spPr>
                  </p:pic>
                </p:oleObj>
              </mc:Fallback>
            </mc:AlternateContent>
          </a:graphicData>
        </a:graphic>
      </p:graphicFrame>
      <p:sp>
        <p:nvSpPr>
          <p:cNvPr id="62" name="正方形/長方形 61">
            <a:extLst>
              <a:ext uri="{FF2B5EF4-FFF2-40B4-BE49-F238E27FC236}">
                <a16:creationId xmlns:a16="http://schemas.microsoft.com/office/drawing/2014/main" id="{4E5FA7A3-DB68-4031-8617-84416F6AAB8A}"/>
              </a:ext>
            </a:extLst>
          </p:cNvPr>
          <p:cNvSpPr/>
          <p:nvPr/>
        </p:nvSpPr>
        <p:spPr>
          <a:xfrm>
            <a:off x="5010799" y="2650808"/>
            <a:ext cx="381836" cy="523220"/>
          </a:xfrm>
          <a:prstGeom prst="rect">
            <a:avLst/>
          </a:prstGeom>
        </p:spPr>
        <p:txBody>
          <a:bodyPr wrap="none">
            <a:spAutoFit/>
          </a:bodyPr>
          <a:lstStyle/>
          <a:p>
            <a:pPr algn="ctr"/>
            <a:r>
              <a:rPr lang="en-US" altLang="ja-JP" dirty="0">
                <a:solidFill>
                  <a:srgbClr val="000000"/>
                </a:solidFill>
                <a:latin typeface="Symbol" pitchFamily="18" charset="2"/>
                <a:ea typeface="ＭＳ Ｐゴシック" pitchFamily="50" charset="-128"/>
                <a:cs typeface="Times New Roman" pitchFamily="18" charset="0"/>
              </a:rPr>
              <a:t>=</a:t>
            </a:r>
            <a:endParaRPr lang="ja-JP" altLang="en-US" i="1" dirty="0">
              <a:solidFill>
                <a:srgbClr val="000000"/>
              </a:solidFill>
              <a:ea typeface="ＭＳ Ｐゴシック" pitchFamily="50" charset="-128"/>
            </a:endParaRPr>
          </a:p>
        </p:txBody>
      </p:sp>
      <p:sp>
        <p:nvSpPr>
          <p:cNvPr id="63" name="Rectangle 58">
            <a:extLst>
              <a:ext uri="{FF2B5EF4-FFF2-40B4-BE49-F238E27FC236}">
                <a16:creationId xmlns:a16="http://schemas.microsoft.com/office/drawing/2014/main" id="{EAF9F604-2F11-4313-89D9-A7F51BF8F356}"/>
              </a:ext>
            </a:extLst>
          </p:cNvPr>
          <p:cNvSpPr>
            <a:spLocks noChangeArrowheads="1"/>
          </p:cNvSpPr>
          <p:nvPr/>
        </p:nvSpPr>
        <p:spPr bwMode="auto">
          <a:xfrm>
            <a:off x="661939" y="2372351"/>
            <a:ext cx="2068051" cy="94612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noAutofit/>
          </a:bodyPr>
          <a:lstStyle/>
          <a:p>
            <a:pPr algn="ctr"/>
            <a:endParaRPr lang="ja-JP" altLang="en-US" i="1">
              <a:solidFill>
                <a:srgbClr val="000000"/>
              </a:solidFill>
              <a:ea typeface="ＭＳ Ｐゴシック" pitchFamily="50" charset="-128"/>
            </a:endParaRPr>
          </a:p>
        </p:txBody>
      </p:sp>
      <p:graphicFrame>
        <p:nvGraphicFramePr>
          <p:cNvPr id="64" name="オブジェクト 63">
            <a:extLst>
              <a:ext uri="{FF2B5EF4-FFF2-40B4-BE49-F238E27FC236}">
                <a16:creationId xmlns:a16="http://schemas.microsoft.com/office/drawing/2014/main" id="{9C979B46-9592-424B-9219-89B4E1EB8A71}"/>
              </a:ext>
            </a:extLst>
          </p:cNvPr>
          <p:cNvGraphicFramePr>
            <a:graphicFrameLocks noChangeAspect="1"/>
          </p:cNvGraphicFramePr>
          <p:nvPr>
            <p:extLst>
              <p:ext uri="{D42A27DB-BD31-4B8C-83A1-F6EECF244321}">
                <p14:modId xmlns:p14="http://schemas.microsoft.com/office/powerpoint/2010/main" val="3397097552"/>
              </p:ext>
            </p:extLst>
          </p:nvPr>
        </p:nvGraphicFramePr>
        <p:xfrm>
          <a:off x="7773675" y="2441075"/>
          <a:ext cx="325437" cy="919163"/>
        </p:xfrm>
        <a:graphic>
          <a:graphicData uri="http://schemas.openxmlformats.org/presentationml/2006/ole">
            <mc:AlternateContent xmlns:mc="http://schemas.openxmlformats.org/markup-compatibility/2006">
              <mc:Choice xmlns:v="urn:schemas-microsoft-com:vml" Requires="v">
                <p:oleObj spid="_x0000_s168142" name="Equation" r:id="rId18" imgW="139680" imgH="393480" progId="Equation.DSMT4">
                  <p:embed/>
                </p:oleObj>
              </mc:Choice>
              <mc:Fallback>
                <p:oleObj name="Equation" r:id="rId18" imgW="139680" imgH="393480" progId="Equation.DSMT4">
                  <p:embed/>
                  <p:pic>
                    <p:nvPicPr>
                      <p:cNvPr id="54" name="オブジェクト 53">
                        <a:extLst>
                          <a:ext uri="{FF2B5EF4-FFF2-40B4-BE49-F238E27FC236}">
                            <a16:creationId xmlns:a16="http://schemas.microsoft.com/office/drawing/2014/main" id="{60A6A527-A4D2-45D7-B7F2-4DC71722F2C7}"/>
                          </a:ext>
                        </a:extLst>
                      </p:cNvPr>
                      <p:cNvPicPr>
                        <a:picLocks noChangeAspect="1" noChangeArrowheads="1"/>
                      </p:cNvPicPr>
                      <p:nvPr/>
                    </p:nvPicPr>
                    <p:blipFill>
                      <a:blip r:embed="rId19"/>
                      <a:srcRect/>
                      <a:stretch>
                        <a:fillRect/>
                      </a:stretch>
                    </p:blipFill>
                    <p:spPr bwMode="auto">
                      <a:xfrm>
                        <a:off x="7773675" y="2441075"/>
                        <a:ext cx="325437" cy="919163"/>
                      </a:xfrm>
                      <a:prstGeom prst="rect">
                        <a:avLst/>
                      </a:prstGeom>
                      <a:noFill/>
                      <a:ln>
                        <a:noFill/>
                      </a:ln>
                    </p:spPr>
                  </p:pic>
                </p:oleObj>
              </mc:Fallback>
            </mc:AlternateContent>
          </a:graphicData>
        </a:graphic>
      </p:graphicFrame>
      <p:sp>
        <p:nvSpPr>
          <p:cNvPr id="65" name="Rectangle 58">
            <a:extLst>
              <a:ext uri="{FF2B5EF4-FFF2-40B4-BE49-F238E27FC236}">
                <a16:creationId xmlns:a16="http://schemas.microsoft.com/office/drawing/2014/main" id="{0398D55A-E3C2-4632-9139-D027A72E4A7F}"/>
              </a:ext>
            </a:extLst>
          </p:cNvPr>
          <p:cNvSpPr>
            <a:spLocks noChangeArrowheads="1"/>
          </p:cNvSpPr>
          <p:nvPr/>
        </p:nvSpPr>
        <p:spPr bwMode="auto">
          <a:xfrm>
            <a:off x="5337407" y="2369681"/>
            <a:ext cx="2000250" cy="989524"/>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graphicFrame>
        <p:nvGraphicFramePr>
          <p:cNvPr id="66" name="オブジェクト 65">
            <a:extLst>
              <a:ext uri="{FF2B5EF4-FFF2-40B4-BE49-F238E27FC236}">
                <a16:creationId xmlns:a16="http://schemas.microsoft.com/office/drawing/2014/main" id="{662F959D-0B6F-4D95-8B19-57A511FDB58D}"/>
              </a:ext>
            </a:extLst>
          </p:cNvPr>
          <p:cNvGraphicFramePr>
            <a:graphicFrameLocks noChangeAspect="1"/>
          </p:cNvGraphicFramePr>
          <p:nvPr>
            <p:extLst>
              <p:ext uri="{D42A27DB-BD31-4B8C-83A1-F6EECF244321}">
                <p14:modId xmlns:p14="http://schemas.microsoft.com/office/powerpoint/2010/main" val="4111880364"/>
              </p:ext>
            </p:extLst>
          </p:nvPr>
        </p:nvGraphicFramePr>
        <p:xfrm>
          <a:off x="5507613" y="2278959"/>
          <a:ext cx="1647825" cy="1127125"/>
        </p:xfrm>
        <a:graphic>
          <a:graphicData uri="http://schemas.openxmlformats.org/presentationml/2006/ole">
            <mc:AlternateContent xmlns:mc="http://schemas.openxmlformats.org/markup-compatibility/2006">
              <mc:Choice xmlns:v="urn:schemas-microsoft-com:vml" Requires="v">
                <p:oleObj spid="_x0000_s168143" name="Equation" r:id="rId20" imgW="711000" imgH="482400" progId="Equation.DSMT4">
                  <p:embed/>
                </p:oleObj>
              </mc:Choice>
              <mc:Fallback>
                <p:oleObj name="Equation" r:id="rId20" imgW="711000" imgH="482400" progId="Equation.DSMT4">
                  <p:embed/>
                  <p:pic>
                    <p:nvPicPr>
                      <p:cNvPr id="56" name="オブジェクト 55">
                        <a:extLst>
                          <a:ext uri="{FF2B5EF4-FFF2-40B4-BE49-F238E27FC236}">
                            <a16:creationId xmlns:a16="http://schemas.microsoft.com/office/drawing/2014/main" id="{53AFB940-9867-457E-9D89-B0899FF93548}"/>
                          </a:ext>
                        </a:extLst>
                      </p:cNvPr>
                      <p:cNvPicPr>
                        <a:picLocks noChangeAspect="1" noChangeArrowheads="1"/>
                      </p:cNvPicPr>
                      <p:nvPr/>
                    </p:nvPicPr>
                    <p:blipFill>
                      <a:blip r:embed="rId21"/>
                      <a:srcRect/>
                      <a:stretch>
                        <a:fillRect/>
                      </a:stretch>
                    </p:blipFill>
                    <p:spPr bwMode="auto">
                      <a:xfrm>
                        <a:off x="5507613" y="2278959"/>
                        <a:ext cx="1647825" cy="1127125"/>
                      </a:xfrm>
                      <a:prstGeom prst="rect">
                        <a:avLst/>
                      </a:prstGeom>
                      <a:noFill/>
                      <a:ln>
                        <a:noFill/>
                      </a:ln>
                    </p:spPr>
                  </p:pic>
                </p:oleObj>
              </mc:Fallback>
            </mc:AlternateContent>
          </a:graphicData>
        </a:graphic>
      </p:graphicFrame>
      <p:sp>
        <p:nvSpPr>
          <p:cNvPr id="67" name="正方形/長方形 66">
            <a:extLst>
              <a:ext uri="{FF2B5EF4-FFF2-40B4-BE49-F238E27FC236}">
                <a16:creationId xmlns:a16="http://schemas.microsoft.com/office/drawing/2014/main" id="{6B95458A-13F4-459F-8459-CF0D2DB9E74F}"/>
              </a:ext>
            </a:extLst>
          </p:cNvPr>
          <p:cNvSpPr/>
          <p:nvPr/>
        </p:nvSpPr>
        <p:spPr>
          <a:xfrm>
            <a:off x="7229240" y="2602429"/>
            <a:ext cx="381836" cy="523220"/>
          </a:xfrm>
          <a:prstGeom prst="rect">
            <a:avLst/>
          </a:prstGeom>
        </p:spPr>
        <p:txBody>
          <a:bodyPr wrap="none">
            <a:spAutoFit/>
          </a:bodyPr>
          <a:lstStyle/>
          <a:p>
            <a:pPr algn="ctr"/>
            <a:r>
              <a:rPr lang="en-US" altLang="ja-JP" dirty="0">
                <a:solidFill>
                  <a:srgbClr val="000000"/>
                </a:solidFill>
                <a:latin typeface="Symbol" pitchFamily="18" charset="2"/>
                <a:ea typeface="ＭＳ Ｐゴシック" pitchFamily="50" charset="-128"/>
                <a:cs typeface="Times New Roman" pitchFamily="18" charset="0"/>
              </a:rPr>
              <a:t>=</a:t>
            </a:r>
            <a:endParaRPr lang="ja-JP" altLang="en-US" i="1" dirty="0">
              <a:solidFill>
                <a:srgbClr val="000000"/>
              </a:solidFill>
              <a:ea typeface="ＭＳ Ｐゴシック" pitchFamily="50" charset="-128"/>
            </a:endParaRPr>
          </a:p>
        </p:txBody>
      </p:sp>
      <p:sp>
        <p:nvSpPr>
          <p:cNvPr id="68" name="Rectangle 58">
            <a:extLst>
              <a:ext uri="{FF2B5EF4-FFF2-40B4-BE49-F238E27FC236}">
                <a16:creationId xmlns:a16="http://schemas.microsoft.com/office/drawing/2014/main" id="{6C940D97-BD9C-4C62-BD16-7C96E6E7E7B9}"/>
              </a:ext>
            </a:extLst>
          </p:cNvPr>
          <p:cNvSpPr>
            <a:spLocks noChangeArrowheads="1"/>
          </p:cNvSpPr>
          <p:nvPr/>
        </p:nvSpPr>
        <p:spPr bwMode="auto">
          <a:xfrm>
            <a:off x="7643255" y="2466410"/>
            <a:ext cx="619125" cy="893706"/>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71" name="正方形/長方形 70">
            <a:extLst>
              <a:ext uri="{FF2B5EF4-FFF2-40B4-BE49-F238E27FC236}">
                <a16:creationId xmlns:a16="http://schemas.microsoft.com/office/drawing/2014/main" id="{B81272B7-1DE5-401F-9D3C-359581CC770F}"/>
              </a:ext>
            </a:extLst>
          </p:cNvPr>
          <p:cNvSpPr/>
          <p:nvPr/>
        </p:nvSpPr>
        <p:spPr>
          <a:xfrm>
            <a:off x="2669492" y="2559450"/>
            <a:ext cx="381836" cy="523220"/>
          </a:xfrm>
          <a:prstGeom prst="rect">
            <a:avLst/>
          </a:prstGeom>
        </p:spPr>
        <p:txBody>
          <a:bodyPr wrap="none">
            <a:spAutoFit/>
          </a:bodyPr>
          <a:lstStyle/>
          <a:p>
            <a:pPr algn="ctr"/>
            <a:r>
              <a:rPr lang="en-US" altLang="ja-JP" dirty="0">
                <a:solidFill>
                  <a:srgbClr val="000000"/>
                </a:solidFill>
                <a:latin typeface="Symbol" pitchFamily="18" charset="2"/>
                <a:ea typeface="ＭＳ Ｐゴシック" pitchFamily="50" charset="-128"/>
                <a:cs typeface="Times New Roman" pitchFamily="18" charset="0"/>
              </a:rPr>
              <a:t>=</a:t>
            </a:r>
            <a:endParaRPr lang="ja-JP" altLang="en-US" i="1" dirty="0">
              <a:solidFill>
                <a:srgbClr val="000000"/>
              </a:solidFill>
              <a:ea typeface="ＭＳ Ｐゴシック" pitchFamily="50" charset="-128"/>
            </a:endParaRPr>
          </a:p>
        </p:txBody>
      </p:sp>
      <p:graphicFrame>
        <p:nvGraphicFramePr>
          <p:cNvPr id="72" name="オブジェクト 71">
            <a:extLst>
              <a:ext uri="{FF2B5EF4-FFF2-40B4-BE49-F238E27FC236}">
                <a16:creationId xmlns:a16="http://schemas.microsoft.com/office/drawing/2014/main" id="{2013EB85-65DE-4DCC-86F0-EDE058AF724D}"/>
              </a:ext>
            </a:extLst>
          </p:cNvPr>
          <p:cNvGraphicFramePr>
            <a:graphicFrameLocks noChangeAspect="1"/>
          </p:cNvGraphicFramePr>
          <p:nvPr>
            <p:extLst>
              <p:ext uri="{D42A27DB-BD31-4B8C-83A1-F6EECF244321}">
                <p14:modId xmlns:p14="http://schemas.microsoft.com/office/powerpoint/2010/main" val="3196803247"/>
              </p:ext>
            </p:extLst>
          </p:nvPr>
        </p:nvGraphicFramePr>
        <p:xfrm>
          <a:off x="3224213" y="2432043"/>
          <a:ext cx="1649412" cy="919163"/>
        </p:xfrm>
        <a:graphic>
          <a:graphicData uri="http://schemas.openxmlformats.org/presentationml/2006/ole">
            <mc:AlternateContent xmlns:mc="http://schemas.openxmlformats.org/markup-compatibility/2006">
              <mc:Choice xmlns:v="urn:schemas-microsoft-com:vml" Requires="v">
                <p:oleObj spid="_x0000_s168144" name="Equation" r:id="rId22" imgW="711000" imgH="393480" progId="Equation.DSMT4">
                  <p:embed/>
                </p:oleObj>
              </mc:Choice>
              <mc:Fallback>
                <p:oleObj name="Equation" r:id="rId22" imgW="711000" imgH="393480" progId="Equation.DSMT4">
                  <p:embed/>
                  <p:pic>
                    <p:nvPicPr>
                      <p:cNvPr id="61" name="オブジェクト 60">
                        <a:extLst>
                          <a:ext uri="{FF2B5EF4-FFF2-40B4-BE49-F238E27FC236}">
                            <a16:creationId xmlns:a16="http://schemas.microsoft.com/office/drawing/2014/main" id="{B9899DB2-FBD7-434C-A13C-38F5B3FD82F8}"/>
                          </a:ext>
                        </a:extLst>
                      </p:cNvPr>
                      <p:cNvPicPr>
                        <a:picLocks noChangeAspect="1" noChangeArrowheads="1"/>
                      </p:cNvPicPr>
                      <p:nvPr/>
                    </p:nvPicPr>
                    <p:blipFill>
                      <a:blip r:embed="rId23"/>
                      <a:srcRect/>
                      <a:stretch>
                        <a:fillRect/>
                      </a:stretch>
                    </p:blipFill>
                    <p:spPr bwMode="auto">
                      <a:xfrm>
                        <a:off x="3224213" y="2432043"/>
                        <a:ext cx="1649412" cy="919163"/>
                      </a:xfrm>
                      <a:prstGeom prst="rect">
                        <a:avLst/>
                      </a:prstGeom>
                      <a:noFill/>
                      <a:ln>
                        <a:noFill/>
                      </a:ln>
                    </p:spPr>
                  </p:pic>
                </p:oleObj>
              </mc:Fallback>
            </mc:AlternateContent>
          </a:graphicData>
        </a:graphic>
      </p:graphicFrame>
      <p:sp>
        <p:nvSpPr>
          <p:cNvPr id="73" name="Rectangle 58">
            <a:extLst>
              <a:ext uri="{FF2B5EF4-FFF2-40B4-BE49-F238E27FC236}">
                <a16:creationId xmlns:a16="http://schemas.microsoft.com/office/drawing/2014/main" id="{745379EA-9546-4A62-81EF-D9C99BD55CE5}"/>
              </a:ext>
            </a:extLst>
          </p:cNvPr>
          <p:cNvSpPr>
            <a:spLocks noChangeArrowheads="1"/>
          </p:cNvSpPr>
          <p:nvPr/>
        </p:nvSpPr>
        <p:spPr bwMode="auto">
          <a:xfrm>
            <a:off x="2980534" y="2404615"/>
            <a:ext cx="2068051" cy="94612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noAutofit/>
          </a:bodyPr>
          <a:lstStyle/>
          <a:p>
            <a:pPr algn="ctr"/>
            <a:endParaRPr lang="ja-JP" altLang="en-US" i="1">
              <a:solidFill>
                <a:srgbClr val="000000"/>
              </a:solidFill>
              <a:ea typeface="ＭＳ Ｐゴシック" pitchFamily="50" charset="-128"/>
            </a:endParaRPr>
          </a:p>
        </p:txBody>
      </p:sp>
      <p:sp>
        <p:nvSpPr>
          <p:cNvPr id="75" name="Rectangle 61">
            <a:extLst>
              <a:ext uri="{FF2B5EF4-FFF2-40B4-BE49-F238E27FC236}">
                <a16:creationId xmlns:a16="http://schemas.microsoft.com/office/drawing/2014/main" id="{391CC80C-89F7-43D6-A1D8-F8C512F7D087}"/>
              </a:ext>
            </a:extLst>
          </p:cNvPr>
          <p:cNvSpPr>
            <a:spLocks noChangeArrowheads="1"/>
          </p:cNvSpPr>
          <p:nvPr/>
        </p:nvSpPr>
        <p:spPr bwMode="auto">
          <a:xfrm>
            <a:off x="387" y="3420489"/>
            <a:ext cx="9137448" cy="1191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85000"/>
              </a:lnSpc>
              <a:spcBef>
                <a:spcPct val="0"/>
              </a:spcBef>
            </a:pPr>
            <a:r>
              <a:rPr lang="en-US" altLang="ja-JP" dirty="0">
                <a:ea typeface="ＭＳ Ｐゴシック" pitchFamily="50" charset="-128"/>
                <a:cs typeface="Times New Roman" panose="02020603050405020304" pitchFamily="18" charset="0"/>
              </a:rPr>
              <a:t>2.</a:t>
            </a:r>
            <a:r>
              <a:rPr lang="ja-JP" altLang="en-US" dirty="0">
                <a:cs typeface="Times New Roman" pitchFamily="18" charset="0"/>
              </a:rPr>
              <a:t>重心の座標を</a:t>
            </a:r>
            <a:r>
              <a:rPr lang="en-US" altLang="ja-JP" dirty="0"/>
              <a:t>(</a:t>
            </a:r>
            <a:r>
              <a:rPr lang="en-US" altLang="ja-JP" i="1" dirty="0">
                <a:latin typeface="Bookman Old Style" panose="02050604050505020204" pitchFamily="18" charset="0"/>
              </a:rPr>
              <a:t>X</a:t>
            </a:r>
            <a:r>
              <a:rPr lang="en-US" altLang="ja-JP" dirty="0"/>
              <a:t>,</a:t>
            </a:r>
            <a:r>
              <a:rPr lang="en-US" altLang="ja-JP" i="1" dirty="0">
                <a:latin typeface="Bookman Old Style" panose="02050604050505020204" pitchFamily="18" charset="0"/>
              </a:rPr>
              <a:t>Y</a:t>
            </a:r>
            <a:r>
              <a:rPr lang="en-US" altLang="ja-JP" dirty="0"/>
              <a:t>)</a:t>
            </a:r>
            <a:r>
              <a:rPr lang="ja-JP" altLang="en-US" dirty="0"/>
              <a:t>、</a:t>
            </a:r>
            <a:r>
              <a:rPr lang="ja-JP" altLang="en-US" dirty="0">
                <a:cs typeface="Times New Roman" pitchFamily="18" charset="0"/>
              </a:rPr>
              <a:t>重心系での</a:t>
            </a:r>
            <a:r>
              <a:rPr lang="en-US" altLang="ja-JP" dirty="0">
                <a:cs typeface="Times New Roman" pitchFamily="18" charset="0"/>
              </a:rPr>
              <a:t>A</a:t>
            </a:r>
            <a:r>
              <a:rPr lang="ja-JP" altLang="en-US" dirty="0">
                <a:cs typeface="Times New Roman" pitchFamily="18" charset="0"/>
              </a:rPr>
              <a:t>の座標を</a:t>
            </a:r>
            <a:r>
              <a:rPr lang="en-US" altLang="ja-JP" dirty="0"/>
              <a:t>(</a:t>
            </a:r>
            <a:r>
              <a:rPr lang="en-US" altLang="ja-JP" i="1" dirty="0">
                <a:latin typeface="Bookman Old Style" panose="02050604050505020204" pitchFamily="18" charset="0"/>
              </a:rPr>
              <a:t>x'</a:t>
            </a:r>
            <a:r>
              <a:rPr lang="en-US" altLang="ja-JP" dirty="0"/>
              <a:t>, </a:t>
            </a:r>
            <a:r>
              <a:rPr lang="en-US" altLang="ja-JP" i="1" dirty="0">
                <a:latin typeface="Bookman Old Style" panose="02050604050505020204" pitchFamily="18" charset="0"/>
              </a:rPr>
              <a:t>y'</a:t>
            </a:r>
            <a:r>
              <a:rPr lang="en-US" altLang="ja-JP" dirty="0"/>
              <a:t>)</a:t>
            </a:r>
            <a:r>
              <a:rPr lang="ja-JP" altLang="en-US" dirty="0"/>
              <a:t>とすると、</a:t>
            </a:r>
            <a:r>
              <a:rPr lang="en-US" altLang="ja-JP" i="1" dirty="0">
                <a:latin typeface="Bookman Old Style" pitchFamily="18" charset="0"/>
              </a:rPr>
              <a:t>x</a:t>
            </a:r>
            <a:r>
              <a:rPr lang="ja-JP" altLang="en-US" i="1" dirty="0">
                <a:latin typeface="Bookman Old Style" pitchFamily="18" charset="0"/>
              </a:rPr>
              <a:t> </a:t>
            </a:r>
            <a:r>
              <a:rPr lang="en-US" altLang="ja-JP" dirty="0">
                <a:latin typeface="Symbol" panose="05050102010706020507" pitchFamily="18" charset="2"/>
              </a:rPr>
              <a:t>=</a:t>
            </a:r>
            <a:r>
              <a:rPr lang="en-US" altLang="ja-JP" i="1" dirty="0">
                <a:latin typeface="Bookman Old Style" panose="02050604050505020204" pitchFamily="18" charset="0"/>
              </a:rPr>
              <a:t>X </a:t>
            </a:r>
            <a:r>
              <a:rPr lang="en-US" altLang="ja-JP" dirty="0">
                <a:latin typeface="Symbol" panose="05050102010706020507" pitchFamily="18" charset="2"/>
              </a:rPr>
              <a:t>+ </a:t>
            </a:r>
            <a:r>
              <a:rPr lang="en-US" altLang="ja-JP" i="1" dirty="0">
                <a:latin typeface="Bookman Old Style" panose="02050604050505020204" pitchFamily="18" charset="0"/>
              </a:rPr>
              <a:t>x'</a:t>
            </a:r>
            <a:r>
              <a:rPr lang="en-US" altLang="ja-JP" dirty="0"/>
              <a:t>,</a:t>
            </a:r>
            <a:r>
              <a:rPr lang="en-US" altLang="ja-JP" i="1" dirty="0">
                <a:latin typeface="Bookman Old Style" pitchFamily="18" charset="0"/>
              </a:rPr>
              <a:t> y</a:t>
            </a:r>
            <a:r>
              <a:rPr lang="ja-JP" altLang="en-US" i="1" dirty="0">
                <a:latin typeface="Bookman Old Style" pitchFamily="18" charset="0"/>
              </a:rPr>
              <a:t> </a:t>
            </a:r>
            <a:r>
              <a:rPr lang="en-US" altLang="ja-JP" dirty="0">
                <a:latin typeface="Symbol" panose="05050102010706020507" pitchFamily="18" charset="2"/>
              </a:rPr>
              <a:t>=</a:t>
            </a:r>
            <a:r>
              <a:rPr lang="en-US" altLang="ja-JP" i="1" dirty="0">
                <a:latin typeface="Bookman Old Style" panose="02050604050505020204" pitchFamily="18" charset="0"/>
              </a:rPr>
              <a:t>Y </a:t>
            </a:r>
            <a:r>
              <a:rPr lang="en-US" altLang="ja-JP" dirty="0">
                <a:latin typeface="Symbol" panose="05050102010706020507" pitchFamily="18" charset="2"/>
              </a:rPr>
              <a:t>+ </a:t>
            </a:r>
            <a:r>
              <a:rPr lang="en-US" altLang="ja-JP" i="1" dirty="0">
                <a:latin typeface="Bookman Old Style" panose="02050604050505020204" pitchFamily="18" charset="0"/>
              </a:rPr>
              <a:t>y'</a:t>
            </a:r>
            <a:r>
              <a:rPr lang="ja-JP" altLang="en-US" dirty="0"/>
              <a:t>。</a:t>
            </a:r>
            <a:r>
              <a:rPr lang="ja-JP" altLang="en-US" dirty="0">
                <a:solidFill>
                  <a:srgbClr val="000000"/>
                </a:solidFill>
                <a:latin typeface="ＭＳ ゴシック" pitchFamily="49" charset="-128"/>
                <a:ea typeface="ＭＳ ゴシック" pitchFamily="49" charset="-128"/>
                <a:cs typeface="Times New Roman" pitchFamily="18" charset="0"/>
              </a:rPr>
              <a:t>重心は全質量を持ち全外力を受けた質点</a:t>
            </a:r>
            <a:r>
              <a:rPr kumimoji="0" lang="ja-JP" altLang="en-US" dirty="0">
                <a:solidFill>
                  <a:srgbClr val="000000"/>
                </a:solidFill>
                <a:latin typeface="ＭＳ ゴシック" pitchFamily="49" charset="-128"/>
                <a:ea typeface="ＭＳ ゴシック" pitchFamily="49" charset="-128"/>
                <a:cs typeface="Times New Roman" pitchFamily="18" charset="0"/>
              </a:rPr>
              <a:t>のように運動するので</a:t>
            </a:r>
            <a:r>
              <a:rPr lang="ja-JP" altLang="en-US" dirty="0"/>
              <a:t>重心の運動方程式は</a:t>
            </a:r>
            <a:endParaRPr lang="en-US" altLang="ja-JP" dirty="0"/>
          </a:p>
        </p:txBody>
      </p:sp>
      <p:graphicFrame>
        <p:nvGraphicFramePr>
          <p:cNvPr id="87" name="オブジェクト 86">
            <a:extLst>
              <a:ext uri="{FF2B5EF4-FFF2-40B4-BE49-F238E27FC236}">
                <a16:creationId xmlns:a16="http://schemas.microsoft.com/office/drawing/2014/main" id="{8D676EFB-2C8A-4D2A-BB8B-59BA7D4CCDBA}"/>
              </a:ext>
            </a:extLst>
          </p:cNvPr>
          <p:cNvGraphicFramePr>
            <a:graphicFrameLocks noChangeAspect="1"/>
          </p:cNvGraphicFramePr>
          <p:nvPr>
            <p:extLst>
              <p:ext uri="{D42A27DB-BD31-4B8C-83A1-F6EECF244321}">
                <p14:modId xmlns:p14="http://schemas.microsoft.com/office/powerpoint/2010/main" val="4180442021"/>
              </p:ext>
            </p:extLst>
          </p:nvPr>
        </p:nvGraphicFramePr>
        <p:xfrm>
          <a:off x="71894" y="4499007"/>
          <a:ext cx="1104900" cy="455612"/>
        </p:xfrm>
        <a:graphic>
          <a:graphicData uri="http://schemas.openxmlformats.org/presentationml/2006/ole">
            <mc:AlternateContent xmlns:mc="http://schemas.openxmlformats.org/markup-compatibility/2006">
              <mc:Choice xmlns:v="urn:schemas-microsoft-com:vml" Requires="v">
                <p:oleObj spid="_x0000_s168145" name="数式" r:id="rId24" imgW="495000" imgH="203040" progId="Equation.3">
                  <p:embed/>
                </p:oleObj>
              </mc:Choice>
              <mc:Fallback>
                <p:oleObj name="数式" r:id="rId24" imgW="495000" imgH="203040" progId="Equation.3">
                  <p:embed/>
                  <p:pic>
                    <p:nvPicPr>
                      <p:cNvPr id="25" name="オブジェクト 24"/>
                      <p:cNvPicPr>
                        <a:picLocks noChangeAspect="1" noChangeArrowheads="1"/>
                      </p:cNvPicPr>
                      <p:nvPr/>
                    </p:nvPicPr>
                    <p:blipFill>
                      <a:blip r:embed="rId25"/>
                      <a:srcRect/>
                      <a:stretch>
                        <a:fillRect/>
                      </a:stretch>
                    </p:blipFill>
                    <p:spPr bwMode="auto">
                      <a:xfrm>
                        <a:off x="71894" y="4499007"/>
                        <a:ext cx="1104900" cy="455612"/>
                      </a:xfrm>
                      <a:prstGeom prst="rect">
                        <a:avLst/>
                      </a:prstGeom>
                      <a:noFill/>
                      <a:ln>
                        <a:noFill/>
                      </a:ln>
                    </p:spPr>
                  </p:pic>
                </p:oleObj>
              </mc:Fallback>
            </mc:AlternateContent>
          </a:graphicData>
        </a:graphic>
      </p:graphicFrame>
      <p:graphicFrame>
        <p:nvGraphicFramePr>
          <p:cNvPr id="88" name="オブジェクト 87">
            <a:extLst>
              <a:ext uri="{FF2B5EF4-FFF2-40B4-BE49-F238E27FC236}">
                <a16:creationId xmlns:a16="http://schemas.microsoft.com/office/drawing/2014/main" id="{23B70813-7718-42C4-8291-78808219F2DF}"/>
              </a:ext>
            </a:extLst>
          </p:cNvPr>
          <p:cNvGraphicFramePr>
            <a:graphicFrameLocks noChangeAspect="1"/>
          </p:cNvGraphicFramePr>
          <p:nvPr>
            <p:extLst>
              <p:ext uri="{D42A27DB-BD31-4B8C-83A1-F6EECF244321}">
                <p14:modId xmlns:p14="http://schemas.microsoft.com/office/powerpoint/2010/main" val="2870131035"/>
              </p:ext>
            </p:extLst>
          </p:nvPr>
        </p:nvGraphicFramePr>
        <p:xfrm>
          <a:off x="1981438" y="4493696"/>
          <a:ext cx="1104900" cy="455612"/>
        </p:xfrm>
        <a:graphic>
          <a:graphicData uri="http://schemas.openxmlformats.org/presentationml/2006/ole">
            <mc:AlternateContent xmlns:mc="http://schemas.openxmlformats.org/markup-compatibility/2006">
              <mc:Choice xmlns:v="urn:schemas-microsoft-com:vml" Requires="v">
                <p:oleObj spid="_x0000_s168146" name="数式" r:id="rId26" imgW="495000" imgH="203040" progId="Equation.3">
                  <p:embed/>
                </p:oleObj>
              </mc:Choice>
              <mc:Fallback>
                <p:oleObj name="数式" r:id="rId26" imgW="495000" imgH="203040" progId="Equation.3">
                  <p:embed/>
                  <p:pic>
                    <p:nvPicPr>
                      <p:cNvPr id="27" name="オブジェクト 26"/>
                      <p:cNvPicPr>
                        <a:picLocks noChangeAspect="1" noChangeArrowheads="1"/>
                      </p:cNvPicPr>
                      <p:nvPr/>
                    </p:nvPicPr>
                    <p:blipFill>
                      <a:blip r:embed="rId27"/>
                      <a:srcRect/>
                      <a:stretch>
                        <a:fillRect/>
                      </a:stretch>
                    </p:blipFill>
                    <p:spPr bwMode="auto">
                      <a:xfrm>
                        <a:off x="1981438" y="4493696"/>
                        <a:ext cx="1104900" cy="455612"/>
                      </a:xfrm>
                      <a:prstGeom prst="rect">
                        <a:avLst/>
                      </a:prstGeom>
                      <a:noFill/>
                      <a:ln>
                        <a:noFill/>
                      </a:ln>
                    </p:spPr>
                  </p:pic>
                </p:oleObj>
              </mc:Fallback>
            </mc:AlternateContent>
          </a:graphicData>
        </a:graphic>
      </p:graphicFrame>
      <p:graphicFrame>
        <p:nvGraphicFramePr>
          <p:cNvPr id="89" name="オブジェクト 88">
            <a:extLst>
              <a:ext uri="{FF2B5EF4-FFF2-40B4-BE49-F238E27FC236}">
                <a16:creationId xmlns:a16="http://schemas.microsoft.com/office/drawing/2014/main" id="{8A29A7F2-D972-4889-95E0-0274A9863B06}"/>
              </a:ext>
            </a:extLst>
          </p:cNvPr>
          <p:cNvGraphicFramePr>
            <a:graphicFrameLocks noChangeAspect="1"/>
          </p:cNvGraphicFramePr>
          <p:nvPr>
            <p:extLst>
              <p:ext uri="{D42A27DB-BD31-4B8C-83A1-F6EECF244321}">
                <p14:modId xmlns:p14="http://schemas.microsoft.com/office/powerpoint/2010/main" val="3457638108"/>
              </p:ext>
            </p:extLst>
          </p:nvPr>
        </p:nvGraphicFramePr>
        <p:xfrm>
          <a:off x="1249770" y="4567789"/>
          <a:ext cx="282575" cy="400050"/>
        </p:xfrm>
        <a:graphic>
          <a:graphicData uri="http://schemas.openxmlformats.org/presentationml/2006/ole">
            <mc:AlternateContent xmlns:mc="http://schemas.openxmlformats.org/markup-compatibility/2006">
              <mc:Choice xmlns:v="urn:schemas-microsoft-com:vml" Requires="v">
                <p:oleObj spid="_x0000_s168147" name="数式" r:id="rId28" imgW="126720" imgH="177480" progId="Equation.3">
                  <p:embed/>
                </p:oleObj>
              </mc:Choice>
              <mc:Fallback>
                <p:oleObj name="数式" r:id="rId28" imgW="126720" imgH="177480" progId="Equation.3">
                  <p:embed/>
                  <p:pic>
                    <p:nvPicPr>
                      <p:cNvPr id="48" name="オブジェクト 47"/>
                      <p:cNvPicPr>
                        <a:picLocks noChangeAspect="1" noChangeArrowheads="1"/>
                      </p:cNvPicPr>
                      <p:nvPr/>
                    </p:nvPicPr>
                    <p:blipFill>
                      <a:blip r:embed="rId29"/>
                      <a:srcRect/>
                      <a:stretch>
                        <a:fillRect/>
                      </a:stretch>
                    </p:blipFill>
                    <p:spPr bwMode="auto">
                      <a:xfrm>
                        <a:off x="1249770" y="4567789"/>
                        <a:ext cx="282575" cy="400050"/>
                      </a:xfrm>
                      <a:prstGeom prst="rect">
                        <a:avLst/>
                      </a:prstGeom>
                      <a:noFill/>
                      <a:ln>
                        <a:noFill/>
                      </a:ln>
                    </p:spPr>
                  </p:pic>
                </p:oleObj>
              </mc:Fallback>
            </mc:AlternateContent>
          </a:graphicData>
        </a:graphic>
      </p:graphicFrame>
      <p:graphicFrame>
        <p:nvGraphicFramePr>
          <p:cNvPr id="97" name="オブジェクト 96">
            <a:extLst>
              <a:ext uri="{FF2B5EF4-FFF2-40B4-BE49-F238E27FC236}">
                <a16:creationId xmlns:a16="http://schemas.microsoft.com/office/drawing/2014/main" id="{C1458742-0385-40BB-8D3C-D3A0278B07A4}"/>
              </a:ext>
            </a:extLst>
          </p:cNvPr>
          <p:cNvGraphicFramePr>
            <a:graphicFrameLocks noChangeAspect="1"/>
          </p:cNvGraphicFramePr>
          <p:nvPr>
            <p:extLst>
              <p:ext uri="{D42A27DB-BD31-4B8C-83A1-F6EECF244321}">
                <p14:modId xmlns:p14="http://schemas.microsoft.com/office/powerpoint/2010/main" val="3792260417"/>
              </p:ext>
            </p:extLst>
          </p:nvPr>
        </p:nvGraphicFramePr>
        <p:xfrm>
          <a:off x="3056085" y="4558330"/>
          <a:ext cx="1020762" cy="455613"/>
        </p:xfrm>
        <a:graphic>
          <a:graphicData uri="http://schemas.openxmlformats.org/presentationml/2006/ole">
            <mc:AlternateContent xmlns:mc="http://schemas.openxmlformats.org/markup-compatibility/2006">
              <mc:Choice xmlns:v="urn:schemas-microsoft-com:vml" Requires="v">
                <p:oleObj spid="_x0000_s168148" name="数式" r:id="rId30" imgW="457200" imgH="203040" progId="Equation.3">
                  <p:embed/>
                </p:oleObj>
              </mc:Choice>
              <mc:Fallback>
                <p:oleObj name="数式" r:id="rId30" imgW="457200" imgH="203040" progId="Equation.3">
                  <p:embed/>
                  <p:pic>
                    <p:nvPicPr>
                      <p:cNvPr id="49" name="オブジェクト 48"/>
                      <p:cNvPicPr>
                        <a:picLocks noChangeAspect="1" noChangeArrowheads="1"/>
                      </p:cNvPicPr>
                      <p:nvPr/>
                    </p:nvPicPr>
                    <p:blipFill>
                      <a:blip r:embed="rId31"/>
                      <a:srcRect/>
                      <a:stretch>
                        <a:fillRect/>
                      </a:stretch>
                    </p:blipFill>
                    <p:spPr bwMode="auto">
                      <a:xfrm>
                        <a:off x="3056085" y="4558330"/>
                        <a:ext cx="1020762" cy="455613"/>
                      </a:xfrm>
                      <a:prstGeom prst="rect">
                        <a:avLst/>
                      </a:prstGeom>
                      <a:noFill/>
                      <a:ln>
                        <a:noFill/>
                      </a:ln>
                    </p:spPr>
                  </p:pic>
                </p:oleObj>
              </mc:Fallback>
            </mc:AlternateContent>
          </a:graphicData>
        </a:graphic>
      </p:graphicFrame>
      <p:sp>
        <p:nvSpPr>
          <p:cNvPr id="98" name="Rectangle 61">
            <a:extLst>
              <a:ext uri="{FF2B5EF4-FFF2-40B4-BE49-F238E27FC236}">
                <a16:creationId xmlns:a16="http://schemas.microsoft.com/office/drawing/2014/main" id="{081DC4F9-EC1B-4B4E-B757-1E04FF2D2795}"/>
              </a:ext>
            </a:extLst>
          </p:cNvPr>
          <p:cNvSpPr>
            <a:spLocks noChangeArrowheads="1"/>
          </p:cNvSpPr>
          <p:nvPr/>
        </p:nvSpPr>
        <p:spPr bwMode="auto">
          <a:xfrm>
            <a:off x="4143108" y="4532660"/>
            <a:ext cx="24523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cs typeface="Times New Roman" panose="02020603050405020304" pitchFamily="18" charset="0"/>
              </a:rPr>
              <a:t>となる。よって</a:t>
            </a:r>
            <a:endParaRPr lang="en-US" altLang="ja-JP" dirty="0">
              <a:solidFill>
                <a:srgbClr val="000000"/>
              </a:solidFill>
              <a:latin typeface="Bookman Old Style" pitchFamily="18" charset="0"/>
              <a:ea typeface="ＭＳ Ｐゴシック" pitchFamily="50" charset="-128"/>
            </a:endParaRPr>
          </a:p>
        </p:txBody>
      </p:sp>
      <p:graphicFrame>
        <p:nvGraphicFramePr>
          <p:cNvPr id="99" name="オブジェクト 98">
            <a:extLst>
              <a:ext uri="{FF2B5EF4-FFF2-40B4-BE49-F238E27FC236}">
                <a16:creationId xmlns:a16="http://schemas.microsoft.com/office/drawing/2014/main" id="{97C1155B-3783-4527-B934-F611047AA832}"/>
              </a:ext>
            </a:extLst>
          </p:cNvPr>
          <p:cNvGraphicFramePr>
            <a:graphicFrameLocks noChangeAspect="1"/>
          </p:cNvGraphicFramePr>
          <p:nvPr>
            <p:extLst>
              <p:ext uri="{D42A27DB-BD31-4B8C-83A1-F6EECF244321}">
                <p14:modId xmlns:p14="http://schemas.microsoft.com/office/powerpoint/2010/main" val="1165724253"/>
              </p:ext>
            </p:extLst>
          </p:nvPr>
        </p:nvGraphicFramePr>
        <p:xfrm>
          <a:off x="6318298" y="4558330"/>
          <a:ext cx="2692400" cy="512762"/>
        </p:xfrm>
        <a:graphic>
          <a:graphicData uri="http://schemas.openxmlformats.org/presentationml/2006/ole">
            <mc:AlternateContent xmlns:mc="http://schemas.openxmlformats.org/markup-compatibility/2006">
              <mc:Choice xmlns:v="urn:schemas-microsoft-com:vml" Requires="v">
                <p:oleObj spid="_x0000_s168149" name="Equation" r:id="rId32" imgW="1206360" imgH="228600" progId="Equation.DSMT4">
                  <p:embed/>
                </p:oleObj>
              </mc:Choice>
              <mc:Fallback>
                <p:oleObj name="Equation" r:id="rId32" imgW="1206360" imgH="228600" progId="Equation.DSMT4">
                  <p:embed/>
                  <p:pic>
                    <p:nvPicPr>
                      <p:cNvPr id="87" name="オブジェクト 86">
                        <a:extLst>
                          <a:ext uri="{FF2B5EF4-FFF2-40B4-BE49-F238E27FC236}">
                            <a16:creationId xmlns:a16="http://schemas.microsoft.com/office/drawing/2014/main" id="{8D676EFB-2C8A-4D2A-BB8B-59BA7D4CCDBA}"/>
                          </a:ext>
                        </a:extLst>
                      </p:cNvPr>
                      <p:cNvPicPr>
                        <a:picLocks noChangeAspect="1" noChangeArrowheads="1"/>
                      </p:cNvPicPr>
                      <p:nvPr/>
                    </p:nvPicPr>
                    <p:blipFill>
                      <a:blip r:embed="rId33"/>
                      <a:srcRect/>
                      <a:stretch>
                        <a:fillRect/>
                      </a:stretch>
                    </p:blipFill>
                    <p:spPr bwMode="auto">
                      <a:xfrm>
                        <a:off x="6318298" y="4558330"/>
                        <a:ext cx="2692400" cy="512762"/>
                      </a:xfrm>
                      <a:prstGeom prst="rect">
                        <a:avLst/>
                      </a:prstGeom>
                      <a:noFill/>
                      <a:ln>
                        <a:noFill/>
                      </a:ln>
                    </p:spPr>
                  </p:pic>
                </p:oleObj>
              </mc:Fallback>
            </mc:AlternateContent>
          </a:graphicData>
        </a:graphic>
      </p:graphicFrame>
      <p:sp>
        <p:nvSpPr>
          <p:cNvPr id="100" name="Rectangle 61">
            <a:extLst>
              <a:ext uri="{FF2B5EF4-FFF2-40B4-BE49-F238E27FC236}">
                <a16:creationId xmlns:a16="http://schemas.microsoft.com/office/drawing/2014/main" id="{C086CD16-F877-41E8-9635-EA8D049D0AE4}"/>
              </a:ext>
            </a:extLst>
          </p:cNvPr>
          <p:cNvSpPr>
            <a:spLocks noChangeArrowheads="1"/>
          </p:cNvSpPr>
          <p:nvPr/>
        </p:nvSpPr>
        <p:spPr bwMode="auto">
          <a:xfrm>
            <a:off x="387" y="4911837"/>
            <a:ext cx="913744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cs typeface="Times New Roman" panose="02020603050405020304" pitchFamily="18" charset="0"/>
              </a:rPr>
              <a:t>を解けばよい。①を積分。</a:t>
            </a:r>
            <a:r>
              <a:rPr lang="en-US" altLang="ja-JP" i="1" dirty="0">
                <a:latin typeface="Bookman Old Style" panose="02050604050505020204" pitchFamily="18" charset="0"/>
              </a:rPr>
              <a:t>X</a:t>
            </a:r>
            <a:r>
              <a:rPr lang="ja-JP" altLang="en-US" dirty="0">
                <a:cs typeface="Times New Roman" pitchFamily="18" charset="0"/>
              </a:rPr>
              <a:t>の初速度は</a:t>
            </a:r>
            <a:r>
              <a:rPr lang="en-US" altLang="ja-JP" dirty="0"/>
              <a:t>0</a:t>
            </a:r>
            <a:r>
              <a:rPr lang="ja-JP" altLang="en-US" dirty="0"/>
              <a:t>なので　　　　。</a:t>
            </a:r>
            <a:r>
              <a:rPr lang="en-US" altLang="ja-JP" dirty="0"/>
              <a:t> </a:t>
            </a:r>
            <a:endParaRPr lang="en-US" altLang="ja-JP" dirty="0">
              <a:latin typeface="Bookman Old Style" pitchFamily="18" charset="0"/>
              <a:ea typeface="ＭＳ Ｐゴシック" pitchFamily="50" charset="-128"/>
            </a:endParaRPr>
          </a:p>
        </p:txBody>
      </p:sp>
      <p:graphicFrame>
        <p:nvGraphicFramePr>
          <p:cNvPr id="102" name="オブジェクト 101">
            <a:extLst>
              <a:ext uri="{FF2B5EF4-FFF2-40B4-BE49-F238E27FC236}">
                <a16:creationId xmlns:a16="http://schemas.microsoft.com/office/drawing/2014/main" id="{81CC6C22-447B-4E10-9612-DB4657064A74}"/>
              </a:ext>
            </a:extLst>
          </p:cNvPr>
          <p:cNvGraphicFramePr>
            <a:graphicFrameLocks noChangeAspect="1"/>
          </p:cNvGraphicFramePr>
          <p:nvPr>
            <p:extLst>
              <p:ext uri="{D42A27DB-BD31-4B8C-83A1-F6EECF244321}">
                <p14:modId xmlns:p14="http://schemas.microsoft.com/office/powerpoint/2010/main" val="2051320219"/>
              </p:ext>
            </p:extLst>
          </p:nvPr>
        </p:nvGraphicFramePr>
        <p:xfrm>
          <a:off x="5061338" y="7198238"/>
          <a:ext cx="2692400" cy="512762"/>
        </p:xfrm>
        <a:graphic>
          <a:graphicData uri="http://schemas.openxmlformats.org/presentationml/2006/ole">
            <mc:AlternateContent xmlns:mc="http://schemas.openxmlformats.org/markup-compatibility/2006">
              <mc:Choice xmlns:v="urn:schemas-microsoft-com:vml" Requires="v">
                <p:oleObj spid="_x0000_s168150" name="Equation" r:id="rId34" imgW="1206360" imgH="228600" progId="Equation.DSMT4">
                  <p:embed/>
                </p:oleObj>
              </mc:Choice>
              <mc:Fallback>
                <p:oleObj name="Equation" r:id="rId34" imgW="1206360" imgH="228600" progId="Equation.DSMT4">
                  <p:embed/>
                  <p:pic>
                    <p:nvPicPr>
                      <p:cNvPr id="99" name="オブジェクト 98">
                        <a:extLst>
                          <a:ext uri="{FF2B5EF4-FFF2-40B4-BE49-F238E27FC236}">
                            <a16:creationId xmlns:a16="http://schemas.microsoft.com/office/drawing/2014/main" id="{97C1155B-3783-4527-B934-F611047AA832}"/>
                          </a:ext>
                        </a:extLst>
                      </p:cNvPr>
                      <p:cNvPicPr>
                        <a:picLocks noChangeAspect="1" noChangeArrowheads="1"/>
                      </p:cNvPicPr>
                      <p:nvPr/>
                    </p:nvPicPr>
                    <p:blipFill>
                      <a:blip r:embed="rId35"/>
                      <a:srcRect/>
                      <a:stretch>
                        <a:fillRect/>
                      </a:stretch>
                    </p:blipFill>
                    <p:spPr bwMode="auto">
                      <a:xfrm>
                        <a:off x="5061338" y="7198238"/>
                        <a:ext cx="2692400" cy="512762"/>
                      </a:xfrm>
                      <a:prstGeom prst="rect">
                        <a:avLst/>
                      </a:prstGeom>
                      <a:noFill/>
                      <a:ln>
                        <a:noFill/>
                      </a:ln>
                    </p:spPr>
                  </p:pic>
                </p:oleObj>
              </mc:Fallback>
            </mc:AlternateContent>
          </a:graphicData>
        </a:graphic>
      </p:graphicFrame>
      <p:graphicFrame>
        <p:nvGraphicFramePr>
          <p:cNvPr id="103" name="オブジェクト 102">
            <a:extLst>
              <a:ext uri="{FF2B5EF4-FFF2-40B4-BE49-F238E27FC236}">
                <a16:creationId xmlns:a16="http://schemas.microsoft.com/office/drawing/2014/main" id="{4BDCE2B7-6FD6-4978-8D4C-2CDFA27B66FB}"/>
              </a:ext>
            </a:extLst>
          </p:cNvPr>
          <p:cNvGraphicFramePr>
            <a:graphicFrameLocks noChangeAspect="1"/>
          </p:cNvGraphicFramePr>
          <p:nvPr>
            <p:extLst>
              <p:ext uri="{D42A27DB-BD31-4B8C-83A1-F6EECF244321}">
                <p14:modId xmlns:p14="http://schemas.microsoft.com/office/powerpoint/2010/main" val="1953548523"/>
              </p:ext>
            </p:extLst>
          </p:nvPr>
        </p:nvGraphicFramePr>
        <p:xfrm>
          <a:off x="7155367" y="4917133"/>
          <a:ext cx="906462" cy="455613"/>
        </p:xfrm>
        <a:graphic>
          <a:graphicData uri="http://schemas.openxmlformats.org/presentationml/2006/ole">
            <mc:AlternateContent xmlns:mc="http://schemas.openxmlformats.org/markup-compatibility/2006">
              <mc:Choice xmlns:v="urn:schemas-microsoft-com:vml" Requires="v">
                <p:oleObj spid="_x0000_s168151" name="Equation" r:id="rId36" imgW="406080" imgH="203040" progId="Equation.DSMT4">
                  <p:embed/>
                </p:oleObj>
              </mc:Choice>
              <mc:Fallback>
                <p:oleObj name="Equation" r:id="rId36" imgW="406080" imgH="203040" progId="Equation.DSMT4">
                  <p:embed/>
                  <p:pic>
                    <p:nvPicPr>
                      <p:cNvPr id="99" name="オブジェクト 98">
                        <a:extLst>
                          <a:ext uri="{FF2B5EF4-FFF2-40B4-BE49-F238E27FC236}">
                            <a16:creationId xmlns:a16="http://schemas.microsoft.com/office/drawing/2014/main" id="{97C1155B-3783-4527-B934-F611047AA832}"/>
                          </a:ext>
                        </a:extLst>
                      </p:cNvPr>
                      <p:cNvPicPr>
                        <a:picLocks noChangeAspect="1" noChangeArrowheads="1"/>
                      </p:cNvPicPr>
                      <p:nvPr/>
                    </p:nvPicPr>
                    <p:blipFill>
                      <a:blip r:embed="rId37"/>
                      <a:srcRect/>
                      <a:stretch>
                        <a:fillRect/>
                      </a:stretch>
                    </p:blipFill>
                    <p:spPr bwMode="auto">
                      <a:xfrm>
                        <a:off x="7155367" y="4917133"/>
                        <a:ext cx="906462" cy="455613"/>
                      </a:xfrm>
                      <a:prstGeom prst="rect">
                        <a:avLst/>
                      </a:prstGeom>
                      <a:noFill/>
                      <a:ln>
                        <a:noFill/>
                      </a:ln>
                    </p:spPr>
                  </p:pic>
                </p:oleObj>
              </mc:Fallback>
            </mc:AlternateContent>
          </a:graphicData>
        </a:graphic>
      </p:graphicFrame>
      <p:sp>
        <p:nvSpPr>
          <p:cNvPr id="104" name="Rectangle 61">
            <a:extLst>
              <a:ext uri="{FF2B5EF4-FFF2-40B4-BE49-F238E27FC236}">
                <a16:creationId xmlns:a16="http://schemas.microsoft.com/office/drawing/2014/main" id="{96653714-3AE5-4FC9-85F8-C71C1481B5E8}"/>
              </a:ext>
            </a:extLst>
          </p:cNvPr>
          <p:cNvSpPr>
            <a:spLocks noChangeArrowheads="1"/>
          </p:cNvSpPr>
          <p:nvPr/>
        </p:nvSpPr>
        <p:spPr bwMode="auto">
          <a:xfrm>
            <a:off x="14640" y="5364546"/>
            <a:ext cx="913744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cs typeface="Times New Roman" panose="02020603050405020304" pitchFamily="18" charset="0"/>
              </a:rPr>
              <a:t>これをさらに積分。</a:t>
            </a:r>
            <a:r>
              <a:rPr lang="en-US" altLang="ja-JP" i="1" dirty="0">
                <a:latin typeface="Bookman Old Style" panose="02050604050505020204" pitchFamily="18" charset="0"/>
              </a:rPr>
              <a:t>X</a:t>
            </a:r>
            <a:r>
              <a:rPr lang="ja-JP" altLang="en-US" dirty="0">
                <a:cs typeface="Times New Roman" pitchFamily="18" charset="0"/>
              </a:rPr>
              <a:t>の初期値は</a:t>
            </a:r>
            <a:r>
              <a:rPr lang="en-US" altLang="ja-JP" i="1" dirty="0">
                <a:latin typeface="Bookman Old Style" panose="02050604050505020204" pitchFamily="18" charset="0"/>
              </a:rPr>
              <a:t>l</a:t>
            </a:r>
            <a:r>
              <a:rPr lang="en-US" altLang="ja-JP" dirty="0"/>
              <a:t> /2</a:t>
            </a:r>
            <a:r>
              <a:rPr lang="ja-JP" altLang="en-US" dirty="0"/>
              <a:t>なので</a:t>
            </a:r>
            <a:r>
              <a:rPr lang="en-US" altLang="ja-JP" i="1" dirty="0">
                <a:latin typeface="Bookman Old Style" panose="02050604050505020204" pitchFamily="18" charset="0"/>
              </a:rPr>
              <a:t>X</a:t>
            </a:r>
            <a:r>
              <a:rPr lang="en-US" altLang="ja-JP" dirty="0">
                <a:solidFill>
                  <a:srgbClr val="000000"/>
                </a:solidFill>
                <a:latin typeface="Symbol" pitchFamily="18" charset="2"/>
                <a:ea typeface="ＭＳ Ｐゴシック" pitchFamily="50" charset="-128"/>
                <a:cs typeface="Times New Roman" pitchFamily="18" charset="0"/>
              </a:rPr>
              <a:t>=</a:t>
            </a:r>
            <a:r>
              <a:rPr lang="en-US" altLang="ja-JP" i="1" dirty="0">
                <a:latin typeface="Bookman Old Style" panose="02050604050505020204" pitchFamily="18" charset="0"/>
              </a:rPr>
              <a:t>l</a:t>
            </a:r>
            <a:r>
              <a:rPr lang="en-US" altLang="ja-JP" dirty="0"/>
              <a:t> /2</a:t>
            </a:r>
            <a:r>
              <a:rPr lang="ja-JP" altLang="en-US" dirty="0"/>
              <a:t>③。</a:t>
            </a:r>
            <a:r>
              <a:rPr lang="en-US" altLang="ja-JP" dirty="0"/>
              <a:t> </a:t>
            </a:r>
            <a:endParaRPr lang="en-US" altLang="ja-JP" dirty="0">
              <a:latin typeface="Bookman Old Style" pitchFamily="18" charset="0"/>
              <a:ea typeface="ＭＳ Ｐゴシック" pitchFamily="50" charset="-128"/>
            </a:endParaRPr>
          </a:p>
        </p:txBody>
      </p:sp>
      <p:sp>
        <p:nvSpPr>
          <p:cNvPr id="105" name="Rectangle 61">
            <a:extLst>
              <a:ext uri="{FF2B5EF4-FFF2-40B4-BE49-F238E27FC236}">
                <a16:creationId xmlns:a16="http://schemas.microsoft.com/office/drawing/2014/main" id="{5860E15B-C704-4D13-A6F7-68FD1DA51829}"/>
              </a:ext>
            </a:extLst>
          </p:cNvPr>
          <p:cNvSpPr>
            <a:spLocks noChangeArrowheads="1"/>
          </p:cNvSpPr>
          <p:nvPr/>
        </p:nvSpPr>
        <p:spPr bwMode="auto">
          <a:xfrm>
            <a:off x="50331" y="5851110"/>
            <a:ext cx="913744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cs typeface="Times New Roman" panose="02020603050405020304" pitchFamily="18" charset="0"/>
              </a:rPr>
              <a:t>②を積分。</a:t>
            </a:r>
            <a:r>
              <a:rPr lang="en-US" altLang="ja-JP" i="1" dirty="0">
                <a:latin typeface="Bookman Old Style" panose="02050604050505020204" pitchFamily="18" charset="0"/>
              </a:rPr>
              <a:t>Y</a:t>
            </a:r>
            <a:r>
              <a:rPr lang="ja-JP" altLang="en-US" dirty="0">
                <a:cs typeface="Times New Roman" pitchFamily="18" charset="0"/>
              </a:rPr>
              <a:t>の初速度は</a:t>
            </a:r>
            <a:r>
              <a:rPr lang="en-US" altLang="ja-JP" dirty="0">
                <a:latin typeface="Symbol" panose="05050102010706020507" pitchFamily="18" charset="2"/>
              </a:rPr>
              <a:t>-</a:t>
            </a:r>
            <a:r>
              <a:rPr lang="en-US" altLang="ja-JP" i="1" dirty="0">
                <a:latin typeface="Bookman Old Style" panose="02050604050505020204" pitchFamily="18" charset="0"/>
              </a:rPr>
              <a:t>v </a:t>
            </a:r>
            <a:r>
              <a:rPr lang="en-US" altLang="ja-JP" dirty="0">
                <a:latin typeface="Symbol" panose="05050102010706020507" pitchFamily="18" charset="2"/>
              </a:rPr>
              <a:t>/</a:t>
            </a:r>
            <a:r>
              <a:rPr lang="en-US" altLang="ja-JP" dirty="0">
                <a:cs typeface="Times New Roman" pitchFamily="18" charset="0"/>
              </a:rPr>
              <a:t>2</a:t>
            </a:r>
            <a:r>
              <a:rPr lang="ja-JP" altLang="en-US" dirty="0"/>
              <a:t>なので　</a:t>
            </a:r>
            <a:r>
              <a:rPr lang="en-US" altLang="ja-JP" dirty="0">
                <a:solidFill>
                  <a:srgbClr val="000000"/>
                </a:solidFill>
                <a:latin typeface="Symbol" pitchFamily="18" charset="2"/>
                <a:ea typeface="ＭＳ Ｐゴシック" pitchFamily="50" charset="-128"/>
                <a:cs typeface="Times New Roman" pitchFamily="18" charset="0"/>
              </a:rPr>
              <a:t>=-</a:t>
            </a:r>
            <a:r>
              <a:rPr lang="en-US" altLang="ja-JP" i="1" dirty="0" err="1">
                <a:latin typeface="Bookman Old Style" panose="02050604050505020204" pitchFamily="18" charset="0"/>
              </a:rPr>
              <a:t>gt</a:t>
            </a:r>
            <a:r>
              <a:rPr lang="en-US" altLang="ja-JP" dirty="0">
                <a:latin typeface="Symbol" panose="05050102010706020507" pitchFamily="18" charset="2"/>
              </a:rPr>
              <a:t>-</a:t>
            </a:r>
            <a:r>
              <a:rPr lang="en-US" altLang="ja-JP" i="1" dirty="0">
                <a:latin typeface="Bookman Old Style" panose="02050604050505020204" pitchFamily="18" charset="0"/>
              </a:rPr>
              <a:t>v</a:t>
            </a:r>
            <a:r>
              <a:rPr lang="en-US" altLang="ja-JP" dirty="0"/>
              <a:t>/2</a:t>
            </a:r>
            <a:r>
              <a:rPr lang="ja-JP" altLang="en-US" dirty="0"/>
              <a:t>。</a:t>
            </a:r>
            <a:endParaRPr lang="en-US" altLang="ja-JP" dirty="0">
              <a:latin typeface="Bookman Old Style" pitchFamily="18" charset="0"/>
              <a:ea typeface="ＭＳ Ｐゴシック" pitchFamily="50" charset="-128"/>
            </a:endParaRPr>
          </a:p>
        </p:txBody>
      </p:sp>
      <p:graphicFrame>
        <p:nvGraphicFramePr>
          <p:cNvPr id="106" name="オブジェクト 105">
            <a:extLst>
              <a:ext uri="{FF2B5EF4-FFF2-40B4-BE49-F238E27FC236}">
                <a16:creationId xmlns:a16="http://schemas.microsoft.com/office/drawing/2014/main" id="{B0D0148F-BF34-41DF-8AA3-2C5496A06CC3}"/>
              </a:ext>
            </a:extLst>
          </p:cNvPr>
          <p:cNvGraphicFramePr>
            <a:graphicFrameLocks noChangeAspect="1"/>
          </p:cNvGraphicFramePr>
          <p:nvPr>
            <p:extLst>
              <p:ext uri="{D42A27DB-BD31-4B8C-83A1-F6EECF244321}">
                <p14:modId xmlns:p14="http://schemas.microsoft.com/office/powerpoint/2010/main" val="1262869678"/>
              </p:ext>
            </p:extLst>
          </p:nvPr>
        </p:nvGraphicFramePr>
        <p:xfrm>
          <a:off x="5526437" y="5892569"/>
          <a:ext cx="339725" cy="427037"/>
        </p:xfrm>
        <a:graphic>
          <a:graphicData uri="http://schemas.openxmlformats.org/presentationml/2006/ole">
            <mc:AlternateContent xmlns:mc="http://schemas.openxmlformats.org/markup-compatibility/2006">
              <mc:Choice xmlns:v="urn:schemas-microsoft-com:vml" Requires="v">
                <p:oleObj spid="_x0000_s168152" name="Equation" r:id="rId38" imgW="152280" imgH="190440" progId="Equation.DSMT4">
                  <p:embed/>
                </p:oleObj>
              </mc:Choice>
              <mc:Fallback>
                <p:oleObj name="Equation" r:id="rId38" imgW="152280" imgH="190440" progId="Equation.DSMT4">
                  <p:embed/>
                  <p:pic>
                    <p:nvPicPr>
                      <p:cNvPr id="103" name="オブジェクト 102">
                        <a:extLst>
                          <a:ext uri="{FF2B5EF4-FFF2-40B4-BE49-F238E27FC236}">
                            <a16:creationId xmlns:a16="http://schemas.microsoft.com/office/drawing/2014/main" id="{4BDCE2B7-6FD6-4978-8D4C-2CDFA27B66FB}"/>
                          </a:ext>
                        </a:extLst>
                      </p:cNvPr>
                      <p:cNvPicPr>
                        <a:picLocks noChangeAspect="1" noChangeArrowheads="1"/>
                      </p:cNvPicPr>
                      <p:nvPr/>
                    </p:nvPicPr>
                    <p:blipFill>
                      <a:blip r:embed="rId39"/>
                      <a:srcRect/>
                      <a:stretch>
                        <a:fillRect/>
                      </a:stretch>
                    </p:blipFill>
                    <p:spPr bwMode="auto">
                      <a:xfrm>
                        <a:off x="5526437" y="5892569"/>
                        <a:ext cx="339725" cy="427037"/>
                      </a:xfrm>
                      <a:prstGeom prst="rect">
                        <a:avLst/>
                      </a:prstGeom>
                      <a:noFill/>
                      <a:ln>
                        <a:noFill/>
                      </a:ln>
                    </p:spPr>
                  </p:pic>
                </p:oleObj>
              </mc:Fallback>
            </mc:AlternateContent>
          </a:graphicData>
        </a:graphic>
      </p:graphicFrame>
      <p:sp>
        <p:nvSpPr>
          <p:cNvPr id="107" name="Rectangle 61">
            <a:extLst>
              <a:ext uri="{FF2B5EF4-FFF2-40B4-BE49-F238E27FC236}">
                <a16:creationId xmlns:a16="http://schemas.microsoft.com/office/drawing/2014/main" id="{70F0D015-EBC9-419A-9B93-240A39C8994D}"/>
              </a:ext>
            </a:extLst>
          </p:cNvPr>
          <p:cNvSpPr>
            <a:spLocks noChangeArrowheads="1"/>
          </p:cNvSpPr>
          <p:nvPr/>
        </p:nvSpPr>
        <p:spPr bwMode="auto">
          <a:xfrm>
            <a:off x="42913" y="6320599"/>
            <a:ext cx="913744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cs typeface="Times New Roman" panose="02020603050405020304" pitchFamily="18" charset="0"/>
              </a:rPr>
              <a:t>これをさらに積分。</a:t>
            </a:r>
            <a:r>
              <a:rPr lang="en-US" altLang="ja-JP" i="1" dirty="0">
                <a:latin typeface="Bookman Old Style" panose="02050604050505020204" pitchFamily="18" charset="0"/>
              </a:rPr>
              <a:t>Y</a:t>
            </a:r>
            <a:r>
              <a:rPr lang="ja-JP" altLang="en-US" dirty="0">
                <a:cs typeface="Times New Roman" pitchFamily="18" charset="0"/>
              </a:rPr>
              <a:t>の初期値は</a:t>
            </a:r>
            <a:r>
              <a:rPr lang="en-US" altLang="ja-JP" dirty="0"/>
              <a:t>0</a:t>
            </a:r>
            <a:r>
              <a:rPr lang="ja-JP" altLang="en-US" dirty="0"/>
              <a:t>なので</a:t>
            </a:r>
            <a:r>
              <a:rPr lang="en-US" altLang="ja-JP" i="1" dirty="0">
                <a:latin typeface="Bookman Old Style" panose="02050604050505020204" pitchFamily="18" charset="0"/>
              </a:rPr>
              <a:t>Y</a:t>
            </a:r>
            <a:r>
              <a:rPr lang="en-US" altLang="ja-JP" dirty="0">
                <a:solidFill>
                  <a:srgbClr val="000000"/>
                </a:solidFill>
                <a:latin typeface="Symbol" pitchFamily="18" charset="2"/>
                <a:ea typeface="ＭＳ Ｐゴシック" pitchFamily="50" charset="-128"/>
                <a:cs typeface="Times New Roman" pitchFamily="18" charset="0"/>
              </a:rPr>
              <a:t>=-</a:t>
            </a:r>
            <a:r>
              <a:rPr lang="en-US" altLang="ja-JP" i="1" dirty="0">
                <a:latin typeface="Bookman Old Style" panose="02050604050505020204" pitchFamily="18" charset="0"/>
              </a:rPr>
              <a:t>gt</a:t>
            </a:r>
            <a:r>
              <a:rPr lang="en-US" altLang="ja-JP" baseline="30000" dirty="0"/>
              <a:t>2</a:t>
            </a:r>
            <a:r>
              <a:rPr lang="en-US" altLang="ja-JP" dirty="0"/>
              <a:t>/2</a:t>
            </a:r>
            <a:r>
              <a:rPr lang="en-US" altLang="ja-JP" dirty="0">
                <a:latin typeface="Symbol" panose="05050102010706020507" pitchFamily="18" charset="2"/>
              </a:rPr>
              <a:t>-</a:t>
            </a:r>
            <a:r>
              <a:rPr lang="en-US" altLang="ja-JP" i="1" dirty="0">
                <a:latin typeface="Bookman Old Style" panose="02050604050505020204" pitchFamily="18" charset="0"/>
              </a:rPr>
              <a:t>vt</a:t>
            </a:r>
            <a:r>
              <a:rPr lang="en-US" altLang="ja-JP" dirty="0"/>
              <a:t>/2</a:t>
            </a:r>
            <a:r>
              <a:rPr lang="ja-JP" altLang="en-US" dirty="0"/>
              <a:t>④。</a:t>
            </a:r>
            <a:r>
              <a:rPr lang="en-US" altLang="ja-JP" dirty="0"/>
              <a:t> </a:t>
            </a:r>
            <a:endParaRPr lang="en-US" altLang="ja-JP" dirty="0">
              <a:latin typeface="Bookman Old Style" pitchFamily="18" charset="0"/>
              <a:ea typeface="ＭＳ Ｐゴシック" pitchFamily="50" charset="-128"/>
            </a:endParaRPr>
          </a:p>
        </p:txBody>
      </p:sp>
    </p:spTree>
    <p:extLst>
      <p:ext uri="{BB962C8B-B14F-4D97-AF65-F5344CB8AC3E}">
        <p14:creationId xmlns:p14="http://schemas.microsoft.com/office/powerpoint/2010/main" val="1073158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8"/>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4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5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49"/>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50"/>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5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56"/>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57"/>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58"/>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54"/>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59"/>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60"/>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63"/>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61"/>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71"/>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73"/>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72"/>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62"/>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65"/>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nodeType="clickEffect">
                                  <p:stCondLst>
                                    <p:cond delay="0"/>
                                  </p:stCondLst>
                                  <p:childTnLst>
                                    <p:set>
                                      <p:cBhvr>
                                        <p:cTn id="108" dur="1" fill="hold">
                                          <p:stCondLst>
                                            <p:cond delay="0"/>
                                          </p:stCondLst>
                                        </p:cTn>
                                        <p:tgtEl>
                                          <p:spTgt spid="66"/>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grpId="0" nodeType="clickEffect">
                                  <p:stCondLst>
                                    <p:cond delay="0"/>
                                  </p:stCondLst>
                                  <p:childTnLst>
                                    <p:set>
                                      <p:cBhvr>
                                        <p:cTn id="112" dur="1" fill="hold">
                                          <p:stCondLst>
                                            <p:cond delay="0"/>
                                          </p:stCondLst>
                                        </p:cTn>
                                        <p:tgtEl>
                                          <p:spTgt spid="67"/>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68"/>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nodeType="clickEffect">
                                  <p:stCondLst>
                                    <p:cond delay="0"/>
                                  </p:stCondLst>
                                  <p:childTnLst>
                                    <p:set>
                                      <p:cBhvr>
                                        <p:cTn id="118" dur="1" fill="hold">
                                          <p:stCondLst>
                                            <p:cond delay="0"/>
                                          </p:stCondLst>
                                        </p:cTn>
                                        <p:tgtEl>
                                          <p:spTgt spid="64"/>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75"/>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nodeType="clickEffect">
                                  <p:stCondLst>
                                    <p:cond delay="0"/>
                                  </p:stCondLst>
                                  <p:childTnLst>
                                    <p:set>
                                      <p:cBhvr>
                                        <p:cTn id="126" dur="1" fill="hold">
                                          <p:stCondLst>
                                            <p:cond delay="0"/>
                                          </p:stCondLst>
                                        </p:cTn>
                                        <p:tgtEl>
                                          <p:spTgt spid="87"/>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nodeType="clickEffect">
                                  <p:stCondLst>
                                    <p:cond delay="0"/>
                                  </p:stCondLst>
                                  <p:childTnLst>
                                    <p:set>
                                      <p:cBhvr>
                                        <p:cTn id="130" dur="1" fill="hold">
                                          <p:stCondLst>
                                            <p:cond delay="0"/>
                                          </p:stCondLst>
                                        </p:cTn>
                                        <p:tgtEl>
                                          <p:spTgt spid="89"/>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nodeType="clickEffect">
                                  <p:stCondLst>
                                    <p:cond delay="0"/>
                                  </p:stCondLst>
                                  <p:childTnLst>
                                    <p:set>
                                      <p:cBhvr>
                                        <p:cTn id="134" dur="1" fill="hold">
                                          <p:stCondLst>
                                            <p:cond delay="0"/>
                                          </p:stCondLst>
                                        </p:cTn>
                                        <p:tgtEl>
                                          <p:spTgt spid="88"/>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nodeType="clickEffect">
                                  <p:stCondLst>
                                    <p:cond delay="0"/>
                                  </p:stCondLst>
                                  <p:childTnLst>
                                    <p:set>
                                      <p:cBhvr>
                                        <p:cTn id="138" dur="1" fill="hold">
                                          <p:stCondLst>
                                            <p:cond delay="0"/>
                                          </p:stCondLst>
                                        </p:cTn>
                                        <p:tgtEl>
                                          <p:spTgt spid="97"/>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grpId="0" nodeType="clickEffect">
                                  <p:stCondLst>
                                    <p:cond delay="0"/>
                                  </p:stCondLst>
                                  <p:childTnLst>
                                    <p:set>
                                      <p:cBhvr>
                                        <p:cTn id="142" dur="1" fill="hold">
                                          <p:stCondLst>
                                            <p:cond delay="0"/>
                                          </p:stCondLst>
                                        </p:cTn>
                                        <p:tgtEl>
                                          <p:spTgt spid="98"/>
                                        </p:tgtEl>
                                        <p:attrNameLst>
                                          <p:attrName>style.visibility</p:attrName>
                                        </p:attrNameLst>
                                      </p:cBhvr>
                                      <p:to>
                                        <p:strVal val="visible"/>
                                      </p:to>
                                    </p:set>
                                  </p:childTnLst>
                                </p:cTn>
                              </p:par>
                            </p:childTnLst>
                          </p:cTn>
                        </p:par>
                      </p:childTnLst>
                    </p:cTn>
                  </p:par>
                  <p:par>
                    <p:cTn id="143" fill="hold">
                      <p:stCondLst>
                        <p:cond delay="indefinite"/>
                      </p:stCondLst>
                      <p:childTnLst>
                        <p:par>
                          <p:cTn id="144" fill="hold">
                            <p:stCondLst>
                              <p:cond delay="0"/>
                            </p:stCondLst>
                            <p:childTnLst>
                              <p:par>
                                <p:cTn id="145" presetID="1" presetClass="entr" presetSubtype="0" fill="hold" nodeType="clickEffect">
                                  <p:stCondLst>
                                    <p:cond delay="0"/>
                                  </p:stCondLst>
                                  <p:childTnLst>
                                    <p:set>
                                      <p:cBhvr>
                                        <p:cTn id="146" dur="1" fill="hold">
                                          <p:stCondLst>
                                            <p:cond delay="0"/>
                                          </p:stCondLst>
                                        </p:cTn>
                                        <p:tgtEl>
                                          <p:spTgt spid="99"/>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grpId="0" nodeType="clickEffect">
                                  <p:stCondLst>
                                    <p:cond delay="0"/>
                                  </p:stCondLst>
                                  <p:childTnLst>
                                    <p:set>
                                      <p:cBhvr>
                                        <p:cTn id="150" dur="1" fill="hold">
                                          <p:stCondLst>
                                            <p:cond delay="0"/>
                                          </p:stCondLst>
                                        </p:cTn>
                                        <p:tgtEl>
                                          <p:spTgt spid="100"/>
                                        </p:tgtEl>
                                        <p:attrNameLst>
                                          <p:attrName>style.visibility</p:attrName>
                                        </p:attrNameLst>
                                      </p:cBhvr>
                                      <p:to>
                                        <p:strVal val="visible"/>
                                      </p:to>
                                    </p:set>
                                  </p:childTnLst>
                                </p:cTn>
                              </p:par>
                              <p:par>
                                <p:cTn id="151" presetID="1" presetClass="entr" presetSubtype="0" fill="hold" nodeType="withEffect">
                                  <p:stCondLst>
                                    <p:cond delay="0"/>
                                  </p:stCondLst>
                                  <p:childTnLst>
                                    <p:set>
                                      <p:cBhvr>
                                        <p:cTn id="152" dur="1" fill="hold">
                                          <p:stCondLst>
                                            <p:cond delay="0"/>
                                          </p:stCondLst>
                                        </p:cTn>
                                        <p:tgtEl>
                                          <p:spTgt spid="103"/>
                                        </p:tgtEl>
                                        <p:attrNameLst>
                                          <p:attrName>style.visibility</p:attrName>
                                        </p:attrNameLst>
                                      </p:cBhvr>
                                      <p:to>
                                        <p:strVal val="visible"/>
                                      </p:to>
                                    </p:set>
                                  </p:childTnLst>
                                </p:cTn>
                              </p:par>
                            </p:childTnLst>
                          </p:cTn>
                        </p:par>
                      </p:childTnLst>
                    </p:cTn>
                  </p:par>
                  <p:par>
                    <p:cTn id="153" fill="hold">
                      <p:stCondLst>
                        <p:cond delay="indefinite"/>
                      </p:stCondLst>
                      <p:childTnLst>
                        <p:par>
                          <p:cTn id="154" fill="hold">
                            <p:stCondLst>
                              <p:cond delay="0"/>
                            </p:stCondLst>
                            <p:childTnLst>
                              <p:par>
                                <p:cTn id="155" presetID="1" presetClass="entr" presetSubtype="0" fill="hold" nodeType="clickEffect">
                                  <p:stCondLst>
                                    <p:cond delay="0"/>
                                  </p:stCondLst>
                                  <p:childTnLst>
                                    <p:set>
                                      <p:cBhvr>
                                        <p:cTn id="156" dur="1" fill="hold">
                                          <p:stCondLst>
                                            <p:cond delay="0"/>
                                          </p:stCondLst>
                                        </p:cTn>
                                        <p:tgtEl>
                                          <p:spTgt spid="102"/>
                                        </p:tgtEl>
                                        <p:attrNameLst>
                                          <p:attrName>style.visibility</p:attrName>
                                        </p:attrNameLst>
                                      </p:cBhvr>
                                      <p:to>
                                        <p:strVal val="visible"/>
                                      </p:to>
                                    </p:set>
                                  </p:childTnLst>
                                </p:cTn>
                              </p:par>
                            </p:childTnLst>
                          </p:cTn>
                        </p:par>
                      </p:childTnLst>
                    </p:cTn>
                  </p:par>
                  <p:par>
                    <p:cTn id="157" fill="hold">
                      <p:stCondLst>
                        <p:cond delay="indefinite"/>
                      </p:stCondLst>
                      <p:childTnLst>
                        <p:par>
                          <p:cTn id="158" fill="hold">
                            <p:stCondLst>
                              <p:cond delay="0"/>
                            </p:stCondLst>
                            <p:childTnLst>
                              <p:par>
                                <p:cTn id="159" presetID="1" presetClass="entr" presetSubtype="0" fill="hold" grpId="0" nodeType="clickEffect">
                                  <p:stCondLst>
                                    <p:cond delay="0"/>
                                  </p:stCondLst>
                                  <p:childTnLst>
                                    <p:set>
                                      <p:cBhvr>
                                        <p:cTn id="160" dur="1" fill="hold">
                                          <p:stCondLst>
                                            <p:cond delay="0"/>
                                          </p:stCondLst>
                                        </p:cTn>
                                        <p:tgtEl>
                                          <p:spTgt spid="104"/>
                                        </p:tgtEl>
                                        <p:attrNameLst>
                                          <p:attrName>style.visibility</p:attrName>
                                        </p:attrNameLst>
                                      </p:cBhvr>
                                      <p:to>
                                        <p:strVal val="visible"/>
                                      </p:to>
                                    </p:set>
                                  </p:childTnLst>
                                </p:cTn>
                              </p:par>
                            </p:childTnLst>
                          </p:cTn>
                        </p:par>
                      </p:childTnLst>
                    </p:cTn>
                  </p:par>
                  <p:par>
                    <p:cTn id="161" fill="hold">
                      <p:stCondLst>
                        <p:cond delay="indefinite"/>
                      </p:stCondLst>
                      <p:childTnLst>
                        <p:par>
                          <p:cTn id="162" fill="hold">
                            <p:stCondLst>
                              <p:cond delay="0"/>
                            </p:stCondLst>
                            <p:childTnLst>
                              <p:par>
                                <p:cTn id="163" presetID="1" presetClass="entr" presetSubtype="0" fill="hold" grpId="0" nodeType="clickEffect">
                                  <p:stCondLst>
                                    <p:cond delay="0"/>
                                  </p:stCondLst>
                                  <p:childTnLst>
                                    <p:set>
                                      <p:cBhvr>
                                        <p:cTn id="164" dur="1" fill="hold">
                                          <p:stCondLst>
                                            <p:cond delay="0"/>
                                          </p:stCondLst>
                                        </p:cTn>
                                        <p:tgtEl>
                                          <p:spTgt spid="105"/>
                                        </p:tgtEl>
                                        <p:attrNameLst>
                                          <p:attrName>style.visibility</p:attrName>
                                        </p:attrNameLst>
                                      </p:cBhvr>
                                      <p:to>
                                        <p:strVal val="visible"/>
                                      </p:to>
                                    </p:set>
                                  </p:childTnLst>
                                </p:cTn>
                              </p:par>
                              <p:par>
                                <p:cTn id="165" presetID="1" presetClass="entr" presetSubtype="0" fill="hold" nodeType="withEffect">
                                  <p:stCondLst>
                                    <p:cond delay="0"/>
                                  </p:stCondLst>
                                  <p:childTnLst>
                                    <p:set>
                                      <p:cBhvr>
                                        <p:cTn id="166" dur="1" fill="hold">
                                          <p:stCondLst>
                                            <p:cond delay="0"/>
                                          </p:stCondLst>
                                        </p:cTn>
                                        <p:tgtEl>
                                          <p:spTgt spid="106"/>
                                        </p:tgtEl>
                                        <p:attrNameLst>
                                          <p:attrName>style.visibility</p:attrName>
                                        </p:attrNameLst>
                                      </p:cBhvr>
                                      <p:to>
                                        <p:strVal val="visible"/>
                                      </p:to>
                                    </p:set>
                                  </p:childTnLst>
                                </p:cTn>
                              </p:par>
                            </p:childTnLst>
                          </p:cTn>
                        </p:par>
                      </p:childTnLst>
                    </p:cTn>
                  </p:par>
                  <p:par>
                    <p:cTn id="167" fill="hold">
                      <p:stCondLst>
                        <p:cond delay="indefinite"/>
                      </p:stCondLst>
                      <p:childTnLst>
                        <p:par>
                          <p:cTn id="168" fill="hold">
                            <p:stCondLst>
                              <p:cond delay="0"/>
                            </p:stCondLst>
                            <p:childTnLst>
                              <p:par>
                                <p:cTn id="169" presetID="1" presetClass="entr" presetSubtype="0" fill="hold" grpId="0" nodeType="clickEffect">
                                  <p:stCondLst>
                                    <p:cond delay="0"/>
                                  </p:stCondLst>
                                  <p:childTnLst>
                                    <p:set>
                                      <p:cBhvr>
                                        <p:cTn id="170" dur="1" fill="hold">
                                          <p:stCondLst>
                                            <p:cond delay="0"/>
                                          </p:stCondLst>
                                        </p:cTn>
                                        <p:tgtEl>
                                          <p:spTgt spid="1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32" grpId="0"/>
      <p:bldP spid="33" grpId="0"/>
      <p:bldP spid="34" grpId="0"/>
      <p:bldP spid="36" grpId="0"/>
      <p:bldP spid="37" grpId="0" animBg="1"/>
      <p:bldP spid="39" grpId="0" animBg="1"/>
      <p:bldP spid="41" grpId="0"/>
      <p:bldP spid="42" grpId="0" animBg="1"/>
      <p:bldP spid="44" grpId="0"/>
      <p:bldP spid="47" grpId="0"/>
      <p:bldP spid="50" grpId="0"/>
      <p:bldP spid="53" grpId="0" animBg="1"/>
      <p:bldP spid="55" grpId="0" animBg="1"/>
      <p:bldP spid="57" grpId="0"/>
      <p:bldP spid="58" grpId="0" animBg="1"/>
      <p:bldP spid="59" grpId="0"/>
      <p:bldP spid="60" grpId="0"/>
      <p:bldP spid="62" grpId="0"/>
      <p:bldP spid="63" grpId="0" animBg="1"/>
      <p:bldP spid="65" grpId="0" animBg="1"/>
      <p:bldP spid="67" grpId="0"/>
      <p:bldP spid="68" grpId="0" animBg="1"/>
      <p:bldP spid="71" grpId="0"/>
      <p:bldP spid="73" grpId="0" animBg="1"/>
      <p:bldP spid="75" grpId="0"/>
      <p:bldP spid="98" grpId="0"/>
      <p:bldP spid="100" grpId="0"/>
      <p:bldP spid="104" grpId="0"/>
      <p:bldP spid="105" grpId="0"/>
      <p:bldP spid="10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36"/>
          <p:cNvSpPr>
            <a:spLocks noChangeArrowheads="1"/>
          </p:cNvSpPr>
          <p:nvPr/>
        </p:nvSpPr>
        <p:spPr bwMode="auto">
          <a:xfrm>
            <a:off x="0" y="904"/>
            <a:ext cx="108234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sz="2800" b="0" dirty="0">
                <a:solidFill>
                  <a:srgbClr val="3333CC"/>
                </a:solidFill>
                <a:latin typeface="ＭＳ ゴシック" pitchFamily="49" charset="-128"/>
                <a:ea typeface="ＭＳ ゴシック" pitchFamily="49" charset="-128"/>
                <a:cs typeface="Times New Roman" pitchFamily="18" charset="0"/>
              </a:rPr>
              <a:t>例</a:t>
            </a:r>
            <a:r>
              <a:rPr lang="en-US" altLang="ja-JP" sz="2800" b="0" dirty="0">
                <a:solidFill>
                  <a:srgbClr val="3333CC"/>
                </a:solidFill>
                <a:ea typeface="ＭＳ ゴシック" pitchFamily="49" charset="-128"/>
                <a:cs typeface="Times New Roman" panose="02020603050405020304" pitchFamily="18" charset="0"/>
              </a:rPr>
              <a:t>2</a:t>
            </a:r>
            <a:r>
              <a:rPr lang="ja-JP" altLang="en-US" sz="2800" b="0" dirty="0">
                <a:solidFill>
                  <a:srgbClr val="3333CC"/>
                </a:solidFill>
                <a:latin typeface="ＭＳ ゴシック" pitchFamily="49" charset="-128"/>
                <a:ea typeface="ＭＳ ゴシック" pitchFamily="49" charset="-128"/>
                <a:cs typeface="Times New Roman" pitchFamily="18" charset="0"/>
              </a:rPr>
              <a:t>　</a:t>
            </a:r>
          </a:p>
        </p:txBody>
      </p:sp>
      <p:sp>
        <p:nvSpPr>
          <p:cNvPr id="56" name="Rectangle 74">
            <a:extLst>
              <a:ext uri="{FF2B5EF4-FFF2-40B4-BE49-F238E27FC236}">
                <a16:creationId xmlns:a16="http://schemas.microsoft.com/office/drawing/2014/main" id="{626F4A0F-6D08-4A1A-8ECA-1E7BAD0CF966}"/>
              </a:ext>
            </a:extLst>
          </p:cNvPr>
          <p:cNvSpPr>
            <a:spLocks noChangeArrowheads="1"/>
          </p:cNvSpPr>
          <p:nvPr/>
        </p:nvSpPr>
        <p:spPr bwMode="auto">
          <a:xfrm>
            <a:off x="852645" y="-22602"/>
            <a:ext cx="82913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r>
              <a:rPr lang="ja-JP" altLang="en-US" sz="2800" dirty="0">
                <a:solidFill>
                  <a:srgbClr val="000000"/>
                </a:solidFill>
              </a:rPr>
              <a:t>前問で</a:t>
            </a:r>
            <a:r>
              <a:rPr lang="en-US" altLang="ja-JP" sz="2800" i="1" dirty="0">
                <a:solidFill>
                  <a:srgbClr val="000000"/>
                </a:solidFill>
                <a:latin typeface="Bookman Old Style" pitchFamily="18" charset="0"/>
              </a:rPr>
              <a:t>t </a:t>
            </a:r>
            <a:r>
              <a:rPr lang="en-US" altLang="ja-JP" sz="2800" dirty="0">
                <a:solidFill>
                  <a:srgbClr val="000000"/>
                </a:solidFill>
                <a:latin typeface="Symbol" panose="05050102010706020507" pitchFamily="18" charset="2"/>
                <a:cs typeface="Times New Roman" panose="02020603050405020304" pitchFamily="18" charset="0"/>
              </a:rPr>
              <a:t>=</a:t>
            </a:r>
            <a:r>
              <a:rPr lang="en-US" altLang="ja-JP" sz="2800" dirty="0">
                <a:solidFill>
                  <a:srgbClr val="000000"/>
                </a:solidFill>
              </a:rPr>
              <a:t>0</a:t>
            </a:r>
            <a:r>
              <a:rPr lang="ja-JP" altLang="en-US" sz="2800" dirty="0">
                <a:solidFill>
                  <a:srgbClr val="000000"/>
                </a:solidFill>
              </a:rPr>
              <a:t>のとき球は高さ</a:t>
            </a:r>
            <a:r>
              <a:rPr lang="en-US" altLang="ja-JP" sz="2800" i="1" dirty="0">
                <a:solidFill>
                  <a:srgbClr val="000000"/>
                </a:solidFill>
                <a:latin typeface="Bookman Old Style" pitchFamily="18" charset="0"/>
              </a:rPr>
              <a:t>h</a:t>
            </a:r>
            <a:r>
              <a:rPr lang="ja-JP" altLang="en-US" sz="2800" dirty="0">
                <a:solidFill>
                  <a:srgbClr val="000000"/>
                </a:solidFill>
              </a:rPr>
              <a:t>にあったとする。</a:t>
            </a:r>
          </a:p>
        </p:txBody>
      </p:sp>
      <p:sp>
        <p:nvSpPr>
          <p:cNvPr id="61" name="Rectangle 76">
            <a:extLst>
              <a:ext uri="{FF2B5EF4-FFF2-40B4-BE49-F238E27FC236}">
                <a16:creationId xmlns:a16="http://schemas.microsoft.com/office/drawing/2014/main" id="{F9AEEAFD-5095-4814-9FD6-964C03F09A21}"/>
              </a:ext>
            </a:extLst>
          </p:cNvPr>
          <p:cNvSpPr>
            <a:spLocks noChangeArrowheads="1"/>
          </p:cNvSpPr>
          <p:nvPr/>
        </p:nvSpPr>
        <p:spPr bwMode="auto">
          <a:xfrm>
            <a:off x="-13284" y="1007992"/>
            <a:ext cx="551144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r>
              <a:rPr lang="ja-JP" altLang="en-US" sz="2800" dirty="0">
                <a:solidFill>
                  <a:srgbClr val="000000"/>
                </a:solidFill>
              </a:rPr>
              <a:t>物体の位置エネルギー</a:t>
            </a:r>
            <a:r>
              <a:rPr lang="en-US" altLang="ja-JP" sz="2800" i="1" dirty="0">
                <a:solidFill>
                  <a:srgbClr val="000000"/>
                </a:solidFill>
              </a:rPr>
              <a:t>U</a:t>
            </a:r>
            <a:r>
              <a:rPr lang="ja-JP" altLang="en-US" sz="2800" dirty="0">
                <a:solidFill>
                  <a:srgbClr val="000000"/>
                </a:solidFill>
              </a:rPr>
              <a:t>を求めよ。</a:t>
            </a:r>
          </a:p>
        </p:txBody>
      </p:sp>
      <p:sp>
        <p:nvSpPr>
          <p:cNvPr id="62" name="Rectangle 76">
            <a:extLst>
              <a:ext uri="{FF2B5EF4-FFF2-40B4-BE49-F238E27FC236}">
                <a16:creationId xmlns:a16="http://schemas.microsoft.com/office/drawing/2014/main" id="{E79EE8BE-186E-4EC0-93C2-240E7A85DED5}"/>
              </a:ext>
            </a:extLst>
          </p:cNvPr>
          <p:cNvSpPr>
            <a:spLocks noChangeArrowheads="1"/>
          </p:cNvSpPr>
          <p:nvPr/>
        </p:nvSpPr>
        <p:spPr bwMode="auto">
          <a:xfrm>
            <a:off x="-13284" y="492324"/>
            <a:ext cx="582338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r>
              <a:rPr lang="ja-JP" altLang="en-US" sz="2800" dirty="0">
                <a:solidFill>
                  <a:srgbClr val="000000"/>
                </a:solidFill>
              </a:rPr>
              <a:t>球の</a:t>
            </a:r>
            <a:r>
              <a:rPr lang="ja-JP" altLang="en-US" sz="2800" dirty="0"/>
              <a:t>並</a:t>
            </a:r>
            <a:r>
              <a:rPr lang="ja-JP" altLang="en-US" sz="2800" dirty="0">
                <a:solidFill>
                  <a:srgbClr val="000000"/>
                </a:solidFill>
              </a:rPr>
              <a:t>進運動エネルギー</a:t>
            </a:r>
            <a:r>
              <a:rPr lang="en-US" altLang="ja-JP" sz="2800" i="1" dirty="0">
                <a:solidFill>
                  <a:srgbClr val="000000"/>
                </a:solidFill>
                <a:latin typeface="Bookman Old Style" panose="02050604050505020204" pitchFamily="18" charset="0"/>
              </a:rPr>
              <a:t>K</a:t>
            </a:r>
            <a:endParaRPr lang="ja-JP" altLang="en-US" sz="2800" i="1" dirty="0">
              <a:solidFill>
                <a:srgbClr val="000000"/>
              </a:solidFill>
              <a:latin typeface="Bookman Old Style" panose="02050604050505020204" pitchFamily="18" charset="0"/>
            </a:endParaRPr>
          </a:p>
        </p:txBody>
      </p:sp>
      <p:sp>
        <p:nvSpPr>
          <p:cNvPr id="63" name="Rectangle 76">
            <a:extLst>
              <a:ext uri="{FF2B5EF4-FFF2-40B4-BE49-F238E27FC236}">
                <a16:creationId xmlns:a16="http://schemas.microsoft.com/office/drawing/2014/main" id="{88F6119D-A491-42A1-A259-541CA2B26072}"/>
              </a:ext>
            </a:extLst>
          </p:cNvPr>
          <p:cNvSpPr>
            <a:spLocks noChangeArrowheads="1"/>
          </p:cNvSpPr>
          <p:nvPr/>
        </p:nvSpPr>
        <p:spPr bwMode="auto">
          <a:xfrm>
            <a:off x="4389427" y="490316"/>
            <a:ext cx="390192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r>
              <a:rPr lang="ja-JP" altLang="en-US" sz="2800" dirty="0">
                <a:solidFill>
                  <a:srgbClr val="000000"/>
                </a:solidFill>
              </a:rPr>
              <a:t>回転運動エネルギー</a:t>
            </a:r>
            <a:r>
              <a:rPr lang="en-US" altLang="ja-JP" sz="2800" i="1" dirty="0">
                <a:solidFill>
                  <a:srgbClr val="000000"/>
                </a:solidFill>
                <a:latin typeface="Bookman Old Style" panose="02050604050505020204" pitchFamily="18" charset="0"/>
              </a:rPr>
              <a:t>K</a:t>
            </a:r>
            <a:r>
              <a:rPr lang="en-US" altLang="ja-JP" sz="2800" baseline="-25000" dirty="0">
                <a:solidFill>
                  <a:srgbClr val="000000"/>
                </a:solidFill>
                <a:latin typeface="Bookman Old Style" panose="02050604050505020204" pitchFamily="18" charset="0"/>
              </a:rPr>
              <a:t>r</a:t>
            </a:r>
            <a:endParaRPr lang="ja-JP" altLang="en-US" sz="2800" baseline="-25000" dirty="0">
              <a:solidFill>
                <a:srgbClr val="000000"/>
              </a:solidFill>
            </a:endParaRPr>
          </a:p>
        </p:txBody>
      </p:sp>
      <p:graphicFrame>
        <p:nvGraphicFramePr>
          <p:cNvPr id="64" name="Object 87">
            <a:extLst>
              <a:ext uri="{FF2B5EF4-FFF2-40B4-BE49-F238E27FC236}">
                <a16:creationId xmlns:a16="http://schemas.microsoft.com/office/drawing/2014/main" id="{26E7FADE-CC6A-4B2C-8A2A-7B62C0B24657}"/>
              </a:ext>
            </a:extLst>
          </p:cNvPr>
          <p:cNvGraphicFramePr>
            <a:graphicFrameLocks noChangeAspect="1"/>
          </p:cNvGraphicFramePr>
          <p:nvPr>
            <p:extLst>
              <p:ext uri="{D42A27DB-BD31-4B8C-83A1-F6EECF244321}">
                <p14:modId xmlns:p14="http://schemas.microsoft.com/office/powerpoint/2010/main" val="2835857980"/>
              </p:ext>
            </p:extLst>
          </p:nvPr>
        </p:nvGraphicFramePr>
        <p:xfrm>
          <a:off x="641649" y="1480010"/>
          <a:ext cx="2351088" cy="511175"/>
        </p:xfrm>
        <a:graphic>
          <a:graphicData uri="http://schemas.openxmlformats.org/presentationml/2006/ole">
            <mc:AlternateContent xmlns:mc="http://schemas.openxmlformats.org/markup-compatibility/2006">
              <mc:Choice xmlns:v="urn:schemas-microsoft-com:vml" Requires="v">
                <p:oleObj spid="_x0000_s121643" name="Equation" r:id="rId3" imgW="914400" imgH="203040" progId="Equation.DSMT4">
                  <p:embed/>
                </p:oleObj>
              </mc:Choice>
              <mc:Fallback>
                <p:oleObj name="Equation" r:id="rId3" imgW="914400" imgH="203040" progId="Equation.DSMT4">
                  <p:embed/>
                  <p:pic>
                    <p:nvPicPr>
                      <p:cNvPr id="64" name="Object 87">
                        <a:extLst>
                          <a:ext uri="{FF2B5EF4-FFF2-40B4-BE49-F238E27FC236}">
                            <a16:creationId xmlns:a16="http://schemas.microsoft.com/office/drawing/2014/main" id="{26E7FADE-CC6A-4B2C-8A2A-7B62C0B24657}"/>
                          </a:ext>
                        </a:extLst>
                      </p:cNvPr>
                      <p:cNvPicPr>
                        <a:picLocks noChangeAspect="1" noChangeArrowheads="1"/>
                      </p:cNvPicPr>
                      <p:nvPr/>
                    </p:nvPicPr>
                    <p:blipFill>
                      <a:blip r:embed="rId4"/>
                      <a:srcRect/>
                      <a:stretch>
                        <a:fillRect/>
                      </a:stretch>
                    </p:blipFill>
                    <p:spPr bwMode="auto">
                      <a:xfrm>
                        <a:off x="641649" y="1480010"/>
                        <a:ext cx="2351088" cy="511175"/>
                      </a:xfrm>
                      <a:prstGeom prst="rect">
                        <a:avLst/>
                      </a:prstGeom>
                      <a:noFill/>
                    </p:spPr>
                  </p:pic>
                </p:oleObj>
              </mc:Fallback>
            </mc:AlternateContent>
          </a:graphicData>
        </a:graphic>
      </p:graphicFrame>
      <p:sp>
        <p:nvSpPr>
          <p:cNvPr id="65" name="Rectangle 85">
            <a:extLst>
              <a:ext uri="{FF2B5EF4-FFF2-40B4-BE49-F238E27FC236}">
                <a16:creationId xmlns:a16="http://schemas.microsoft.com/office/drawing/2014/main" id="{5A01B5DD-C390-4846-B2D6-B1B5AB83C380}"/>
              </a:ext>
            </a:extLst>
          </p:cNvPr>
          <p:cNvSpPr>
            <a:spLocks noChangeArrowheads="1"/>
          </p:cNvSpPr>
          <p:nvPr/>
        </p:nvSpPr>
        <p:spPr bwMode="auto">
          <a:xfrm>
            <a:off x="3088735" y="1440158"/>
            <a:ext cx="2845839" cy="6429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69" name="Rectangle 36">
            <a:extLst>
              <a:ext uri="{FF2B5EF4-FFF2-40B4-BE49-F238E27FC236}">
                <a16:creationId xmlns:a16="http://schemas.microsoft.com/office/drawing/2014/main" id="{2FC2380B-1B15-486F-9640-9C565B5049C0}"/>
              </a:ext>
            </a:extLst>
          </p:cNvPr>
          <p:cNvSpPr>
            <a:spLocks noChangeArrowheads="1"/>
          </p:cNvSpPr>
          <p:nvPr/>
        </p:nvSpPr>
        <p:spPr bwMode="auto">
          <a:xfrm>
            <a:off x="-22645" y="1462401"/>
            <a:ext cx="9028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spcBef>
                <a:spcPct val="0"/>
              </a:spcBef>
            </a:pPr>
            <a:r>
              <a:rPr lang="ja-JP" altLang="en-US" sz="2800" b="0" dirty="0">
                <a:solidFill>
                  <a:srgbClr val="3333CC"/>
                </a:solidFill>
                <a:latin typeface="ＭＳ ゴシック" pitchFamily="49" charset="-128"/>
                <a:ea typeface="ＭＳ ゴシック" pitchFamily="49" charset="-128"/>
                <a:cs typeface="Times New Roman" pitchFamily="18" charset="0"/>
              </a:rPr>
              <a:t>解　</a:t>
            </a:r>
          </a:p>
        </p:txBody>
      </p:sp>
      <p:graphicFrame>
        <p:nvGraphicFramePr>
          <p:cNvPr id="70" name="Object 87">
            <a:extLst>
              <a:ext uri="{FF2B5EF4-FFF2-40B4-BE49-F238E27FC236}">
                <a16:creationId xmlns:a16="http://schemas.microsoft.com/office/drawing/2014/main" id="{F34DF5D7-9E85-4D1B-A1F0-2089B8F91100}"/>
              </a:ext>
            </a:extLst>
          </p:cNvPr>
          <p:cNvGraphicFramePr>
            <a:graphicFrameLocks noChangeAspect="1"/>
          </p:cNvGraphicFramePr>
          <p:nvPr>
            <p:extLst>
              <p:ext uri="{D42A27DB-BD31-4B8C-83A1-F6EECF244321}">
                <p14:modId xmlns:p14="http://schemas.microsoft.com/office/powerpoint/2010/main" val="818294863"/>
              </p:ext>
            </p:extLst>
          </p:nvPr>
        </p:nvGraphicFramePr>
        <p:xfrm>
          <a:off x="3163089" y="1468885"/>
          <a:ext cx="2546350" cy="576262"/>
        </p:xfrm>
        <a:graphic>
          <a:graphicData uri="http://schemas.openxmlformats.org/presentationml/2006/ole">
            <mc:AlternateContent xmlns:mc="http://schemas.openxmlformats.org/markup-compatibility/2006">
              <mc:Choice xmlns:v="urn:schemas-microsoft-com:vml" Requires="v">
                <p:oleObj spid="_x0000_s121644" name="Equation" r:id="rId5" imgW="990360" imgH="228600" progId="Equation.DSMT4">
                  <p:embed/>
                </p:oleObj>
              </mc:Choice>
              <mc:Fallback>
                <p:oleObj name="Equation" r:id="rId5" imgW="990360" imgH="228600" progId="Equation.DSMT4">
                  <p:embed/>
                  <p:pic>
                    <p:nvPicPr>
                      <p:cNvPr id="70" name="Object 87">
                        <a:extLst>
                          <a:ext uri="{FF2B5EF4-FFF2-40B4-BE49-F238E27FC236}">
                            <a16:creationId xmlns:a16="http://schemas.microsoft.com/office/drawing/2014/main" id="{F34DF5D7-9E85-4D1B-A1F0-2089B8F91100}"/>
                          </a:ext>
                        </a:extLst>
                      </p:cNvPr>
                      <p:cNvPicPr>
                        <a:picLocks noChangeAspect="1" noChangeArrowheads="1"/>
                      </p:cNvPicPr>
                      <p:nvPr/>
                    </p:nvPicPr>
                    <p:blipFill>
                      <a:blip r:embed="rId6"/>
                      <a:srcRect/>
                      <a:stretch>
                        <a:fillRect/>
                      </a:stretch>
                    </p:blipFill>
                    <p:spPr bwMode="auto">
                      <a:xfrm>
                        <a:off x="3163089" y="1468885"/>
                        <a:ext cx="2546350" cy="576262"/>
                      </a:xfrm>
                      <a:prstGeom prst="rect">
                        <a:avLst/>
                      </a:prstGeom>
                      <a:noFill/>
                    </p:spPr>
                  </p:pic>
                </p:oleObj>
              </mc:Fallback>
            </mc:AlternateContent>
          </a:graphicData>
        </a:graphic>
      </p:graphicFrame>
      <p:graphicFrame>
        <p:nvGraphicFramePr>
          <p:cNvPr id="71" name="Object 87">
            <a:extLst>
              <a:ext uri="{FF2B5EF4-FFF2-40B4-BE49-F238E27FC236}">
                <a16:creationId xmlns:a16="http://schemas.microsoft.com/office/drawing/2014/main" id="{1833FEC5-3D86-4883-8BC8-00BFE4A5E50C}"/>
              </a:ext>
            </a:extLst>
          </p:cNvPr>
          <p:cNvGraphicFramePr>
            <a:graphicFrameLocks noChangeAspect="1"/>
          </p:cNvGraphicFramePr>
          <p:nvPr>
            <p:extLst>
              <p:ext uri="{D42A27DB-BD31-4B8C-83A1-F6EECF244321}">
                <p14:modId xmlns:p14="http://schemas.microsoft.com/office/powerpoint/2010/main" val="2483406369"/>
              </p:ext>
            </p:extLst>
          </p:nvPr>
        </p:nvGraphicFramePr>
        <p:xfrm>
          <a:off x="5867059" y="1648054"/>
          <a:ext cx="327025" cy="288925"/>
        </p:xfrm>
        <a:graphic>
          <a:graphicData uri="http://schemas.openxmlformats.org/presentationml/2006/ole">
            <mc:AlternateContent xmlns:mc="http://schemas.openxmlformats.org/markup-compatibility/2006">
              <mc:Choice xmlns:v="urn:schemas-microsoft-com:vml" Requires="v">
                <p:oleObj spid="_x0000_s121645" name="Equation" r:id="rId7" imgW="126720" imgH="114120" progId="Equation.DSMT4">
                  <p:embed/>
                </p:oleObj>
              </mc:Choice>
              <mc:Fallback>
                <p:oleObj name="Equation" r:id="rId7" imgW="126720" imgH="114120" progId="Equation.DSMT4">
                  <p:embed/>
                  <p:pic>
                    <p:nvPicPr>
                      <p:cNvPr id="71" name="Object 87">
                        <a:extLst>
                          <a:ext uri="{FF2B5EF4-FFF2-40B4-BE49-F238E27FC236}">
                            <a16:creationId xmlns:a16="http://schemas.microsoft.com/office/drawing/2014/main" id="{1833FEC5-3D86-4883-8BC8-00BFE4A5E50C}"/>
                          </a:ext>
                        </a:extLst>
                      </p:cNvPr>
                      <p:cNvPicPr>
                        <a:picLocks noChangeAspect="1" noChangeArrowheads="1"/>
                      </p:cNvPicPr>
                      <p:nvPr/>
                    </p:nvPicPr>
                    <p:blipFill>
                      <a:blip r:embed="rId8"/>
                      <a:srcRect/>
                      <a:stretch>
                        <a:fillRect/>
                      </a:stretch>
                    </p:blipFill>
                    <p:spPr bwMode="auto">
                      <a:xfrm>
                        <a:off x="5867059" y="1648054"/>
                        <a:ext cx="327025" cy="288925"/>
                      </a:xfrm>
                      <a:prstGeom prst="rect">
                        <a:avLst/>
                      </a:prstGeom>
                      <a:noFill/>
                    </p:spPr>
                  </p:pic>
                </p:oleObj>
              </mc:Fallback>
            </mc:AlternateContent>
          </a:graphicData>
        </a:graphic>
      </p:graphicFrame>
      <p:sp>
        <p:nvSpPr>
          <p:cNvPr id="72" name="Rectangle 85">
            <a:extLst>
              <a:ext uri="{FF2B5EF4-FFF2-40B4-BE49-F238E27FC236}">
                <a16:creationId xmlns:a16="http://schemas.microsoft.com/office/drawing/2014/main" id="{801DF6B2-2EB2-4D96-BDAA-6ABA43465987}"/>
              </a:ext>
            </a:extLst>
          </p:cNvPr>
          <p:cNvSpPr>
            <a:spLocks noChangeArrowheads="1"/>
          </p:cNvSpPr>
          <p:nvPr/>
        </p:nvSpPr>
        <p:spPr bwMode="auto">
          <a:xfrm>
            <a:off x="6209659" y="1420365"/>
            <a:ext cx="2613314" cy="6429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graphicFrame>
        <p:nvGraphicFramePr>
          <p:cNvPr id="73" name="Object 87">
            <a:extLst>
              <a:ext uri="{FF2B5EF4-FFF2-40B4-BE49-F238E27FC236}">
                <a16:creationId xmlns:a16="http://schemas.microsoft.com/office/drawing/2014/main" id="{4A2B9798-899D-492A-929B-428E59DAF0DC}"/>
              </a:ext>
            </a:extLst>
          </p:cNvPr>
          <p:cNvGraphicFramePr>
            <a:graphicFrameLocks noChangeAspect="1"/>
          </p:cNvGraphicFramePr>
          <p:nvPr>
            <p:extLst>
              <p:ext uri="{D42A27DB-BD31-4B8C-83A1-F6EECF244321}">
                <p14:modId xmlns:p14="http://schemas.microsoft.com/office/powerpoint/2010/main" val="2562422991"/>
              </p:ext>
            </p:extLst>
          </p:nvPr>
        </p:nvGraphicFramePr>
        <p:xfrm>
          <a:off x="6383338" y="1449388"/>
          <a:ext cx="2351087" cy="576262"/>
        </p:xfrm>
        <a:graphic>
          <a:graphicData uri="http://schemas.openxmlformats.org/presentationml/2006/ole">
            <mc:AlternateContent xmlns:mc="http://schemas.openxmlformats.org/markup-compatibility/2006">
              <mc:Choice xmlns:v="urn:schemas-microsoft-com:vml" Requires="v">
                <p:oleObj spid="_x0000_s121646" name="Equation" r:id="rId9" imgW="914400" imgH="228600" progId="Equation.DSMT4">
                  <p:embed/>
                </p:oleObj>
              </mc:Choice>
              <mc:Fallback>
                <p:oleObj name="Equation" r:id="rId9" imgW="914400" imgH="228600" progId="Equation.DSMT4">
                  <p:embed/>
                  <p:pic>
                    <p:nvPicPr>
                      <p:cNvPr id="73" name="Object 87">
                        <a:extLst>
                          <a:ext uri="{FF2B5EF4-FFF2-40B4-BE49-F238E27FC236}">
                            <a16:creationId xmlns:a16="http://schemas.microsoft.com/office/drawing/2014/main" id="{4A2B9798-899D-492A-929B-428E59DAF0DC}"/>
                          </a:ext>
                        </a:extLst>
                      </p:cNvPr>
                      <p:cNvPicPr>
                        <a:picLocks noChangeAspect="1" noChangeArrowheads="1"/>
                      </p:cNvPicPr>
                      <p:nvPr/>
                    </p:nvPicPr>
                    <p:blipFill>
                      <a:blip r:embed="rId10"/>
                      <a:srcRect/>
                      <a:stretch>
                        <a:fillRect/>
                      </a:stretch>
                    </p:blipFill>
                    <p:spPr bwMode="auto">
                      <a:xfrm>
                        <a:off x="6383338" y="1449388"/>
                        <a:ext cx="2351087" cy="576262"/>
                      </a:xfrm>
                      <a:prstGeom prst="rect">
                        <a:avLst/>
                      </a:prstGeom>
                      <a:noFill/>
                    </p:spPr>
                  </p:pic>
                </p:oleObj>
              </mc:Fallback>
            </mc:AlternateContent>
          </a:graphicData>
        </a:graphic>
      </p:graphicFrame>
      <p:graphicFrame>
        <p:nvGraphicFramePr>
          <p:cNvPr id="74" name="Object 87">
            <a:extLst>
              <a:ext uri="{FF2B5EF4-FFF2-40B4-BE49-F238E27FC236}">
                <a16:creationId xmlns:a16="http://schemas.microsoft.com/office/drawing/2014/main" id="{C63D7F5E-083B-48F0-AE16-F284B85E5DCD}"/>
              </a:ext>
            </a:extLst>
          </p:cNvPr>
          <p:cNvGraphicFramePr>
            <a:graphicFrameLocks noChangeAspect="1"/>
          </p:cNvGraphicFramePr>
          <p:nvPr>
            <p:extLst>
              <p:ext uri="{D42A27DB-BD31-4B8C-83A1-F6EECF244321}">
                <p14:modId xmlns:p14="http://schemas.microsoft.com/office/powerpoint/2010/main" val="3856455961"/>
              </p:ext>
            </p:extLst>
          </p:nvPr>
        </p:nvGraphicFramePr>
        <p:xfrm>
          <a:off x="14278" y="2108040"/>
          <a:ext cx="2286000" cy="606425"/>
        </p:xfrm>
        <a:graphic>
          <a:graphicData uri="http://schemas.openxmlformats.org/presentationml/2006/ole">
            <mc:AlternateContent xmlns:mc="http://schemas.openxmlformats.org/markup-compatibility/2006">
              <mc:Choice xmlns:v="urn:schemas-microsoft-com:vml" Requires="v">
                <p:oleObj spid="_x0000_s121647" name="Equation" r:id="rId11" imgW="888840" imgH="241200" progId="Equation.DSMT4">
                  <p:embed/>
                </p:oleObj>
              </mc:Choice>
              <mc:Fallback>
                <p:oleObj name="Equation" r:id="rId11" imgW="888840" imgH="241200" progId="Equation.DSMT4">
                  <p:embed/>
                  <p:pic>
                    <p:nvPicPr>
                      <p:cNvPr id="74" name="Object 87">
                        <a:extLst>
                          <a:ext uri="{FF2B5EF4-FFF2-40B4-BE49-F238E27FC236}">
                            <a16:creationId xmlns:a16="http://schemas.microsoft.com/office/drawing/2014/main" id="{C63D7F5E-083B-48F0-AE16-F284B85E5DCD}"/>
                          </a:ext>
                        </a:extLst>
                      </p:cNvPr>
                      <p:cNvPicPr>
                        <a:picLocks noChangeAspect="1" noChangeArrowheads="1"/>
                      </p:cNvPicPr>
                      <p:nvPr/>
                    </p:nvPicPr>
                    <p:blipFill>
                      <a:blip r:embed="rId12"/>
                      <a:srcRect/>
                      <a:stretch>
                        <a:fillRect/>
                      </a:stretch>
                    </p:blipFill>
                    <p:spPr bwMode="auto">
                      <a:xfrm>
                        <a:off x="14278" y="2108040"/>
                        <a:ext cx="2286000" cy="606425"/>
                      </a:xfrm>
                      <a:prstGeom prst="rect">
                        <a:avLst/>
                      </a:prstGeom>
                      <a:noFill/>
                    </p:spPr>
                  </p:pic>
                </p:oleObj>
              </mc:Fallback>
            </mc:AlternateContent>
          </a:graphicData>
        </a:graphic>
      </p:graphicFrame>
      <p:sp>
        <p:nvSpPr>
          <p:cNvPr id="75" name="Rectangle 85">
            <a:extLst>
              <a:ext uri="{FF2B5EF4-FFF2-40B4-BE49-F238E27FC236}">
                <a16:creationId xmlns:a16="http://schemas.microsoft.com/office/drawing/2014/main" id="{8D907255-A076-4763-97F2-575D4E083E56}"/>
              </a:ext>
            </a:extLst>
          </p:cNvPr>
          <p:cNvSpPr>
            <a:spLocks noChangeArrowheads="1"/>
          </p:cNvSpPr>
          <p:nvPr/>
        </p:nvSpPr>
        <p:spPr bwMode="auto">
          <a:xfrm>
            <a:off x="2300278" y="2068196"/>
            <a:ext cx="4219631" cy="642938"/>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graphicFrame>
        <p:nvGraphicFramePr>
          <p:cNvPr id="77" name="Object 87">
            <a:extLst>
              <a:ext uri="{FF2B5EF4-FFF2-40B4-BE49-F238E27FC236}">
                <a16:creationId xmlns:a16="http://schemas.microsoft.com/office/drawing/2014/main" id="{1B8909A2-C146-4C50-AF80-EFFB6B0B5FEB}"/>
              </a:ext>
            </a:extLst>
          </p:cNvPr>
          <p:cNvGraphicFramePr>
            <a:graphicFrameLocks noChangeAspect="1"/>
          </p:cNvGraphicFramePr>
          <p:nvPr>
            <p:extLst>
              <p:ext uri="{D42A27DB-BD31-4B8C-83A1-F6EECF244321}">
                <p14:modId xmlns:p14="http://schemas.microsoft.com/office/powerpoint/2010/main" val="292768958"/>
              </p:ext>
            </p:extLst>
          </p:nvPr>
        </p:nvGraphicFramePr>
        <p:xfrm>
          <a:off x="2300278" y="2134823"/>
          <a:ext cx="4081462" cy="576263"/>
        </p:xfrm>
        <a:graphic>
          <a:graphicData uri="http://schemas.openxmlformats.org/presentationml/2006/ole">
            <mc:AlternateContent xmlns:mc="http://schemas.openxmlformats.org/markup-compatibility/2006">
              <mc:Choice xmlns:v="urn:schemas-microsoft-com:vml" Requires="v">
                <p:oleObj spid="_x0000_s121648" name="Equation" r:id="rId13" imgW="1587240" imgH="228600" progId="Equation.DSMT4">
                  <p:embed/>
                </p:oleObj>
              </mc:Choice>
              <mc:Fallback>
                <p:oleObj name="Equation" r:id="rId13" imgW="1587240" imgH="228600" progId="Equation.DSMT4">
                  <p:embed/>
                  <p:pic>
                    <p:nvPicPr>
                      <p:cNvPr id="77" name="Object 87">
                        <a:extLst>
                          <a:ext uri="{FF2B5EF4-FFF2-40B4-BE49-F238E27FC236}">
                            <a16:creationId xmlns:a16="http://schemas.microsoft.com/office/drawing/2014/main" id="{1B8909A2-C146-4C50-AF80-EFFB6B0B5FEB}"/>
                          </a:ext>
                        </a:extLst>
                      </p:cNvPr>
                      <p:cNvPicPr>
                        <a:picLocks noChangeAspect="1" noChangeArrowheads="1"/>
                      </p:cNvPicPr>
                      <p:nvPr/>
                    </p:nvPicPr>
                    <p:blipFill>
                      <a:blip r:embed="rId14"/>
                      <a:srcRect/>
                      <a:stretch>
                        <a:fillRect/>
                      </a:stretch>
                    </p:blipFill>
                    <p:spPr bwMode="auto">
                      <a:xfrm>
                        <a:off x="2300278" y="2134823"/>
                        <a:ext cx="4081462" cy="576263"/>
                      </a:xfrm>
                      <a:prstGeom prst="rect">
                        <a:avLst/>
                      </a:prstGeom>
                      <a:noFill/>
                    </p:spPr>
                  </p:pic>
                </p:oleObj>
              </mc:Fallback>
            </mc:AlternateContent>
          </a:graphicData>
        </a:graphic>
      </p:graphicFrame>
      <p:graphicFrame>
        <p:nvGraphicFramePr>
          <p:cNvPr id="78" name="Object 87">
            <a:extLst>
              <a:ext uri="{FF2B5EF4-FFF2-40B4-BE49-F238E27FC236}">
                <a16:creationId xmlns:a16="http://schemas.microsoft.com/office/drawing/2014/main" id="{27414EDD-48D0-4BA5-AB8A-BA3C1EDBA4D2}"/>
              </a:ext>
            </a:extLst>
          </p:cNvPr>
          <p:cNvGraphicFramePr>
            <a:graphicFrameLocks noChangeAspect="1"/>
          </p:cNvGraphicFramePr>
          <p:nvPr>
            <p:extLst>
              <p:ext uri="{D42A27DB-BD31-4B8C-83A1-F6EECF244321}">
                <p14:modId xmlns:p14="http://schemas.microsoft.com/office/powerpoint/2010/main" val="3520654922"/>
              </p:ext>
            </p:extLst>
          </p:nvPr>
        </p:nvGraphicFramePr>
        <p:xfrm>
          <a:off x="6508020" y="2307319"/>
          <a:ext cx="327025" cy="288925"/>
        </p:xfrm>
        <a:graphic>
          <a:graphicData uri="http://schemas.openxmlformats.org/presentationml/2006/ole">
            <mc:AlternateContent xmlns:mc="http://schemas.openxmlformats.org/markup-compatibility/2006">
              <mc:Choice xmlns:v="urn:schemas-microsoft-com:vml" Requires="v">
                <p:oleObj spid="_x0000_s121649" name="Equation" r:id="rId15" imgW="126720" imgH="114120" progId="Equation.DSMT4">
                  <p:embed/>
                </p:oleObj>
              </mc:Choice>
              <mc:Fallback>
                <p:oleObj name="Equation" r:id="rId15" imgW="126720" imgH="114120" progId="Equation.DSMT4">
                  <p:embed/>
                  <p:pic>
                    <p:nvPicPr>
                      <p:cNvPr id="78" name="Object 87">
                        <a:extLst>
                          <a:ext uri="{FF2B5EF4-FFF2-40B4-BE49-F238E27FC236}">
                            <a16:creationId xmlns:a16="http://schemas.microsoft.com/office/drawing/2014/main" id="{27414EDD-48D0-4BA5-AB8A-BA3C1EDBA4D2}"/>
                          </a:ext>
                        </a:extLst>
                      </p:cNvPr>
                      <p:cNvPicPr>
                        <a:picLocks noChangeAspect="1" noChangeArrowheads="1"/>
                      </p:cNvPicPr>
                      <p:nvPr/>
                    </p:nvPicPr>
                    <p:blipFill>
                      <a:blip r:embed="rId16"/>
                      <a:srcRect/>
                      <a:stretch>
                        <a:fillRect/>
                      </a:stretch>
                    </p:blipFill>
                    <p:spPr bwMode="auto">
                      <a:xfrm>
                        <a:off x="6508020" y="2307319"/>
                        <a:ext cx="327025" cy="288925"/>
                      </a:xfrm>
                      <a:prstGeom prst="rect">
                        <a:avLst/>
                      </a:prstGeom>
                      <a:noFill/>
                    </p:spPr>
                  </p:pic>
                </p:oleObj>
              </mc:Fallback>
            </mc:AlternateContent>
          </a:graphicData>
        </a:graphic>
      </p:graphicFrame>
      <p:sp>
        <p:nvSpPr>
          <p:cNvPr id="79" name="Rectangle 85">
            <a:extLst>
              <a:ext uri="{FF2B5EF4-FFF2-40B4-BE49-F238E27FC236}">
                <a16:creationId xmlns:a16="http://schemas.microsoft.com/office/drawing/2014/main" id="{2C4939EC-11EB-430D-9B00-6E3085B81048}"/>
              </a:ext>
            </a:extLst>
          </p:cNvPr>
          <p:cNvSpPr>
            <a:spLocks noChangeArrowheads="1"/>
          </p:cNvSpPr>
          <p:nvPr/>
        </p:nvSpPr>
        <p:spPr bwMode="auto">
          <a:xfrm>
            <a:off x="6850620" y="2079630"/>
            <a:ext cx="2146174" cy="60467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graphicFrame>
        <p:nvGraphicFramePr>
          <p:cNvPr id="80" name="Object 87">
            <a:extLst>
              <a:ext uri="{FF2B5EF4-FFF2-40B4-BE49-F238E27FC236}">
                <a16:creationId xmlns:a16="http://schemas.microsoft.com/office/drawing/2014/main" id="{AACB73BC-ADBF-4377-A83D-DA291AD159B9}"/>
              </a:ext>
            </a:extLst>
          </p:cNvPr>
          <p:cNvGraphicFramePr>
            <a:graphicFrameLocks noChangeAspect="1"/>
          </p:cNvGraphicFramePr>
          <p:nvPr>
            <p:extLst>
              <p:ext uri="{D42A27DB-BD31-4B8C-83A1-F6EECF244321}">
                <p14:modId xmlns:p14="http://schemas.microsoft.com/office/powerpoint/2010/main" val="2395574753"/>
              </p:ext>
            </p:extLst>
          </p:nvPr>
        </p:nvGraphicFramePr>
        <p:xfrm>
          <a:off x="6843713" y="2079625"/>
          <a:ext cx="2122487" cy="576263"/>
        </p:xfrm>
        <a:graphic>
          <a:graphicData uri="http://schemas.openxmlformats.org/presentationml/2006/ole">
            <mc:AlternateContent xmlns:mc="http://schemas.openxmlformats.org/markup-compatibility/2006">
              <mc:Choice xmlns:v="urn:schemas-microsoft-com:vml" Requires="v">
                <p:oleObj spid="_x0000_s121650" name="Equation" r:id="rId17" imgW="825480" imgH="228600" progId="Equation.DSMT4">
                  <p:embed/>
                </p:oleObj>
              </mc:Choice>
              <mc:Fallback>
                <p:oleObj name="Equation" r:id="rId17" imgW="825480" imgH="228600" progId="Equation.DSMT4">
                  <p:embed/>
                  <p:pic>
                    <p:nvPicPr>
                      <p:cNvPr id="80" name="Object 87">
                        <a:extLst>
                          <a:ext uri="{FF2B5EF4-FFF2-40B4-BE49-F238E27FC236}">
                            <a16:creationId xmlns:a16="http://schemas.microsoft.com/office/drawing/2014/main" id="{AACB73BC-ADBF-4377-A83D-DA291AD159B9}"/>
                          </a:ext>
                        </a:extLst>
                      </p:cNvPr>
                      <p:cNvPicPr>
                        <a:picLocks noChangeAspect="1" noChangeArrowheads="1"/>
                      </p:cNvPicPr>
                      <p:nvPr/>
                    </p:nvPicPr>
                    <p:blipFill>
                      <a:blip r:embed="rId18"/>
                      <a:srcRect/>
                      <a:stretch>
                        <a:fillRect/>
                      </a:stretch>
                    </p:blipFill>
                    <p:spPr bwMode="auto">
                      <a:xfrm>
                        <a:off x="6843713" y="2079625"/>
                        <a:ext cx="2122487" cy="576263"/>
                      </a:xfrm>
                      <a:prstGeom prst="rect">
                        <a:avLst/>
                      </a:prstGeom>
                      <a:noFill/>
                    </p:spPr>
                  </p:pic>
                </p:oleObj>
              </mc:Fallback>
            </mc:AlternateContent>
          </a:graphicData>
        </a:graphic>
      </p:graphicFrame>
      <p:graphicFrame>
        <p:nvGraphicFramePr>
          <p:cNvPr id="37" name="Object 87">
            <a:extLst>
              <a:ext uri="{FF2B5EF4-FFF2-40B4-BE49-F238E27FC236}">
                <a16:creationId xmlns:a16="http://schemas.microsoft.com/office/drawing/2014/main" id="{877C7690-6DF8-4F0C-943E-CDF6900ECD47}"/>
              </a:ext>
            </a:extLst>
          </p:cNvPr>
          <p:cNvGraphicFramePr>
            <a:graphicFrameLocks noChangeAspect="1"/>
          </p:cNvGraphicFramePr>
          <p:nvPr>
            <p:extLst>
              <p:ext uri="{D42A27DB-BD31-4B8C-83A1-F6EECF244321}">
                <p14:modId xmlns:p14="http://schemas.microsoft.com/office/powerpoint/2010/main" val="3933135256"/>
              </p:ext>
            </p:extLst>
          </p:nvPr>
        </p:nvGraphicFramePr>
        <p:xfrm>
          <a:off x="43856" y="2703496"/>
          <a:ext cx="3298826" cy="509587"/>
        </p:xfrm>
        <a:graphic>
          <a:graphicData uri="http://schemas.openxmlformats.org/presentationml/2006/ole">
            <mc:AlternateContent xmlns:mc="http://schemas.openxmlformats.org/markup-compatibility/2006">
              <mc:Choice xmlns:v="urn:schemas-microsoft-com:vml" Requires="v">
                <p:oleObj spid="_x0000_s121651" name="Equation" r:id="rId19" imgW="1282680" imgH="203040" progId="Equation.DSMT4">
                  <p:embed/>
                </p:oleObj>
              </mc:Choice>
              <mc:Fallback>
                <p:oleObj name="Equation" r:id="rId19" imgW="1282680" imgH="203040" progId="Equation.DSMT4">
                  <p:embed/>
                  <p:pic>
                    <p:nvPicPr>
                      <p:cNvPr id="37" name="Object 87">
                        <a:extLst>
                          <a:ext uri="{FF2B5EF4-FFF2-40B4-BE49-F238E27FC236}">
                            <a16:creationId xmlns:a16="http://schemas.microsoft.com/office/drawing/2014/main" id="{877C7690-6DF8-4F0C-943E-CDF6900ECD47}"/>
                          </a:ext>
                        </a:extLst>
                      </p:cNvPr>
                      <p:cNvPicPr>
                        <a:picLocks noChangeAspect="1" noChangeArrowheads="1"/>
                      </p:cNvPicPr>
                      <p:nvPr/>
                    </p:nvPicPr>
                    <p:blipFill>
                      <a:blip r:embed="rId20"/>
                      <a:srcRect/>
                      <a:stretch>
                        <a:fillRect/>
                      </a:stretch>
                    </p:blipFill>
                    <p:spPr bwMode="auto">
                      <a:xfrm>
                        <a:off x="43856" y="2703496"/>
                        <a:ext cx="3298826" cy="509587"/>
                      </a:xfrm>
                      <a:prstGeom prst="rect">
                        <a:avLst/>
                      </a:prstGeom>
                      <a:noFill/>
                    </p:spPr>
                  </p:pic>
                </p:oleObj>
              </mc:Fallback>
            </mc:AlternateContent>
          </a:graphicData>
        </a:graphic>
      </p:graphicFrame>
      <p:graphicFrame>
        <p:nvGraphicFramePr>
          <p:cNvPr id="40" name="Object 87">
            <a:extLst>
              <a:ext uri="{FF2B5EF4-FFF2-40B4-BE49-F238E27FC236}">
                <a16:creationId xmlns:a16="http://schemas.microsoft.com/office/drawing/2014/main" id="{E51DACCD-4BD7-4649-906E-04608CB4D862}"/>
              </a:ext>
            </a:extLst>
          </p:cNvPr>
          <p:cNvGraphicFramePr>
            <a:graphicFrameLocks noChangeAspect="1"/>
          </p:cNvGraphicFramePr>
          <p:nvPr>
            <p:extLst>
              <p:ext uri="{D42A27DB-BD31-4B8C-83A1-F6EECF244321}">
                <p14:modId xmlns:p14="http://schemas.microsoft.com/office/powerpoint/2010/main" val="2043504011"/>
              </p:ext>
            </p:extLst>
          </p:nvPr>
        </p:nvGraphicFramePr>
        <p:xfrm>
          <a:off x="121145" y="3436465"/>
          <a:ext cx="327025" cy="288925"/>
        </p:xfrm>
        <a:graphic>
          <a:graphicData uri="http://schemas.openxmlformats.org/presentationml/2006/ole">
            <mc:AlternateContent xmlns:mc="http://schemas.openxmlformats.org/markup-compatibility/2006">
              <mc:Choice xmlns:v="urn:schemas-microsoft-com:vml" Requires="v">
                <p:oleObj spid="_x0000_s121652" name="Equation" r:id="rId21" imgW="126720" imgH="114120" progId="Equation.DSMT4">
                  <p:embed/>
                </p:oleObj>
              </mc:Choice>
              <mc:Fallback>
                <p:oleObj name="Equation" r:id="rId21" imgW="126720" imgH="114120" progId="Equation.DSMT4">
                  <p:embed/>
                  <p:pic>
                    <p:nvPicPr>
                      <p:cNvPr id="40" name="Object 87">
                        <a:extLst>
                          <a:ext uri="{FF2B5EF4-FFF2-40B4-BE49-F238E27FC236}">
                            <a16:creationId xmlns:a16="http://schemas.microsoft.com/office/drawing/2014/main" id="{E51DACCD-4BD7-4649-906E-04608CB4D862}"/>
                          </a:ext>
                        </a:extLst>
                      </p:cNvPr>
                      <p:cNvPicPr>
                        <a:picLocks noChangeAspect="1" noChangeArrowheads="1"/>
                      </p:cNvPicPr>
                      <p:nvPr/>
                    </p:nvPicPr>
                    <p:blipFill>
                      <a:blip r:embed="rId22"/>
                      <a:srcRect/>
                      <a:stretch>
                        <a:fillRect/>
                      </a:stretch>
                    </p:blipFill>
                    <p:spPr bwMode="auto">
                      <a:xfrm>
                        <a:off x="121145" y="3436465"/>
                        <a:ext cx="327025" cy="288925"/>
                      </a:xfrm>
                      <a:prstGeom prst="rect">
                        <a:avLst/>
                      </a:prstGeom>
                      <a:noFill/>
                    </p:spPr>
                  </p:pic>
                </p:oleObj>
              </mc:Fallback>
            </mc:AlternateContent>
          </a:graphicData>
        </a:graphic>
      </p:graphicFrame>
      <p:sp>
        <p:nvSpPr>
          <p:cNvPr id="41" name="Rectangle 85">
            <a:extLst>
              <a:ext uri="{FF2B5EF4-FFF2-40B4-BE49-F238E27FC236}">
                <a16:creationId xmlns:a16="http://schemas.microsoft.com/office/drawing/2014/main" id="{475C4AAC-04CE-4988-86F7-95F41462A6BB}"/>
              </a:ext>
            </a:extLst>
          </p:cNvPr>
          <p:cNvSpPr>
            <a:spLocks noChangeArrowheads="1"/>
          </p:cNvSpPr>
          <p:nvPr/>
        </p:nvSpPr>
        <p:spPr bwMode="auto">
          <a:xfrm>
            <a:off x="486910" y="3221387"/>
            <a:ext cx="4730070" cy="630721"/>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graphicFrame>
        <p:nvGraphicFramePr>
          <p:cNvPr id="42" name="Object 87">
            <a:extLst>
              <a:ext uri="{FF2B5EF4-FFF2-40B4-BE49-F238E27FC236}">
                <a16:creationId xmlns:a16="http://schemas.microsoft.com/office/drawing/2014/main" id="{8D69779F-0A7E-4BFD-98F4-9489E04176CE}"/>
              </a:ext>
            </a:extLst>
          </p:cNvPr>
          <p:cNvGraphicFramePr>
            <a:graphicFrameLocks noChangeAspect="1"/>
          </p:cNvGraphicFramePr>
          <p:nvPr>
            <p:extLst>
              <p:ext uri="{D42A27DB-BD31-4B8C-83A1-F6EECF244321}">
                <p14:modId xmlns:p14="http://schemas.microsoft.com/office/powerpoint/2010/main" val="1498219551"/>
              </p:ext>
            </p:extLst>
          </p:nvPr>
        </p:nvGraphicFramePr>
        <p:xfrm>
          <a:off x="603250" y="3292670"/>
          <a:ext cx="4343400" cy="512762"/>
        </p:xfrm>
        <a:graphic>
          <a:graphicData uri="http://schemas.openxmlformats.org/presentationml/2006/ole">
            <mc:AlternateContent xmlns:mc="http://schemas.openxmlformats.org/markup-compatibility/2006">
              <mc:Choice xmlns:v="urn:schemas-microsoft-com:vml" Requires="v">
                <p:oleObj spid="_x0000_s121653" name="Equation" r:id="rId23" imgW="1688760" imgH="203040" progId="Equation.DSMT4">
                  <p:embed/>
                </p:oleObj>
              </mc:Choice>
              <mc:Fallback>
                <p:oleObj name="Equation" r:id="rId23" imgW="1688760" imgH="203040" progId="Equation.DSMT4">
                  <p:embed/>
                  <p:pic>
                    <p:nvPicPr>
                      <p:cNvPr id="42" name="Object 87">
                        <a:extLst>
                          <a:ext uri="{FF2B5EF4-FFF2-40B4-BE49-F238E27FC236}">
                            <a16:creationId xmlns:a16="http://schemas.microsoft.com/office/drawing/2014/main" id="{8D69779F-0A7E-4BFD-98F4-9489E04176CE}"/>
                          </a:ext>
                        </a:extLst>
                      </p:cNvPr>
                      <p:cNvPicPr>
                        <a:picLocks noChangeAspect="1" noChangeArrowheads="1"/>
                      </p:cNvPicPr>
                      <p:nvPr/>
                    </p:nvPicPr>
                    <p:blipFill>
                      <a:blip r:embed="rId24"/>
                      <a:srcRect/>
                      <a:stretch>
                        <a:fillRect/>
                      </a:stretch>
                    </p:blipFill>
                    <p:spPr bwMode="auto">
                      <a:xfrm>
                        <a:off x="603250" y="3292670"/>
                        <a:ext cx="4343400" cy="512762"/>
                      </a:xfrm>
                      <a:prstGeom prst="rect">
                        <a:avLst/>
                      </a:prstGeom>
                      <a:noFill/>
                    </p:spPr>
                  </p:pic>
                </p:oleObj>
              </mc:Fallback>
            </mc:AlternateContent>
          </a:graphicData>
        </a:graphic>
      </p:graphicFrame>
      <p:graphicFrame>
        <p:nvGraphicFramePr>
          <p:cNvPr id="43" name="Object 122">
            <a:extLst>
              <a:ext uri="{FF2B5EF4-FFF2-40B4-BE49-F238E27FC236}">
                <a16:creationId xmlns:a16="http://schemas.microsoft.com/office/drawing/2014/main" id="{AC39608D-28F5-416A-AAF7-F1E3E822D060}"/>
              </a:ext>
            </a:extLst>
          </p:cNvPr>
          <p:cNvGraphicFramePr>
            <a:graphicFrameLocks noChangeAspect="1"/>
          </p:cNvGraphicFramePr>
          <p:nvPr>
            <p:extLst>
              <p:ext uri="{D42A27DB-BD31-4B8C-83A1-F6EECF244321}">
                <p14:modId xmlns:p14="http://schemas.microsoft.com/office/powerpoint/2010/main" val="2912989095"/>
              </p:ext>
            </p:extLst>
          </p:nvPr>
        </p:nvGraphicFramePr>
        <p:xfrm>
          <a:off x="2500192" y="3235598"/>
          <a:ext cx="1466850" cy="560387"/>
        </p:xfrm>
        <a:graphic>
          <a:graphicData uri="http://schemas.openxmlformats.org/presentationml/2006/ole">
            <mc:AlternateContent xmlns:mc="http://schemas.openxmlformats.org/markup-compatibility/2006">
              <mc:Choice xmlns:v="urn:schemas-microsoft-com:vml" Requires="v">
                <p:oleObj spid="_x0000_s121654" name="Equation" r:id="rId25" imgW="583920" imgH="228600" progId="Equation.DSMT4">
                  <p:embed/>
                </p:oleObj>
              </mc:Choice>
              <mc:Fallback>
                <p:oleObj name="Equation" r:id="rId25" imgW="583920" imgH="228600" progId="Equation.DSMT4">
                  <p:embed/>
                  <p:pic>
                    <p:nvPicPr>
                      <p:cNvPr id="43" name="Object 122">
                        <a:extLst>
                          <a:ext uri="{FF2B5EF4-FFF2-40B4-BE49-F238E27FC236}">
                            <a16:creationId xmlns:a16="http://schemas.microsoft.com/office/drawing/2014/main" id="{AC39608D-28F5-416A-AAF7-F1E3E822D060}"/>
                          </a:ext>
                        </a:extLst>
                      </p:cNvPr>
                      <p:cNvPicPr>
                        <a:picLocks noChangeAspect="1" noChangeArrowheads="1"/>
                      </p:cNvPicPr>
                      <p:nvPr/>
                    </p:nvPicPr>
                    <p:blipFill>
                      <a:blip r:embed="rId26"/>
                      <a:srcRect/>
                      <a:stretch>
                        <a:fillRect/>
                      </a:stretch>
                    </p:blipFill>
                    <p:spPr bwMode="auto">
                      <a:xfrm>
                        <a:off x="2500192" y="3235598"/>
                        <a:ext cx="1466850" cy="560387"/>
                      </a:xfrm>
                      <a:prstGeom prst="rect">
                        <a:avLst/>
                      </a:prstGeom>
                      <a:noFill/>
                      <a:ln>
                        <a:noFill/>
                      </a:ln>
                    </p:spPr>
                  </p:pic>
                </p:oleObj>
              </mc:Fallback>
            </mc:AlternateContent>
          </a:graphicData>
        </a:graphic>
      </p:graphicFrame>
      <p:sp>
        <p:nvSpPr>
          <p:cNvPr id="44" name="Rectangle 46">
            <a:extLst>
              <a:ext uri="{FF2B5EF4-FFF2-40B4-BE49-F238E27FC236}">
                <a16:creationId xmlns:a16="http://schemas.microsoft.com/office/drawing/2014/main" id="{23F4C793-13C0-4CEB-A7C4-3E887EDFB74F}"/>
              </a:ext>
            </a:extLst>
          </p:cNvPr>
          <p:cNvSpPr>
            <a:spLocks noChangeArrowheads="1"/>
          </p:cNvSpPr>
          <p:nvPr/>
        </p:nvSpPr>
        <p:spPr bwMode="auto">
          <a:xfrm>
            <a:off x="14278" y="6272409"/>
            <a:ext cx="9129722" cy="585591"/>
          </a:xfrm>
          <a:prstGeom prst="rect">
            <a:avLst/>
          </a:prstGeom>
          <a:solidFill>
            <a:srgbClr val="FFF0E6"/>
          </a:solidFill>
          <a:ln w="9525">
            <a:solidFill>
              <a:srgbClr val="FFE6E6"/>
            </a:solidFill>
            <a:miter lim="800000"/>
            <a:headEnd/>
            <a:tailEnd/>
          </a:ln>
          <a:effectLst>
            <a:outerShdw blurRad="50800" dist="38100" dir="2700000" algn="tl" rotWithShape="0">
              <a:prstClr val="black">
                <a:alpha val="40000"/>
              </a:prstClr>
            </a:outerShdw>
          </a:effectLst>
        </p:spPr>
        <p:txBody>
          <a:bodyPr wrap="none" anchor="ctr"/>
          <a:lstStyle/>
          <a:p>
            <a:pPr algn="ctr" fontAlgn="base">
              <a:spcBef>
                <a:spcPct val="20000"/>
              </a:spcBef>
              <a:spcAft>
                <a:spcPct val="0"/>
              </a:spcAft>
            </a:pPr>
            <a:endParaRPr lang="ja-JP" altLang="en-US" sz="3200" b="1">
              <a:solidFill>
                <a:srgbClr val="000000"/>
              </a:solidFill>
            </a:endParaRPr>
          </a:p>
        </p:txBody>
      </p:sp>
      <p:graphicFrame>
        <p:nvGraphicFramePr>
          <p:cNvPr id="45" name="Object 122">
            <a:extLst>
              <a:ext uri="{FF2B5EF4-FFF2-40B4-BE49-F238E27FC236}">
                <a16:creationId xmlns:a16="http://schemas.microsoft.com/office/drawing/2014/main" id="{7035D105-3BBA-4BB4-B4CC-520E35EFD3FA}"/>
              </a:ext>
            </a:extLst>
          </p:cNvPr>
          <p:cNvGraphicFramePr>
            <a:graphicFrameLocks noChangeAspect="1"/>
          </p:cNvGraphicFramePr>
          <p:nvPr/>
        </p:nvGraphicFramePr>
        <p:xfrm>
          <a:off x="668338" y="6308725"/>
          <a:ext cx="2106612" cy="560388"/>
        </p:xfrm>
        <a:graphic>
          <a:graphicData uri="http://schemas.openxmlformats.org/presentationml/2006/ole">
            <mc:AlternateContent xmlns:mc="http://schemas.openxmlformats.org/markup-compatibility/2006">
              <mc:Choice xmlns:v="urn:schemas-microsoft-com:vml" Requires="v">
                <p:oleObj spid="_x0000_s121655" name="Equation" r:id="rId27" imgW="838080" imgH="228600" progId="Equation.DSMT4">
                  <p:embed/>
                </p:oleObj>
              </mc:Choice>
              <mc:Fallback>
                <p:oleObj name="Equation" r:id="rId27" imgW="838080" imgH="228600" progId="Equation.DSMT4">
                  <p:embed/>
                  <p:pic>
                    <p:nvPicPr>
                      <p:cNvPr id="45" name="Object 122">
                        <a:extLst>
                          <a:ext uri="{FF2B5EF4-FFF2-40B4-BE49-F238E27FC236}">
                            <a16:creationId xmlns:a16="http://schemas.microsoft.com/office/drawing/2014/main" id="{7035D105-3BBA-4BB4-B4CC-520E35EFD3FA}"/>
                          </a:ext>
                        </a:extLst>
                      </p:cNvPr>
                      <p:cNvPicPr>
                        <a:picLocks noChangeAspect="1" noChangeArrowheads="1"/>
                      </p:cNvPicPr>
                      <p:nvPr/>
                    </p:nvPicPr>
                    <p:blipFill>
                      <a:blip r:embed="rId28"/>
                      <a:srcRect/>
                      <a:stretch>
                        <a:fillRect/>
                      </a:stretch>
                    </p:blipFill>
                    <p:spPr bwMode="auto">
                      <a:xfrm>
                        <a:off x="668338" y="6308725"/>
                        <a:ext cx="2106612" cy="560388"/>
                      </a:xfrm>
                      <a:prstGeom prst="rect">
                        <a:avLst/>
                      </a:prstGeom>
                      <a:noFill/>
                      <a:ln>
                        <a:noFill/>
                      </a:ln>
                    </p:spPr>
                  </p:pic>
                </p:oleObj>
              </mc:Fallback>
            </mc:AlternateContent>
          </a:graphicData>
        </a:graphic>
      </p:graphicFrame>
      <p:graphicFrame>
        <p:nvGraphicFramePr>
          <p:cNvPr id="46" name="Object 122">
            <a:extLst>
              <a:ext uri="{FF2B5EF4-FFF2-40B4-BE49-F238E27FC236}">
                <a16:creationId xmlns:a16="http://schemas.microsoft.com/office/drawing/2014/main" id="{C8ECD433-C365-4330-BE4B-72A682CE75CC}"/>
              </a:ext>
            </a:extLst>
          </p:cNvPr>
          <p:cNvGraphicFramePr>
            <a:graphicFrameLocks noChangeAspect="1"/>
          </p:cNvGraphicFramePr>
          <p:nvPr/>
        </p:nvGraphicFramePr>
        <p:xfrm>
          <a:off x="6998176" y="6277895"/>
          <a:ext cx="2105025" cy="560388"/>
        </p:xfrm>
        <a:graphic>
          <a:graphicData uri="http://schemas.openxmlformats.org/presentationml/2006/ole">
            <mc:AlternateContent xmlns:mc="http://schemas.openxmlformats.org/markup-compatibility/2006">
              <mc:Choice xmlns:v="urn:schemas-microsoft-com:vml" Requires="v">
                <p:oleObj spid="_x0000_s121656" name="Equation" r:id="rId29" imgW="838080" imgH="228600" progId="Equation.DSMT4">
                  <p:embed/>
                </p:oleObj>
              </mc:Choice>
              <mc:Fallback>
                <p:oleObj name="Equation" r:id="rId29" imgW="838080" imgH="228600" progId="Equation.DSMT4">
                  <p:embed/>
                  <p:pic>
                    <p:nvPicPr>
                      <p:cNvPr id="46" name="Object 122">
                        <a:extLst>
                          <a:ext uri="{FF2B5EF4-FFF2-40B4-BE49-F238E27FC236}">
                            <a16:creationId xmlns:a16="http://schemas.microsoft.com/office/drawing/2014/main" id="{C8ECD433-C365-4330-BE4B-72A682CE75CC}"/>
                          </a:ext>
                        </a:extLst>
                      </p:cNvPr>
                      <p:cNvPicPr>
                        <a:picLocks noChangeAspect="1" noChangeArrowheads="1"/>
                      </p:cNvPicPr>
                      <p:nvPr/>
                    </p:nvPicPr>
                    <p:blipFill>
                      <a:blip r:embed="rId30"/>
                      <a:srcRect/>
                      <a:stretch>
                        <a:fillRect/>
                      </a:stretch>
                    </p:blipFill>
                    <p:spPr bwMode="auto">
                      <a:xfrm>
                        <a:off x="6998176" y="6277895"/>
                        <a:ext cx="2105025" cy="560388"/>
                      </a:xfrm>
                      <a:prstGeom prst="rect">
                        <a:avLst/>
                      </a:prstGeom>
                      <a:noFill/>
                      <a:ln>
                        <a:noFill/>
                      </a:ln>
                    </p:spPr>
                  </p:pic>
                </p:oleObj>
              </mc:Fallback>
            </mc:AlternateContent>
          </a:graphicData>
        </a:graphic>
      </p:graphicFrame>
      <p:graphicFrame>
        <p:nvGraphicFramePr>
          <p:cNvPr id="47" name="Object 122">
            <a:extLst>
              <a:ext uri="{FF2B5EF4-FFF2-40B4-BE49-F238E27FC236}">
                <a16:creationId xmlns:a16="http://schemas.microsoft.com/office/drawing/2014/main" id="{00B1A0A5-ECFB-4DF5-8BF9-F39D7E78CC30}"/>
              </a:ext>
            </a:extLst>
          </p:cNvPr>
          <p:cNvGraphicFramePr>
            <a:graphicFrameLocks noChangeAspect="1"/>
          </p:cNvGraphicFramePr>
          <p:nvPr/>
        </p:nvGraphicFramePr>
        <p:xfrm>
          <a:off x="3868392" y="6367719"/>
          <a:ext cx="1882775" cy="498475"/>
        </p:xfrm>
        <a:graphic>
          <a:graphicData uri="http://schemas.openxmlformats.org/presentationml/2006/ole">
            <mc:AlternateContent xmlns:mc="http://schemas.openxmlformats.org/markup-compatibility/2006">
              <mc:Choice xmlns:v="urn:schemas-microsoft-com:vml" Requires="v">
                <p:oleObj spid="_x0000_s121657" name="Equation" r:id="rId31" imgW="749160" imgH="203040" progId="Equation.DSMT4">
                  <p:embed/>
                </p:oleObj>
              </mc:Choice>
              <mc:Fallback>
                <p:oleObj name="Equation" r:id="rId31" imgW="749160" imgH="203040" progId="Equation.DSMT4">
                  <p:embed/>
                  <p:pic>
                    <p:nvPicPr>
                      <p:cNvPr id="47" name="Object 122">
                        <a:extLst>
                          <a:ext uri="{FF2B5EF4-FFF2-40B4-BE49-F238E27FC236}">
                            <a16:creationId xmlns:a16="http://schemas.microsoft.com/office/drawing/2014/main" id="{00B1A0A5-ECFB-4DF5-8BF9-F39D7E78CC30}"/>
                          </a:ext>
                        </a:extLst>
                      </p:cNvPr>
                      <p:cNvPicPr>
                        <a:picLocks noChangeAspect="1" noChangeArrowheads="1"/>
                      </p:cNvPicPr>
                      <p:nvPr/>
                    </p:nvPicPr>
                    <p:blipFill>
                      <a:blip r:embed="rId32"/>
                      <a:srcRect/>
                      <a:stretch>
                        <a:fillRect/>
                      </a:stretch>
                    </p:blipFill>
                    <p:spPr bwMode="auto">
                      <a:xfrm>
                        <a:off x="3868392" y="6367719"/>
                        <a:ext cx="1882775" cy="498475"/>
                      </a:xfrm>
                      <a:prstGeom prst="rect">
                        <a:avLst/>
                      </a:prstGeom>
                      <a:noFill/>
                      <a:ln>
                        <a:noFill/>
                      </a:ln>
                    </p:spPr>
                  </p:pic>
                </p:oleObj>
              </mc:Fallback>
            </mc:AlternateContent>
          </a:graphicData>
        </a:graphic>
      </p:graphicFrame>
      <p:graphicFrame>
        <p:nvGraphicFramePr>
          <p:cNvPr id="48" name="Object 87">
            <a:extLst>
              <a:ext uri="{FF2B5EF4-FFF2-40B4-BE49-F238E27FC236}">
                <a16:creationId xmlns:a16="http://schemas.microsoft.com/office/drawing/2014/main" id="{2FA87DF8-4C0A-43CF-89D6-8B9C2D6E09E7}"/>
              </a:ext>
            </a:extLst>
          </p:cNvPr>
          <p:cNvGraphicFramePr>
            <a:graphicFrameLocks noChangeAspect="1"/>
          </p:cNvGraphicFramePr>
          <p:nvPr>
            <p:extLst>
              <p:ext uri="{D42A27DB-BD31-4B8C-83A1-F6EECF244321}">
                <p14:modId xmlns:p14="http://schemas.microsoft.com/office/powerpoint/2010/main" val="2620868338"/>
              </p:ext>
            </p:extLst>
          </p:nvPr>
        </p:nvGraphicFramePr>
        <p:xfrm>
          <a:off x="96516" y="4056401"/>
          <a:ext cx="327025" cy="288925"/>
        </p:xfrm>
        <a:graphic>
          <a:graphicData uri="http://schemas.openxmlformats.org/presentationml/2006/ole">
            <mc:AlternateContent xmlns:mc="http://schemas.openxmlformats.org/markup-compatibility/2006">
              <mc:Choice xmlns:v="urn:schemas-microsoft-com:vml" Requires="v">
                <p:oleObj spid="_x0000_s121658" name="Equation" r:id="rId33" imgW="126720" imgH="114120" progId="Equation.DSMT4">
                  <p:embed/>
                </p:oleObj>
              </mc:Choice>
              <mc:Fallback>
                <p:oleObj name="Equation" r:id="rId33" imgW="126720" imgH="114120" progId="Equation.DSMT4">
                  <p:embed/>
                  <p:pic>
                    <p:nvPicPr>
                      <p:cNvPr id="48" name="Object 87">
                        <a:extLst>
                          <a:ext uri="{FF2B5EF4-FFF2-40B4-BE49-F238E27FC236}">
                            <a16:creationId xmlns:a16="http://schemas.microsoft.com/office/drawing/2014/main" id="{2FA87DF8-4C0A-43CF-89D6-8B9C2D6E09E7}"/>
                          </a:ext>
                        </a:extLst>
                      </p:cNvPr>
                      <p:cNvPicPr>
                        <a:picLocks noChangeAspect="1" noChangeArrowheads="1"/>
                      </p:cNvPicPr>
                      <p:nvPr/>
                    </p:nvPicPr>
                    <p:blipFill>
                      <a:blip r:embed="rId22"/>
                      <a:srcRect/>
                      <a:stretch>
                        <a:fillRect/>
                      </a:stretch>
                    </p:blipFill>
                    <p:spPr bwMode="auto">
                      <a:xfrm>
                        <a:off x="96516" y="4056401"/>
                        <a:ext cx="327025" cy="288925"/>
                      </a:xfrm>
                      <a:prstGeom prst="rect">
                        <a:avLst/>
                      </a:prstGeom>
                      <a:noFill/>
                    </p:spPr>
                  </p:pic>
                </p:oleObj>
              </mc:Fallback>
            </mc:AlternateContent>
          </a:graphicData>
        </a:graphic>
      </p:graphicFrame>
      <p:sp>
        <p:nvSpPr>
          <p:cNvPr id="49" name="Rectangle 85">
            <a:extLst>
              <a:ext uri="{FF2B5EF4-FFF2-40B4-BE49-F238E27FC236}">
                <a16:creationId xmlns:a16="http://schemas.microsoft.com/office/drawing/2014/main" id="{06F0B028-BCF6-416B-8A09-909254026D4F}"/>
              </a:ext>
            </a:extLst>
          </p:cNvPr>
          <p:cNvSpPr>
            <a:spLocks noChangeArrowheads="1"/>
          </p:cNvSpPr>
          <p:nvPr/>
        </p:nvSpPr>
        <p:spPr bwMode="auto">
          <a:xfrm>
            <a:off x="395758" y="3860302"/>
            <a:ext cx="3561261" cy="58440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graphicFrame>
        <p:nvGraphicFramePr>
          <p:cNvPr id="50" name="Object 87">
            <a:extLst>
              <a:ext uri="{FF2B5EF4-FFF2-40B4-BE49-F238E27FC236}">
                <a16:creationId xmlns:a16="http://schemas.microsoft.com/office/drawing/2014/main" id="{11DA4345-0ECE-4A3D-B244-F9E34C490528}"/>
              </a:ext>
            </a:extLst>
          </p:cNvPr>
          <p:cNvGraphicFramePr>
            <a:graphicFrameLocks noChangeAspect="1"/>
          </p:cNvGraphicFramePr>
          <p:nvPr>
            <p:extLst>
              <p:ext uri="{D42A27DB-BD31-4B8C-83A1-F6EECF244321}">
                <p14:modId xmlns:p14="http://schemas.microsoft.com/office/powerpoint/2010/main" val="450922766"/>
              </p:ext>
            </p:extLst>
          </p:nvPr>
        </p:nvGraphicFramePr>
        <p:xfrm>
          <a:off x="452847" y="3973390"/>
          <a:ext cx="1208087" cy="512762"/>
        </p:xfrm>
        <a:graphic>
          <a:graphicData uri="http://schemas.openxmlformats.org/presentationml/2006/ole">
            <mc:AlternateContent xmlns:mc="http://schemas.openxmlformats.org/markup-compatibility/2006">
              <mc:Choice xmlns:v="urn:schemas-microsoft-com:vml" Requires="v">
                <p:oleObj spid="_x0000_s121659" name="Equation" r:id="rId34" imgW="469800" imgH="203040" progId="Equation.DSMT4">
                  <p:embed/>
                </p:oleObj>
              </mc:Choice>
              <mc:Fallback>
                <p:oleObj name="Equation" r:id="rId34" imgW="469800" imgH="203040" progId="Equation.DSMT4">
                  <p:embed/>
                  <p:pic>
                    <p:nvPicPr>
                      <p:cNvPr id="50" name="Object 87">
                        <a:extLst>
                          <a:ext uri="{FF2B5EF4-FFF2-40B4-BE49-F238E27FC236}">
                            <a16:creationId xmlns:a16="http://schemas.microsoft.com/office/drawing/2014/main" id="{11DA4345-0ECE-4A3D-B244-F9E34C490528}"/>
                          </a:ext>
                        </a:extLst>
                      </p:cNvPr>
                      <p:cNvPicPr>
                        <a:picLocks noChangeAspect="1" noChangeArrowheads="1"/>
                      </p:cNvPicPr>
                      <p:nvPr/>
                    </p:nvPicPr>
                    <p:blipFill>
                      <a:blip r:embed="rId35"/>
                      <a:srcRect/>
                      <a:stretch>
                        <a:fillRect/>
                      </a:stretch>
                    </p:blipFill>
                    <p:spPr bwMode="auto">
                      <a:xfrm>
                        <a:off x="452847" y="3973390"/>
                        <a:ext cx="1208087" cy="512762"/>
                      </a:xfrm>
                      <a:prstGeom prst="rect">
                        <a:avLst/>
                      </a:prstGeom>
                      <a:noFill/>
                    </p:spPr>
                  </p:pic>
                </p:oleObj>
              </mc:Fallback>
            </mc:AlternateContent>
          </a:graphicData>
        </a:graphic>
      </p:graphicFrame>
      <p:graphicFrame>
        <p:nvGraphicFramePr>
          <p:cNvPr id="51" name="Object 122">
            <a:extLst>
              <a:ext uri="{FF2B5EF4-FFF2-40B4-BE49-F238E27FC236}">
                <a16:creationId xmlns:a16="http://schemas.microsoft.com/office/drawing/2014/main" id="{272447DD-8B9F-447D-9037-3B8E6225A166}"/>
              </a:ext>
            </a:extLst>
          </p:cNvPr>
          <p:cNvGraphicFramePr>
            <a:graphicFrameLocks noChangeAspect="1"/>
          </p:cNvGraphicFramePr>
          <p:nvPr>
            <p:extLst>
              <p:ext uri="{D42A27DB-BD31-4B8C-83A1-F6EECF244321}">
                <p14:modId xmlns:p14="http://schemas.microsoft.com/office/powerpoint/2010/main" val="1497952133"/>
              </p:ext>
            </p:extLst>
          </p:nvPr>
        </p:nvGraphicFramePr>
        <p:xfrm>
          <a:off x="1621037" y="3920669"/>
          <a:ext cx="1912938" cy="560387"/>
        </p:xfrm>
        <a:graphic>
          <a:graphicData uri="http://schemas.openxmlformats.org/presentationml/2006/ole">
            <mc:AlternateContent xmlns:mc="http://schemas.openxmlformats.org/markup-compatibility/2006">
              <mc:Choice xmlns:v="urn:schemas-microsoft-com:vml" Requires="v">
                <p:oleObj spid="_x0000_s121660" name="Equation" r:id="rId36" imgW="761760" imgH="228600" progId="Equation.DSMT4">
                  <p:embed/>
                </p:oleObj>
              </mc:Choice>
              <mc:Fallback>
                <p:oleObj name="Equation" r:id="rId36" imgW="761760" imgH="228600" progId="Equation.DSMT4">
                  <p:embed/>
                  <p:pic>
                    <p:nvPicPr>
                      <p:cNvPr id="51" name="Object 122">
                        <a:extLst>
                          <a:ext uri="{FF2B5EF4-FFF2-40B4-BE49-F238E27FC236}">
                            <a16:creationId xmlns:a16="http://schemas.microsoft.com/office/drawing/2014/main" id="{272447DD-8B9F-447D-9037-3B8E6225A166}"/>
                          </a:ext>
                        </a:extLst>
                      </p:cNvPr>
                      <p:cNvPicPr>
                        <a:picLocks noChangeAspect="1" noChangeArrowheads="1"/>
                      </p:cNvPicPr>
                      <p:nvPr/>
                    </p:nvPicPr>
                    <p:blipFill>
                      <a:blip r:embed="rId37"/>
                      <a:srcRect/>
                      <a:stretch>
                        <a:fillRect/>
                      </a:stretch>
                    </p:blipFill>
                    <p:spPr bwMode="auto">
                      <a:xfrm>
                        <a:off x="1621037" y="3920669"/>
                        <a:ext cx="1912938" cy="560387"/>
                      </a:xfrm>
                      <a:prstGeom prst="rect">
                        <a:avLst/>
                      </a:prstGeom>
                      <a:noFill/>
                      <a:ln>
                        <a:noFill/>
                      </a:ln>
                    </p:spPr>
                  </p:pic>
                </p:oleObj>
              </mc:Fallback>
            </mc:AlternateContent>
          </a:graphicData>
        </a:graphic>
      </p:graphicFrame>
      <p:graphicFrame>
        <p:nvGraphicFramePr>
          <p:cNvPr id="52" name="Object 87">
            <a:extLst>
              <a:ext uri="{FF2B5EF4-FFF2-40B4-BE49-F238E27FC236}">
                <a16:creationId xmlns:a16="http://schemas.microsoft.com/office/drawing/2014/main" id="{95E6DBF0-80A2-4DF4-8E02-804282834399}"/>
              </a:ext>
            </a:extLst>
          </p:cNvPr>
          <p:cNvGraphicFramePr>
            <a:graphicFrameLocks noChangeAspect="1"/>
          </p:cNvGraphicFramePr>
          <p:nvPr>
            <p:extLst>
              <p:ext uri="{D42A27DB-BD31-4B8C-83A1-F6EECF244321}">
                <p14:modId xmlns:p14="http://schemas.microsoft.com/office/powerpoint/2010/main" val="2148440376"/>
              </p:ext>
            </p:extLst>
          </p:nvPr>
        </p:nvGraphicFramePr>
        <p:xfrm>
          <a:off x="10986" y="4505951"/>
          <a:ext cx="1568450" cy="574675"/>
        </p:xfrm>
        <a:graphic>
          <a:graphicData uri="http://schemas.openxmlformats.org/presentationml/2006/ole">
            <mc:AlternateContent xmlns:mc="http://schemas.openxmlformats.org/markup-compatibility/2006">
              <mc:Choice xmlns:v="urn:schemas-microsoft-com:vml" Requires="v">
                <p:oleObj spid="_x0000_s121661" name="Equation" r:id="rId38" imgW="609480" imgH="228600" progId="Equation.DSMT4">
                  <p:embed/>
                </p:oleObj>
              </mc:Choice>
              <mc:Fallback>
                <p:oleObj name="Equation" r:id="rId38" imgW="609480" imgH="228600" progId="Equation.DSMT4">
                  <p:embed/>
                  <p:pic>
                    <p:nvPicPr>
                      <p:cNvPr id="52" name="Object 87">
                        <a:extLst>
                          <a:ext uri="{FF2B5EF4-FFF2-40B4-BE49-F238E27FC236}">
                            <a16:creationId xmlns:a16="http://schemas.microsoft.com/office/drawing/2014/main" id="{95E6DBF0-80A2-4DF4-8E02-804282834399}"/>
                          </a:ext>
                        </a:extLst>
                      </p:cNvPr>
                      <p:cNvPicPr>
                        <a:picLocks noChangeAspect="1" noChangeArrowheads="1"/>
                      </p:cNvPicPr>
                      <p:nvPr/>
                    </p:nvPicPr>
                    <p:blipFill>
                      <a:blip r:embed="rId39"/>
                      <a:srcRect/>
                      <a:stretch>
                        <a:fillRect/>
                      </a:stretch>
                    </p:blipFill>
                    <p:spPr bwMode="auto">
                      <a:xfrm>
                        <a:off x="10986" y="4505951"/>
                        <a:ext cx="1568450" cy="574675"/>
                      </a:xfrm>
                      <a:prstGeom prst="rect">
                        <a:avLst/>
                      </a:prstGeom>
                      <a:noFill/>
                    </p:spPr>
                  </p:pic>
                </p:oleObj>
              </mc:Fallback>
            </mc:AlternateContent>
          </a:graphicData>
        </a:graphic>
      </p:graphicFrame>
      <p:sp>
        <p:nvSpPr>
          <p:cNvPr id="36" name="Rectangle 85">
            <a:extLst>
              <a:ext uri="{FF2B5EF4-FFF2-40B4-BE49-F238E27FC236}">
                <a16:creationId xmlns:a16="http://schemas.microsoft.com/office/drawing/2014/main" id="{7B24B989-58DA-4F66-AE28-C923D27F661D}"/>
              </a:ext>
            </a:extLst>
          </p:cNvPr>
          <p:cNvSpPr>
            <a:spLocks noChangeArrowheads="1"/>
          </p:cNvSpPr>
          <p:nvPr/>
        </p:nvSpPr>
        <p:spPr bwMode="auto">
          <a:xfrm>
            <a:off x="1562823" y="4482754"/>
            <a:ext cx="2734540" cy="57467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graphicFrame>
        <p:nvGraphicFramePr>
          <p:cNvPr id="38" name="Object 87">
            <a:extLst>
              <a:ext uri="{FF2B5EF4-FFF2-40B4-BE49-F238E27FC236}">
                <a16:creationId xmlns:a16="http://schemas.microsoft.com/office/drawing/2014/main" id="{4985B551-64E3-45B0-B125-B9DB440172F0}"/>
              </a:ext>
            </a:extLst>
          </p:cNvPr>
          <p:cNvGraphicFramePr>
            <a:graphicFrameLocks noChangeAspect="1"/>
          </p:cNvGraphicFramePr>
          <p:nvPr>
            <p:extLst>
              <p:ext uri="{D42A27DB-BD31-4B8C-83A1-F6EECF244321}">
                <p14:modId xmlns:p14="http://schemas.microsoft.com/office/powerpoint/2010/main" val="1408026738"/>
              </p:ext>
            </p:extLst>
          </p:nvPr>
        </p:nvGraphicFramePr>
        <p:xfrm>
          <a:off x="1670050" y="4537075"/>
          <a:ext cx="2351088" cy="576263"/>
        </p:xfrm>
        <a:graphic>
          <a:graphicData uri="http://schemas.openxmlformats.org/presentationml/2006/ole">
            <mc:AlternateContent xmlns:mc="http://schemas.openxmlformats.org/markup-compatibility/2006">
              <mc:Choice xmlns:v="urn:schemas-microsoft-com:vml" Requires="v">
                <p:oleObj spid="_x0000_s121662" name="Equation" r:id="rId40" imgW="914400" imgH="228600" progId="Equation.DSMT4">
                  <p:embed/>
                </p:oleObj>
              </mc:Choice>
              <mc:Fallback>
                <p:oleObj name="Equation" r:id="rId40" imgW="914400" imgH="228600" progId="Equation.DSMT4">
                  <p:embed/>
                  <p:pic>
                    <p:nvPicPr>
                      <p:cNvPr id="73" name="Object 87">
                        <a:extLst>
                          <a:ext uri="{FF2B5EF4-FFF2-40B4-BE49-F238E27FC236}">
                            <a16:creationId xmlns:a16="http://schemas.microsoft.com/office/drawing/2014/main" id="{4A2B9798-899D-492A-929B-428E59DAF0DC}"/>
                          </a:ext>
                        </a:extLst>
                      </p:cNvPr>
                      <p:cNvPicPr>
                        <a:picLocks noChangeAspect="1" noChangeArrowheads="1"/>
                      </p:cNvPicPr>
                      <p:nvPr/>
                    </p:nvPicPr>
                    <p:blipFill>
                      <a:blip r:embed="rId41"/>
                      <a:srcRect/>
                      <a:stretch>
                        <a:fillRect/>
                      </a:stretch>
                    </p:blipFill>
                    <p:spPr bwMode="auto">
                      <a:xfrm>
                        <a:off x="1670050" y="4537075"/>
                        <a:ext cx="2351088" cy="576263"/>
                      </a:xfrm>
                      <a:prstGeom prst="rect">
                        <a:avLst/>
                      </a:prstGeom>
                      <a:noFill/>
                    </p:spPr>
                  </p:pic>
                </p:oleObj>
              </mc:Fallback>
            </mc:AlternateContent>
          </a:graphicData>
        </a:graphic>
      </p:graphicFrame>
      <p:graphicFrame>
        <p:nvGraphicFramePr>
          <p:cNvPr id="53" name="Object 87">
            <a:extLst>
              <a:ext uri="{FF2B5EF4-FFF2-40B4-BE49-F238E27FC236}">
                <a16:creationId xmlns:a16="http://schemas.microsoft.com/office/drawing/2014/main" id="{E2599283-72ED-42FE-BCE8-C1358E05120A}"/>
              </a:ext>
            </a:extLst>
          </p:cNvPr>
          <p:cNvGraphicFramePr>
            <a:graphicFrameLocks noChangeAspect="1"/>
          </p:cNvGraphicFramePr>
          <p:nvPr>
            <p:extLst>
              <p:ext uri="{D42A27DB-BD31-4B8C-83A1-F6EECF244321}">
                <p14:modId xmlns:p14="http://schemas.microsoft.com/office/powerpoint/2010/main" val="3234139970"/>
              </p:ext>
            </p:extLst>
          </p:nvPr>
        </p:nvGraphicFramePr>
        <p:xfrm>
          <a:off x="1280194" y="5273238"/>
          <a:ext cx="327025" cy="288925"/>
        </p:xfrm>
        <a:graphic>
          <a:graphicData uri="http://schemas.openxmlformats.org/presentationml/2006/ole">
            <mc:AlternateContent xmlns:mc="http://schemas.openxmlformats.org/markup-compatibility/2006">
              <mc:Choice xmlns:v="urn:schemas-microsoft-com:vml" Requires="v">
                <p:oleObj spid="_x0000_s121663" name="Equation" r:id="rId42" imgW="126720" imgH="114120" progId="Equation.DSMT4">
                  <p:embed/>
                </p:oleObj>
              </mc:Choice>
              <mc:Fallback>
                <p:oleObj name="Equation" r:id="rId42" imgW="126720" imgH="114120" progId="Equation.DSMT4">
                  <p:embed/>
                  <p:pic>
                    <p:nvPicPr>
                      <p:cNvPr id="48" name="Object 87">
                        <a:extLst>
                          <a:ext uri="{FF2B5EF4-FFF2-40B4-BE49-F238E27FC236}">
                            <a16:creationId xmlns:a16="http://schemas.microsoft.com/office/drawing/2014/main" id="{2FA87DF8-4C0A-43CF-89D6-8B9C2D6E09E7}"/>
                          </a:ext>
                        </a:extLst>
                      </p:cNvPr>
                      <p:cNvPicPr>
                        <a:picLocks noChangeAspect="1" noChangeArrowheads="1"/>
                      </p:cNvPicPr>
                      <p:nvPr/>
                    </p:nvPicPr>
                    <p:blipFill>
                      <a:blip r:embed="rId22"/>
                      <a:srcRect/>
                      <a:stretch>
                        <a:fillRect/>
                      </a:stretch>
                    </p:blipFill>
                    <p:spPr bwMode="auto">
                      <a:xfrm>
                        <a:off x="1280194" y="5273238"/>
                        <a:ext cx="327025" cy="288925"/>
                      </a:xfrm>
                      <a:prstGeom prst="rect">
                        <a:avLst/>
                      </a:prstGeom>
                      <a:noFill/>
                    </p:spPr>
                  </p:pic>
                </p:oleObj>
              </mc:Fallback>
            </mc:AlternateContent>
          </a:graphicData>
        </a:graphic>
      </p:graphicFrame>
      <p:sp>
        <p:nvSpPr>
          <p:cNvPr id="54" name="Rectangle 85">
            <a:extLst>
              <a:ext uri="{FF2B5EF4-FFF2-40B4-BE49-F238E27FC236}">
                <a16:creationId xmlns:a16="http://schemas.microsoft.com/office/drawing/2014/main" id="{947550DF-A2B6-4AF0-A36A-64F338875490}"/>
              </a:ext>
            </a:extLst>
          </p:cNvPr>
          <p:cNvSpPr>
            <a:spLocks noChangeArrowheads="1"/>
          </p:cNvSpPr>
          <p:nvPr/>
        </p:nvSpPr>
        <p:spPr bwMode="auto">
          <a:xfrm>
            <a:off x="1579436" y="5077139"/>
            <a:ext cx="2541587" cy="561889"/>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graphicFrame>
        <p:nvGraphicFramePr>
          <p:cNvPr id="57" name="Object 122">
            <a:extLst>
              <a:ext uri="{FF2B5EF4-FFF2-40B4-BE49-F238E27FC236}">
                <a16:creationId xmlns:a16="http://schemas.microsoft.com/office/drawing/2014/main" id="{6E8A6F41-A4D4-406D-BC25-B0154B7F5720}"/>
              </a:ext>
            </a:extLst>
          </p:cNvPr>
          <p:cNvGraphicFramePr>
            <a:graphicFrameLocks noChangeAspect="1"/>
          </p:cNvGraphicFramePr>
          <p:nvPr>
            <p:extLst>
              <p:ext uri="{D42A27DB-BD31-4B8C-83A1-F6EECF244321}">
                <p14:modId xmlns:p14="http://schemas.microsoft.com/office/powerpoint/2010/main" val="1023349461"/>
              </p:ext>
            </p:extLst>
          </p:nvPr>
        </p:nvGraphicFramePr>
        <p:xfrm>
          <a:off x="1853656" y="5109846"/>
          <a:ext cx="1912938" cy="560387"/>
        </p:xfrm>
        <a:graphic>
          <a:graphicData uri="http://schemas.openxmlformats.org/presentationml/2006/ole">
            <mc:AlternateContent xmlns:mc="http://schemas.openxmlformats.org/markup-compatibility/2006">
              <mc:Choice xmlns:v="urn:schemas-microsoft-com:vml" Requires="v">
                <p:oleObj spid="_x0000_s121664" name="Equation" r:id="rId43" imgW="761760" imgH="228600" progId="Equation.DSMT4">
                  <p:embed/>
                </p:oleObj>
              </mc:Choice>
              <mc:Fallback>
                <p:oleObj name="Equation" r:id="rId43" imgW="761760" imgH="228600" progId="Equation.DSMT4">
                  <p:embed/>
                  <p:pic>
                    <p:nvPicPr>
                      <p:cNvPr id="51" name="Object 122">
                        <a:extLst>
                          <a:ext uri="{FF2B5EF4-FFF2-40B4-BE49-F238E27FC236}">
                            <a16:creationId xmlns:a16="http://schemas.microsoft.com/office/drawing/2014/main" id="{272447DD-8B9F-447D-9037-3B8E6225A166}"/>
                          </a:ext>
                        </a:extLst>
                      </p:cNvPr>
                      <p:cNvPicPr>
                        <a:picLocks noChangeAspect="1" noChangeArrowheads="1"/>
                      </p:cNvPicPr>
                      <p:nvPr/>
                    </p:nvPicPr>
                    <p:blipFill>
                      <a:blip r:embed="rId44"/>
                      <a:srcRect/>
                      <a:stretch>
                        <a:fillRect/>
                      </a:stretch>
                    </p:blipFill>
                    <p:spPr bwMode="auto">
                      <a:xfrm>
                        <a:off x="1853656" y="5109846"/>
                        <a:ext cx="1912938" cy="560387"/>
                      </a:xfrm>
                      <a:prstGeom prst="rect">
                        <a:avLst/>
                      </a:prstGeom>
                      <a:noFill/>
                      <a:ln>
                        <a:noFill/>
                      </a:ln>
                    </p:spPr>
                  </p:pic>
                </p:oleObj>
              </mc:Fallback>
            </mc:AlternateContent>
          </a:graphicData>
        </a:graphic>
      </p:graphicFrame>
      <p:grpSp>
        <p:nvGrpSpPr>
          <p:cNvPr id="2" name="グループ化 1">
            <a:extLst>
              <a:ext uri="{FF2B5EF4-FFF2-40B4-BE49-F238E27FC236}">
                <a16:creationId xmlns:a16="http://schemas.microsoft.com/office/drawing/2014/main" id="{B28D6344-5966-43DC-8991-D0842A718375}"/>
              </a:ext>
            </a:extLst>
          </p:cNvPr>
          <p:cNvGrpSpPr/>
          <p:nvPr/>
        </p:nvGrpSpPr>
        <p:grpSpPr>
          <a:xfrm>
            <a:off x="5276578" y="3057525"/>
            <a:ext cx="3657872" cy="2095500"/>
            <a:chOff x="5276578" y="3057525"/>
            <a:chExt cx="3657872" cy="2095500"/>
          </a:xfrm>
        </p:grpSpPr>
        <p:sp>
          <p:nvSpPr>
            <p:cNvPr id="58" name="AutoShape 58">
              <a:extLst>
                <a:ext uri="{FF2B5EF4-FFF2-40B4-BE49-F238E27FC236}">
                  <a16:creationId xmlns:a16="http://schemas.microsoft.com/office/drawing/2014/main" id="{0CAE07E2-34AC-4F47-8793-AA0F01DEEDE3}"/>
                </a:ext>
              </a:extLst>
            </p:cNvPr>
            <p:cNvSpPr>
              <a:spLocks noChangeArrowheads="1"/>
            </p:cNvSpPr>
            <p:nvPr/>
          </p:nvSpPr>
          <p:spPr bwMode="auto">
            <a:xfrm flipH="1">
              <a:off x="5329238" y="3090863"/>
              <a:ext cx="3605212" cy="2062162"/>
            </a:xfrm>
            <a:prstGeom prst="rtTriangle">
              <a:avLst/>
            </a:prstGeom>
            <a:solidFill>
              <a:srgbClr val="DDDDDD"/>
            </a:solidFill>
            <a:ln w="28575" algn="ctr">
              <a:solidFill>
                <a:schemeClr val="bg2"/>
              </a:solidFill>
              <a:miter lim="800000"/>
              <a:headEnd/>
              <a:tailEnd/>
            </a:ln>
          </p:spPr>
          <p:txBody>
            <a:bodyPr wrap="none" anchor="ct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sp>
          <p:nvSpPr>
            <p:cNvPr id="59" name="Oval 19">
              <a:extLst>
                <a:ext uri="{FF2B5EF4-FFF2-40B4-BE49-F238E27FC236}">
                  <a16:creationId xmlns:a16="http://schemas.microsoft.com/office/drawing/2014/main" id="{43752765-E7CB-4C27-853A-C4DB9A2B14B2}"/>
                </a:ext>
              </a:extLst>
            </p:cNvPr>
            <p:cNvSpPr>
              <a:spLocks noChangeArrowheads="1"/>
            </p:cNvSpPr>
            <p:nvPr/>
          </p:nvSpPr>
          <p:spPr bwMode="auto">
            <a:xfrm>
              <a:off x="6603655" y="3057525"/>
              <a:ext cx="1011237" cy="1009650"/>
            </a:xfrm>
            <a:prstGeom prst="ellipse">
              <a:avLst/>
            </a:prstGeom>
            <a:gradFill rotWithShape="1">
              <a:gsLst>
                <a:gs pos="0">
                  <a:srgbClr val="CCFFFF"/>
                </a:gs>
                <a:gs pos="100000">
                  <a:schemeClr val="accent2"/>
                </a:gs>
              </a:gsLst>
              <a:path path="shape">
                <a:fillToRect l="50000" t="50000" r="50000" b="50000"/>
              </a:path>
            </a:gradFill>
            <a:ln w="9525">
              <a:solidFill>
                <a:srgbClr val="000000"/>
              </a:solidFill>
              <a:round/>
              <a:headEnd/>
              <a:tailEnd/>
            </a:ln>
          </p:spPr>
          <p:txBody>
            <a:bodyPr/>
            <a:lstStyle>
              <a:lvl1pPr eaLnBrk="0" hangingPunct="0">
                <a:defRPr kumimoji="1" sz="3200" b="1">
                  <a:solidFill>
                    <a:schemeClr val="tx1"/>
                  </a:solidFill>
                  <a:latin typeface="Times New Roman" pitchFamily="18" charset="0"/>
                  <a:ea typeface="ＭＳ Ｐゴシック" charset="-128"/>
                </a:defRPr>
              </a:lvl1pPr>
              <a:lvl2pPr marL="742950" indent="-285750" eaLnBrk="0" hangingPunct="0">
                <a:defRPr kumimoji="1" sz="3200" b="1">
                  <a:solidFill>
                    <a:schemeClr val="tx1"/>
                  </a:solidFill>
                  <a:latin typeface="Times New Roman" pitchFamily="18" charset="0"/>
                  <a:ea typeface="ＭＳ Ｐゴシック" charset="-128"/>
                </a:defRPr>
              </a:lvl2pPr>
              <a:lvl3pPr marL="1143000" indent="-228600" eaLnBrk="0" hangingPunct="0">
                <a:defRPr kumimoji="1" sz="3200" b="1">
                  <a:solidFill>
                    <a:schemeClr val="tx1"/>
                  </a:solidFill>
                  <a:latin typeface="Times New Roman" pitchFamily="18" charset="0"/>
                  <a:ea typeface="ＭＳ Ｐゴシック" charset="-128"/>
                </a:defRPr>
              </a:lvl3pPr>
              <a:lvl4pPr marL="1600200" indent="-228600" eaLnBrk="0" hangingPunct="0">
                <a:defRPr kumimoji="1" sz="3200" b="1">
                  <a:solidFill>
                    <a:schemeClr val="tx1"/>
                  </a:solidFill>
                  <a:latin typeface="Times New Roman" pitchFamily="18" charset="0"/>
                  <a:ea typeface="ＭＳ Ｐゴシック" charset="-128"/>
                </a:defRPr>
              </a:lvl4pPr>
              <a:lvl5pPr marL="2057400" indent="-228600" eaLnBrk="0" hangingPunct="0">
                <a:defRPr kumimoji="1" sz="3200" b="1">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charset="-128"/>
                </a:defRPr>
              </a:lvl9pPr>
            </a:lstStyle>
            <a:p>
              <a:pPr eaLnBrk="1" hangingPunct="1"/>
              <a:endParaRPr lang="ja-JP" altLang="en-US">
                <a:solidFill>
                  <a:srgbClr val="000000"/>
                </a:solidFill>
              </a:endParaRPr>
            </a:p>
          </p:txBody>
        </p:sp>
        <p:graphicFrame>
          <p:nvGraphicFramePr>
            <p:cNvPr id="60" name="Object 64">
              <a:extLst>
                <a:ext uri="{FF2B5EF4-FFF2-40B4-BE49-F238E27FC236}">
                  <a16:creationId xmlns:a16="http://schemas.microsoft.com/office/drawing/2014/main" id="{C526C8C7-AD4A-48ED-BB43-C7E26903EC3D}"/>
                </a:ext>
              </a:extLst>
            </p:cNvPr>
            <p:cNvGraphicFramePr>
              <a:graphicFrameLocks noChangeAspect="1"/>
            </p:cNvGraphicFramePr>
            <p:nvPr>
              <p:extLst>
                <p:ext uri="{D42A27DB-BD31-4B8C-83A1-F6EECF244321}">
                  <p14:modId xmlns:p14="http://schemas.microsoft.com/office/powerpoint/2010/main" val="1125544704"/>
                </p:ext>
              </p:extLst>
            </p:nvPr>
          </p:nvGraphicFramePr>
          <p:xfrm>
            <a:off x="6046788" y="4694238"/>
            <a:ext cx="328612" cy="449262"/>
          </p:xfrm>
          <a:graphic>
            <a:graphicData uri="http://schemas.openxmlformats.org/presentationml/2006/ole">
              <mc:AlternateContent xmlns:mc="http://schemas.openxmlformats.org/markup-compatibility/2006">
                <mc:Choice xmlns:v="urn:schemas-microsoft-com:vml" Requires="v">
                  <p:oleObj spid="_x0000_s121665" name="数式" r:id="rId45" imgW="126725" imgH="177415" progId="Equation.3">
                    <p:embed/>
                  </p:oleObj>
                </mc:Choice>
                <mc:Fallback>
                  <p:oleObj name="数式" r:id="rId45" imgW="126725" imgH="177415" progId="Equation.3">
                    <p:embed/>
                    <p:pic>
                      <p:nvPicPr>
                        <p:cNvPr id="449600" name="Object 64"/>
                        <p:cNvPicPr>
                          <a:picLocks noChangeAspect="1" noChangeArrowheads="1"/>
                        </p:cNvPicPr>
                        <p:nvPr/>
                      </p:nvPicPr>
                      <p:blipFill>
                        <a:blip r:embed="rId46">
                          <a:extLst>
                            <a:ext uri="{28A0092B-C50C-407E-A947-70E740481C1C}">
                              <a14:useLocalDpi xmlns:a14="http://schemas.microsoft.com/office/drawing/2010/main" val="0"/>
                            </a:ext>
                          </a:extLst>
                        </a:blip>
                        <a:srcRect/>
                        <a:stretch>
                          <a:fillRect/>
                        </a:stretch>
                      </p:blipFill>
                      <p:spPr bwMode="auto">
                        <a:xfrm>
                          <a:off x="6046788" y="4694238"/>
                          <a:ext cx="328612"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6" name="Line 5">
              <a:extLst>
                <a:ext uri="{FF2B5EF4-FFF2-40B4-BE49-F238E27FC236}">
                  <a16:creationId xmlns:a16="http://schemas.microsoft.com/office/drawing/2014/main" id="{78A2C08D-1F5F-46C6-AFB3-91413F756370}"/>
                </a:ext>
              </a:extLst>
            </p:cNvPr>
            <p:cNvSpPr>
              <a:spLocks noChangeShapeType="1"/>
            </p:cNvSpPr>
            <p:nvPr/>
          </p:nvSpPr>
          <p:spPr bwMode="auto">
            <a:xfrm flipV="1">
              <a:off x="7424738" y="3635375"/>
              <a:ext cx="536575" cy="317500"/>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67" name="Line 6">
              <a:extLst>
                <a:ext uri="{FF2B5EF4-FFF2-40B4-BE49-F238E27FC236}">
                  <a16:creationId xmlns:a16="http://schemas.microsoft.com/office/drawing/2014/main" id="{4DECDCF3-95CB-46F8-BA2C-F40593628484}"/>
                </a:ext>
              </a:extLst>
            </p:cNvPr>
            <p:cNvSpPr>
              <a:spLocks noChangeShapeType="1"/>
            </p:cNvSpPr>
            <p:nvPr/>
          </p:nvSpPr>
          <p:spPr bwMode="auto">
            <a:xfrm>
              <a:off x="7178675" y="3513138"/>
              <a:ext cx="6350" cy="1476375"/>
            </a:xfrm>
            <a:prstGeom prst="line">
              <a:avLst/>
            </a:prstGeom>
            <a:noFill/>
            <a:ln w="57150">
              <a:solidFill>
                <a:srgbClr val="FF0000"/>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68" name="Line 7">
              <a:extLst>
                <a:ext uri="{FF2B5EF4-FFF2-40B4-BE49-F238E27FC236}">
                  <a16:creationId xmlns:a16="http://schemas.microsoft.com/office/drawing/2014/main" id="{A94F3187-7B06-4817-8A11-4D0B681A2777}"/>
                </a:ext>
              </a:extLst>
            </p:cNvPr>
            <p:cNvSpPr>
              <a:spLocks noChangeShapeType="1"/>
            </p:cNvSpPr>
            <p:nvPr/>
          </p:nvSpPr>
          <p:spPr bwMode="auto">
            <a:xfrm flipH="1">
              <a:off x="6556375" y="3514725"/>
              <a:ext cx="619125" cy="369888"/>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sp>
          <p:nvSpPr>
            <p:cNvPr id="76" name="Line 8">
              <a:extLst>
                <a:ext uri="{FF2B5EF4-FFF2-40B4-BE49-F238E27FC236}">
                  <a16:creationId xmlns:a16="http://schemas.microsoft.com/office/drawing/2014/main" id="{09B8709A-8C34-401C-9450-EEDE7EA5DB92}"/>
                </a:ext>
              </a:extLst>
            </p:cNvPr>
            <p:cNvSpPr>
              <a:spLocks noChangeShapeType="1"/>
            </p:cNvSpPr>
            <p:nvPr/>
          </p:nvSpPr>
          <p:spPr bwMode="auto">
            <a:xfrm flipH="1" flipV="1">
              <a:off x="6564313" y="3881438"/>
              <a:ext cx="620712" cy="1103312"/>
            </a:xfrm>
            <a:prstGeom prst="line">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81" name="Object 9">
              <a:extLst>
                <a:ext uri="{FF2B5EF4-FFF2-40B4-BE49-F238E27FC236}">
                  <a16:creationId xmlns:a16="http://schemas.microsoft.com/office/drawing/2014/main" id="{08E3114B-FA08-4A4D-95EA-793ADC31362E}"/>
                </a:ext>
              </a:extLst>
            </p:cNvPr>
            <p:cNvGraphicFramePr>
              <a:graphicFrameLocks noChangeAspect="1"/>
            </p:cNvGraphicFramePr>
            <p:nvPr>
              <p:extLst>
                <p:ext uri="{D42A27DB-BD31-4B8C-83A1-F6EECF244321}">
                  <p14:modId xmlns:p14="http://schemas.microsoft.com/office/powerpoint/2010/main" val="3834034069"/>
                </p:ext>
              </p:extLst>
            </p:nvPr>
          </p:nvGraphicFramePr>
          <p:xfrm>
            <a:off x="7321550" y="4622800"/>
            <a:ext cx="639763" cy="455567"/>
          </p:xfrm>
          <a:graphic>
            <a:graphicData uri="http://schemas.openxmlformats.org/presentationml/2006/ole">
              <mc:AlternateContent xmlns:mc="http://schemas.openxmlformats.org/markup-compatibility/2006">
                <mc:Choice xmlns:v="urn:schemas-microsoft-com:vml" Requires="v">
                  <p:oleObj spid="_x0000_s121666" name="数式" r:id="rId47" imgW="279279" imgH="203112" progId="Equation.3">
                    <p:embed/>
                  </p:oleObj>
                </mc:Choice>
                <mc:Fallback>
                  <p:oleObj name="数式" r:id="rId47" imgW="279279" imgH="203112" progId="Equation.3">
                    <p:embed/>
                    <p:pic>
                      <p:nvPicPr>
                        <p:cNvPr id="26" name="Object 9">
                          <a:extLst>
                            <a:ext uri="{FF2B5EF4-FFF2-40B4-BE49-F238E27FC236}">
                              <a16:creationId xmlns:a16="http://schemas.microsoft.com/office/drawing/2014/main" id="{E7AEC099-A45B-4C1F-871A-3505EEBFB174}"/>
                            </a:ext>
                          </a:extLst>
                        </p:cNvPr>
                        <p:cNvPicPr>
                          <a:picLocks noChangeAspect="1" noChangeArrowheads="1"/>
                        </p:cNvPicPr>
                        <p:nvPr/>
                      </p:nvPicPr>
                      <p:blipFill>
                        <a:blip r:embed="rId48">
                          <a:extLst>
                            <a:ext uri="{28A0092B-C50C-407E-A947-70E740481C1C}">
                              <a14:useLocalDpi xmlns:a14="http://schemas.microsoft.com/office/drawing/2010/main" val="0"/>
                            </a:ext>
                          </a:extLst>
                        </a:blip>
                        <a:srcRect/>
                        <a:stretch>
                          <a:fillRect/>
                        </a:stretch>
                      </p:blipFill>
                      <p:spPr bwMode="auto">
                        <a:xfrm>
                          <a:off x="7321550" y="4622800"/>
                          <a:ext cx="639763" cy="455567"/>
                        </a:xfrm>
                        <a:prstGeom prst="rect">
                          <a:avLst/>
                        </a:prstGeom>
                        <a:noFill/>
                        <a:ln>
                          <a:noFill/>
                        </a:ln>
                      </p:spPr>
                    </p:pic>
                  </p:oleObj>
                </mc:Fallback>
              </mc:AlternateContent>
            </a:graphicData>
          </a:graphic>
        </p:graphicFrame>
        <p:sp>
          <p:nvSpPr>
            <p:cNvPr id="82" name="Line 53">
              <a:extLst>
                <a:ext uri="{FF2B5EF4-FFF2-40B4-BE49-F238E27FC236}">
                  <a16:creationId xmlns:a16="http://schemas.microsoft.com/office/drawing/2014/main" id="{C3D06D65-A73D-4CEC-8908-3873E7C160C3}"/>
                </a:ext>
              </a:extLst>
            </p:cNvPr>
            <p:cNvSpPr>
              <a:spLocks noChangeShapeType="1"/>
            </p:cNvSpPr>
            <p:nvPr/>
          </p:nvSpPr>
          <p:spPr bwMode="auto">
            <a:xfrm>
              <a:off x="7172325" y="3513138"/>
              <a:ext cx="249238" cy="438150"/>
            </a:xfrm>
            <a:prstGeom prst="line">
              <a:avLst/>
            </a:prstGeom>
            <a:noFill/>
            <a:ln w="19050">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ndParaRPr>
            </a:p>
          </p:txBody>
        </p:sp>
        <p:graphicFrame>
          <p:nvGraphicFramePr>
            <p:cNvPr id="83" name="Object 70">
              <a:extLst>
                <a:ext uri="{FF2B5EF4-FFF2-40B4-BE49-F238E27FC236}">
                  <a16:creationId xmlns:a16="http://schemas.microsoft.com/office/drawing/2014/main" id="{7B28B534-7343-4C45-9A78-9954AC7C57DD}"/>
                </a:ext>
              </a:extLst>
            </p:cNvPr>
            <p:cNvGraphicFramePr>
              <a:graphicFrameLocks noChangeAspect="1"/>
            </p:cNvGraphicFramePr>
            <p:nvPr>
              <p:extLst>
                <p:ext uri="{D42A27DB-BD31-4B8C-83A1-F6EECF244321}">
                  <p14:modId xmlns:p14="http://schemas.microsoft.com/office/powerpoint/2010/main" val="3436090724"/>
                </p:ext>
              </p:extLst>
            </p:nvPr>
          </p:nvGraphicFramePr>
          <p:xfrm>
            <a:off x="7277101" y="3381375"/>
            <a:ext cx="357142" cy="348706"/>
          </p:xfrm>
          <a:graphic>
            <a:graphicData uri="http://schemas.openxmlformats.org/presentationml/2006/ole">
              <mc:AlternateContent xmlns:mc="http://schemas.openxmlformats.org/markup-compatibility/2006">
                <mc:Choice xmlns:v="urn:schemas-microsoft-com:vml" Requires="v">
                  <p:oleObj spid="_x0000_s121667" name="数式" r:id="rId49" imgW="139700" imgH="139700" progId="Equation.3">
                    <p:embed/>
                  </p:oleObj>
                </mc:Choice>
                <mc:Fallback>
                  <p:oleObj name="数式" r:id="rId49" imgW="139700" imgH="139700" progId="Equation.3">
                    <p:embed/>
                    <p:pic>
                      <p:nvPicPr>
                        <p:cNvPr id="28" name="Object 70">
                          <a:extLst>
                            <a:ext uri="{FF2B5EF4-FFF2-40B4-BE49-F238E27FC236}">
                              <a16:creationId xmlns:a16="http://schemas.microsoft.com/office/drawing/2014/main" id="{CFC9BECA-911E-48A3-B2C6-8B3846AD867B}"/>
                            </a:ext>
                          </a:extLst>
                        </p:cNvPr>
                        <p:cNvPicPr>
                          <a:picLocks noChangeAspect="1" noChangeArrowheads="1"/>
                        </p:cNvPicPr>
                        <p:nvPr/>
                      </p:nvPicPr>
                      <p:blipFill>
                        <a:blip r:embed="rId50">
                          <a:extLst>
                            <a:ext uri="{28A0092B-C50C-407E-A947-70E740481C1C}">
                              <a14:useLocalDpi xmlns:a14="http://schemas.microsoft.com/office/drawing/2010/main" val="0"/>
                            </a:ext>
                          </a:extLst>
                        </a:blip>
                        <a:srcRect/>
                        <a:stretch>
                          <a:fillRect/>
                        </a:stretch>
                      </p:blipFill>
                      <p:spPr bwMode="auto">
                        <a:xfrm>
                          <a:off x="7277101" y="3381375"/>
                          <a:ext cx="357142" cy="348706"/>
                        </a:xfrm>
                        <a:prstGeom prst="rect">
                          <a:avLst/>
                        </a:prstGeom>
                        <a:noFill/>
                        <a:ln>
                          <a:noFill/>
                        </a:ln>
                      </p:spPr>
                    </p:pic>
                  </p:oleObj>
                </mc:Fallback>
              </mc:AlternateContent>
            </a:graphicData>
          </a:graphic>
        </p:graphicFrame>
        <p:graphicFrame>
          <p:nvGraphicFramePr>
            <p:cNvPr id="84" name="Object 89">
              <a:extLst>
                <a:ext uri="{FF2B5EF4-FFF2-40B4-BE49-F238E27FC236}">
                  <a16:creationId xmlns:a16="http://schemas.microsoft.com/office/drawing/2014/main" id="{F001AEDE-6FE9-471D-95DA-1A65174EFEFD}"/>
                </a:ext>
              </a:extLst>
            </p:cNvPr>
            <p:cNvGraphicFramePr>
              <a:graphicFrameLocks noChangeAspect="1"/>
            </p:cNvGraphicFramePr>
            <p:nvPr>
              <p:extLst>
                <p:ext uri="{D42A27DB-BD31-4B8C-83A1-F6EECF244321}">
                  <p14:modId xmlns:p14="http://schemas.microsoft.com/office/powerpoint/2010/main" val="2581592167"/>
                </p:ext>
              </p:extLst>
            </p:nvPr>
          </p:nvGraphicFramePr>
          <p:xfrm>
            <a:off x="7651750" y="3795713"/>
            <a:ext cx="421821" cy="413385"/>
          </p:xfrm>
          <a:graphic>
            <a:graphicData uri="http://schemas.openxmlformats.org/presentationml/2006/ole">
              <mc:AlternateContent xmlns:mc="http://schemas.openxmlformats.org/markup-compatibility/2006">
                <mc:Choice xmlns:v="urn:schemas-microsoft-com:vml" Requires="v">
                  <p:oleObj spid="_x0000_s121668" name="数式" r:id="rId51" imgW="164885" imgH="164885" progId="Equation.3">
                    <p:embed/>
                  </p:oleObj>
                </mc:Choice>
                <mc:Fallback>
                  <p:oleObj name="数式" r:id="rId51" imgW="164885" imgH="164885" progId="Equation.3">
                    <p:embed/>
                    <p:pic>
                      <p:nvPicPr>
                        <p:cNvPr id="29" name="Object 89">
                          <a:extLst>
                            <a:ext uri="{FF2B5EF4-FFF2-40B4-BE49-F238E27FC236}">
                              <a16:creationId xmlns:a16="http://schemas.microsoft.com/office/drawing/2014/main" id="{3BB0C6C9-9CB7-49C3-B62F-26E65ECB2B0A}"/>
                            </a:ext>
                          </a:extLst>
                        </p:cNvPr>
                        <p:cNvPicPr>
                          <a:picLocks noChangeAspect="1" noChangeArrowheads="1"/>
                        </p:cNvPicPr>
                        <p:nvPr/>
                      </p:nvPicPr>
                      <p:blipFill>
                        <a:blip r:embed="rId52">
                          <a:extLst>
                            <a:ext uri="{28A0092B-C50C-407E-A947-70E740481C1C}">
                              <a14:useLocalDpi xmlns:a14="http://schemas.microsoft.com/office/drawing/2010/main" val="0"/>
                            </a:ext>
                          </a:extLst>
                        </a:blip>
                        <a:srcRect/>
                        <a:stretch>
                          <a:fillRect/>
                        </a:stretch>
                      </p:blipFill>
                      <p:spPr bwMode="auto">
                        <a:xfrm>
                          <a:off x="7651750" y="3795713"/>
                          <a:ext cx="421821" cy="413385"/>
                        </a:xfrm>
                        <a:prstGeom prst="rect">
                          <a:avLst/>
                        </a:prstGeom>
                        <a:noFill/>
                        <a:ln>
                          <a:noFill/>
                        </a:ln>
                      </p:spPr>
                    </p:pic>
                  </p:oleObj>
                </mc:Fallback>
              </mc:AlternateContent>
            </a:graphicData>
          </a:graphic>
        </p:graphicFrame>
        <p:graphicFrame>
          <p:nvGraphicFramePr>
            <p:cNvPr id="85" name="Object 127">
              <a:extLst>
                <a:ext uri="{FF2B5EF4-FFF2-40B4-BE49-F238E27FC236}">
                  <a16:creationId xmlns:a16="http://schemas.microsoft.com/office/drawing/2014/main" id="{B4CF2C71-7C11-4609-B1F8-CA5791B75FFE}"/>
                </a:ext>
              </a:extLst>
            </p:cNvPr>
            <p:cNvGraphicFramePr>
              <a:graphicFrameLocks noChangeAspect="1"/>
            </p:cNvGraphicFramePr>
            <p:nvPr>
              <p:extLst>
                <p:ext uri="{D42A27DB-BD31-4B8C-83A1-F6EECF244321}">
                  <p14:modId xmlns:p14="http://schemas.microsoft.com/office/powerpoint/2010/main" val="501644674"/>
                </p:ext>
              </p:extLst>
            </p:nvPr>
          </p:nvGraphicFramePr>
          <p:xfrm>
            <a:off x="6835775" y="4137025"/>
            <a:ext cx="324803" cy="445725"/>
          </p:xfrm>
          <a:graphic>
            <a:graphicData uri="http://schemas.openxmlformats.org/presentationml/2006/ole">
              <mc:AlternateContent xmlns:mc="http://schemas.openxmlformats.org/markup-compatibility/2006">
                <mc:Choice xmlns:v="urn:schemas-microsoft-com:vml" Requires="v">
                  <p:oleObj spid="_x0000_s121669" name="数式" r:id="rId53" imgW="126725" imgH="177415" progId="Equation.3">
                    <p:embed/>
                  </p:oleObj>
                </mc:Choice>
                <mc:Fallback>
                  <p:oleObj name="数式" r:id="rId53" imgW="126725" imgH="177415" progId="Equation.3">
                    <p:embed/>
                    <p:pic>
                      <p:nvPicPr>
                        <p:cNvPr id="33" name="Object 127">
                          <a:extLst>
                            <a:ext uri="{FF2B5EF4-FFF2-40B4-BE49-F238E27FC236}">
                              <a16:creationId xmlns:a16="http://schemas.microsoft.com/office/drawing/2014/main" id="{32186EC5-3D07-4FB6-8DFA-76A727819D5D}"/>
                            </a:ext>
                          </a:extLst>
                        </p:cNvPr>
                        <p:cNvPicPr>
                          <a:picLocks noChangeAspect="1" noChangeArrowheads="1"/>
                        </p:cNvPicPr>
                        <p:nvPr/>
                      </p:nvPicPr>
                      <p:blipFill>
                        <a:blip r:embed="rId54">
                          <a:extLst>
                            <a:ext uri="{28A0092B-C50C-407E-A947-70E740481C1C}">
                              <a14:useLocalDpi xmlns:a14="http://schemas.microsoft.com/office/drawing/2010/main" val="0"/>
                            </a:ext>
                          </a:extLst>
                        </a:blip>
                        <a:srcRect/>
                        <a:stretch>
                          <a:fillRect/>
                        </a:stretch>
                      </p:blipFill>
                      <p:spPr bwMode="auto">
                        <a:xfrm>
                          <a:off x="6835775" y="4137025"/>
                          <a:ext cx="324803" cy="445725"/>
                        </a:xfrm>
                        <a:prstGeom prst="rect">
                          <a:avLst/>
                        </a:prstGeom>
                        <a:noFill/>
                        <a:ln>
                          <a:noFill/>
                        </a:ln>
                      </p:spPr>
                    </p:pic>
                  </p:oleObj>
                </mc:Fallback>
              </mc:AlternateContent>
            </a:graphicData>
          </a:graphic>
        </p:graphicFrame>
        <p:graphicFrame>
          <p:nvGraphicFramePr>
            <p:cNvPr id="86" name="Object 105">
              <a:extLst>
                <a:ext uri="{FF2B5EF4-FFF2-40B4-BE49-F238E27FC236}">
                  <a16:creationId xmlns:a16="http://schemas.microsoft.com/office/drawing/2014/main" id="{6A4CE048-0F30-4317-925E-8467C3DF21E0}"/>
                </a:ext>
              </a:extLst>
            </p:cNvPr>
            <p:cNvGraphicFramePr>
              <a:graphicFrameLocks noChangeAspect="1"/>
            </p:cNvGraphicFramePr>
            <p:nvPr>
              <p:extLst>
                <p:ext uri="{D42A27DB-BD31-4B8C-83A1-F6EECF244321}">
                  <p14:modId xmlns:p14="http://schemas.microsoft.com/office/powerpoint/2010/main" val="1378706544"/>
                </p:ext>
              </p:extLst>
            </p:nvPr>
          </p:nvGraphicFramePr>
          <p:xfrm>
            <a:off x="5276578" y="3524615"/>
            <a:ext cx="1361283" cy="474287"/>
          </p:xfrm>
          <a:graphic>
            <a:graphicData uri="http://schemas.openxmlformats.org/presentationml/2006/ole">
              <mc:AlternateContent xmlns:mc="http://schemas.openxmlformats.org/markup-compatibility/2006">
                <mc:Choice xmlns:v="urn:schemas-microsoft-com:vml" Requires="v">
                  <p:oleObj spid="_x0000_s121670" name="Equation" r:id="rId55" imgW="571320" imgH="203040" progId="Equation.DSMT4">
                    <p:embed/>
                  </p:oleObj>
                </mc:Choice>
                <mc:Fallback>
                  <p:oleObj name="Equation" r:id="rId55" imgW="571320" imgH="203040" progId="Equation.DSMT4">
                    <p:embed/>
                    <p:pic>
                      <p:nvPicPr>
                        <p:cNvPr id="36" name="Object 105">
                          <a:extLst>
                            <a:ext uri="{FF2B5EF4-FFF2-40B4-BE49-F238E27FC236}">
                              <a16:creationId xmlns:a16="http://schemas.microsoft.com/office/drawing/2014/main" id="{D16E4648-EC4B-4E8B-9EB1-605D6E35AC62}"/>
                            </a:ext>
                          </a:extLst>
                        </p:cNvPr>
                        <p:cNvPicPr>
                          <a:picLocks noChangeAspect="1" noChangeArrowheads="1"/>
                        </p:cNvPicPr>
                        <p:nvPr/>
                      </p:nvPicPr>
                      <p:blipFill>
                        <a:blip r:embed="rId56"/>
                        <a:srcRect/>
                        <a:stretch>
                          <a:fillRect/>
                        </a:stretch>
                      </p:blipFill>
                      <p:spPr bwMode="auto">
                        <a:xfrm>
                          <a:off x="5276578" y="3524615"/>
                          <a:ext cx="1361283" cy="474287"/>
                        </a:xfrm>
                        <a:prstGeom prst="rect">
                          <a:avLst/>
                        </a:prstGeom>
                        <a:noFill/>
                        <a:ln>
                          <a:noFill/>
                        </a:ln>
                      </p:spPr>
                    </p:pic>
                  </p:oleObj>
                </mc:Fallback>
              </mc:AlternateContent>
            </a:graphicData>
          </a:graphic>
        </p:graphicFrame>
      </p:grpSp>
      <p:graphicFrame>
        <p:nvGraphicFramePr>
          <p:cNvPr id="88" name="Object 87">
            <a:extLst>
              <a:ext uri="{FF2B5EF4-FFF2-40B4-BE49-F238E27FC236}">
                <a16:creationId xmlns:a16="http://schemas.microsoft.com/office/drawing/2014/main" id="{A7D33511-904E-448E-ABEA-CF7540B14E56}"/>
              </a:ext>
            </a:extLst>
          </p:cNvPr>
          <p:cNvGraphicFramePr>
            <a:graphicFrameLocks noChangeAspect="1"/>
          </p:cNvGraphicFramePr>
          <p:nvPr>
            <p:extLst>
              <p:ext uri="{D42A27DB-BD31-4B8C-83A1-F6EECF244321}">
                <p14:modId xmlns:p14="http://schemas.microsoft.com/office/powerpoint/2010/main" val="3082775786"/>
              </p:ext>
            </p:extLst>
          </p:nvPr>
        </p:nvGraphicFramePr>
        <p:xfrm>
          <a:off x="26034" y="5655726"/>
          <a:ext cx="2680275" cy="583168"/>
        </p:xfrm>
        <a:graphic>
          <a:graphicData uri="http://schemas.openxmlformats.org/presentationml/2006/ole">
            <mc:AlternateContent xmlns:mc="http://schemas.openxmlformats.org/markup-compatibility/2006">
              <mc:Choice xmlns:v="urn:schemas-microsoft-com:vml" Requires="v">
                <p:oleObj spid="_x0000_s121671" name="Equation" r:id="rId57" imgW="1028520" imgH="228600" progId="Equation.DSMT4">
                  <p:embed/>
                </p:oleObj>
              </mc:Choice>
              <mc:Fallback>
                <p:oleObj name="Equation" r:id="rId57" imgW="1028520" imgH="228600" progId="Equation.DSMT4">
                  <p:embed/>
                  <p:pic>
                    <p:nvPicPr>
                      <p:cNvPr id="82" name="Object 87">
                        <a:extLst>
                          <a:ext uri="{FF2B5EF4-FFF2-40B4-BE49-F238E27FC236}">
                            <a16:creationId xmlns:a16="http://schemas.microsoft.com/office/drawing/2014/main" id="{547BD770-1F91-4E14-B68B-1F5F807DA91A}"/>
                          </a:ext>
                        </a:extLst>
                      </p:cNvPr>
                      <p:cNvPicPr>
                        <a:picLocks noChangeAspect="1" noChangeArrowheads="1"/>
                      </p:cNvPicPr>
                      <p:nvPr/>
                    </p:nvPicPr>
                    <p:blipFill>
                      <a:blip r:embed="rId58"/>
                      <a:srcRect/>
                      <a:stretch>
                        <a:fillRect/>
                      </a:stretch>
                    </p:blipFill>
                    <p:spPr bwMode="auto">
                      <a:xfrm>
                        <a:off x="26034" y="5655726"/>
                        <a:ext cx="2680275" cy="583168"/>
                      </a:xfrm>
                      <a:prstGeom prst="rect">
                        <a:avLst/>
                      </a:prstGeom>
                      <a:noFill/>
                    </p:spPr>
                  </p:pic>
                </p:oleObj>
              </mc:Fallback>
            </mc:AlternateContent>
          </a:graphicData>
        </a:graphic>
      </p:graphicFrame>
      <p:sp>
        <p:nvSpPr>
          <p:cNvPr id="89" name="Rectangle 85">
            <a:extLst>
              <a:ext uri="{FF2B5EF4-FFF2-40B4-BE49-F238E27FC236}">
                <a16:creationId xmlns:a16="http://schemas.microsoft.com/office/drawing/2014/main" id="{6AABFE65-4505-4045-97DC-62959F9FFC73}"/>
              </a:ext>
            </a:extLst>
          </p:cNvPr>
          <p:cNvSpPr>
            <a:spLocks noChangeArrowheads="1"/>
          </p:cNvSpPr>
          <p:nvPr/>
        </p:nvSpPr>
        <p:spPr bwMode="auto">
          <a:xfrm>
            <a:off x="2933389" y="5674164"/>
            <a:ext cx="1550162" cy="52322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sz="2800">
              <a:solidFill>
                <a:srgbClr val="000000"/>
              </a:solidFill>
            </a:endParaRPr>
          </a:p>
        </p:txBody>
      </p:sp>
      <p:graphicFrame>
        <p:nvGraphicFramePr>
          <p:cNvPr id="90" name="Object 87">
            <a:extLst>
              <a:ext uri="{FF2B5EF4-FFF2-40B4-BE49-F238E27FC236}">
                <a16:creationId xmlns:a16="http://schemas.microsoft.com/office/drawing/2014/main" id="{73C0FE26-6160-4B66-9969-127239446912}"/>
              </a:ext>
            </a:extLst>
          </p:cNvPr>
          <p:cNvGraphicFramePr>
            <a:graphicFrameLocks noChangeAspect="1"/>
          </p:cNvGraphicFramePr>
          <p:nvPr>
            <p:extLst>
              <p:ext uri="{D42A27DB-BD31-4B8C-83A1-F6EECF244321}">
                <p14:modId xmlns:p14="http://schemas.microsoft.com/office/powerpoint/2010/main" val="3917868944"/>
              </p:ext>
            </p:extLst>
          </p:nvPr>
        </p:nvGraphicFramePr>
        <p:xfrm>
          <a:off x="3151188" y="5711825"/>
          <a:ext cx="903287" cy="485775"/>
        </p:xfrm>
        <a:graphic>
          <a:graphicData uri="http://schemas.openxmlformats.org/presentationml/2006/ole">
            <mc:AlternateContent xmlns:mc="http://schemas.openxmlformats.org/markup-compatibility/2006">
              <mc:Choice xmlns:v="urn:schemas-microsoft-com:vml" Requires="v">
                <p:oleObj spid="_x0000_s121672" name="Equation" r:id="rId59" imgW="368280" imgH="203040" progId="Equation.DSMT4">
                  <p:embed/>
                </p:oleObj>
              </mc:Choice>
              <mc:Fallback>
                <p:oleObj name="Equation" r:id="rId59" imgW="368280" imgH="203040" progId="Equation.DSMT4">
                  <p:embed/>
                  <p:pic>
                    <p:nvPicPr>
                      <p:cNvPr id="85" name="Object 87">
                        <a:extLst>
                          <a:ext uri="{FF2B5EF4-FFF2-40B4-BE49-F238E27FC236}">
                            <a16:creationId xmlns:a16="http://schemas.microsoft.com/office/drawing/2014/main" id="{750E8707-936A-4A34-94C7-1C6D8EA9FF7F}"/>
                          </a:ext>
                        </a:extLst>
                      </p:cNvPr>
                      <p:cNvPicPr>
                        <a:picLocks noChangeAspect="1" noChangeArrowheads="1"/>
                      </p:cNvPicPr>
                      <p:nvPr/>
                    </p:nvPicPr>
                    <p:blipFill>
                      <a:blip r:embed="rId60"/>
                      <a:srcRect/>
                      <a:stretch>
                        <a:fillRect/>
                      </a:stretch>
                    </p:blipFill>
                    <p:spPr bwMode="auto">
                      <a:xfrm>
                        <a:off x="3151188" y="5711825"/>
                        <a:ext cx="903287" cy="485775"/>
                      </a:xfrm>
                      <a:prstGeom prst="rect">
                        <a:avLst/>
                      </a:prstGeom>
                      <a:noFill/>
                    </p:spPr>
                  </p:pic>
                </p:oleObj>
              </mc:Fallback>
            </mc:AlternateContent>
          </a:graphicData>
        </a:graphic>
      </p:graphicFrame>
      <p:sp>
        <p:nvSpPr>
          <p:cNvPr id="91" name="Rectangle 76">
            <a:extLst>
              <a:ext uri="{FF2B5EF4-FFF2-40B4-BE49-F238E27FC236}">
                <a16:creationId xmlns:a16="http://schemas.microsoft.com/office/drawing/2014/main" id="{15F98A38-55A9-4D0A-B8EE-F36513F4F2F4}"/>
              </a:ext>
            </a:extLst>
          </p:cNvPr>
          <p:cNvSpPr>
            <a:spLocks noChangeArrowheads="1"/>
          </p:cNvSpPr>
          <p:nvPr/>
        </p:nvSpPr>
        <p:spPr bwMode="auto">
          <a:xfrm>
            <a:off x="4436128" y="5666715"/>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r>
              <a:rPr lang="ja-JP" altLang="en-US" sz="2800" dirty="0">
                <a:solidFill>
                  <a:srgbClr val="000000"/>
                </a:solidFill>
              </a:rPr>
              <a:t>定数！</a:t>
            </a:r>
          </a:p>
        </p:txBody>
      </p:sp>
      <p:sp>
        <p:nvSpPr>
          <p:cNvPr id="92" name="Rectangle 76">
            <a:extLst>
              <a:ext uri="{FF2B5EF4-FFF2-40B4-BE49-F238E27FC236}">
                <a16:creationId xmlns:a16="http://schemas.microsoft.com/office/drawing/2014/main" id="{7FDD2F36-9790-43CD-BAD7-C8A417BF5DAA}"/>
              </a:ext>
            </a:extLst>
          </p:cNvPr>
          <p:cNvSpPr>
            <a:spLocks noChangeArrowheads="1"/>
          </p:cNvSpPr>
          <p:nvPr/>
        </p:nvSpPr>
        <p:spPr bwMode="auto">
          <a:xfrm>
            <a:off x="5794162" y="5680968"/>
            <a:ext cx="29658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r>
              <a:rPr lang="ja-JP" altLang="en-US" sz="2800" dirty="0">
                <a:solidFill>
                  <a:srgbClr val="000000"/>
                </a:solidFill>
              </a:rPr>
              <a:t>エネルギー保存！</a:t>
            </a:r>
          </a:p>
        </p:txBody>
      </p:sp>
      <p:sp>
        <p:nvSpPr>
          <p:cNvPr id="96" name="AutoShape 3">
            <a:extLst>
              <a:ext uri="{FF2B5EF4-FFF2-40B4-BE49-F238E27FC236}">
                <a16:creationId xmlns:a16="http://schemas.microsoft.com/office/drawing/2014/main" id="{23C340B6-900C-4A51-9124-D02DC54237B4}"/>
              </a:ext>
            </a:extLst>
          </p:cNvPr>
          <p:cNvSpPr>
            <a:spLocks noChangeArrowheads="1"/>
          </p:cNvSpPr>
          <p:nvPr/>
        </p:nvSpPr>
        <p:spPr bwMode="auto">
          <a:xfrm>
            <a:off x="3799673" y="6322345"/>
            <a:ext cx="2067385"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97" name="Line 7">
            <a:extLst>
              <a:ext uri="{FF2B5EF4-FFF2-40B4-BE49-F238E27FC236}">
                <a16:creationId xmlns:a16="http://schemas.microsoft.com/office/drawing/2014/main" id="{0E131F51-F065-4D28-A0CD-CBF4CC53B09D}"/>
              </a:ext>
            </a:extLst>
          </p:cNvPr>
          <p:cNvSpPr>
            <a:spLocks noChangeShapeType="1"/>
          </p:cNvSpPr>
          <p:nvPr/>
        </p:nvSpPr>
        <p:spPr bwMode="auto">
          <a:xfrm flipH="1" flipV="1">
            <a:off x="4468359" y="2025650"/>
            <a:ext cx="503601" cy="4340026"/>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98" name="AutoShape 10">
            <a:extLst>
              <a:ext uri="{FF2B5EF4-FFF2-40B4-BE49-F238E27FC236}">
                <a16:creationId xmlns:a16="http://schemas.microsoft.com/office/drawing/2014/main" id="{9B0934FB-1938-436A-867D-39434B058C74}"/>
              </a:ext>
            </a:extLst>
          </p:cNvPr>
          <p:cNvSpPr>
            <a:spLocks noChangeArrowheads="1"/>
          </p:cNvSpPr>
          <p:nvPr/>
        </p:nvSpPr>
        <p:spPr bwMode="auto">
          <a:xfrm>
            <a:off x="1693269" y="1491305"/>
            <a:ext cx="44291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99" name="Line 11">
            <a:extLst>
              <a:ext uri="{FF2B5EF4-FFF2-40B4-BE49-F238E27FC236}">
                <a16:creationId xmlns:a16="http://schemas.microsoft.com/office/drawing/2014/main" id="{25FB8998-3AF8-4CA1-A87D-C996D872F24A}"/>
              </a:ext>
            </a:extLst>
          </p:cNvPr>
          <p:cNvSpPr>
            <a:spLocks noChangeShapeType="1"/>
          </p:cNvSpPr>
          <p:nvPr/>
        </p:nvSpPr>
        <p:spPr bwMode="auto">
          <a:xfrm>
            <a:off x="2070473" y="1943578"/>
            <a:ext cx="1950657" cy="4365147"/>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0" name="AutoShape 3">
            <a:extLst>
              <a:ext uri="{FF2B5EF4-FFF2-40B4-BE49-F238E27FC236}">
                <a16:creationId xmlns:a16="http://schemas.microsoft.com/office/drawing/2014/main" id="{33097809-D205-470F-A795-C61DED524502}"/>
              </a:ext>
            </a:extLst>
          </p:cNvPr>
          <p:cNvSpPr>
            <a:spLocks noChangeArrowheads="1"/>
          </p:cNvSpPr>
          <p:nvPr/>
        </p:nvSpPr>
        <p:spPr bwMode="auto">
          <a:xfrm>
            <a:off x="6974916" y="6341184"/>
            <a:ext cx="2067385"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01" name="Line 7">
            <a:extLst>
              <a:ext uri="{FF2B5EF4-FFF2-40B4-BE49-F238E27FC236}">
                <a16:creationId xmlns:a16="http://schemas.microsoft.com/office/drawing/2014/main" id="{1734761D-9BDB-4877-8CAE-0865603A9809}"/>
              </a:ext>
            </a:extLst>
          </p:cNvPr>
          <p:cNvSpPr>
            <a:spLocks noChangeShapeType="1"/>
          </p:cNvSpPr>
          <p:nvPr/>
        </p:nvSpPr>
        <p:spPr bwMode="auto">
          <a:xfrm flipH="1" flipV="1">
            <a:off x="4956901" y="2664465"/>
            <a:ext cx="2516284" cy="3613558"/>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2" name="AutoShape 10">
            <a:extLst>
              <a:ext uri="{FF2B5EF4-FFF2-40B4-BE49-F238E27FC236}">
                <a16:creationId xmlns:a16="http://schemas.microsoft.com/office/drawing/2014/main" id="{498FBCBF-10AD-4E8D-889F-EE2845A3BFD6}"/>
              </a:ext>
            </a:extLst>
          </p:cNvPr>
          <p:cNvSpPr>
            <a:spLocks noChangeArrowheads="1"/>
          </p:cNvSpPr>
          <p:nvPr/>
        </p:nvSpPr>
        <p:spPr bwMode="auto">
          <a:xfrm>
            <a:off x="1045757" y="2155144"/>
            <a:ext cx="44291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03" name="Line 11">
            <a:extLst>
              <a:ext uri="{FF2B5EF4-FFF2-40B4-BE49-F238E27FC236}">
                <a16:creationId xmlns:a16="http://schemas.microsoft.com/office/drawing/2014/main" id="{3D72E371-162C-4AC8-9258-E0164A4E6254}"/>
              </a:ext>
            </a:extLst>
          </p:cNvPr>
          <p:cNvSpPr>
            <a:spLocks noChangeShapeType="1"/>
          </p:cNvSpPr>
          <p:nvPr/>
        </p:nvSpPr>
        <p:spPr bwMode="auto">
          <a:xfrm>
            <a:off x="1461724" y="2511664"/>
            <a:ext cx="5411494" cy="3915719"/>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4" name="AutoShape 3">
            <a:extLst>
              <a:ext uri="{FF2B5EF4-FFF2-40B4-BE49-F238E27FC236}">
                <a16:creationId xmlns:a16="http://schemas.microsoft.com/office/drawing/2014/main" id="{81F25575-424A-42B0-B258-4F9B925D94BB}"/>
              </a:ext>
            </a:extLst>
          </p:cNvPr>
          <p:cNvSpPr>
            <a:spLocks noChangeArrowheads="1"/>
          </p:cNvSpPr>
          <p:nvPr/>
        </p:nvSpPr>
        <p:spPr bwMode="auto">
          <a:xfrm>
            <a:off x="690639" y="6330106"/>
            <a:ext cx="2067385"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05" name="Line 7">
            <a:extLst>
              <a:ext uri="{FF2B5EF4-FFF2-40B4-BE49-F238E27FC236}">
                <a16:creationId xmlns:a16="http://schemas.microsoft.com/office/drawing/2014/main" id="{D1B714BD-861B-419A-AC63-2C81093D2F59}"/>
              </a:ext>
            </a:extLst>
          </p:cNvPr>
          <p:cNvSpPr>
            <a:spLocks noChangeShapeType="1"/>
          </p:cNvSpPr>
          <p:nvPr/>
        </p:nvSpPr>
        <p:spPr bwMode="auto">
          <a:xfrm flipV="1">
            <a:off x="1862925" y="3795713"/>
            <a:ext cx="1208085" cy="2577724"/>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6" name="AutoShape 10">
            <a:extLst>
              <a:ext uri="{FF2B5EF4-FFF2-40B4-BE49-F238E27FC236}">
                <a16:creationId xmlns:a16="http://schemas.microsoft.com/office/drawing/2014/main" id="{ADCE5D69-7CA1-4319-92A2-2C839F0998D7}"/>
              </a:ext>
            </a:extLst>
          </p:cNvPr>
          <p:cNvSpPr>
            <a:spLocks noChangeArrowheads="1"/>
          </p:cNvSpPr>
          <p:nvPr/>
        </p:nvSpPr>
        <p:spPr bwMode="auto">
          <a:xfrm>
            <a:off x="1991842" y="2683786"/>
            <a:ext cx="44291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07" name="Line 11">
            <a:extLst>
              <a:ext uri="{FF2B5EF4-FFF2-40B4-BE49-F238E27FC236}">
                <a16:creationId xmlns:a16="http://schemas.microsoft.com/office/drawing/2014/main" id="{B1225CA8-5948-41BB-920A-E38FD4829DA5}"/>
              </a:ext>
            </a:extLst>
          </p:cNvPr>
          <p:cNvSpPr>
            <a:spLocks noChangeShapeType="1"/>
          </p:cNvSpPr>
          <p:nvPr/>
        </p:nvSpPr>
        <p:spPr bwMode="auto">
          <a:xfrm flipH="1">
            <a:off x="912096" y="3141340"/>
            <a:ext cx="1161372" cy="3175146"/>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8" name="AutoShape 3">
            <a:extLst>
              <a:ext uri="{FF2B5EF4-FFF2-40B4-BE49-F238E27FC236}">
                <a16:creationId xmlns:a16="http://schemas.microsoft.com/office/drawing/2014/main" id="{78093C87-77FD-46AD-8B64-E60FBE710D1C}"/>
              </a:ext>
            </a:extLst>
          </p:cNvPr>
          <p:cNvSpPr>
            <a:spLocks noChangeArrowheads="1"/>
          </p:cNvSpPr>
          <p:nvPr/>
        </p:nvSpPr>
        <p:spPr bwMode="auto">
          <a:xfrm>
            <a:off x="6311263" y="1520308"/>
            <a:ext cx="2423161"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09" name="Line 5">
            <a:extLst>
              <a:ext uri="{FF2B5EF4-FFF2-40B4-BE49-F238E27FC236}">
                <a16:creationId xmlns:a16="http://schemas.microsoft.com/office/drawing/2014/main" id="{07B53F38-4494-4D91-A5F2-44397ED4E4C3}"/>
              </a:ext>
            </a:extLst>
          </p:cNvPr>
          <p:cNvSpPr>
            <a:spLocks noChangeShapeType="1"/>
          </p:cNvSpPr>
          <p:nvPr/>
        </p:nvSpPr>
        <p:spPr bwMode="auto">
          <a:xfrm flipH="1">
            <a:off x="3494820" y="2025650"/>
            <a:ext cx="2897287" cy="2511209"/>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10" name="AutoShape 10">
            <a:extLst>
              <a:ext uri="{FF2B5EF4-FFF2-40B4-BE49-F238E27FC236}">
                <a16:creationId xmlns:a16="http://schemas.microsoft.com/office/drawing/2014/main" id="{6F3D628B-C7CB-40D1-BC00-517ECEBE1257}"/>
              </a:ext>
            </a:extLst>
          </p:cNvPr>
          <p:cNvSpPr>
            <a:spLocks noChangeArrowheads="1"/>
          </p:cNvSpPr>
          <p:nvPr/>
        </p:nvSpPr>
        <p:spPr bwMode="auto">
          <a:xfrm>
            <a:off x="34021" y="4536047"/>
            <a:ext cx="44291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11" name="Line 13">
            <a:extLst>
              <a:ext uri="{FF2B5EF4-FFF2-40B4-BE49-F238E27FC236}">
                <a16:creationId xmlns:a16="http://schemas.microsoft.com/office/drawing/2014/main" id="{710437EF-FDEC-4401-B372-1B144AC424DA}"/>
              </a:ext>
            </a:extLst>
          </p:cNvPr>
          <p:cNvSpPr>
            <a:spLocks noChangeShapeType="1"/>
          </p:cNvSpPr>
          <p:nvPr/>
        </p:nvSpPr>
        <p:spPr bwMode="auto">
          <a:xfrm flipV="1">
            <a:off x="344058" y="1995678"/>
            <a:ext cx="546785" cy="2587072"/>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12" name="AutoShape 40">
            <a:extLst>
              <a:ext uri="{FF2B5EF4-FFF2-40B4-BE49-F238E27FC236}">
                <a16:creationId xmlns:a16="http://schemas.microsoft.com/office/drawing/2014/main" id="{D88BEC1E-3A81-4E06-AB3B-345A298DB3B5}"/>
              </a:ext>
            </a:extLst>
          </p:cNvPr>
          <p:cNvSpPr>
            <a:spLocks noChangeArrowheads="1"/>
          </p:cNvSpPr>
          <p:nvPr/>
        </p:nvSpPr>
        <p:spPr bwMode="auto">
          <a:xfrm>
            <a:off x="759098" y="4525727"/>
            <a:ext cx="442912" cy="471488"/>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13" name="Line 43">
            <a:extLst>
              <a:ext uri="{FF2B5EF4-FFF2-40B4-BE49-F238E27FC236}">
                <a16:creationId xmlns:a16="http://schemas.microsoft.com/office/drawing/2014/main" id="{AC5EAC1A-0717-4115-B2F9-18154DB5C10A}"/>
              </a:ext>
            </a:extLst>
          </p:cNvPr>
          <p:cNvSpPr>
            <a:spLocks noChangeShapeType="1"/>
          </p:cNvSpPr>
          <p:nvPr/>
        </p:nvSpPr>
        <p:spPr bwMode="auto">
          <a:xfrm flipH="1" flipV="1">
            <a:off x="374651" y="2673359"/>
            <a:ext cx="534269" cy="1789596"/>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14" name="AutoShape 45">
            <a:extLst>
              <a:ext uri="{FF2B5EF4-FFF2-40B4-BE49-F238E27FC236}">
                <a16:creationId xmlns:a16="http://schemas.microsoft.com/office/drawing/2014/main" id="{BFF7460A-57B2-4E56-832F-E2750A68D46A}"/>
              </a:ext>
            </a:extLst>
          </p:cNvPr>
          <p:cNvSpPr>
            <a:spLocks noChangeArrowheads="1"/>
          </p:cNvSpPr>
          <p:nvPr/>
        </p:nvSpPr>
        <p:spPr bwMode="auto">
          <a:xfrm>
            <a:off x="6813966" y="2095501"/>
            <a:ext cx="2120484" cy="529752"/>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15" name="Line 47">
            <a:extLst>
              <a:ext uri="{FF2B5EF4-FFF2-40B4-BE49-F238E27FC236}">
                <a16:creationId xmlns:a16="http://schemas.microsoft.com/office/drawing/2014/main" id="{9368452D-45F0-4E00-B84A-A210770F2F68}"/>
              </a:ext>
            </a:extLst>
          </p:cNvPr>
          <p:cNvSpPr>
            <a:spLocks noChangeShapeType="1"/>
          </p:cNvSpPr>
          <p:nvPr/>
        </p:nvSpPr>
        <p:spPr bwMode="auto">
          <a:xfrm flipH="1">
            <a:off x="3596189" y="2632058"/>
            <a:ext cx="3374093" cy="1869881"/>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16" name="フリーフォーム 99">
            <a:extLst>
              <a:ext uri="{FF2B5EF4-FFF2-40B4-BE49-F238E27FC236}">
                <a16:creationId xmlns:a16="http://schemas.microsoft.com/office/drawing/2014/main" id="{0343F841-9223-4C0E-B26E-FEB8B584A924}"/>
              </a:ext>
            </a:extLst>
          </p:cNvPr>
          <p:cNvSpPr>
            <a:spLocks/>
          </p:cNvSpPr>
          <p:nvPr/>
        </p:nvSpPr>
        <p:spPr bwMode="auto">
          <a:xfrm flipV="1">
            <a:off x="1031628" y="1427439"/>
            <a:ext cx="5476392" cy="197334"/>
          </a:xfrm>
          <a:custGeom>
            <a:avLst/>
            <a:gdLst>
              <a:gd name="T0" fmla="*/ 0 w 1451610"/>
              <a:gd name="T1" fmla="*/ 11379 h 344805"/>
              <a:gd name="T2" fmla="*/ 376365 w 1451610"/>
              <a:gd name="T3" fmla="*/ 284439 h 344805"/>
              <a:gd name="T4" fmla="*/ 1026452 w 1451610"/>
              <a:gd name="T5" fmla="*/ 295817 h 344805"/>
              <a:gd name="T6" fmla="*/ 1448438 w 1451610"/>
              <a:gd name="T7" fmla="*/ 0 h 34480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1610" h="344805">
                <a:moveTo>
                  <a:pt x="0" y="11430"/>
                </a:moveTo>
                <a:cubicBezTo>
                  <a:pt x="102870" y="124777"/>
                  <a:pt x="205740" y="238125"/>
                  <a:pt x="377190" y="285750"/>
                </a:cubicBezTo>
                <a:cubicBezTo>
                  <a:pt x="548640" y="333375"/>
                  <a:pt x="849630" y="344805"/>
                  <a:pt x="1028700" y="297180"/>
                </a:cubicBezTo>
                <a:cubicBezTo>
                  <a:pt x="1207770" y="249555"/>
                  <a:pt x="1329690" y="124777"/>
                  <a:pt x="1451610" y="0"/>
                </a:cubicBezTo>
              </a:path>
            </a:pathLst>
          </a:custGeom>
          <a:noFill/>
          <a:ln w="57150" cap="flat" cmpd="sng" algn="ctr">
            <a:solidFill>
              <a:srgbClr val="00B0F0"/>
            </a:solidFill>
            <a:prstDash val="sysDot"/>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17" name="フリーフォーム 99">
            <a:extLst>
              <a:ext uri="{FF2B5EF4-FFF2-40B4-BE49-F238E27FC236}">
                <a16:creationId xmlns:a16="http://schemas.microsoft.com/office/drawing/2014/main" id="{CF5BBAD2-3B39-4AAF-8F4A-C9CDBDAFF54A}"/>
              </a:ext>
            </a:extLst>
          </p:cNvPr>
          <p:cNvSpPr>
            <a:spLocks/>
          </p:cNvSpPr>
          <p:nvPr/>
        </p:nvSpPr>
        <p:spPr bwMode="auto">
          <a:xfrm flipV="1">
            <a:off x="509558" y="2040854"/>
            <a:ext cx="6363659" cy="165953"/>
          </a:xfrm>
          <a:custGeom>
            <a:avLst/>
            <a:gdLst>
              <a:gd name="T0" fmla="*/ 0 w 1451610"/>
              <a:gd name="T1" fmla="*/ 11379 h 344805"/>
              <a:gd name="T2" fmla="*/ 376365 w 1451610"/>
              <a:gd name="T3" fmla="*/ 284439 h 344805"/>
              <a:gd name="T4" fmla="*/ 1026452 w 1451610"/>
              <a:gd name="T5" fmla="*/ 295817 h 344805"/>
              <a:gd name="T6" fmla="*/ 1448438 w 1451610"/>
              <a:gd name="T7" fmla="*/ 0 h 34480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1610" h="344805">
                <a:moveTo>
                  <a:pt x="0" y="11430"/>
                </a:moveTo>
                <a:cubicBezTo>
                  <a:pt x="102870" y="124777"/>
                  <a:pt x="205740" y="238125"/>
                  <a:pt x="377190" y="285750"/>
                </a:cubicBezTo>
                <a:cubicBezTo>
                  <a:pt x="548640" y="333375"/>
                  <a:pt x="849630" y="344805"/>
                  <a:pt x="1028700" y="297180"/>
                </a:cubicBezTo>
                <a:cubicBezTo>
                  <a:pt x="1207770" y="249555"/>
                  <a:pt x="1329690" y="124777"/>
                  <a:pt x="1451610" y="0"/>
                </a:cubicBezTo>
              </a:path>
            </a:pathLst>
          </a:custGeom>
          <a:noFill/>
          <a:ln w="57150" cap="flat" cmpd="sng" algn="ctr">
            <a:solidFill>
              <a:srgbClr val="00B0F0"/>
            </a:solidFill>
            <a:prstDash val="sysDot"/>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18" name="Line 5">
            <a:extLst>
              <a:ext uri="{FF2B5EF4-FFF2-40B4-BE49-F238E27FC236}">
                <a16:creationId xmlns:a16="http://schemas.microsoft.com/office/drawing/2014/main" id="{6D18665C-AF1F-4D38-884A-24B2677639EE}"/>
              </a:ext>
            </a:extLst>
          </p:cNvPr>
          <p:cNvSpPr>
            <a:spLocks noChangeShapeType="1"/>
          </p:cNvSpPr>
          <p:nvPr/>
        </p:nvSpPr>
        <p:spPr bwMode="auto">
          <a:xfrm>
            <a:off x="1202010" y="4978854"/>
            <a:ext cx="621184" cy="202705"/>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19" name="AutoShape 10">
            <a:extLst>
              <a:ext uri="{FF2B5EF4-FFF2-40B4-BE49-F238E27FC236}">
                <a16:creationId xmlns:a16="http://schemas.microsoft.com/office/drawing/2014/main" id="{340D5FFE-8CC6-48C3-8120-F5FE58C1D6B4}"/>
              </a:ext>
            </a:extLst>
          </p:cNvPr>
          <p:cNvSpPr>
            <a:spLocks noChangeArrowheads="1"/>
          </p:cNvSpPr>
          <p:nvPr/>
        </p:nvSpPr>
        <p:spPr bwMode="auto">
          <a:xfrm>
            <a:off x="487942" y="5670238"/>
            <a:ext cx="1285536"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20" name="Line 13">
            <a:extLst>
              <a:ext uri="{FF2B5EF4-FFF2-40B4-BE49-F238E27FC236}">
                <a16:creationId xmlns:a16="http://schemas.microsoft.com/office/drawing/2014/main" id="{9BBA9F9D-7351-4165-95C2-64C7A6F43088}"/>
              </a:ext>
            </a:extLst>
          </p:cNvPr>
          <p:cNvSpPr>
            <a:spLocks noChangeShapeType="1"/>
          </p:cNvSpPr>
          <p:nvPr/>
        </p:nvSpPr>
        <p:spPr bwMode="auto">
          <a:xfrm flipH="1" flipV="1">
            <a:off x="696913" y="4978854"/>
            <a:ext cx="372221" cy="660174"/>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21" name="AutoShape 45">
            <a:extLst>
              <a:ext uri="{FF2B5EF4-FFF2-40B4-BE49-F238E27FC236}">
                <a16:creationId xmlns:a16="http://schemas.microsoft.com/office/drawing/2014/main" id="{5F2DA263-AF6B-4076-ABE8-7A859C93176D}"/>
              </a:ext>
            </a:extLst>
          </p:cNvPr>
          <p:cNvSpPr>
            <a:spLocks noChangeArrowheads="1"/>
          </p:cNvSpPr>
          <p:nvPr/>
        </p:nvSpPr>
        <p:spPr bwMode="auto">
          <a:xfrm>
            <a:off x="1761415" y="5116471"/>
            <a:ext cx="2038258"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22" name="Line 47">
            <a:extLst>
              <a:ext uri="{FF2B5EF4-FFF2-40B4-BE49-F238E27FC236}">
                <a16:creationId xmlns:a16="http://schemas.microsoft.com/office/drawing/2014/main" id="{1C9C3513-8A8A-460C-ACBA-4EF44417E4A7}"/>
              </a:ext>
            </a:extLst>
          </p:cNvPr>
          <p:cNvSpPr>
            <a:spLocks noChangeShapeType="1"/>
          </p:cNvSpPr>
          <p:nvPr/>
        </p:nvSpPr>
        <p:spPr bwMode="auto">
          <a:xfrm>
            <a:off x="2895670" y="5623093"/>
            <a:ext cx="320742" cy="226915"/>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23" name="Line 5">
            <a:extLst>
              <a:ext uri="{FF2B5EF4-FFF2-40B4-BE49-F238E27FC236}">
                <a16:creationId xmlns:a16="http://schemas.microsoft.com/office/drawing/2014/main" id="{2739C174-E331-481C-8313-A393A3A1C8A1}"/>
              </a:ext>
            </a:extLst>
          </p:cNvPr>
          <p:cNvSpPr>
            <a:spLocks noChangeShapeType="1"/>
          </p:cNvSpPr>
          <p:nvPr/>
        </p:nvSpPr>
        <p:spPr bwMode="auto">
          <a:xfrm>
            <a:off x="391514" y="3071935"/>
            <a:ext cx="1476915" cy="899757"/>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24" name="AutoShape 10">
            <a:extLst>
              <a:ext uri="{FF2B5EF4-FFF2-40B4-BE49-F238E27FC236}">
                <a16:creationId xmlns:a16="http://schemas.microsoft.com/office/drawing/2014/main" id="{5028A4F9-CB33-461A-9803-BAE0DD2677E0}"/>
              </a:ext>
            </a:extLst>
          </p:cNvPr>
          <p:cNvSpPr>
            <a:spLocks noChangeArrowheads="1"/>
          </p:cNvSpPr>
          <p:nvPr/>
        </p:nvSpPr>
        <p:spPr bwMode="auto">
          <a:xfrm>
            <a:off x="1918076" y="5674556"/>
            <a:ext cx="44291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25" name="Line 13">
            <a:extLst>
              <a:ext uri="{FF2B5EF4-FFF2-40B4-BE49-F238E27FC236}">
                <a16:creationId xmlns:a16="http://schemas.microsoft.com/office/drawing/2014/main" id="{A33E0981-9410-4D16-83F7-CF2B918B2DB0}"/>
              </a:ext>
            </a:extLst>
          </p:cNvPr>
          <p:cNvSpPr>
            <a:spLocks noChangeShapeType="1"/>
          </p:cNvSpPr>
          <p:nvPr/>
        </p:nvSpPr>
        <p:spPr bwMode="auto">
          <a:xfrm flipH="1" flipV="1">
            <a:off x="256829" y="3141340"/>
            <a:ext cx="1641438" cy="2494261"/>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26" name="AutoShape 45">
            <a:extLst>
              <a:ext uri="{FF2B5EF4-FFF2-40B4-BE49-F238E27FC236}">
                <a16:creationId xmlns:a16="http://schemas.microsoft.com/office/drawing/2014/main" id="{5BEE8399-65C0-4BDB-80E9-381B4979B6CE}"/>
              </a:ext>
            </a:extLst>
          </p:cNvPr>
          <p:cNvSpPr>
            <a:spLocks noChangeArrowheads="1"/>
          </p:cNvSpPr>
          <p:nvPr/>
        </p:nvSpPr>
        <p:spPr bwMode="auto">
          <a:xfrm>
            <a:off x="429891" y="3965196"/>
            <a:ext cx="3369782"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27" name="Line 47">
            <a:extLst>
              <a:ext uri="{FF2B5EF4-FFF2-40B4-BE49-F238E27FC236}">
                <a16:creationId xmlns:a16="http://schemas.microsoft.com/office/drawing/2014/main" id="{D9055D9C-5974-40C3-B8A1-B87F350AB4B5}"/>
              </a:ext>
            </a:extLst>
          </p:cNvPr>
          <p:cNvSpPr>
            <a:spLocks noChangeShapeType="1"/>
          </p:cNvSpPr>
          <p:nvPr/>
        </p:nvSpPr>
        <p:spPr bwMode="auto">
          <a:xfrm>
            <a:off x="2627932" y="4422167"/>
            <a:ext cx="916294" cy="1476032"/>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Tree>
    <p:extLst>
      <p:ext uri="{BB962C8B-B14F-4D97-AF65-F5344CB8AC3E}">
        <p14:creationId xmlns:p14="http://schemas.microsoft.com/office/powerpoint/2010/main" val="2674676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4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98"/>
                                        </p:tgtEl>
                                        <p:attrNameLst>
                                          <p:attrName>style.visibility</p:attrName>
                                        </p:attrNameLst>
                                      </p:cBhvr>
                                      <p:to>
                                        <p:strVal val="visible"/>
                                      </p:to>
                                    </p:set>
                                  </p:childTnLst>
                                </p:cTn>
                              </p:par>
                              <p:par>
                                <p:cTn id="37" presetID="35" presetClass="emph" presetSubtype="0" repeatCount="10000" fill="hold" grpId="1" nodeType="withEffect">
                                  <p:stCondLst>
                                    <p:cond delay="0"/>
                                  </p:stCondLst>
                                  <p:childTnLst>
                                    <p:anim calcmode="discrete" valueType="str">
                                      <p:cBhvr>
                                        <p:cTn id="38" dur="500" fill="hold"/>
                                        <p:tgtEl>
                                          <p:spTgt spid="98"/>
                                        </p:tgtEl>
                                        <p:attrNameLst>
                                          <p:attrName>style.visibility</p:attrName>
                                        </p:attrNameLst>
                                      </p:cBhvr>
                                      <p:tavLst>
                                        <p:tav tm="0">
                                          <p:val>
                                            <p:strVal val="hidden"/>
                                          </p:val>
                                        </p:tav>
                                        <p:tav tm="50000">
                                          <p:val>
                                            <p:strVal val="visible"/>
                                          </p:val>
                                        </p:tav>
                                      </p:tavLst>
                                    </p:anim>
                                  </p:childTnLst>
                                </p:cTn>
                              </p:par>
                            </p:childTnLst>
                          </p:cTn>
                        </p:par>
                      </p:childTnLst>
                    </p:cTn>
                  </p:par>
                  <p:par>
                    <p:cTn id="39" fill="hold">
                      <p:stCondLst>
                        <p:cond delay="indefinite"/>
                      </p:stCondLst>
                      <p:childTnLst>
                        <p:par>
                          <p:cTn id="40" fill="hold">
                            <p:stCondLst>
                              <p:cond delay="0"/>
                            </p:stCondLst>
                            <p:childTnLst>
                              <p:par>
                                <p:cTn id="41" presetID="22" presetClass="entr" presetSubtype="1" fill="hold" grpId="0" nodeType="clickEffect">
                                  <p:stCondLst>
                                    <p:cond delay="0"/>
                                  </p:stCondLst>
                                  <p:childTnLst>
                                    <p:set>
                                      <p:cBhvr>
                                        <p:cTn id="42" dur="1" fill="hold">
                                          <p:stCondLst>
                                            <p:cond delay="0"/>
                                          </p:stCondLst>
                                        </p:cTn>
                                        <p:tgtEl>
                                          <p:spTgt spid="99"/>
                                        </p:tgtEl>
                                        <p:attrNameLst>
                                          <p:attrName>style.visibility</p:attrName>
                                        </p:attrNameLst>
                                      </p:cBhvr>
                                      <p:to>
                                        <p:strVal val="visible"/>
                                      </p:to>
                                    </p:set>
                                    <p:animEffect transition="in" filter="wipe(up)">
                                      <p:cBhvr>
                                        <p:cTn id="43" dur="500"/>
                                        <p:tgtEl>
                                          <p:spTgt spid="99"/>
                                        </p:tgtEl>
                                      </p:cBhvr>
                                    </p:animEffec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96"/>
                                        </p:tgtEl>
                                        <p:attrNameLst>
                                          <p:attrName>style.visibility</p:attrName>
                                        </p:attrNameLst>
                                      </p:cBhvr>
                                      <p:to>
                                        <p:strVal val="visible"/>
                                      </p:to>
                                    </p:set>
                                  </p:childTnLst>
                                </p:cTn>
                              </p:par>
                              <p:par>
                                <p:cTn id="48" presetID="35" presetClass="emph" presetSubtype="0" repeatCount="10000" fill="hold" grpId="1" nodeType="withEffect">
                                  <p:stCondLst>
                                    <p:cond delay="0"/>
                                  </p:stCondLst>
                                  <p:childTnLst>
                                    <p:anim calcmode="discrete" valueType="str">
                                      <p:cBhvr>
                                        <p:cTn id="49" dur="500" fill="hold"/>
                                        <p:tgtEl>
                                          <p:spTgt spid="96"/>
                                        </p:tgtEl>
                                        <p:attrNameLst>
                                          <p:attrName>style.visibility</p:attrName>
                                        </p:attrNameLst>
                                      </p:cBhvr>
                                      <p:tavLst>
                                        <p:tav tm="0">
                                          <p:val>
                                            <p:strVal val="hidden"/>
                                          </p:val>
                                        </p:tav>
                                        <p:tav tm="50000">
                                          <p:val>
                                            <p:strVal val="visible"/>
                                          </p:val>
                                        </p:tav>
                                      </p:tavLst>
                                    </p:anim>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grpId="0" nodeType="clickEffect">
                                  <p:stCondLst>
                                    <p:cond delay="0"/>
                                  </p:stCondLst>
                                  <p:childTnLst>
                                    <p:set>
                                      <p:cBhvr>
                                        <p:cTn id="53" dur="1" fill="hold">
                                          <p:stCondLst>
                                            <p:cond delay="0"/>
                                          </p:stCondLst>
                                        </p:cTn>
                                        <p:tgtEl>
                                          <p:spTgt spid="97"/>
                                        </p:tgtEl>
                                        <p:attrNameLst>
                                          <p:attrName>style.visibility</p:attrName>
                                        </p:attrNameLst>
                                      </p:cBhvr>
                                      <p:to>
                                        <p:strVal val="visible"/>
                                      </p:to>
                                    </p:set>
                                    <p:animEffect transition="in" filter="wipe(down)">
                                      <p:cBhvr>
                                        <p:cTn id="54" dur="500"/>
                                        <p:tgtEl>
                                          <p:spTgt spid="97"/>
                                        </p:tgtEl>
                                      </p:cBhvr>
                                    </p:animEffec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70"/>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grpId="2" nodeType="clickEffect">
                                  <p:stCondLst>
                                    <p:cond delay="0"/>
                                  </p:stCondLst>
                                  <p:childTnLst>
                                    <p:set>
                                      <p:cBhvr>
                                        <p:cTn id="62" dur="1" fill="hold">
                                          <p:stCondLst>
                                            <p:cond delay="0"/>
                                          </p:stCondLst>
                                        </p:cTn>
                                        <p:tgtEl>
                                          <p:spTgt spid="98"/>
                                        </p:tgtEl>
                                        <p:attrNameLst>
                                          <p:attrName>style.visibility</p:attrName>
                                        </p:attrNameLst>
                                      </p:cBhvr>
                                      <p:to>
                                        <p:strVal val="hidden"/>
                                      </p:to>
                                    </p:set>
                                  </p:childTnLst>
                                </p:cTn>
                              </p:par>
                              <p:par>
                                <p:cTn id="63" presetID="1" presetClass="exit" presetSubtype="0" fill="hold" grpId="1" nodeType="withEffect">
                                  <p:stCondLst>
                                    <p:cond delay="0"/>
                                  </p:stCondLst>
                                  <p:childTnLst>
                                    <p:set>
                                      <p:cBhvr>
                                        <p:cTn id="64" dur="1" fill="hold">
                                          <p:stCondLst>
                                            <p:cond delay="0"/>
                                          </p:stCondLst>
                                        </p:cTn>
                                        <p:tgtEl>
                                          <p:spTgt spid="99"/>
                                        </p:tgtEl>
                                        <p:attrNameLst>
                                          <p:attrName>style.visibility</p:attrName>
                                        </p:attrNameLst>
                                      </p:cBhvr>
                                      <p:to>
                                        <p:strVal val="hidden"/>
                                      </p:to>
                                    </p:set>
                                  </p:childTnLst>
                                </p:cTn>
                              </p:par>
                              <p:par>
                                <p:cTn id="65" presetID="1" presetClass="exit" presetSubtype="0" fill="hold" grpId="2" nodeType="withEffect">
                                  <p:stCondLst>
                                    <p:cond delay="0"/>
                                  </p:stCondLst>
                                  <p:childTnLst>
                                    <p:set>
                                      <p:cBhvr>
                                        <p:cTn id="66" dur="1" fill="hold">
                                          <p:stCondLst>
                                            <p:cond delay="0"/>
                                          </p:stCondLst>
                                        </p:cTn>
                                        <p:tgtEl>
                                          <p:spTgt spid="96"/>
                                        </p:tgtEl>
                                        <p:attrNameLst>
                                          <p:attrName>style.visibility</p:attrName>
                                        </p:attrNameLst>
                                      </p:cBhvr>
                                      <p:to>
                                        <p:strVal val="hidden"/>
                                      </p:to>
                                    </p:set>
                                  </p:childTnLst>
                                </p:cTn>
                              </p:par>
                              <p:par>
                                <p:cTn id="67" presetID="1" presetClass="exit" presetSubtype="0" fill="hold" grpId="1" nodeType="withEffect">
                                  <p:stCondLst>
                                    <p:cond delay="0"/>
                                  </p:stCondLst>
                                  <p:childTnLst>
                                    <p:set>
                                      <p:cBhvr>
                                        <p:cTn id="68" dur="1" fill="hold">
                                          <p:stCondLst>
                                            <p:cond delay="0"/>
                                          </p:stCondLst>
                                        </p:cTn>
                                        <p:tgtEl>
                                          <p:spTgt spid="97"/>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71"/>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72"/>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73"/>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74"/>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75"/>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102"/>
                                        </p:tgtEl>
                                        <p:attrNameLst>
                                          <p:attrName>style.visibility</p:attrName>
                                        </p:attrNameLst>
                                      </p:cBhvr>
                                      <p:to>
                                        <p:strVal val="visible"/>
                                      </p:to>
                                    </p:set>
                                  </p:childTnLst>
                                </p:cTn>
                              </p:par>
                              <p:par>
                                <p:cTn id="89" presetID="35" presetClass="emph" presetSubtype="0" repeatCount="10000" fill="hold" grpId="1" nodeType="withEffect">
                                  <p:stCondLst>
                                    <p:cond delay="0"/>
                                  </p:stCondLst>
                                  <p:childTnLst>
                                    <p:anim calcmode="discrete" valueType="str">
                                      <p:cBhvr>
                                        <p:cTn id="90" dur="500" fill="hold"/>
                                        <p:tgtEl>
                                          <p:spTgt spid="102"/>
                                        </p:tgtEl>
                                        <p:attrNameLst>
                                          <p:attrName>style.visibility</p:attrName>
                                        </p:attrNameLst>
                                      </p:cBhvr>
                                      <p:tavLst>
                                        <p:tav tm="0">
                                          <p:val>
                                            <p:strVal val="hidden"/>
                                          </p:val>
                                        </p:tav>
                                        <p:tav tm="50000">
                                          <p:val>
                                            <p:strVal val="visible"/>
                                          </p:val>
                                        </p:tav>
                                      </p:tavLst>
                                    </p:anim>
                                  </p:childTnLst>
                                </p:cTn>
                              </p:par>
                            </p:childTnLst>
                          </p:cTn>
                        </p:par>
                      </p:childTnLst>
                    </p:cTn>
                  </p:par>
                  <p:par>
                    <p:cTn id="91" fill="hold">
                      <p:stCondLst>
                        <p:cond delay="indefinite"/>
                      </p:stCondLst>
                      <p:childTnLst>
                        <p:par>
                          <p:cTn id="92" fill="hold">
                            <p:stCondLst>
                              <p:cond delay="0"/>
                            </p:stCondLst>
                            <p:childTnLst>
                              <p:par>
                                <p:cTn id="93" presetID="22" presetClass="entr" presetSubtype="1" fill="hold" grpId="0" nodeType="clickEffect">
                                  <p:stCondLst>
                                    <p:cond delay="0"/>
                                  </p:stCondLst>
                                  <p:childTnLst>
                                    <p:set>
                                      <p:cBhvr>
                                        <p:cTn id="94" dur="1" fill="hold">
                                          <p:stCondLst>
                                            <p:cond delay="0"/>
                                          </p:stCondLst>
                                        </p:cTn>
                                        <p:tgtEl>
                                          <p:spTgt spid="103"/>
                                        </p:tgtEl>
                                        <p:attrNameLst>
                                          <p:attrName>style.visibility</p:attrName>
                                        </p:attrNameLst>
                                      </p:cBhvr>
                                      <p:to>
                                        <p:strVal val="visible"/>
                                      </p:to>
                                    </p:set>
                                    <p:animEffect transition="in" filter="wipe(up)">
                                      <p:cBhvr>
                                        <p:cTn id="95" dur="500"/>
                                        <p:tgtEl>
                                          <p:spTgt spid="103"/>
                                        </p:tgtEl>
                                      </p:cBhvr>
                                    </p:animEffect>
                                  </p:childTnLst>
                                </p:cTn>
                              </p:par>
                            </p:childTnLst>
                          </p:cTn>
                        </p:par>
                      </p:childTnLst>
                    </p:cTn>
                  </p:par>
                  <p:par>
                    <p:cTn id="96" fill="hold">
                      <p:stCondLst>
                        <p:cond delay="indefinite"/>
                      </p:stCondLst>
                      <p:childTnLst>
                        <p:par>
                          <p:cTn id="97" fill="hold">
                            <p:stCondLst>
                              <p:cond delay="0"/>
                            </p:stCondLst>
                            <p:childTnLst>
                              <p:par>
                                <p:cTn id="98" presetID="1" presetClass="entr" presetSubtype="0" fill="hold" grpId="0" nodeType="clickEffect">
                                  <p:stCondLst>
                                    <p:cond delay="0"/>
                                  </p:stCondLst>
                                  <p:childTnLst>
                                    <p:set>
                                      <p:cBhvr>
                                        <p:cTn id="99" dur="1" fill="hold">
                                          <p:stCondLst>
                                            <p:cond delay="0"/>
                                          </p:stCondLst>
                                        </p:cTn>
                                        <p:tgtEl>
                                          <p:spTgt spid="100"/>
                                        </p:tgtEl>
                                        <p:attrNameLst>
                                          <p:attrName>style.visibility</p:attrName>
                                        </p:attrNameLst>
                                      </p:cBhvr>
                                      <p:to>
                                        <p:strVal val="visible"/>
                                      </p:to>
                                    </p:set>
                                  </p:childTnLst>
                                </p:cTn>
                              </p:par>
                              <p:par>
                                <p:cTn id="100" presetID="35" presetClass="emph" presetSubtype="0" repeatCount="10000" fill="hold" grpId="1" nodeType="withEffect">
                                  <p:stCondLst>
                                    <p:cond delay="0"/>
                                  </p:stCondLst>
                                  <p:childTnLst>
                                    <p:anim calcmode="discrete" valueType="str">
                                      <p:cBhvr>
                                        <p:cTn id="101" dur="500" fill="hold"/>
                                        <p:tgtEl>
                                          <p:spTgt spid="100"/>
                                        </p:tgtEl>
                                        <p:attrNameLst>
                                          <p:attrName>style.visibility</p:attrName>
                                        </p:attrNameLst>
                                      </p:cBhvr>
                                      <p:tavLst>
                                        <p:tav tm="0">
                                          <p:val>
                                            <p:strVal val="hidden"/>
                                          </p:val>
                                        </p:tav>
                                        <p:tav tm="50000">
                                          <p:val>
                                            <p:strVal val="visible"/>
                                          </p:val>
                                        </p:tav>
                                      </p:tavLst>
                                    </p:anim>
                                  </p:childTnLst>
                                </p:cTn>
                              </p:par>
                            </p:childTnLst>
                          </p:cTn>
                        </p:par>
                      </p:childTnLst>
                    </p:cTn>
                  </p:par>
                  <p:par>
                    <p:cTn id="102" fill="hold">
                      <p:stCondLst>
                        <p:cond delay="indefinite"/>
                      </p:stCondLst>
                      <p:childTnLst>
                        <p:par>
                          <p:cTn id="103" fill="hold">
                            <p:stCondLst>
                              <p:cond delay="0"/>
                            </p:stCondLst>
                            <p:childTnLst>
                              <p:par>
                                <p:cTn id="104" presetID="22" presetClass="entr" presetSubtype="4" fill="hold" grpId="0" nodeType="clickEffect">
                                  <p:stCondLst>
                                    <p:cond delay="0"/>
                                  </p:stCondLst>
                                  <p:childTnLst>
                                    <p:set>
                                      <p:cBhvr>
                                        <p:cTn id="105" dur="1" fill="hold">
                                          <p:stCondLst>
                                            <p:cond delay="0"/>
                                          </p:stCondLst>
                                        </p:cTn>
                                        <p:tgtEl>
                                          <p:spTgt spid="101"/>
                                        </p:tgtEl>
                                        <p:attrNameLst>
                                          <p:attrName>style.visibility</p:attrName>
                                        </p:attrNameLst>
                                      </p:cBhvr>
                                      <p:to>
                                        <p:strVal val="visible"/>
                                      </p:to>
                                    </p:set>
                                    <p:animEffect transition="in" filter="wipe(down)">
                                      <p:cBhvr>
                                        <p:cTn id="106" dur="500"/>
                                        <p:tgtEl>
                                          <p:spTgt spid="101"/>
                                        </p:tgtEl>
                                      </p:cBhvr>
                                    </p:animEffec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77"/>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xit" presetSubtype="0" fill="hold" grpId="2" nodeType="clickEffect">
                                  <p:stCondLst>
                                    <p:cond delay="0"/>
                                  </p:stCondLst>
                                  <p:childTnLst>
                                    <p:set>
                                      <p:cBhvr>
                                        <p:cTn id="114" dur="1" fill="hold">
                                          <p:stCondLst>
                                            <p:cond delay="0"/>
                                          </p:stCondLst>
                                        </p:cTn>
                                        <p:tgtEl>
                                          <p:spTgt spid="102"/>
                                        </p:tgtEl>
                                        <p:attrNameLst>
                                          <p:attrName>style.visibility</p:attrName>
                                        </p:attrNameLst>
                                      </p:cBhvr>
                                      <p:to>
                                        <p:strVal val="hidden"/>
                                      </p:to>
                                    </p:set>
                                  </p:childTnLst>
                                </p:cTn>
                              </p:par>
                              <p:par>
                                <p:cTn id="115" presetID="1" presetClass="exit" presetSubtype="0" fill="hold" grpId="1" nodeType="withEffect">
                                  <p:stCondLst>
                                    <p:cond delay="0"/>
                                  </p:stCondLst>
                                  <p:childTnLst>
                                    <p:set>
                                      <p:cBhvr>
                                        <p:cTn id="116" dur="1" fill="hold">
                                          <p:stCondLst>
                                            <p:cond delay="0"/>
                                          </p:stCondLst>
                                        </p:cTn>
                                        <p:tgtEl>
                                          <p:spTgt spid="103"/>
                                        </p:tgtEl>
                                        <p:attrNameLst>
                                          <p:attrName>style.visibility</p:attrName>
                                        </p:attrNameLst>
                                      </p:cBhvr>
                                      <p:to>
                                        <p:strVal val="hidden"/>
                                      </p:to>
                                    </p:set>
                                  </p:childTnLst>
                                </p:cTn>
                              </p:par>
                              <p:par>
                                <p:cTn id="117" presetID="1" presetClass="exit" presetSubtype="0" fill="hold" grpId="2" nodeType="withEffect">
                                  <p:stCondLst>
                                    <p:cond delay="0"/>
                                  </p:stCondLst>
                                  <p:childTnLst>
                                    <p:set>
                                      <p:cBhvr>
                                        <p:cTn id="118" dur="1" fill="hold">
                                          <p:stCondLst>
                                            <p:cond delay="0"/>
                                          </p:stCondLst>
                                        </p:cTn>
                                        <p:tgtEl>
                                          <p:spTgt spid="100"/>
                                        </p:tgtEl>
                                        <p:attrNameLst>
                                          <p:attrName>style.visibility</p:attrName>
                                        </p:attrNameLst>
                                      </p:cBhvr>
                                      <p:to>
                                        <p:strVal val="hidden"/>
                                      </p:to>
                                    </p:set>
                                  </p:childTnLst>
                                </p:cTn>
                              </p:par>
                              <p:par>
                                <p:cTn id="119" presetID="1" presetClass="exit" presetSubtype="0" fill="hold" grpId="1" nodeType="withEffect">
                                  <p:stCondLst>
                                    <p:cond delay="0"/>
                                  </p:stCondLst>
                                  <p:childTnLst>
                                    <p:set>
                                      <p:cBhvr>
                                        <p:cTn id="120" dur="1" fill="hold">
                                          <p:stCondLst>
                                            <p:cond delay="0"/>
                                          </p:stCondLst>
                                        </p:cTn>
                                        <p:tgtEl>
                                          <p:spTgt spid="101"/>
                                        </p:tgtEl>
                                        <p:attrNameLst>
                                          <p:attrName>style.visibility</p:attrName>
                                        </p:attrNameLst>
                                      </p:cBhvr>
                                      <p:to>
                                        <p:strVal val="hidden"/>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nodeType="clickEffect">
                                  <p:stCondLst>
                                    <p:cond delay="0"/>
                                  </p:stCondLst>
                                  <p:childTnLst>
                                    <p:set>
                                      <p:cBhvr>
                                        <p:cTn id="124" dur="1" fill="hold">
                                          <p:stCondLst>
                                            <p:cond delay="0"/>
                                          </p:stCondLst>
                                        </p:cTn>
                                        <p:tgtEl>
                                          <p:spTgt spid="78"/>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79"/>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nodeType="clickEffect">
                                  <p:stCondLst>
                                    <p:cond delay="0"/>
                                  </p:stCondLst>
                                  <p:childTnLst>
                                    <p:set>
                                      <p:cBhvr>
                                        <p:cTn id="130" dur="1" fill="hold">
                                          <p:stCondLst>
                                            <p:cond delay="0"/>
                                          </p:stCondLst>
                                        </p:cTn>
                                        <p:tgtEl>
                                          <p:spTgt spid="80"/>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nodeType="clickEffect">
                                  <p:stCondLst>
                                    <p:cond delay="0"/>
                                  </p:stCondLst>
                                  <p:childTnLst>
                                    <p:set>
                                      <p:cBhvr>
                                        <p:cTn id="134" dur="1" fill="hold">
                                          <p:stCondLst>
                                            <p:cond delay="0"/>
                                          </p:stCondLst>
                                        </p:cTn>
                                        <p:tgtEl>
                                          <p:spTgt spid="37"/>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nodeType="clickEffect">
                                  <p:stCondLst>
                                    <p:cond delay="0"/>
                                  </p:stCondLst>
                                  <p:childTnLst>
                                    <p:set>
                                      <p:cBhvr>
                                        <p:cTn id="138" dur="1" fill="hold">
                                          <p:stCondLst>
                                            <p:cond delay="0"/>
                                          </p:stCondLst>
                                        </p:cTn>
                                        <p:tgtEl>
                                          <p:spTgt spid="40"/>
                                        </p:tgtEl>
                                        <p:attrNameLst>
                                          <p:attrName>style.visibility</p:attrName>
                                        </p:attrNameLst>
                                      </p:cBhvr>
                                      <p:to>
                                        <p:strVal val="visible"/>
                                      </p:to>
                                    </p:set>
                                  </p:childTnLst>
                                </p:cTn>
                              </p:par>
                              <p:par>
                                <p:cTn id="139" presetID="1" presetClass="entr" presetSubtype="0" fill="hold" grpId="0" nodeType="withEffect">
                                  <p:stCondLst>
                                    <p:cond delay="0"/>
                                  </p:stCondLst>
                                  <p:childTnLst>
                                    <p:set>
                                      <p:cBhvr>
                                        <p:cTn id="140" dur="1" fill="hold">
                                          <p:stCondLst>
                                            <p:cond delay="0"/>
                                          </p:stCondLst>
                                        </p:cTn>
                                        <p:tgtEl>
                                          <p:spTgt spid="41"/>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nodeType="clickEffect">
                                  <p:stCondLst>
                                    <p:cond delay="0"/>
                                  </p:stCondLst>
                                  <p:childTnLst>
                                    <p:set>
                                      <p:cBhvr>
                                        <p:cTn id="144" dur="1" fill="hold">
                                          <p:stCondLst>
                                            <p:cond delay="0"/>
                                          </p:stCondLst>
                                        </p:cTn>
                                        <p:tgtEl>
                                          <p:spTgt spid="42"/>
                                        </p:tgtEl>
                                        <p:attrNameLst>
                                          <p:attrName>style.visibility</p:attrName>
                                        </p:attrNameLst>
                                      </p:cBhvr>
                                      <p:to>
                                        <p:strVal val="visible"/>
                                      </p:to>
                                    </p:set>
                                  </p:childTnLst>
                                </p:cTn>
                              </p:par>
                            </p:childTnLst>
                          </p:cTn>
                        </p:par>
                      </p:childTnLst>
                    </p:cTn>
                  </p:par>
                  <p:par>
                    <p:cTn id="145" fill="hold">
                      <p:stCondLst>
                        <p:cond delay="indefinite"/>
                      </p:stCondLst>
                      <p:childTnLst>
                        <p:par>
                          <p:cTn id="146" fill="hold">
                            <p:stCondLst>
                              <p:cond delay="0"/>
                            </p:stCondLst>
                            <p:childTnLst>
                              <p:par>
                                <p:cTn id="147" presetID="1" presetClass="entr" presetSubtype="0" fill="hold" grpId="0" nodeType="clickEffect">
                                  <p:stCondLst>
                                    <p:cond delay="0"/>
                                  </p:stCondLst>
                                  <p:childTnLst>
                                    <p:set>
                                      <p:cBhvr>
                                        <p:cTn id="148" dur="1" fill="hold">
                                          <p:stCondLst>
                                            <p:cond delay="0"/>
                                          </p:stCondLst>
                                        </p:cTn>
                                        <p:tgtEl>
                                          <p:spTgt spid="106"/>
                                        </p:tgtEl>
                                        <p:attrNameLst>
                                          <p:attrName>style.visibility</p:attrName>
                                        </p:attrNameLst>
                                      </p:cBhvr>
                                      <p:to>
                                        <p:strVal val="visible"/>
                                      </p:to>
                                    </p:set>
                                  </p:childTnLst>
                                </p:cTn>
                              </p:par>
                              <p:par>
                                <p:cTn id="149" presetID="35" presetClass="emph" presetSubtype="0" repeatCount="10000" fill="hold" grpId="1" nodeType="withEffect">
                                  <p:stCondLst>
                                    <p:cond delay="0"/>
                                  </p:stCondLst>
                                  <p:childTnLst>
                                    <p:anim calcmode="discrete" valueType="str">
                                      <p:cBhvr>
                                        <p:cTn id="150" dur="500" fill="hold"/>
                                        <p:tgtEl>
                                          <p:spTgt spid="106"/>
                                        </p:tgtEl>
                                        <p:attrNameLst>
                                          <p:attrName>style.visibility</p:attrName>
                                        </p:attrNameLst>
                                      </p:cBhvr>
                                      <p:tavLst>
                                        <p:tav tm="0">
                                          <p:val>
                                            <p:strVal val="hidden"/>
                                          </p:val>
                                        </p:tav>
                                        <p:tav tm="50000">
                                          <p:val>
                                            <p:strVal val="visible"/>
                                          </p:val>
                                        </p:tav>
                                      </p:tavLst>
                                    </p:anim>
                                  </p:childTnLst>
                                </p:cTn>
                              </p:par>
                            </p:childTnLst>
                          </p:cTn>
                        </p:par>
                      </p:childTnLst>
                    </p:cTn>
                  </p:par>
                  <p:par>
                    <p:cTn id="151" fill="hold">
                      <p:stCondLst>
                        <p:cond delay="indefinite"/>
                      </p:stCondLst>
                      <p:childTnLst>
                        <p:par>
                          <p:cTn id="152" fill="hold">
                            <p:stCondLst>
                              <p:cond delay="0"/>
                            </p:stCondLst>
                            <p:childTnLst>
                              <p:par>
                                <p:cTn id="153" presetID="22" presetClass="entr" presetSubtype="1" fill="hold" grpId="0" nodeType="clickEffect">
                                  <p:stCondLst>
                                    <p:cond delay="0"/>
                                  </p:stCondLst>
                                  <p:childTnLst>
                                    <p:set>
                                      <p:cBhvr>
                                        <p:cTn id="154" dur="1" fill="hold">
                                          <p:stCondLst>
                                            <p:cond delay="0"/>
                                          </p:stCondLst>
                                        </p:cTn>
                                        <p:tgtEl>
                                          <p:spTgt spid="107"/>
                                        </p:tgtEl>
                                        <p:attrNameLst>
                                          <p:attrName>style.visibility</p:attrName>
                                        </p:attrNameLst>
                                      </p:cBhvr>
                                      <p:to>
                                        <p:strVal val="visible"/>
                                      </p:to>
                                    </p:set>
                                    <p:animEffect transition="in" filter="wipe(up)">
                                      <p:cBhvr>
                                        <p:cTn id="155" dur="500"/>
                                        <p:tgtEl>
                                          <p:spTgt spid="107"/>
                                        </p:tgtEl>
                                      </p:cBhvr>
                                    </p:animEffect>
                                  </p:childTnLst>
                                </p:cTn>
                              </p:par>
                            </p:childTnLst>
                          </p:cTn>
                        </p:par>
                      </p:childTnLst>
                    </p:cTn>
                  </p:par>
                  <p:par>
                    <p:cTn id="156" fill="hold">
                      <p:stCondLst>
                        <p:cond delay="indefinite"/>
                      </p:stCondLst>
                      <p:childTnLst>
                        <p:par>
                          <p:cTn id="157" fill="hold">
                            <p:stCondLst>
                              <p:cond delay="0"/>
                            </p:stCondLst>
                            <p:childTnLst>
                              <p:par>
                                <p:cTn id="158" presetID="1" presetClass="entr" presetSubtype="0" fill="hold" grpId="0" nodeType="clickEffect">
                                  <p:stCondLst>
                                    <p:cond delay="0"/>
                                  </p:stCondLst>
                                  <p:childTnLst>
                                    <p:set>
                                      <p:cBhvr>
                                        <p:cTn id="159" dur="1" fill="hold">
                                          <p:stCondLst>
                                            <p:cond delay="0"/>
                                          </p:stCondLst>
                                        </p:cTn>
                                        <p:tgtEl>
                                          <p:spTgt spid="104"/>
                                        </p:tgtEl>
                                        <p:attrNameLst>
                                          <p:attrName>style.visibility</p:attrName>
                                        </p:attrNameLst>
                                      </p:cBhvr>
                                      <p:to>
                                        <p:strVal val="visible"/>
                                      </p:to>
                                    </p:set>
                                  </p:childTnLst>
                                </p:cTn>
                              </p:par>
                              <p:par>
                                <p:cTn id="160" presetID="35" presetClass="emph" presetSubtype="0" repeatCount="10000" fill="hold" grpId="1" nodeType="withEffect">
                                  <p:stCondLst>
                                    <p:cond delay="0"/>
                                  </p:stCondLst>
                                  <p:childTnLst>
                                    <p:anim calcmode="discrete" valueType="str">
                                      <p:cBhvr>
                                        <p:cTn id="161" dur="500" fill="hold"/>
                                        <p:tgtEl>
                                          <p:spTgt spid="104"/>
                                        </p:tgtEl>
                                        <p:attrNameLst>
                                          <p:attrName>style.visibility</p:attrName>
                                        </p:attrNameLst>
                                      </p:cBhvr>
                                      <p:tavLst>
                                        <p:tav tm="0">
                                          <p:val>
                                            <p:strVal val="hidden"/>
                                          </p:val>
                                        </p:tav>
                                        <p:tav tm="50000">
                                          <p:val>
                                            <p:strVal val="visible"/>
                                          </p:val>
                                        </p:tav>
                                      </p:tavLst>
                                    </p:anim>
                                  </p:childTnLst>
                                </p:cTn>
                              </p:par>
                            </p:childTnLst>
                          </p:cTn>
                        </p:par>
                      </p:childTnLst>
                    </p:cTn>
                  </p:par>
                  <p:par>
                    <p:cTn id="162" fill="hold">
                      <p:stCondLst>
                        <p:cond delay="indefinite"/>
                      </p:stCondLst>
                      <p:childTnLst>
                        <p:par>
                          <p:cTn id="163" fill="hold">
                            <p:stCondLst>
                              <p:cond delay="0"/>
                            </p:stCondLst>
                            <p:childTnLst>
                              <p:par>
                                <p:cTn id="164" presetID="22" presetClass="entr" presetSubtype="4" fill="hold" grpId="0" nodeType="clickEffect">
                                  <p:stCondLst>
                                    <p:cond delay="0"/>
                                  </p:stCondLst>
                                  <p:childTnLst>
                                    <p:set>
                                      <p:cBhvr>
                                        <p:cTn id="165" dur="1" fill="hold">
                                          <p:stCondLst>
                                            <p:cond delay="0"/>
                                          </p:stCondLst>
                                        </p:cTn>
                                        <p:tgtEl>
                                          <p:spTgt spid="105"/>
                                        </p:tgtEl>
                                        <p:attrNameLst>
                                          <p:attrName>style.visibility</p:attrName>
                                        </p:attrNameLst>
                                      </p:cBhvr>
                                      <p:to>
                                        <p:strVal val="visible"/>
                                      </p:to>
                                    </p:set>
                                    <p:animEffect transition="in" filter="wipe(down)">
                                      <p:cBhvr>
                                        <p:cTn id="166" dur="500"/>
                                        <p:tgtEl>
                                          <p:spTgt spid="105"/>
                                        </p:tgtEl>
                                      </p:cBhvr>
                                    </p:animEffect>
                                  </p:childTnLst>
                                </p:cTn>
                              </p:par>
                            </p:childTnLst>
                          </p:cTn>
                        </p:par>
                      </p:childTnLst>
                    </p:cTn>
                  </p:par>
                  <p:par>
                    <p:cTn id="167" fill="hold">
                      <p:stCondLst>
                        <p:cond delay="indefinite"/>
                      </p:stCondLst>
                      <p:childTnLst>
                        <p:par>
                          <p:cTn id="168" fill="hold">
                            <p:stCondLst>
                              <p:cond delay="0"/>
                            </p:stCondLst>
                            <p:childTnLst>
                              <p:par>
                                <p:cTn id="169" presetID="1" presetClass="entr" presetSubtype="0" fill="hold" nodeType="clickEffect">
                                  <p:stCondLst>
                                    <p:cond delay="0"/>
                                  </p:stCondLst>
                                  <p:childTnLst>
                                    <p:set>
                                      <p:cBhvr>
                                        <p:cTn id="170" dur="1" fill="hold">
                                          <p:stCondLst>
                                            <p:cond delay="0"/>
                                          </p:stCondLst>
                                        </p:cTn>
                                        <p:tgtEl>
                                          <p:spTgt spid="43"/>
                                        </p:tgtEl>
                                        <p:attrNameLst>
                                          <p:attrName>style.visibility</p:attrName>
                                        </p:attrNameLst>
                                      </p:cBhvr>
                                      <p:to>
                                        <p:strVal val="visible"/>
                                      </p:to>
                                    </p:set>
                                  </p:childTnLst>
                                </p:cTn>
                              </p:par>
                            </p:childTnLst>
                          </p:cTn>
                        </p:par>
                      </p:childTnLst>
                    </p:cTn>
                  </p:par>
                  <p:par>
                    <p:cTn id="171" fill="hold">
                      <p:stCondLst>
                        <p:cond delay="indefinite"/>
                      </p:stCondLst>
                      <p:childTnLst>
                        <p:par>
                          <p:cTn id="172" fill="hold">
                            <p:stCondLst>
                              <p:cond delay="0"/>
                            </p:stCondLst>
                            <p:childTnLst>
                              <p:par>
                                <p:cTn id="173" presetID="1" presetClass="exit" presetSubtype="0" fill="hold" grpId="2" nodeType="clickEffect">
                                  <p:stCondLst>
                                    <p:cond delay="0"/>
                                  </p:stCondLst>
                                  <p:childTnLst>
                                    <p:set>
                                      <p:cBhvr>
                                        <p:cTn id="174" dur="1" fill="hold">
                                          <p:stCondLst>
                                            <p:cond delay="0"/>
                                          </p:stCondLst>
                                        </p:cTn>
                                        <p:tgtEl>
                                          <p:spTgt spid="106"/>
                                        </p:tgtEl>
                                        <p:attrNameLst>
                                          <p:attrName>style.visibility</p:attrName>
                                        </p:attrNameLst>
                                      </p:cBhvr>
                                      <p:to>
                                        <p:strVal val="hidden"/>
                                      </p:to>
                                    </p:set>
                                  </p:childTnLst>
                                </p:cTn>
                              </p:par>
                              <p:par>
                                <p:cTn id="175" presetID="1" presetClass="exit" presetSubtype="0" fill="hold" grpId="1" nodeType="withEffect">
                                  <p:stCondLst>
                                    <p:cond delay="0"/>
                                  </p:stCondLst>
                                  <p:childTnLst>
                                    <p:set>
                                      <p:cBhvr>
                                        <p:cTn id="176" dur="1" fill="hold">
                                          <p:stCondLst>
                                            <p:cond delay="0"/>
                                          </p:stCondLst>
                                        </p:cTn>
                                        <p:tgtEl>
                                          <p:spTgt spid="107"/>
                                        </p:tgtEl>
                                        <p:attrNameLst>
                                          <p:attrName>style.visibility</p:attrName>
                                        </p:attrNameLst>
                                      </p:cBhvr>
                                      <p:to>
                                        <p:strVal val="hidden"/>
                                      </p:to>
                                    </p:set>
                                  </p:childTnLst>
                                </p:cTn>
                              </p:par>
                              <p:par>
                                <p:cTn id="177" presetID="1" presetClass="exit" presetSubtype="0" fill="hold" grpId="2" nodeType="withEffect">
                                  <p:stCondLst>
                                    <p:cond delay="0"/>
                                  </p:stCondLst>
                                  <p:childTnLst>
                                    <p:set>
                                      <p:cBhvr>
                                        <p:cTn id="178" dur="1" fill="hold">
                                          <p:stCondLst>
                                            <p:cond delay="0"/>
                                          </p:stCondLst>
                                        </p:cTn>
                                        <p:tgtEl>
                                          <p:spTgt spid="104"/>
                                        </p:tgtEl>
                                        <p:attrNameLst>
                                          <p:attrName>style.visibility</p:attrName>
                                        </p:attrNameLst>
                                      </p:cBhvr>
                                      <p:to>
                                        <p:strVal val="hidden"/>
                                      </p:to>
                                    </p:set>
                                  </p:childTnLst>
                                </p:cTn>
                              </p:par>
                              <p:par>
                                <p:cTn id="179" presetID="1" presetClass="exit" presetSubtype="0" fill="hold" grpId="1" nodeType="withEffect">
                                  <p:stCondLst>
                                    <p:cond delay="0"/>
                                  </p:stCondLst>
                                  <p:childTnLst>
                                    <p:set>
                                      <p:cBhvr>
                                        <p:cTn id="180" dur="1" fill="hold">
                                          <p:stCondLst>
                                            <p:cond delay="0"/>
                                          </p:stCondLst>
                                        </p:cTn>
                                        <p:tgtEl>
                                          <p:spTgt spid="105"/>
                                        </p:tgtEl>
                                        <p:attrNameLst>
                                          <p:attrName>style.visibility</p:attrName>
                                        </p:attrNameLst>
                                      </p:cBhvr>
                                      <p:to>
                                        <p:strVal val="hidden"/>
                                      </p:to>
                                    </p:set>
                                  </p:childTnLst>
                                </p:cTn>
                              </p:par>
                            </p:childTnLst>
                          </p:cTn>
                        </p:par>
                      </p:childTnLst>
                    </p:cTn>
                  </p:par>
                  <p:par>
                    <p:cTn id="181" fill="hold">
                      <p:stCondLst>
                        <p:cond delay="indefinite"/>
                      </p:stCondLst>
                      <p:childTnLst>
                        <p:par>
                          <p:cTn id="182" fill="hold">
                            <p:stCondLst>
                              <p:cond delay="0"/>
                            </p:stCondLst>
                            <p:childTnLst>
                              <p:par>
                                <p:cTn id="183" presetID="1" presetClass="entr" presetSubtype="0" fill="hold" nodeType="clickEffect">
                                  <p:stCondLst>
                                    <p:cond delay="0"/>
                                  </p:stCondLst>
                                  <p:childTnLst>
                                    <p:set>
                                      <p:cBhvr>
                                        <p:cTn id="184" dur="1" fill="hold">
                                          <p:stCondLst>
                                            <p:cond delay="0"/>
                                          </p:stCondLst>
                                        </p:cTn>
                                        <p:tgtEl>
                                          <p:spTgt spid="48"/>
                                        </p:tgtEl>
                                        <p:attrNameLst>
                                          <p:attrName>style.visibility</p:attrName>
                                        </p:attrNameLst>
                                      </p:cBhvr>
                                      <p:to>
                                        <p:strVal val="visible"/>
                                      </p:to>
                                    </p:set>
                                  </p:childTnLst>
                                </p:cTn>
                              </p:par>
                              <p:par>
                                <p:cTn id="185" presetID="1" presetClass="entr" presetSubtype="0" fill="hold" grpId="0" nodeType="withEffect">
                                  <p:stCondLst>
                                    <p:cond delay="0"/>
                                  </p:stCondLst>
                                  <p:childTnLst>
                                    <p:set>
                                      <p:cBhvr>
                                        <p:cTn id="186" dur="1" fill="hold">
                                          <p:stCondLst>
                                            <p:cond delay="0"/>
                                          </p:stCondLst>
                                        </p:cTn>
                                        <p:tgtEl>
                                          <p:spTgt spid="49"/>
                                        </p:tgtEl>
                                        <p:attrNameLst>
                                          <p:attrName>style.visibility</p:attrName>
                                        </p:attrNameLst>
                                      </p:cBhvr>
                                      <p:to>
                                        <p:strVal val="visible"/>
                                      </p:to>
                                    </p:set>
                                  </p:childTnLst>
                                </p:cTn>
                              </p:par>
                            </p:childTnLst>
                          </p:cTn>
                        </p:par>
                      </p:childTnLst>
                    </p:cTn>
                  </p:par>
                  <p:par>
                    <p:cTn id="187" fill="hold">
                      <p:stCondLst>
                        <p:cond delay="indefinite"/>
                      </p:stCondLst>
                      <p:childTnLst>
                        <p:par>
                          <p:cTn id="188" fill="hold">
                            <p:stCondLst>
                              <p:cond delay="0"/>
                            </p:stCondLst>
                            <p:childTnLst>
                              <p:par>
                                <p:cTn id="189" presetID="1" presetClass="entr" presetSubtype="0" fill="hold" nodeType="clickEffect">
                                  <p:stCondLst>
                                    <p:cond delay="0"/>
                                  </p:stCondLst>
                                  <p:childTnLst>
                                    <p:set>
                                      <p:cBhvr>
                                        <p:cTn id="190" dur="1" fill="hold">
                                          <p:stCondLst>
                                            <p:cond delay="0"/>
                                          </p:stCondLst>
                                        </p:cTn>
                                        <p:tgtEl>
                                          <p:spTgt spid="50"/>
                                        </p:tgtEl>
                                        <p:attrNameLst>
                                          <p:attrName>style.visibility</p:attrName>
                                        </p:attrNameLst>
                                      </p:cBhvr>
                                      <p:to>
                                        <p:strVal val="visible"/>
                                      </p:to>
                                    </p:set>
                                  </p:childTnLst>
                                </p:cTn>
                              </p:par>
                            </p:childTnLst>
                          </p:cTn>
                        </p:par>
                      </p:childTnLst>
                    </p:cTn>
                  </p:par>
                  <p:par>
                    <p:cTn id="191" fill="hold">
                      <p:stCondLst>
                        <p:cond delay="indefinite"/>
                      </p:stCondLst>
                      <p:childTnLst>
                        <p:par>
                          <p:cTn id="192" fill="hold">
                            <p:stCondLst>
                              <p:cond delay="0"/>
                            </p:stCondLst>
                            <p:childTnLst>
                              <p:par>
                                <p:cTn id="193" presetID="1" presetClass="entr" presetSubtype="0" fill="hold" nodeType="clickEffect">
                                  <p:stCondLst>
                                    <p:cond delay="0"/>
                                  </p:stCondLst>
                                  <p:childTnLst>
                                    <p:set>
                                      <p:cBhvr>
                                        <p:cTn id="194" dur="1" fill="hold">
                                          <p:stCondLst>
                                            <p:cond delay="0"/>
                                          </p:stCondLst>
                                        </p:cTn>
                                        <p:tgtEl>
                                          <p:spTgt spid="51"/>
                                        </p:tgtEl>
                                        <p:attrNameLst>
                                          <p:attrName>style.visibility</p:attrName>
                                        </p:attrNameLst>
                                      </p:cBhvr>
                                      <p:to>
                                        <p:strVal val="visible"/>
                                      </p:to>
                                    </p:set>
                                  </p:childTnLst>
                                </p:cTn>
                              </p:par>
                            </p:childTnLst>
                          </p:cTn>
                        </p:par>
                      </p:childTnLst>
                    </p:cTn>
                  </p:par>
                  <p:par>
                    <p:cTn id="195" fill="hold">
                      <p:stCondLst>
                        <p:cond delay="indefinite"/>
                      </p:stCondLst>
                      <p:childTnLst>
                        <p:par>
                          <p:cTn id="196" fill="hold">
                            <p:stCondLst>
                              <p:cond delay="0"/>
                            </p:stCondLst>
                            <p:childTnLst>
                              <p:par>
                                <p:cTn id="197" presetID="1" presetClass="entr" presetSubtype="0" fill="hold" nodeType="clickEffect">
                                  <p:stCondLst>
                                    <p:cond delay="0"/>
                                  </p:stCondLst>
                                  <p:childTnLst>
                                    <p:set>
                                      <p:cBhvr>
                                        <p:cTn id="198" dur="1" fill="hold">
                                          <p:stCondLst>
                                            <p:cond delay="0"/>
                                          </p:stCondLst>
                                        </p:cTn>
                                        <p:tgtEl>
                                          <p:spTgt spid="52"/>
                                        </p:tgtEl>
                                        <p:attrNameLst>
                                          <p:attrName>style.visibility</p:attrName>
                                        </p:attrNameLst>
                                      </p:cBhvr>
                                      <p:to>
                                        <p:strVal val="visible"/>
                                      </p:to>
                                    </p:set>
                                  </p:childTnLst>
                                </p:cTn>
                              </p:par>
                              <p:par>
                                <p:cTn id="199" presetID="1" presetClass="entr" presetSubtype="0" fill="hold" grpId="0" nodeType="withEffect">
                                  <p:stCondLst>
                                    <p:cond delay="0"/>
                                  </p:stCondLst>
                                  <p:childTnLst>
                                    <p:set>
                                      <p:cBhvr>
                                        <p:cTn id="200" dur="1" fill="hold">
                                          <p:stCondLst>
                                            <p:cond delay="0"/>
                                          </p:stCondLst>
                                        </p:cTn>
                                        <p:tgtEl>
                                          <p:spTgt spid="36"/>
                                        </p:tgtEl>
                                        <p:attrNameLst>
                                          <p:attrName>style.visibility</p:attrName>
                                        </p:attrNameLst>
                                      </p:cBhvr>
                                      <p:to>
                                        <p:strVal val="visible"/>
                                      </p:to>
                                    </p:set>
                                  </p:childTnLst>
                                </p:cTn>
                              </p:par>
                            </p:childTnLst>
                          </p:cTn>
                        </p:par>
                      </p:childTnLst>
                    </p:cTn>
                  </p:par>
                  <p:par>
                    <p:cTn id="201" fill="hold">
                      <p:stCondLst>
                        <p:cond delay="indefinite"/>
                      </p:stCondLst>
                      <p:childTnLst>
                        <p:par>
                          <p:cTn id="202" fill="hold">
                            <p:stCondLst>
                              <p:cond delay="0"/>
                            </p:stCondLst>
                            <p:childTnLst>
                              <p:par>
                                <p:cTn id="203" presetID="1" presetClass="entr" presetSubtype="0" fill="hold" grpId="0" nodeType="clickEffect">
                                  <p:stCondLst>
                                    <p:cond delay="0"/>
                                  </p:stCondLst>
                                  <p:childTnLst>
                                    <p:set>
                                      <p:cBhvr>
                                        <p:cTn id="204" dur="1" fill="hold">
                                          <p:stCondLst>
                                            <p:cond delay="0"/>
                                          </p:stCondLst>
                                        </p:cTn>
                                        <p:tgtEl>
                                          <p:spTgt spid="110"/>
                                        </p:tgtEl>
                                        <p:attrNameLst>
                                          <p:attrName>style.visibility</p:attrName>
                                        </p:attrNameLst>
                                      </p:cBhvr>
                                      <p:to>
                                        <p:strVal val="visible"/>
                                      </p:to>
                                    </p:set>
                                  </p:childTnLst>
                                </p:cTn>
                              </p:par>
                              <p:par>
                                <p:cTn id="205" presetID="35" presetClass="emph" presetSubtype="0" repeatCount="10000" fill="hold" grpId="1" nodeType="withEffect">
                                  <p:stCondLst>
                                    <p:cond delay="0"/>
                                  </p:stCondLst>
                                  <p:childTnLst>
                                    <p:anim calcmode="discrete" valueType="str">
                                      <p:cBhvr>
                                        <p:cTn id="206" dur="500" fill="hold"/>
                                        <p:tgtEl>
                                          <p:spTgt spid="110"/>
                                        </p:tgtEl>
                                        <p:attrNameLst>
                                          <p:attrName>style.visibility</p:attrName>
                                        </p:attrNameLst>
                                      </p:cBhvr>
                                      <p:tavLst>
                                        <p:tav tm="0">
                                          <p:val>
                                            <p:strVal val="hidden"/>
                                          </p:val>
                                        </p:tav>
                                        <p:tav tm="50000">
                                          <p:val>
                                            <p:strVal val="visible"/>
                                          </p:val>
                                        </p:tav>
                                      </p:tavLst>
                                    </p:anim>
                                  </p:childTnLst>
                                </p:cTn>
                              </p:par>
                            </p:childTnLst>
                          </p:cTn>
                        </p:par>
                      </p:childTnLst>
                    </p:cTn>
                  </p:par>
                  <p:par>
                    <p:cTn id="207" fill="hold">
                      <p:stCondLst>
                        <p:cond delay="indefinite"/>
                      </p:stCondLst>
                      <p:childTnLst>
                        <p:par>
                          <p:cTn id="208" fill="hold">
                            <p:stCondLst>
                              <p:cond delay="0"/>
                            </p:stCondLst>
                            <p:childTnLst>
                              <p:par>
                                <p:cTn id="209" presetID="22" presetClass="entr" presetSubtype="4" fill="hold" grpId="0" nodeType="clickEffect">
                                  <p:stCondLst>
                                    <p:cond delay="0"/>
                                  </p:stCondLst>
                                  <p:childTnLst>
                                    <p:set>
                                      <p:cBhvr>
                                        <p:cTn id="210" dur="1" fill="hold">
                                          <p:stCondLst>
                                            <p:cond delay="0"/>
                                          </p:stCondLst>
                                        </p:cTn>
                                        <p:tgtEl>
                                          <p:spTgt spid="111"/>
                                        </p:tgtEl>
                                        <p:attrNameLst>
                                          <p:attrName>style.visibility</p:attrName>
                                        </p:attrNameLst>
                                      </p:cBhvr>
                                      <p:to>
                                        <p:strVal val="visible"/>
                                      </p:to>
                                    </p:set>
                                    <p:animEffect transition="in" filter="wipe(down)">
                                      <p:cBhvr>
                                        <p:cTn id="211" dur="500"/>
                                        <p:tgtEl>
                                          <p:spTgt spid="111"/>
                                        </p:tgtEl>
                                      </p:cBhvr>
                                    </p:animEffect>
                                  </p:childTnLst>
                                </p:cTn>
                              </p:par>
                            </p:childTnLst>
                          </p:cTn>
                        </p:par>
                      </p:childTnLst>
                    </p:cTn>
                  </p:par>
                  <p:par>
                    <p:cTn id="212" fill="hold">
                      <p:stCondLst>
                        <p:cond delay="indefinite"/>
                      </p:stCondLst>
                      <p:childTnLst>
                        <p:par>
                          <p:cTn id="213" fill="hold">
                            <p:stCondLst>
                              <p:cond delay="0"/>
                            </p:stCondLst>
                            <p:childTnLst>
                              <p:par>
                                <p:cTn id="214" presetID="22" presetClass="entr" presetSubtype="8" fill="hold" grpId="0" nodeType="clickEffect">
                                  <p:stCondLst>
                                    <p:cond delay="0"/>
                                  </p:stCondLst>
                                  <p:childTnLst>
                                    <p:set>
                                      <p:cBhvr>
                                        <p:cTn id="215" dur="1" fill="hold">
                                          <p:stCondLst>
                                            <p:cond delay="0"/>
                                          </p:stCondLst>
                                        </p:cTn>
                                        <p:tgtEl>
                                          <p:spTgt spid="116"/>
                                        </p:tgtEl>
                                        <p:attrNameLst>
                                          <p:attrName>style.visibility</p:attrName>
                                        </p:attrNameLst>
                                      </p:cBhvr>
                                      <p:to>
                                        <p:strVal val="visible"/>
                                      </p:to>
                                    </p:set>
                                    <p:animEffect transition="in" filter="wipe(left)">
                                      <p:cBhvr>
                                        <p:cTn id="216" dur="500"/>
                                        <p:tgtEl>
                                          <p:spTgt spid="116"/>
                                        </p:tgtEl>
                                      </p:cBhvr>
                                    </p:animEffect>
                                  </p:childTnLst>
                                </p:cTn>
                              </p:par>
                            </p:childTnLst>
                          </p:cTn>
                        </p:par>
                      </p:childTnLst>
                    </p:cTn>
                  </p:par>
                  <p:par>
                    <p:cTn id="217" fill="hold">
                      <p:stCondLst>
                        <p:cond delay="indefinite"/>
                      </p:stCondLst>
                      <p:childTnLst>
                        <p:par>
                          <p:cTn id="218" fill="hold">
                            <p:stCondLst>
                              <p:cond delay="0"/>
                            </p:stCondLst>
                            <p:childTnLst>
                              <p:par>
                                <p:cTn id="219" presetID="1" presetClass="entr" presetSubtype="0" fill="hold" grpId="0" nodeType="clickEffect">
                                  <p:stCondLst>
                                    <p:cond delay="0"/>
                                  </p:stCondLst>
                                  <p:childTnLst>
                                    <p:set>
                                      <p:cBhvr>
                                        <p:cTn id="220" dur="1" fill="hold">
                                          <p:stCondLst>
                                            <p:cond delay="0"/>
                                          </p:stCondLst>
                                        </p:cTn>
                                        <p:tgtEl>
                                          <p:spTgt spid="108"/>
                                        </p:tgtEl>
                                        <p:attrNameLst>
                                          <p:attrName>style.visibility</p:attrName>
                                        </p:attrNameLst>
                                      </p:cBhvr>
                                      <p:to>
                                        <p:strVal val="visible"/>
                                      </p:to>
                                    </p:set>
                                  </p:childTnLst>
                                </p:cTn>
                              </p:par>
                              <p:par>
                                <p:cTn id="221" presetID="35" presetClass="emph" presetSubtype="0" repeatCount="10000" fill="hold" grpId="1" nodeType="withEffect">
                                  <p:stCondLst>
                                    <p:cond delay="0"/>
                                  </p:stCondLst>
                                  <p:childTnLst>
                                    <p:anim calcmode="discrete" valueType="str">
                                      <p:cBhvr>
                                        <p:cTn id="222" dur="500" fill="hold"/>
                                        <p:tgtEl>
                                          <p:spTgt spid="108"/>
                                        </p:tgtEl>
                                        <p:attrNameLst>
                                          <p:attrName>style.visibility</p:attrName>
                                        </p:attrNameLst>
                                      </p:cBhvr>
                                      <p:tavLst>
                                        <p:tav tm="0">
                                          <p:val>
                                            <p:strVal val="hidden"/>
                                          </p:val>
                                        </p:tav>
                                        <p:tav tm="50000">
                                          <p:val>
                                            <p:strVal val="visible"/>
                                          </p:val>
                                        </p:tav>
                                      </p:tavLst>
                                    </p:anim>
                                  </p:childTnLst>
                                </p:cTn>
                              </p:par>
                            </p:childTnLst>
                          </p:cTn>
                        </p:par>
                      </p:childTnLst>
                    </p:cTn>
                  </p:par>
                  <p:par>
                    <p:cTn id="223" fill="hold">
                      <p:stCondLst>
                        <p:cond delay="indefinite"/>
                      </p:stCondLst>
                      <p:childTnLst>
                        <p:par>
                          <p:cTn id="224" fill="hold">
                            <p:stCondLst>
                              <p:cond delay="0"/>
                            </p:stCondLst>
                            <p:childTnLst>
                              <p:par>
                                <p:cTn id="225" presetID="1" presetClass="entr" presetSubtype="0" fill="hold" grpId="0" nodeType="clickEffect">
                                  <p:stCondLst>
                                    <p:cond delay="0"/>
                                  </p:stCondLst>
                                  <p:childTnLst>
                                    <p:set>
                                      <p:cBhvr>
                                        <p:cTn id="226" dur="1" fill="hold">
                                          <p:stCondLst>
                                            <p:cond delay="0"/>
                                          </p:stCondLst>
                                        </p:cTn>
                                        <p:tgtEl>
                                          <p:spTgt spid="112"/>
                                        </p:tgtEl>
                                        <p:attrNameLst>
                                          <p:attrName>style.visibility</p:attrName>
                                        </p:attrNameLst>
                                      </p:cBhvr>
                                      <p:to>
                                        <p:strVal val="visible"/>
                                      </p:to>
                                    </p:set>
                                  </p:childTnLst>
                                </p:cTn>
                              </p:par>
                              <p:par>
                                <p:cTn id="227" presetID="35" presetClass="emph" presetSubtype="0" repeatCount="10000" fill="hold" grpId="1" nodeType="withEffect">
                                  <p:stCondLst>
                                    <p:cond delay="0"/>
                                  </p:stCondLst>
                                  <p:childTnLst>
                                    <p:anim calcmode="discrete" valueType="str">
                                      <p:cBhvr>
                                        <p:cTn id="228" dur="500" fill="hold"/>
                                        <p:tgtEl>
                                          <p:spTgt spid="112"/>
                                        </p:tgtEl>
                                        <p:attrNameLst>
                                          <p:attrName>style.visibility</p:attrName>
                                        </p:attrNameLst>
                                      </p:cBhvr>
                                      <p:tavLst>
                                        <p:tav tm="0">
                                          <p:val>
                                            <p:strVal val="hidden"/>
                                          </p:val>
                                        </p:tav>
                                        <p:tav tm="50000">
                                          <p:val>
                                            <p:strVal val="visible"/>
                                          </p:val>
                                        </p:tav>
                                      </p:tavLst>
                                    </p:anim>
                                  </p:childTnLst>
                                </p:cTn>
                              </p:par>
                            </p:childTnLst>
                          </p:cTn>
                        </p:par>
                      </p:childTnLst>
                    </p:cTn>
                  </p:par>
                  <p:par>
                    <p:cTn id="229" fill="hold">
                      <p:stCondLst>
                        <p:cond delay="indefinite"/>
                      </p:stCondLst>
                      <p:childTnLst>
                        <p:par>
                          <p:cTn id="230" fill="hold">
                            <p:stCondLst>
                              <p:cond delay="0"/>
                            </p:stCondLst>
                            <p:childTnLst>
                              <p:par>
                                <p:cTn id="231" presetID="22" presetClass="entr" presetSubtype="4" fill="hold" grpId="0" nodeType="clickEffect">
                                  <p:stCondLst>
                                    <p:cond delay="0"/>
                                  </p:stCondLst>
                                  <p:childTnLst>
                                    <p:set>
                                      <p:cBhvr>
                                        <p:cTn id="232" dur="1" fill="hold">
                                          <p:stCondLst>
                                            <p:cond delay="0"/>
                                          </p:stCondLst>
                                        </p:cTn>
                                        <p:tgtEl>
                                          <p:spTgt spid="113"/>
                                        </p:tgtEl>
                                        <p:attrNameLst>
                                          <p:attrName>style.visibility</p:attrName>
                                        </p:attrNameLst>
                                      </p:cBhvr>
                                      <p:to>
                                        <p:strVal val="visible"/>
                                      </p:to>
                                    </p:set>
                                    <p:animEffect transition="in" filter="wipe(down)">
                                      <p:cBhvr>
                                        <p:cTn id="233" dur="500"/>
                                        <p:tgtEl>
                                          <p:spTgt spid="113"/>
                                        </p:tgtEl>
                                      </p:cBhvr>
                                    </p:animEffect>
                                  </p:childTnLst>
                                </p:cTn>
                              </p:par>
                            </p:childTnLst>
                          </p:cTn>
                        </p:par>
                      </p:childTnLst>
                    </p:cTn>
                  </p:par>
                  <p:par>
                    <p:cTn id="234" fill="hold">
                      <p:stCondLst>
                        <p:cond delay="indefinite"/>
                      </p:stCondLst>
                      <p:childTnLst>
                        <p:par>
                          <p:cTn id="235" fill="hold">
                            <p:stCondLst>
                              <p:cond delay="0"/>
                            </p:stCondLst>
                            <p:childTnLst>
                              <p:par>
                                <p:cTn id="236" presetID="22" presetClass="entr" presetSubtype="8" fill="hold" grpId="0" nodeType="clickEffect">
                                  <p:stCondLst>
                                    <p:cond delay="0"/>
                                  </p:stCondLst>
                                  <p:childTnLst>
                                    <p:set>
                                      <p:cBhvr>
                                        <p:cTn id="237" dur="1" fill="hold">
                                          <p:stCondLst>
                                            <p:cond delay="0"/>
                                          </p:stCondLst>
                                        </p:cTn>
                                        <p:tgtEl>
                                          <p:spTgt spid="117"/>
                                        </p:tgtEl>
                                        <p:attrNameLst>
                                          <p:attrName>style.visibility</p:attrName>
                                        </p:attrNameLst>
                                      </p:cBhvr>
                                      <p:to>
                                        <p:strVal val="visible"/>
                                      </p:to>
                                    </p:set>
                                    <p:animEffect transition="in" filter="wipe(left)">
                                      <p:cBhvr>
                                        <p:cTn id="238" dur="500"/>
                                        <p:tgtEl>
                                          <p:spTgt spid="117"/>
                                        </p:tgtEl>
                                      </p:cBhvr>
                                    </p:animEffect>
                                  </p:childTnLst>
                                </p:cTn>
                              </p:par>
                            </p:childTnLst>
                          </p:cTn>
                        </p:par>
                      </p:childTnLst>
                    </p:cTn>
                  </p:par>
                  <p:par>
                    <p:cTn id="239" fill="hold">
                      <p:stCondLst>
                        <p:cond delay="indefinite"/>
                      </p:stCondLst>
                      <p:childTnLst>
                        <p:par>
                          <p:cTn id="240" fill="hold">
                            <p:stCondLst>
                              <p:cond delay="0"/>
                            </p:stCondLst>
                            <p:childTnLst>
                              <p:par>
                                <p:cTn id="241" presetID="1" presetClass="entr" presetSubtype="0" fill="hold" grpId="0" nodeType="clickEffect">
                                  <p:stCondLst>
                                    <p:cond delay="0"/>
                                  </p:stCondLst>
                                  <p:childTnLst>
                                    <p:set>
                                      <p:cBhvr>
                                        <p:cTn id="242" dur="1" fill="hold">
                                          <p:stCondLst>
                                            <p:cond delay="0"/>
                                          </p:stCondLst>
                                        </p:cTn>
                                        <p:tgtEl>
                                          <p:spTgt spid="114"/>
                                        </p:tgtEl>
                                        <p:attrNameLst>
                                          <p:attrName>style.visibility</p:attrName>
                                        </p:attrNameLst>
                                      </p:cBhvr>
                                      <p:to>
                                        <p:strVal val="visible"/>
                                      </p:to>
                                    </p:set>
                                  </p:childTnLst>
                                </p:cTn>
                              </p:par>
                              <p:par>
                                <p:cTn id="243" presetID="35" presetClass="emph" presetSubtype="0" repeatCount="10000" fill="hold" grpId="1" nodeType="withEffect">
                                  <p:stCondLst>
                                    <p:cond delay="0"/>
                                  </p:stCondLst>
                                  <p:childTnLst>
                                    <p:anim calcmode="discrete" valueType="str">
                                      <p:cBhvr>
                                        <p:cTn id="244" dur="500" fill="hold"/>
                                        <p:tgtEl>
                                          <p:spTgt spid="114"/>
                                        </p:tgtEl>
                                        <p:attrNameLst>
                                          <p:attrName>style.visibility</p:attrName>
                                        </p:attrNameLst>
                                      </p:cBhvr>
                                      <p:tavLst>
                                        <p:tav tm="0">
                                          <p:val>
                                            <p:strVal val="hidden"/>
                                          </p:val>
                                        </p:tav>
                                        <p:tav tm="50000">
                                          <p:val>
                                            <p:strVal val="visible"/>
                                          </p:val>
                                        </p:tav>
                                      </p:tavLst>
                                    </p:anim>
                                  </p:childTnLst>
                                </p:cTn>
                              </p:par>
                            </p:childTnLst>
                          </p:cTn>
                        </p:par>
                      </p:childTnLst>
                    </p:cTn>
                  </p:par>
                  <p:par>
                    <p:cTn id="245" fill="hold">
                      <p:stCondLst>
                        <p:cond delay="indefinite"/>
                      </p:stCondLst>
                      <p:childTnLst>
                        <p:par>
                          <p:cTn id="246" fill="hold">
                            <p:stCondLst>
                              <p:cond delay="0"/>
                            </p:stCondLst>
                            <p:childTnLst>
                              <p:par>
                                <p:cTn id="247" presetID="22" presetClass="entr" presetSubtype="1" fill="hold" grpId="0" nodeType="clickEffect">
                                  <p:stCondLst>
                                    <p:cond delay="0"/>
                                  </p:stCondLst>
                                  <p:childTnLst>
                                    <p:set>
                                      <p:cBhvr>
                                        <p:cTn id="248" dur="1" fill="hold">
                                          <p:stCondLst>
                                            <p:cond delay="0"/>
                                          </p:stCondLst>
                                        </p:cTn>
                                        <p:tgtEl>
                                          <p:spTgt spid="109"/>
                                        </p:tgtEl>
                                        <p:attrNameLst>
                                          <p:attrName>style.visibility</p:attrName>
                                        </p:attrNameLst>
                                      </p:cBhvr>
                                      <p:to>
                                        <p:strVal val="visible"/>
                                      </p:to>
                                    </p:set>
                                    <p:animEffect transition="in" filter="wipe(up)">
                                      <p:cBhvr>
                                        <p:cTn id="249" dur="500"/>
                                        <p:tgtEl>
                                          <p:spTgt spid="109"/>
                                        </p:tgtEl>
                                      </p:cBhvr>
                                    </p:animEffect>
                                  </p:childTnLst>
                                </p:cTn>
                              </p:par>
                              <p:par>
                                <p:cTn id="250" presetID="22" presetClass="entr" presetSubtype="1" fill="hold" grpId="0" nodeType="withEffect">
                                  <p:stCondLst>
                                    <p:cond delay="0"/>
                                  </p:stCondLst>
                                  <p:childTnLst>
                                    <p:set>
                                      <p:cBhvr>
                                        <p:cTn id="251" dur="1" fill="hold">
                                          <p:stCondLst>
                                            <p:cond delay="0"/>
                                          </p:stCondLst>
                                        </p:cTn>
                                        <p:tgtEl>
                                          <p:spTgt spid="115"/>
                                        </p:tgtEl>
                                        <p:attrNameLst>
                                          <p:attrName>style.visibility</p:attrName>
                                        </p:attrNameLst>
                                      </p:cBhvr>
                                      <p:to>
                                        <p:strVal val="visible"/>
                                      </p:to>
                                    </p:set>
                                    <p:animEffect transition="in" filter="wipe(up)">
                                      <p:cBhvr>
                                        <p:cTn id="252" dur="500"/>
                                        <p:tgtEl>
                                          <p:spTgt spid="115"/>
                                        </p:tgtEl>
                                      </p:cBhvr>
                                    </p:animEffect>
                                  </p:childTnLst>
                                </p:cTn>
                              </p:par>
                            </p:childTnLst>
                          </p:cTn>
                        </p:par>
                      </p:childTnLst>
                    </p:cTn>
                  </p:par>
                  <p:par>
                    <p:cTn id="253" fill="hold">
                      <p:stCondLst>
                        <p:cond delay="indefinite"/>
                      </p:stCondLst>
                      <p:childTnLst>
                        <p:par>
                          <p:cTn id="254" fill="hold">
                            <p:stCondLst>
                              <p:cond delay="0"/>
                            </p:stCondLst>
                            <p:childTnLst>
                              <p:par>
                                <p:cTn id="255" presetID="1" presetClass="entr" presetSubtype="0" fill="hold" nodeType="clickEffect">
                                  <p:stCondLst>
                                    <p:cond delay="0"/>
                                  </p:stCondLst>
                                  <p:childTnLst>
                                    <p:set>
                                      <p:cBhvr>
                                        <p:cTn id="256" dur="1" fill="hold">
                                          <p:stCondLst>
                                            <p:cond delay="0"/>
                                          </p:stCondLst>
                                        </p:cTn>
                                        <p:tgtEl>
                                          <p:spTgt spid="38"/>
                                        </p:tgtEl>
                                        <p:attrNameLst>
                                          <p:attrName>style.visibility</p:attrName>
                                        </p:attrNameLst>
                                      </p:cBhvr>
                                      <p:to>
                                        <p:strVal val="visible"/>
                                      </p:to>
                                    </p:set>
                                  </p:childTnLst>
                                </p:cTn>
                              </p:par>
                            </p:childTnLst>
                          </p:cTn>
                        </p:par>
                      </p:childTnLst>
                    </p:cTn>
                  </p:par>
                  <p:par>
                    <p:cTn id="257" fill="hold">
                      <p:stCondLst>
                        <p:cond delay="indefinite"/>
                      </p:stCondLst>
                      <p:childTnLst>
                        <p:par>
                          <p:cTn id="258" fill="hold">
                            <p:stCondLst>
                              <p:cond delay="0"/>
                            </p:stCondLst>
                            <p:childTnLst>
                              <p:par>
                                <p:cTn id="259" presetID="1" presetClass="exit" presetSubtype="0" fill="hold" grpId="2" nodeType="clickEffect">
                                  <p:stCondLst>
                                    <p:cond delay="0"/>
                                  </p:stCondLst>
                                  <p:childTnLst>
                                    <p:set>
                                      <p:cBhvr>
                                        <p:cTn id="260" dur="1" fill="hold">
                                          <p:stCondLst>
                                            <p:cond delay="0"/>
                                          </p:stCondLst>
                                        </p:cTn>
                                        <p:tgtEl>
                                          <p:spTgt spid="110"/>
                                        </p:tgtEl>
                                        <p:attrNameLst>
                                          <p:attrName>style.visibility</p:attrName>
                                        </p:attrNameLst>
                                      </p:cBhvr>
                                      <p:to>
                                        <p:strVal val="hidden"/>
                                      </p:to>
                                    </p:set>
                                  </p:childTnLst>
                                </p:cTn>
                              </p:par>
                              <p:par>
                                <p:cTn id="261" presetID="1" presetClass="exit" presetSubtype="0" fill="hold" grpId="1" nodeType="withEffect">
                                  <p:stCondLst>
                                    <p:cond delay="0"/>
                                  </p:stCondLst>
                                  <p:childTnLst>
                                    <p:set>
                                      <p:cBhvr>
                                        <p:cTn id="262" dur="1" fill="hold">
                                          <p:stCondLst>
                                            <p:cond delay="0"/>
                                          </p:stCondLst>
                                        </p:cTn>
                                        <p:tgtEl>
                                          <p:spTgt spid="111"/>
                                        </p:tgtEl>
                                        <p:attrNameLst>
                                          <p:attrName>style.visibility</p:attrName>
                                        </p:attrNameLst>
                                      </p:cBhvr>
                                      <p:to>
                                        <p:strVal val="hidden"/>
                                      </p:to>
                                    </p:set>
                                  </p:childTnLst>
                                </p:cTn>
                              </p:par>
                              <p:par>
                                <p:cTn id="263" presetID="1" presetClass="exit" presetSubtype="0" fill="hold" grpId="2" nodeType="withEffect">
                                  <p:stCondLst>
                                    <p:cond delay="0"/>
                                  </p:stCondLst>
                                  <p:childTnLst>
                                    <p:set>
                                      <p:cBhvr>
                                        <p:cTn id="264" dur="1" fill="hold">
                                          <p:stCondLst>
                                            <p:cond delay="0"/>
                                          </p:stCondLst>
                                        </p:cTn>
                                        <p:tgtEl>
                                          <p:spTgt spid="108"/>
                                        </p:tgtEl>
                                        <p:attrNameLst>
                                          <p:attrName>style.visibility</p:attrName>
                                        </p:attrNameLst>
                                      </p:cBhvr>
                                      <p:to>
                                        <p:strVal val="hidden"/>
                                      </p:to>
                                    </p:set>
                                  </p:childTnLst>
                                </p:cTn>
                              </p:par>
                              <p:par>
                                <p:cTn id="265" presetID="1" presetClass="exit" presetSubtype="0" fill="hold" grpId="1" nodeType="withEffect">
                                  <p:stCondLst>
                                    <p:cond delay="0"/>
                                  </p:stCondLst>
                                  <p:childTnLst>
                                    <p:set>
                                      <p:cBhvr>
                                        <p:cTn id="266" dur="1" fill="hold">
                                          <p:stCondLst>
                                            <p:cond delay="0"/>
                                          </p:stCondLst>
                                        </p:cTn>
                                        <p:tgtEl>
                                          <p:spTgt spid="109"/>
                                        </p:tgtEl>
                                        <p:attrNameLst>
                                          <p:attrName>style.visibility</p:attrName>
                                        </p:attrNameLst>
                                      </p:cBhvr>
                                      <p:to>
                                        <p:strVal val="hidden"/>
                                      </p:to>
                                    </p:set>
                                  </p:childTnLst>
                                </p:cTn>
                              </p:par>
                              <p:par>
                                <p:cTn id="267" presetID="1" presetClass="exit" presetSubtype="0" fill="hold" grpId="2" nodeType="withEffect">
                                  <p:stCondLst>
                                    <p:cond delay="0"/>
                                  </p:stCondLst>
                                  <p:childTnLst>
                                    <p:set>
                                      <p:cBhvr>
                                        <p:cTn id="268" dur="1" fill="hold">
                                          <p:stCondLst>
                                            <p:cond delay="0"/>
                                          </p:stCondLst>
                                        </p:cTn>
                                        <p:tgtEl>
                                          <p:spTgt spid="112"/>
                                        </p:tgtEl>
                                        <p:attrNameLst>
                                          <p:attrName>style.visibility</p:attrName>
                                        </p:attrNameLst>
                                      </p:cBhvr>
                                      <p:to>
                                        <p:strVal val="hidden"/>
                                      </p:to>
                                    </p:set>
                                  </p:childTnLst>
                                </p:cTn>
                              </p:par>
                              <p:par>
                                <p:cTn id="269" presetID="1" presetClass="exit" presetSubtype="0" fill="hold" grpId="1" nodeType="withEffect">
                                  <p:stCondLst>
                                    <p:cond delay="0"/>
                                  </p:stCondLst>
                                  <p:childTnLst>
                                    <p:set>
                                      <p:cBhvr>
                                        <p:cTn id="270" dur="1" fill="hold">
                                          <p:stCondLst>
                                            <p:cond delay="0"/>
                                          </p:stCondLst>
                                        </p:cTn>
                                        <p:tgtEl>
                                          <p:spTgt spid="113"/>
                                        </p:tgtEl>
                                        <p:attrNameLst>
                                          <p:attrName>style.visibility</p:attrName>
                                        </p:attrNameLst>
                                      </p:cBhvr>
                                      <p:to>
                                        <p:strVal val="hidden"/>
                                      </p:to>
                                    </p:set>
                                  </p:childTnLst>
                                </p:cTn>
                              </p:par>
                              <p:par>
                                <p:cTn id="271" presetID="1" presetClass="exit" presetSubtype="0" fill="hold" grpId="2" nodeType="withEffect">
                                  <p:stCondLst>
                                    <p:cond delay="0"/>
                                  </p:stCondLst>
                                  <p:childTnLst>
                                    <p:set>
                                      <p:cBhvr>
                                        <p:cTn id="272" dur="1" fill="hold">
                                          <p:stCondLst>
                                            <p:cond delay="0"/>
                                          </p:stCondLst>
                                        </p:cTn>
                                        <p:tgtEl>
                                          <p:spTgt spid="114"/>
                                        </p:tgtEl>
                                        <p:attrNameLst>
                                          <p:attrName>style.visibility</p:attrName>
                                        </p:attrNameLst>
                                      </p:cBhvr>
                                      <p:to>
                                        <p:strVal val="hidden"/>
                                      </p:to>
                                    </p:set>
                                  </p:childTnLst>
                                </p:cTn>
                              </p:par>
                              <p:par>
                                <p:cTn id="273" presetID="1" presetClass="exit" presetSubtype="0" fill="hold" grpId="1" nodeType="withEffect">
                                  <p:stCondLst>
                                    <p:cond delay="0"/>
                                  </p:stCondLst>
                                  <p:childTnLst>
                                    <p:set>
                                      <p:cBhvr>
                                        <p:cTn id="274" dur="1" fill="hold">
                                          <p:stCondLst>
                                            <p:cond delay="0"/>
                                          </p:stCondLst>
                                        </p:cTn>
                                        <p:tgtEl>
                                          <p:spTgt spid="115"/>
                                        </p:tgtEl>
                                        <p:attrNameLst>
                                          <p:attrName>style.visibility</p:attrName>
                                        </p:attrNameLst>
                                      </p:cBhvr>
                                      <p:to>
                                        <p:strVal val="hidden"/>
                                      </p:to>
                                    </p:set>
                                  </p:childTnLst>
                                </p:cTn>
                              </p:par>
                              <p:par>
                                <p:cTn id="275" presetID="1" presetClass="exit" presetSubtype="0" fill="hold" grpId="1" nodeType="withEffect">
                                  <p:stCondLst>
                                    <p:cond delay="0"/>
                                  </p:stCondLst>
                                  <p:childTnLst>
                                    <p:set>
                                      <p:cBhvr>
                                        <p:cTn id="276" dur="1" fill="hold">
                                          <p:stCondLst>
                                            <p:cond delay="0"/>
                                          </p:stCondLst>
                                        </p:cTn>
                                        <p:tgtEl>
                                          <p:spTgt spid="116"/>
                                        </p:tgtEl>
                                        <p:attrNameLst>
                                          <p:attrName>style.visibility</p:attrName>
                                        </p:attrNameLst>
                                      </p:cBhvr>
                                      <p:to>
                                        <p:strVal val="hidden"/>
                                      </p:to>
                                    </p:set>
                                  </p:childTnLst>
                                </p:cTn>
                              </p:par>
                              <p:par>
                                <p:cTn id="277" presetID="1" presetClass="exit" presetSubtype="0" fill="hold" grpId="1" nodeType="withEffect">
                                  <p:stCondLst>
                                    <p:cond delay="0"/>
                                  </p:stCondLst>
                                  <p:childTnLst>
                                    <p:set>
                                      <p:cBhvr>
                                        <p:cTn id="278" dur="1" fill="hold">
                                          <p:stCondLst>
                                            <p:cond delay="0"/>
                                          </p:stCondLst>
                                        </p:cTn>
                                        <p:tgtEl>
                                          <p:spTgt spid="117"/>
                                        </p:tgtEl>
                                        <p:attrNameLst>
                                          <p:attrName>style.visibility</p:attrName>
                                        </p:attrNameLst>
                                      </p:cBhvr>
                                      <p:to>
                                        <p:strVal val="hidden"/>
                                      </p:to>
                                    </p:set>
                                  </p:childTnLst>
                                </p:cTn>
                              </p:par>
                            </p:childTnLst>
                          </p:cTn>
                        </p:par>
                      </p:childTnLst>
                    </p:cTn>
                  </p:par>
                  <p:par>
                    <p:cTn id="279" fill="hold">
                      <p:stCondLst>
                        <p:cond delay="indefinite"/>
                      </p:stCondLst>
                      <p:childTnLst>
                        <p:par>
                          <p:cTn id="280" fill="hold">
                            <p:stCondLst>
                              <p:cond delay="0"/>
                            </p:stCondLst>
                            <p:childTnLst>
                              <p:par>
                                <p:cTn id="281" presetID="1" presetClass="entr" presetSubtype="0" fill="hold" nodeType="clickEffect">
                                  <p:stCondLst>
                                    <p:cond delay="0"/>
                                  </p:stCondLst>
                                  <p:childTnLst>
                                    <p:set>
                                      <p:cBhvr>
                                        <p:cTn id="282" dur="1" fill="hold">
                                          <p:stCondLst>
                                            <p:cond delay="0"/>
                                          </p:stCondLst>
                                        </p:cTn>
                                        <p:tgtEl>
                                          <p:spTgt spid="53"/>
                                        </p:tgtEl>
                                        <p:attrNameLst>
                                          <p:attrName>style.visibility</p:attrName>
                                        </p:attrNameLst>
                                      </p:cBhvr>
                                      <p:to>
                                        <p:strVal val="visible"/>
                                      </p:to>
                                    </p:set>
                                  </p:childTnLst>
                                </p:cTn>
                              </p:par>
                              <p:par>
                                <p:cTn id="283" presetID="1" presetClass="entr" presetSubtype="0" fill="hold" grpId="0" nodeType="withEffect">
                                  <p:stCondLst>
                                    <p:cond delay="0"/>
                                  </p:stCondLst>
                                  <p:childTnLst>
                                    <p:set>
                                      <p:cBhvr>
                                        <p:cTn id="284" dur="1" fill="hold">
                                          <p:stCondLst>
                                            <p:cond delay="0"/>
                                          </p:stCondLst>
                                        </p:cTn>
                                        <p:tgtEl>
                                          <p:spTgt spid="54"/>
                                        </p:tgtEl>
                                        <p:attrNameLst>
                                          <p:attrName>style.visibility</p:attrName>
                                        </p:attrNameLst>
                                      </p:cBhvr>
                                      <p:to>
                                        <p:strVal val="visible"/>
                                      </p:to>
                                    </p:set>
                                  </p:childTnLst>
                                </p:cTn>
                              </p:par>
                            </p:childTnLst>
                          </p:cTn>
                        </p:par>
                      </p:childTnLst>
                    </p:cTn>
                  </p:par>
                  <p:par>
                    <p:cTn id="285" fill="hold">
                      <p:stCondLst>
                        <p:cond delay="indefinite"/>
                      </p:stCondLst>
                      <p:childTnLst>
                        <p:par>
                          <p:cTn id="286" fill="hold">
                            <p:stCondLst>
                              <p:cond delay="0"/>
                            </p:stCondLst>
                            <p:childTnLst>
                              <p:par>
                                <p:cTn id="287" presetID="1" presetClass="entr" presetSubtype="0" fill="hold" nodeType="clickEffect">
                                  <p:stCondLst>
                                    <p:cond delay="0"/>
                                  </p:stCondLst>
                                  <p:childTnLst>
                                    <p:set>
                                      <p:cBhvr>
                                        <p:cTn id="288" dur="1" fill="hold">
                                          <p:stCondLst>
                                            <p:cond delay="0"/>
                                          </p:stCondLst>
                                        </p:cTn>
                                        <p:tgtEl>
                                          <p:spTgt spid="57"/>
                                        </p:tgtEl>
                                        <p:attrNameLst>
                                          <p:attrName>style.visibility</p:attrName>
                                        </p:attrNameLst>
                                      </p:cBhvr>
                                      <p:to>
                                        <p:strVal val="visible"/>
                                      </p:to>
                                    </p:set>
                                  </p:childTnLst>
                                </p:cTn>
                              </p:par>
                            </p:childTnLst>
                          </p:cTn>
                        </p:par>
                      </p:childTnLst>
                    </p:cTn>
                  </p:par>
                  <p:par>
                    <p:cTn id="289" fill="hold">
                      <p:stCondLst>
                        <p:cond delay="indefinite"/>
                      </p:stCondLst>
                      <p:childTnLst>
                        <p:par>
                          <p:cTn id="290" fill="hold">
                            <p:stCondLst>
                              <p:cond delay="0"/>
                            </p:stCondLst>
                            <p:childTnLst>
                              <p:par>
                                <p:cTn id="291" presetID="1" presetClass="entr" presetSubtype="0" fill="hold" nodeType="clickEffect">
                                  <p:stCondLst>
                                    <p:cond delay="0"/>
                                  </p:stCondLst>
                                  <p:childTnLst>
                                    <p:set>
                                      <p:cBhvr>
                                        <p:cTn id="292" dur="1" fill="hold">
                                          <p:stCondLst>
                                            <p:cond delay="0"/>
                                          </p:stCondLst>
                                        </p:cTn>
                                        <p:tgtEl>
                                          <p:spTgt spid="88"/>
                                        </p:tgtEl>
                                        <p:attrNameLst>
                                          <p:attrName>style.visibility</p:attrName>
                                        </p:attrNameLst>
                                      </p:cBhvr>
                                      <p:to>
                                        <p:strVal val="visible"/>
                                      </p:to>
                                    </p:set>
                                  </p:childTnLst>
                                </p:cTn>
                              </p:par>
                              <p:par>
                                <p:cTn id="293" presetID="1" presetClass="entr" presetSubtype="0" fill="hold" grpId="0" nodeType="withEffect">
                                  <p:stCondLst>
                                    <p:cond delay="0"/>
                                  </p:stCondLst>
                                  <p:childTnLst>
                                    <p:set>
                                      <p:cBhvr>
                                        <p:cTn id="294" dur="1" fill="hold">
                                          <p:stCondLst>
                                            <p:cond delay="0"/>
                                          </p:stCondLst>
                                        </p:cTn>
                                        <p:tgtEl>
                                          <p:spTgt spid="89"/>
                                        </p:tgtEl>
                                        <p:attrNameLst>
                                          <p:attrName>style.visibility</p:attrName>
                                        </p:attrNameLst>
                                      </p:cBhvr>
                                      <p:to>
                                        <p:strVal val="visible"/>
                                      </p:to>
                                    </p:set>
                                  </p:childTnLst>
                                </p:cTn>
                              </p:par>
                            </p:childTnLst>
                          </p:cTn>
                        </p:par>
                      </p:childTnLst>
                    </p:cTn>
                  </p:par>
                  <p:par>
                    <p:cTn id="295" fill="hold">
                      <p:stCondLst>
                        <p:cond delay="indefinite"/>
                      </p:stCondLst>
                      <p:childTnLst>
                        <p:par>
                          <p:cTn id="296" fill="hold">
                            <p:stCondLst>
                              <p:cond delay="0"/>
                            </p:stCondLst>
                            <p:childTnLst>
                              <p:par>
                                <p:cTn id="297" presetID="1" presetClass="entr" presetSubtype="0" fill="hold" grpId="0" nodeType="clickEffect">
                                  <p:stCondLst>
                                    <p:cond delay="0"/>
                                  </p:stCondLst>
                                  <p:childTnLst>
                                    <p:set>
                                      <p:cBhvr>
                                        <p:cTn id="298" dur="1" fill="hold">
                                          <p:stCondLst>
                                            <p:cond delay="0"/>
                                          </p:stCondLst>
                                        </p:cTn>
                                        <p:tgtEl>
                                          <p:spTgt spid="119"/>
                                        </p:tgtEl>
                                        <p:attrNameLst>
                                          <p:attrName>style.visibility</p:attrName>
                                        </p:attrNameLst>
                                      </p:cBhvr>
                                      <p:to>
                                        <p:strVal val="visible"/>
                                      </p:to>
                                    </p:set>
                                  </p:childTnLst>
                                </p:cTn>
                              </p:par>
                              <p:par>
                                <p:cTn id="299" presetID="35" presetClass="emph" presetSubtype="0" repeatCount="10000" fill="hold" grpId="1" nodeType="withEffect">
                                  <p:stCondLst>
                                    <p:cond delay="0"/>
                                  </p:stCondLst>
                                  <p:childTnLst>
                                    <p:anim calcmode="discrete" valueType="str">
                                      <p:cBhvr>
                                        <p:cTn id="300" dur="500" fill="hold"/>
                                        <p:tgtEl>
                                          <p:spTgt spid="119"/>
                                        </p:tgtEl>
                                        <p:attrNameLst>
                                          <p:attrName>style.visibility</p:attrName>
                                        </p:attrNameLst>
                                      </p:cBhvr>
                                      <p:tavLst>
                                        <p:tav tm="0">
                                          <p:val>
                                            <p:strVal val="hidden"/>
                                          </p:val>
                                        </p:tav>
                                        <p:tav tm="50000">
                                          <p:val>
                                            <p:strVal val="visible"/>
                                          </p:val>
                                        </p:tav>
                                      </p:tavLst>
                                    </p:anim>
                                  </p:childTnLst>
                                </p:cTn>
                              </p:par>
                            </p:childTnLst>
                          </p:cTn>
                        </p:par>
                      </p:childTnLst>
                    </p:cTn>
                  </p:par>
                  <p:par>
                    <p:cTn id="301" fill="hold">
                      <p:stCondLst>
                        <p:cond delay="indefinite"/>
                      </p:stCondLst>
                      <p:childTnLst>
                        <p:par>
                          <p:cTn id="302" fill="hold">
                            <p:stCondLst>
                              <p:cond delay="0"/>
                            </p:stCondLst>
                            <p:childTnLst>
                              <p:par>
                                <p:cTn id="303" presetID="22" presetClass="entr" presetSubtype="4" fill="hold" grpId="0" nodeType="clickEffect">
                                  <p:stCondLst>
                                    <p:cond delay="0"/>
                                  </p:stCondLst>
                                  <p:childTnLst>
                                    <p:set>
                                      <p:cBhvr>
                                        <p:cTn id="304" dur="1" fill="hold">
                                          <p:stCondLst>
                                            <p:cond delay="0"/>
                                          </p:stCondLst>
                                        </p:cTn>
                                        <p:tgtEl>
                                          <p:spTgt spid="120"/>
                                        </p:tgtEl>
                                        <p:attrNameLst>
                                          <p:attrName>style.visibility</p:attrName>
                                        </p:attrNameLst>
                                      </p:cBhvr>
                                      <p:to>
                                        <p:strVal val="visible"/>
                                      </p:to>
                                    </p:set>
                                    <p:animEffect transition="in" filter="wipe(down)">
                                      <p:cBhvr>
                                        <p:cTn id="305" dur="500"/>
                                        <p:tgtEl>
                                          <p:spTgt spid="120"/>
                                        </p:tgtEl>
                                      </p:cBhvr>
                                    </p:animEffect>
                                  </p:childTnLst>
                                </p:cTn>
                              </p:par>
                            </p:childTnLst>
                          </p:cTn>
                        </p:par>
                      </p:childTnLst>
                    </p:cTn>
                  </p:par>
                  <p:par>
                    <p:cTn id="306" fill="hold">
                      <p:stCondLst>
                        <p:cond delay="indefinite"/>
                      </p:stCondLst>
                      <p:childTnLst>
                        <p:par>
                          <p:cTn id="307" fill="hold">
                            <p:stCondLst>
                              <p:cond delay="0"/>
                            </p:stCondLst>
                            <p:childTnLst>
                              <p:par>
                                <p:cTn id="308" presetID="22" presetClass="entr" presetSubtype="1" fill="hold" grpId="0" nodeType="clickEffect">
                                  <p:stCondLst>
                                    <p:cond delay="0"/>
                                  </p:stCondLst>
                                  <p:childTnLst>
                                    <p:set>
                                      <p:cBhvr>
                                        <p:cTn id="309" dur="1" fill="hold">
                                          <p:stCondLst>
                                            <p:cond delay="0"/>
                                          </p:stCondLst>
                                        </p:cTn>
                                        <p:tgtEl>
                                          <p:spTgt spid="118"/>
                                        </p:tgtEl>
                                        <p:attrNameLst>
                                          <p:attrName>style.visibility</p:attrName>
                                        </p:attrNameLst>
                                      </p:cBhvr>
                                      <p:to>
                                        <p:strVal val="visible"/>
                                      </p:to>
                                    </p:set>
                                    <p:animEffect transition="in" filter="wipe(up)">
                                      <p:cBhvr>
                                        <p:cTn id="310" dur="500"/>
                                        <p:tgtEl>
                                          <p:spTgt spid="118"/>
                                        </p:tgtEl>
                                      </p:cBhvr>
                                    </p:animEffect>
                                  </p:childTnLst>
                                </p:cTn>
                              </p:par>
                            </p:childTnLst>
                          </p:cTn>
                        </p:par>
                      </p:childTnLst>
                    </p:cTn>
                  </p:par>
                  <p:par>
                    <p:cTn id="311" fill="hold">
                      <p:stCondLst>
                        <p:cond delay="indefinite"/>
                      </p:stCondLst>
                      <p:childTnLst>
                        <p:par>
                          <p:cTn id="312" fill="hold">
                            <p:stCondLst>
                              <p:cond delay="0"/>
                            </p:stCondLst>
                            <p:childTnLst>
                              <p:par>
                                <p:cTn id="313" presetID="1" presetClass="entr" presetSubtype="0" fill="hold" grpId="0" nodeType="clickEffect">
                                  <p:stCondLst>
                                    <p:cond delay="0"/>
                                  </p:stCondLst>
                                  <p:childTnLst>
                                    <p:set>
                                      <p:cBhvr>
                                        <p:cTn id="314" dur="1" fill="hold">
                                          <p:stCondLst>
                                            <p:cond delay="0"/>
                                          </p:stCondLst>
                                        </p:cTn>
                                        <p:tgtEl>
                                          <p:spTgt spid="121"/>
                                        </p:tgtEl>
                                        <p:attrNameLst>
                                          <p:attrName>style.visibility</p:attrName>
                                        </p:attrNameLst>
                                      </p:cBhvr>
                                      <p:to>
                                        <p:strVal val="visible"/>
                                      </p:to>
                                    </p:set>
                                  </p:childTnLst>
                                </p:cTn>
                              </p:par>
                              <p:par>
                                <p:cTn id="315" presetID="35" presetClass="emph" presetSubtype="0" repeatCount="10000" fill="hold" grpId="1" nodeType="withEffect">
                                  <p:stCondLst>
                                    <p:cond delay="0"/>
                                  </p:stCondLst>
                                  <p:childTnLst>
                                    <p:anim calcmode="discrete" valueType="str">
                                      <p:cBhvr>
                                        <p:cTn id="316" dur="500" fill="hold"/>
                                        <p:tgtEl>
                                          <p:spTgt spid="121"/>
                                        </p:tgtEl>
                                        <p:attrNameLst>
                                          <p:attrName>style.visibility</p:attrName>
                                        </p:attrNameLst>
                                      </p:cBhvr>
                                      <p:tavLst>
                                        <p:tav tm="0">
                                          <p:val>
                                            <p:strVal val="hidden"/>
                                          </p:val>
                                        </p:tav>
                                        <p:tav tm="50000">
                                          <p:val>
                                            <p:strVal val="visible"/>
                                          </p:val>
                                        </p:tav>
                                      </p:tavLst>
                                    </p:anim>
                                  </p:childTnLst>
                                </p:cTn>
                              </p:par>
                            </p:childTnLst>
                          </p:cTn>
                        </p:par>
                      </p:childTnLst>
                    </p:cTn>
                  </p:par>
                  <p:par>
                    <p:cTn id="317" fill="hold">
                      <p:stCondLst>
                        <p:cond delay="indefinite"/>
                      </p:stCondLst>
                      <p:childTnLst>
                        <p:par>
                          <p:cTn id="318" fill="hold">
                            <p:stCondLst>
                              <p:cond delay="0"/>
                            </p:stCondLst>
                            <p:childTnLst>
                              <p:par>
                                <p:cTn id="319" presetID="1" presetClass="entr" presetSubtype="0" fill="hold" grpId="0" nodeType="clickEffect">
                                  <p:stCondLst>
                                    <p:cond delay="0"/>
                                  </p:stCondLst>
                                  <p:childTnLst>
                                    <p:set>
                                      <p:cBhvr>
                                        <p:cTn id="320" dur="1" fill="hold">
                                          <p:stCondLst>
                                            <p:cond delay="0"/>
                                          </p:stCondLst>
                                        </p:cTn>
                                        <p:tgtEl>
                                          <p:spTgt spid="124"/>
                                        </p:tgtEl>
                                        <p:attrNameLst>
                                          <p:attrName>style.visibility</p:attrName>
                                        </p:attrNameLst>
                                      </p:cBhvr>
                                      <p:to>
                                        <p:strVal val="visible"/>
                                      </p:to>
                                    </p:set>
                                  </p:childTnLst>
                                </p:cTn>
                              </p:par>
                              <p:par>
                                <p:cTn id="321" presetID="35" presetClass="emph" presetSubtype="0" repeatCount="10000" fill="hold" grpId="1" nodeType="withEffect">
                                  <p:stCondLst>
                                    <p:cond delay="0"/>
                                  </p:stCondLst>
                                  <p:childTnLst>
                                    <p:anim calcmode="discrete" valueType="str">
                                      <p:cBhvr>
                                        <p:cTn id="322" dur="500" fill="hold"/>
                                        <p:tgtEl>
                                          <p:spTgt spid="124"/>
                                        </p:tgtEl>
                                        <p:attrNameLst>
                                          <p:attrName>style.visibility</p:attrName>
                                        </p:attrNameLst>
                                      </p:cBhvr>
                                      <p:tavLst>
                                        <p:tav tm="0">
                                          <p:val>
                                            <p:strVal val="hidden"/>
                                          </p:val>
                                        </p:tav>
                                        <p:tav tm="50000">
                                          <p:val>
                                            <p:strVal val="visible"/>
                                          </p:val>
                                        </p:tav>
                                      </p:tavLst>
                                    </p:anim>
                                  </p:childTnLst>
                                </p:cTn>
                              </p:par>
                            </p:childTnLst>
                          </p:cTn>
                        </p:par>
                      </p:childTnLst>
                    </p:cTn>
                  </p:par>
                  <p:par>
                    <p:cTn id="323" fill="hold">
                      <p:stCondLst>
                        <p:cond delay="indefinite"/>
                      </p:stCondLst>
                      <p:childTnLst>
                        <p:par>
                          <p:cTn id="324" fill="hold">
                            <p:stCondLst>
                              <p:cond delay="0"/>
                            </p:stCondLst>
                            <p:childTnLst>
                              <p:par>
                                <p:cTn id="325" presetID="22" presetClass="entr" presetSubtype="4" fill="hold" grpId="0" nodeType="clickEffect">
                                  <p:stCondLst>
                                    <p:cond delay="0"/>
                                  </p:stCondLst>
                                  <p:childTnLst>
                                    <p:set>
                                      <p:cBhvr>
                                        <p:cTn id="326" dur="1" fill="hold">
                                          <p:stCondLst>
                                            <p:cond delay="0"/>
                                          </p:stCondLst>
                                        </p:cTn>
                                        <p:tgtEl>
                                          <p:spTgt spid="125"/>
                                        </p:tgtEl>
                                        <p:attrNameLst>
                                          <p:attrName>style.visibility</p:attrName>
                                        </p:attrNameLst>
                                      </p:cBhvr>
                                      <p:to>
                                        <p:strVal val="visible"/>
                                      </p:to>
                                    </p:set>
                                    <p:animEffect transition="in" filter="wipe(down)">
                                      <p:cBhvr>
                                        <p:cTn id="327" dur="500"/>
                                        <p:tgtEl>
                                          <p:spTgt spid="125"/>
                                        </p:tgtEl>
                                      </p:cBhvr>
                                    </p:animEffect>
                                  </p:childTnLst>
                                </p:cTn>
                              </p:par>
                            </p:childTnLst>
                          </p:cTn>
                        </p:par>
                      </p:childTnLst>
                    </p:cTn>
                  </p:par>
                  <p:par>
                    <p:cTn id="328" fill="hold">
                      <p:stCondLst>
                        <p:cond delay="indefinite"/>
                      </p:stCondLst>
                      <p:childTnLst>
                        <p:par>
                          <p:cTn id="329" fill="hold">
                            <p:stCondLst>
                              <p:cond delay="0"/>
                            </p:stCondLst>
                            <p:childTnLst>
                              <p:par>
                                <p:cTn id="330" presetID="22" presetClass="entr" presetSubtype="1" fill="hold" grpId="0" nodeType="clickEffect">
                                  <p:stCondLst>
                                    <p:cond delay="0"/>
                                  </p:stCondLst>
                                  <p:childTnLst>
                                    <p:set>
                                      <p:cBhvr>
                                        <p:cTn id="331" dur="1" fill="hold">
                                          <p:stCondLst>
                                            <p:cond delay="0"/>
                                          </p:stCondLst>
                                        </p:cTn>
                                        <p:tgtEl>
                                          <p:spTgt spid="123"/>
                                        </p:tgtEl>
                                        <p:attrNameLst>
                                          <p:attrName>style.visibility</p:attrName>
                                        </p:attrNameLst>
                                      </p:cBhvr>
                                      <p:to>
                                        <p:strVal val="visible"/>
                                      </p:to>
                                    </p:set>
                                    <p:animEffect transition="in" filter="wipe(up)">
                                      <p:cBhvr>
                                        <p:cTn id="332" dur="500"/>
                                        <p:tgtEl>
                                          <p:spTgt spid="123"/>
                                        </p:tgtEl>
                                      </p:cBhvr>
                                    </p:animEffect>
                                  </p:childTnLst>
                                </p:cTn>
                              </p:par>
                            </p:childTnLst>
                          </p:cTn>
                        </p:par>
                      </p:childTnLst>
                    </p:cTn>
                  </p:par>
                  <p:par>
                    <p:cTn id="333" fill="hold">
                      <p:stCondLst>
                        <p:cond delay="indefinite"/>
                      </p:stCondLst>
                      <p:childTnLst>
                        <p:par>
                          <p:cTn id="334" fill="hold">
                            <p:stCondLst>
                              <p:cond delay="0"/>
                            </p:stCondLst>
                            <p:childTnLst>
                              <p:par>
                                <p:cTn id="335" presetID="1" presetClass="entr" presetSubtype="0" fill="hold" grpId="0" nodeType="clickEffect">
                                  <p:stCondLst>
                                    <p:cond delay="0"/>
                                  </p:stCondLst>
                                  <p:childTnLst>
                                    <p:set>
                                      <p:cBhvr>
                                        <p:cTn id="336" dur="1" fill="hold">
                                          <p:stCondLst>
                                            <p:cond delay="0"/>
                                          </p:stCondLst>
                                        </p:cTn>
                                        <p:tgtEl>
                                          <p:spTgt spid="126"/>
                                        </p:tgtEl>
                                        <p:attrNameLst>
                                          <p:attrName>style.visibility</p:attrName>
                                        </p:attrNameLst>
                                      </p:cBhvr>
                                      <p:to>
                                        <p:strVal val="visible"/>
                                      </p:to>
                                    </p:set>
                                  </p:childTnLst>
                                </p:cTn>
                              </p:par>
                              <p:par>
                                <p:cTn id="337" presetID="35" presetClass="emph" presetSubtype="0" repeatCount="10000" fill="hold" grpId="1" nodeType="withEffect">
                                  <p:stCondLst>
                                    <p:cond delay="0"/>
                                  </p:stCondLst>
                                  <p:childTnLst>
                                    <p:anim calcmode="discrete" valueType="str">
                                      <p:cBhvr>
                                        <p:cTn id="338" dur="500" fill="hold"/>
                                        <p:tgtEl>
                                          <p:spTgt spid="126"/>
                                        </p:tgtEl>
                                        <p:attrNameLst>
                                          <p:attrName>style.visibility</p:attrName>
                                        </p:attrNameLst>
                                      </p:cBhvr>
                                      <p:tavLst>
                                        <p:tav tm="0">
                                          <p:val>
                                            <p:strVal val="hidden"/>
                                          </p:val>
                                        </p:tav>
                                        <p:tav tm="50000">
                                          <p:val>
                                            <p:strVal val="visible"/>
                                          </p:val>
                                        </p:tav>
                                      </p:tavLst>
                                    </p:anim>
                                  </p:childTnLst>
                                </p:cTn>
                              </p:par>
                            </p:childTnLst>
                          </p:cTn>
                        </p:par>
                      </p:childTnLst>
                    </p:cTn>
                  </p:par>
                  <p:par>
                    <p:cTn id="339" fill="hold">
                      <p:stCondLst>
                        <p:cond delay="indefinite"/>
                      </p:stCondLst>
                      <p:childTnLst>
                        <p:par>
                          <p:cTn id="340" fill="hold">
                            <p:stCondLst>
                              <p:cond delay="0"/>
                            </p:stCondLst>
                            <p:childTnLst>
                              <p:par>
                                <p:cTn id="341" presetID="22" presetClass="entr" presetSubtype="1" fill="hold" grpId="0" nodeType="clickEffect">
                                  <p:stCondLst>
                                    <p:cond delay="0"/>
                                  </p:stCondLst>
                                  <p:childTnLst>
                                    <p:set>
                                      <p:cBhvr>
                                        <p:cTn id="342" dur="1" fill="hold">
                                          <p:stCondLst>
                                            <p:cond delay="0"/>
                                          </p:stCondLst>
                                        </p:cTn>
                                        <p:tgtEl>
                                          <p:spTgt spid="122"/>
                                        </p:tgtEl>
                                        <p:attrNameLst>
                                          <p:attrName>style.visibility</p:attrName>
                                        </p:attrNameLst>
                                      </p:cBhvr>
                                      <p:to>
                                        <p:strVal val="visible"/>
                                      </p:to>
                                    </p:set>
                                    <p:animEffect transition="in" filter="wipe(up)">
                                      <p:cBhvr>
                                        <p:cTn id="343" dur="500"/>
                                        <p:tgtEl>
                                          <p:spTgt spid="122"/>
                                        </p:tgtEl>
                                      </p:cBhvr>
                                    </p:animEffect>
                                  </p:childTnLst>
                                </p:cTn>
                              </p:par>
                              <p:par>
                                <p:cTn id="344" presetID="22" presetClass="entr" presetSubtype="1" fill="hold" grpId="0" nodeType="withEffect">
                                  <p:stCondLst>
                                    <p:cond delay="0"/>
                                  </p:stCondLst>
                                  <p:childTnLst>
                                    <p:set>
                                      <p:cBhvr>
                                        <p:cTn id="345" dur="1" fill="hold">
                                          <p:stCondLst>
                                            <p:cond delay="0"/>
                                          </p:stCondLst>
                                        </p:cTn>
                                        <p:tgtEl>
                                          <p:spTgt spid="127"/>
                                        </p:tgtEl>
                                        <p:attrNameLst>
                                          <p:attrName>style.visibility</p:attrName>
                                        </p:attrNameLst>
                                      </p:cBhvr>
                                      <p:to>
                                        <p:strVal val="visible"/>
                                      </p:to>
                                    </p:set>
                                    <p:animEffect transition="in" filter="wipe(up)">
                                      <p:cBhvr>
                                        <p:cTn id="346" dur="500"/>
                                        <p:tgtEl>
                                          <p:spTgt spid="127"/>
                                        </p:tgtEl>
                                      </p:cBhvr>
                                    </p:animEffect>
                                  </p:childTnLst>
                                </p:cTn>
                              </p:par>
                            </p:childTnLst>
                          </p:cTn>
                        </p:par>
                      </p:childTnLst>
                    </p:cTn>
                  </p:par>
                  <p:par>
                    <p:cTn id="347" fill="hold">
                      <p:stCondLst>
                        <p:cond delay="indefinite"/>
                      </p:stCondLst>
                      <p:childTnLst>
                        <p:par>
                          <p:cTn id="348" fill="hold">
                            <p:stCondLst>
                              <p:cond delay="0"/>
                            </p:stCondLst>
                            <p:childTnLst>
                              <p:par>
                                <p:cTn id="349" presetID="1" presetClass="entr" presetSubtype="0" fill="hold" nodeType="clickEffect">
                                  <p:stCondLst>
                                    <p:cond delay="0"/>
                                  </p:stCondLst>
                                  <p:childTnLst>
                                    <p:set>
                                      <p:cBhvr>
                                        <p:cTn id="350" dur="1" fill="hold">
                                          <p:stCondLst>
                                            <p:cond delay="0"/>
                                          </p:stCondLst>
                                        </p:cTn>
                                        <p:tgtEl>
                                          <p:spTgt spid="90"/>
                                        </p:tgtEl>
                                        <p:attrNameLst>
                                          <p:attrName>style.visibility</p:attrName>
                                        </p:attrNameLst>
                                      </p:cBhvr>
                                      <p:to>
                                        <p:strVal val="visible"/>
                                      </p:to>
                                    </p:set>
                                  </p:childTnLst>
                                </p:cTn>
                              </p:par>
                            </p:childTnLst>
                          </p:cTn>
                        </p:par>
                      </p:childTnLst>
                    </p:cTn>
                  </p:par>
                  <p:par>
                    <p:cTn id="351" fill="hold">
                      <p:stCondLst>
                        <p:cond delay="indefinite"/>
                      </p:stCondLst>
                      <p:childTnLst>
                        <p:par>
                          <p:cTn id="352" fill="hold">
                            <p:stCondLst>
                              <p:cond delay="0"/>
                            </p:stCondLst>
                            <p:childTnLst>
                              <p:par>
                                <p:cTn id="353" presetID="1" presetClass="entr" presetSubtype="0" fill="hold" grpId="0" nodeType="clickEffect">
                                  <p:stCondLst>
                                    <p:cond delay="0"/>
                                  </p:stCondLst>
                                  <p:childTnLst>
                                    <p:set>
                                      <p:cBhvr>
                                        <p:cTn id="354" dur="1" fill="hold">
                                          <p:stCondLst>
                                            <p:cond delay="0"/>
                                          </p:stCondLst>
                                        </p:cTn>
                                        <p:tgtEl>
                                          <p:spTgt spid="91"/>
                                        </p:tgtEl>
                                        <p:attrNameLst>
                                          <p:attrName>style.visibility</p:attrName>
                                        </p:attrNameLst>
                                      </p:cBhvr>
                                      <p:to>
                                        <p:strVal val="visible"/>
                                      </p:to>
                                    </p:set>
                                  </p:childTnLst>
                                </p:cTn>
                              </p:par>
                            </p:childTnLst>
                          </p:cTn>
                        </p:par>
                      </p:childTnLst>
                    </p:cTn>
                  </p:par>
                  <p:par>
                    <p:cTn id="355" fill="hold">
                      <p:stCondLst>
                        <p:cond delay="indefinite"/>
                      </p:stCondLst>
                      <p:childTnLst>
                        <p:par>
                          <p:cTn id="356" fill="hold">
                            <p:stCondLst>
                              <p:cond delay="0"/>
                            </p:stCondLst>
                            <p:childTnLst>
                              <p:par>
                                <p:cTn id="357" presetID="1" presetClass="entr" presetSubtype="0" fill="hold" grpId="0" nodeType="clickEffect">
                                  <p:stCondLst>
                                    <p:cond delay="0"/>
                                  </p:stCondLst>
                                  <p:childTnLst>
                                    <p:set>
                                      <p:cBhvr>
                                        <p:cTn id="358" dur="1" fill="hold">
                                          <p:stCondLst>
                                            <p:cond delay="0"/>
                                          </p:stCondLst>
                                        </p:cTn>
                                        <p:tgtEl>
                                          <p:spTgt spid="92"/>
                                        </p:tgtEl>
                                        <p:attrNameLst>
                                          <p:attrName>style.visibility</p:attrName>
                                        </p:attrNameLst>
                                      </p:cBhvr>
                                      <p:to>
                                        <p:strVal val="visible"/>
                                      </p:to>
                                    </p:set>
                                  </p:childTnLst>
                                </p:cTn>
                              </p:par>
                            </p:childTnLst>
                          </p:cTn>
                        </p:par>
                      </p:childTnLst>
                    </p:cTn>
                  </p:par>
                  <p:par>
                    <p:cTn id="359" fill="hold">
                      <p:stCondLst>
                        <p:cond delay="indefinite"/>
                      </p:stCondLst>
                      <p:childTnLst>
                        <p:par>
                          <p:cTn id="360" fill="hold">
                            <p:stCondLst>
                              <p:cond delay="0"/>
                            </p:stCondLst>
                            <p:childTnLst>
                              <p:par>
                                <p:cTn id="361" presetID="1" presetClass="exit" presetSubtype="0" fill="hold" grpId="2" nodeType="clickEffect">
                                  <p:stCondLst>
                                    <p:cond delay="0"/>
                                  </p:stCondLst>
                                  <p:childTnLst>
                                    <p:set>
                                      <p:cBhvr>
                                        <p:cTn id="362" dur="1" fill="hold">
                                          <p:stCondLst>
                                            <p:cond delay="0"/>
                                          </p:stCondLst>
                                        </p:cTn>
                                        <p:tgtEl>
                                          <p:spTgt spid="119"/>
                                        </p:tgtEl>
                                        <p:attrNameLst>
                                          <p:attrName>style.visibility</p:attrName>
                                        </p:attrNameLst>
                                      </p:cBhvr>
                                      <p:to>
                                        <p:strVal val="hidden"/>
                                      </p:to>
                                    </p:set>
                                  </p:childTnLst>
                                </p:cTn>
                              </p:par>
                              <p:par>
                                <p:cTn id="363" presetID="1" presetClass="exit" presetSubtype="0" fill="hold" grpId="1" nodeType="withEffect">
                                  <p:stCondLst>
                                    <p:cond delay="0"/>
                                  </p:stCondLst>
                                  <p:childTnLst>
                                    <p:set>
                                      <p:cBhvr>
                                        <p:cTn id="364" dur="1" fill="hold">
                                          <p:stCondLst>
                                            <p:cond delay="0"/>
                                          </p:stCondLst>
                                        </p:cTn>
                                        <p:tgtEl>
                                          <p:spTgt spid="120"/>
                                        </p:tgtEl>
                                        <p:attrNameLst>
                                          <p:attrName>style.visibility</p:attrName>
                                        </p:attrNameLst>
                                      </p:cBhvr>
                                      <p:to>
                                        <p:strVal val="hidden"/>
                                      </p:to>
                                    </p:set>
                                  </p:childTnLst>
                                </p:cTn>
                              </p:par>
                              <p:par>
                                <p:cTn id="365" presetID="1" presetClass="exit" presetSubtype="0" fill="hold" grpId="1" nodeType="withEffect">
                                  <p:stCondLst>
                                    <p:cond delay="0"/>
                                  </p:stCondLst>
                                  <p:childTnLst>
                                    <p:set>
                                      <p:cBhvr>
                                        <p:cTn id="366" dur="1" fill="hold">
                                          <p:stCondLst>
                                            <p:cond delay="0"/>
                                          </p:stCondLst>
                                        </p:cTn>
                                        <p:tgtEl>
                                          <p:spTgt spid="118"/>
                                        </p:tgtEl>
                                        <p:attrNameLst>
                                          <p:attrName>style.visibility</p:attrName>
                                        </p:attrNameLst>
                                      </p:cBhvr>
                                      <p:to>
                                        <p:strVal val="hidden"/>
                                      </p:to>
                                    </p:set>
                                  </p:childTnLst>
                                </p:cTn>
                              </p:par>
                              <p:par>
                                <p:cTn id="367" presetID="1" presetClass="exit" presetSubtype="0" fill="hold" grpId="2" nodeType="withEffect">
                                  <p:stCondLst>
                                    <p:cond delay="0"/>
                                  </p:stCondLst>
                                  <p:childTnLst>
                                    <p:set>
                                      <p:cBhvr>
                                        <p:cTn id="368" dur="1" fill="hold">
                                          <p:stCondLst>
                                            <p:cond delay="0"/>
                                          </p:stCondLst>
                                        </p:cTn>
                                        <p:tgtEl>
                                          <p:spTgt spid="121"/>
                                        </p:tgtEl>
                                        <p:attrNameLst>
                                          <p:attrName>style.visibility</p:attrName>
                                        </p:attrNameLst>
                                      </p:cBhvr>
                                      <p:to>
                                        <p:strVal val="hidden"/>
                                      </p:to>
                                    </p:set>
                                  </p:childTnLst>
                                </p:cTn>
                              </p:par>
                              <p:par>
                                <p:cTn id="369" presetID="1" presetClass="exit" presetSubtype="0" fill="hold" grpId="1" nodeType="withEffect">
                                  <p:stCondLst>
                                    <p:cond delay="0"/>
                                  </p:stCondLst>
                                  <p:childTnLst>
                                    <p:set>
                                      <p:cBhvr>
                                        <p:cTn id="370" dur="1" fill="hold">
                                          <p:stCondLst>
                                            <p:cond delay="0"/>
                                          </p:stCondLst>
                                        </p:cTn>
                                        <p:tgtEl>
                                          <p:spTgt spid="122"/>
                                        </p:tgtEl>
                                        <p:attrNameLst>
                                          <p:attrName>style.visibility</p:attrName>
                                        </p:attrNameLst>
                                      </p:cBhvr>
                                      <p:to>
                                        <p:strVal val="hidden"/>
                                      </p:to>
                                    </p:set>
                                  </p:childTnLst>
                                </p:cTn>
                              </p:par>
                              <p:par>
                                <p:cTn id="371" presetID="1" presetClass="exit" presetSubtype="0" fill="hold" grpId="2" nodeType="withEffect">
                                  <p:stCondLst>
                                    <p:cond delay="0"/>
                                  </p:stCondLst>
                                  <p:childTnLst>
                                    <p:set>
                                      <p:cBhvr>
                                        <p:cTn id="372" dur="1" fill="hold">
                                          <p:stCondLst>
                                            <p:cond delay="0"/>
                                          </p:stCondLst>
                                        </p:cTn>
                                        <p:tgtEl>
                                          <p:spTgt spid="124"/>
                                        </p:tgtEl>
                                        <p:attrNameLst>
                                          <p:attrName>style.visibility</p:attrName>
                                        </p:attrNameLst>
                                      </p:cBhvr>
                                      <p:to>
                                        <p:strVal val="hidden"/>
                                      </p:to>
                                    </p:set>
                                  </p:childTnLst>
                                </p:cTn>
                              </p:par>
                              <p:par>
                                <p:cTn id="373" presetID="1" presetClass="exit" presetSubtype="0" fill="hold" grpId="1" nodeType="withEffect">
                                  <p:stCondLst>
                                    <p:cond delay="0"/>
                                  </p:stCondLst>
                                  <p:childTnLst>
                                    <p:set>
                                      <p:cBhvr>
                                        <p:cTn id="374" dur="1" fill="hold">
                                          <p:stCondLst>
                                            <p:cond delay="0"/>
                                          </p:stCondLst>
                                        </p:cTn>
                                        <p:tgtEl>
                                          <p:spTgt spid="125"/>
                                        </p:tgtEl>
                                        <p:attrNameLst>
                                          <p:attrName>style.visibility</p:attrName>
                                        </p:attrNameLst>
                                      </p:cBhvr>
                                      <p:to>
                                        <p:strVal val="hidden"/>
                                      </p:to>
                                    </p:set>
                                  </p:childTnLst>
                                </p:cTn>
                              </p:par>
                              <p:par>
                                <p:cTn id="375" presetID="1" presetClass="exit" presetSubtype="0" fill="hold" grpId="1" nodeType="withEffect">
                                  <p:stCondLst>
                                    <p:cond delay="0"/>
                                  </p:stCondLst>
                                  <p:childTnLst>
                                    <p:set>
                                      <p:cBhvr>
                                        <p:cTn id="376" dur="1" fill="hold">
                                          <p:stCondLst>
                                            <p:cond delay="0"/>
                                          </p:stCondLst>
                                        </p:cTn>
                                        <p:tgtEl>
                                          <p:spTgt spid="123"/>
                                        </p:tgtEl>
                                        <p:attrNameLst>
                                          <p:attrName>style.visibility</p:attrName>
                                        </p:attrNameLst>
                                      </p:cBhvr>
                                      <p:to>
                                        <p:strVal val="hidden"/>
                                      </p:to>
                                    </p:set>
                                  </p:childTnLst>
                                </p:cTn>
                              </p:par>
                              <p:par>
                                <p:cTn id="377" presetID="1" presetClass="exit" presetSubtype="0" fill="hold" grpId="2" nodeType="withEffect">
                                  <p:stCondLst>
                                    <p:cond delay="0"/>
                                  </p:stCondLst>
                                  <p:childTnLst>
                                    <p:set>
                                      <p:cBhvr>
                                        <p:cTn id="378" dur="1" fill="hold">
                                          <p:stCondLst>
                                            <p:cond delay="0"/>
                                          </p:stCondLst>
                                        </p:cTn>
                                        <p:tgtEl>
                                          <p:spTgt spid="126"/>
                                        </p:tgtEl>
                                        <p:attrNameLst>
                                          <p:attrName>style.visibility</p:attrName>
                                        </p:attrNameLst>
                                      </p:cBhvr>
                                      <p:to>
                                        <p:strVal val="hidden"/>
                                      </p:to>
                                    </p:set>
                                  </p:childTnLst>
                                </p:cTn>
                              </p:par>
                              <p:par>
                                <p:cTn id="379" presetID="1" presetClass="exit" presetSubtype="0" fill="hold" grpId="1" nodeType="withEffect">
                                  <p:stCondLst>
                                    <p:cond delay="0"/>
                                  </p:stCondLst>
                                  <p:childTnLst>
                                    <p:set>
                                      <p:cBhvr>
                                        <p:cTn id="380" dur="1" fill="hold">
                                          <p:stCondLst>
                                            <p:cond delay="0"/>
                                          </p:stCondLst>
                                        </p:cTn>
                                        <p:tgtEl>
                                          <p:spTgt spid="12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p:bldP spid="56" grpId="0"/>
      <p:bldP spid="61" grpId="0"/>
      <p:bldP spid="62" grpId="0"/>
      <p:bldP spid="63" grpId="0"/>
      <p:bldP spid="65" grpId="0" animBg="1"/>
      <p:bldP spid="69" grpId="0"/>
      <p:bldP spid="72" grpId="0" animBg="1"/>
      <p:bldP spid="75" grpId="0" animBg="1"/>
      <p:bldP spid="79" grpId="0" animBg="1"/>
      <p:bldP spid="41" grpId="0" animBg="1"/>
      <p:bldP spid="49" grpId="0" animBg="1"/>
      <p:bldP spid="36" grpId="0" animBg="1"/>
      <p:bldP spid="54" grpId="0" animBg="1"/>
      <p:bldP spid="89" grpId="0" animBg="1"/>
      <p:bldP spid="91" grpId="0"/>
      <p:bldP spid="92" grpId="0"/>
      <p:bldP spid="96" grpId="0" animBg="1"/>
      <p:bldP spid="96" grpId="1" animBg="1"/>
      <p:bldP spid="96" grpId="2" animBg="1"/>
      <p:bldP spid="97" grpId="0" animBg="1"/>
      <p:bldP spid="97" grpId="1" animBg="1"/>
      <p:bldP spid="98" grpId="0" animBg="1"/>
      <p:bldP spid="98" grpId="1" animBg="1"/>
      <p:bldP spid="98" grpId="2" animBg="1"/>
      <p:bldP spid="99" grpId="0" animBg="1"/>
      <p:bldP spid="99" grpId="1" animBg="1"/>
      <p:bldP spid="100" grpId="0" animBg="1"/>
      <p:bldP spid="100" grpId="1" animBg="1"/>
      <p:bldP spid="100" grpId="2" animBg="1"/>
      <p:bldP spid="101" grpId="0" animBg="1"/>
      <p:bldP spid="101" grpId="1" animBg="1"/>
      <p:bldP spid="102" grpId="0" animBg="1"/>
      <p:bldP spid="102" grpId="1" animBg="1"/>
      <p:bldP spid="102" grpId="2" animBg="1"/>
      <p:bldP spid="103" grpId="0" animBg="1"/>
      <p:bldP spid="103" grpId="1" animBg="1"/>
      <p:bldP spid="104" grpId="0" animBg="1"/>
      <p:bldP spid="104" grpId="1" animBg="1"/>
      <p:bldP spid="104" grpId="2" animBg="1"/>
      <p:bldP spid="105" grpId="0" animBg="1"/>
      <p:bldP spid="105" grpId="1" animBg="1"/>
      <p:bldP spid="106" grpId="0" animBg="1"/>
      <p:bldP spid="106" grpId="1" animBg="1"/>
      <p:bldP spid="106" grpId="2" animBg="1"/>
      <p:bldP spid="107" grpId="0" animBg="1"/>
      <p:bldP spid="107" grpId="1" animBg="1"/>
      <p:bldP spid="108" grpId="0" animBg="1"/>
      <p:bldP spid="108" grpId="1" animBg="1"/>
      <p:bldP spid="108" grpId="2" animBg="1"/>
      <p:bldP spid="109" grpId="0" animBg="1"/>
      <p:bldP spid="109" grpId="1" animBg="1"/>
      <p:bldP spid="110" grpId="0" animBg="1"/>
      <p:bldP spid="110" grpId="1" animBg="1"/>
      <p:bldP spid="110" grpId="2" animBg="1"/>
      <p:bldP spid="111" grpId="0" animBg="1"/>
      <p:bldP spid="111" grpId="1" animBg="1"/>
      <p:bldP spid="112" grpId="0" animBg="1"/>
      <p:bldP spid="112" grpId="1" animBg="1"/>
      <p:bldP spid="112" grpId="2" animBg="1"/>
      <p:bldP spid="113" grpId="0" animBg="1"/>
      <p:bldP spid="113" grpId="1" animBg="1"/>
      <p:bldP spid="114" grpId="0" animBg="1"/>
      <p:bldP spid="114" grpId="1" animBg="1"/>
      <p:bldP spid="114" grpId="2" animBg="1"/>
      <p:bldP spid="115" grpId="0" animBg="1"/>
      <p:bldP spid="115" grpId="1" animBg="1"/>
      <p:bldP spid="116" grpId="0" animBg="1"/>
      <p:bldP spid="116" grpId="1" animBg="1"/>
      <p:bldP spid="117" grpId="0" animBg="1"/>
      <p:bldP spid="117" grpId="1" animBg="1"/>
      <p:bldP spid="118" grpId="0" animBg="1"/>
      <p:bldP spid="118" grpId="1" animBg="1"/>
      <p:bldP spid="119" grpId="0" animBg="1"/>
      <p:bldP spid="119" grpId="1" animBg="1"/>
      <p:bldP spid="119" grpId="2" animBg="1"/>
      <p:bldP spid="120" grpId="0" animBg="1"/>
      <p:bldP spid="120" grpId="1" animBg="1"/>
      <p:bldP spid="121" grpId="0" animBg="1"/>
      <p:bldP spid="121" grpId="1" animBg="1"/>
      <p:bldP spid="121" grpId="2" animBg="1"/>
      <p:bldP spid="122" grpId="0" animBg="1"/>
      <p:bldP spid="122" grpId="1" animBg="1"/>
      <p:bldP spid="123" grpId="0" animBg="1"/>
      <p:bldP spid="123" grpId="1" animBg="1"/>
      <p:bldP spid="124" grpId="0" animBg="1"/>
      <p:bldP spid="124" grpId="1" animBg="1"/>
      <p:bldP spid="124" grpId="2" animBg="1"/>
      <p:bldP spid="125" grpId="0" animBg="1"/>
      <p:bldP spid="125" grpId="1" animBg="1"/>
      <p:bldP spid="126" grpId="0" animBg="1"/>
      <p:bldP spid="126" grpId="1" animBg="1"/>
      <p:bldP spid="126" grpId="2" animBg="1"/>
      <p:bldP spid="127" grpId="0" animBg="1"/>
      <p:bldP spid="127" grpId="1"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Oval 2">
            <a:extLst>
              <a:ext uri="{FF2B5EF4-FFF2-40B4-BE49-F238E27FC236}">
                <a16:creationId xmlns:a16="http://schemas.microsoft.com/office/drawing/2014/main" id="{9A451F34-4923-48AB-8C78-26A87826DD3A}"/>
              </a:ext>
            </a:extLst>
          </p:cNvPr>
          <p:cNvSpPr>
            <a:spLocks noChangeArrowheads="1"/>
          </p:cNvSpPr>
          <p:nvPr/>
        </p:nvSpPr>
        <p:spPr bwMode="auto">
          <a:xfrm>
            <a:off x="7318153" y="1965139"/>
            <a:ext cx="1384297" cy="1423987"/>
          </a:xfrm>
          <a:prstGeom prst="ellipse">
            <a:avLst/>
          </a:prstGeom>
          <a:solidFill>
            <a:schemeClr val="accent1">
              <a:lumMod val="20000"/>
              <a:lumOff val="80000"/>
            </a:schemeClr>
          </a:solidFill>
          <a:ln w="76200">
            <a:solidFill>
              <a:schemeClr val="accent1"/>
            </a:solidFill>
            <a:round/>
            <a:headEnd/>
            <a:tailEnd/>
          </a:ln>
        </p:spPr>
        <p:txBody>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
        <p:nvSpPr>
          <p:cNvPr id="116" name="Rectangle 5">
            <a:extLst>
              <a:ext uri="{FF2B5EF4-FFF2-40B4-BE49-F238E27FC236}">
                <a16:creationId xmlns:a16="http://schemas.microsoft.com/office/drawing/2014/main" id="{6F176A5F-B0D2-4022-B2BE-0EF0FC08C418}"/>
              </a:ext>
            </a:extLst>
          </p:cNvPr>
          <p:cNvSpPr>
            <a:spLocks noChangeArrowheads="1"/>
          </p:cNvSpPr>
          <p:nvPr/>
        </p:nvSpPr>
        <p:spPr bwMode="auto">
          <a:xfrm>
            <a:off x="-11389" y="3708772"/>
            <a:ext cx="18473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
        <p:nvSpPr>
          <p:cNvPr id="117" name="Line 7">
            <a:extLst>
              <a:ext uri="{FF2B5EF4-FFF2-40B4-BE49-F238E27FC236}">
                <a16:creationId xmlns:a16="http://schemas.microsoft.com/office/drawing/2014/main" id="{5E72CBB4-92DD-4D54-9044-383263DC9CAC}"/>
              </a:ext>
            </a:extLst>
          </p:cNvPr>
          <p:cNvSpPr>
            <a:spLocks noChangeShapeType="1"/>
          </p:cNvSpPr>
          <p:nvPr/>
        </p:nvSpPr>
        <p:spPr bwMode="auto">
          <a:xfrm>
            <a:off x="8208531" y="787079"/>
            <a:ext cx="0" cy="1866734"/>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
        <p:nvSpPr>
          <p:cNvPr id="142" name="Line 23">
            <a:extLst>
              <a:ext uri="{FF2B5EF4-FFF2-40B4-BE49-F238E27FC236}">
                <a16:creationId xmlns:a16="http://schemas.microsoft.com/office/drawing/2014/main" id="{5B13D500-2C3C-4BD2-AB92-3A5CE1BE4611}"/>
              </a:ext>
            </a:extLst>
          </p:cNvPr>
          <p:cNvSpPr>
            <a:spLocks noChangeShapeType="1"/>
          </p:cNvSpPr>
          <p:nvPr/>
        </p:nvSpPr>
        <p:spPr bwMode="auto">
          <a:xfrm flipH="1">
            <a:off x="8886798" y="1315484"/>
            <a:ext cx="0" cy="2847522"/>
          </a:xfrm>
          <a:prstGeom prst="line">
            <a:avLst/>
          </a:prstGeom>
          <a:noFill/>
          <a:ln w="28575">
            <a:solidFill>
              <a:srgbClr val="000000"/>
            </a:solidFill>
            <a:round/>
            <a:headEnd/>
            <a:tailEnd type="arrow"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
        <p:nvSpPr>
          <p:cNvPr id="144" name="Rectangle 28">
            <a:extLst>
              <a:ext uri="{FF2B5EF4-FFF2-40B4-BE49-F238E27FC236}">
                <a16:creationId xmlns:a16="http://schemas.microsoft.com/office/drawing/2014/main" id="{E4230081-4DE0-4F62-B416-09111255CFA1}"/>
              </a:ext>
            </a:extLst>
          </p:cNvPr>
          <p:cNvSpPr>
            <a:spLocks noChangeArrowheads="1"/>
          </p:cNvSpPr>
          <p:nvPr/>
        </p:nvSpPr>
        <p:spPr bwMode="auto">
          <a:xfrm>
            <a:off x="579613" y="3287315"/>
            <a:ext cx="381065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lvl="0" eaLnBrk="1" hangingPunct="1">
              <a:spcBef>
                <a:spcPct val="10000"/>
              </a:spcBef>
            </a:pPr>
            <a:r>
              <a:rPr lang="ja-JP" altLang="en-US" sz="2800" dirty="0">
                <a:solidFill>
                  <a:srgbClr val="000000"/>
                </a:solidFill>
              </a:rPr>
              <a:t>糸</a:t>
            </a:r>
            <a:r>
              <a:rPr kumimoji="1" lang="ja-JP" altLang="en-US" sz="2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Times New Roman" pitchFamily="18" charset="0"/>
              </a:rPr>
              <a:t>の張力を</a:t>
            </a: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ゴシック" pitchFamily="49" charset="-128"/>
                <a:cs typeface="Times New Roman" pitchFamily="18" charset="0"/>
              </a:rPr>
              <a:t>T</a:t>
            </a: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ゴシック" pitchFamily="49" charset="-128"/>
                <a:cs typeface="Times New Roman" pitchFamily="18" charset="0"/>
              </a:rPr>
              <a:t> </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ゴシック" pitchFamily="49" charset="-128"/>
                <a:cs typeface="Times New Roman" pitchFamily="18" charset="0"/>
              </a:rPr>
              <a:t>とする。</a:t>
            </a:r>
          </a:p>
        </p:txBody>
      </p:sp>
      <p:sp>
        <p:nvSpPr>
          <p:cNvPr id="145" name="Rectangle 29">
            <a:extLst>
              <a:ext uri="{FF2B5EF4-FFF2-40B4-BE49-F238E27FC236}">
                <a16:creationId xmlns:a16="http://schemas.microsoft.com/office/drawing/2014/main" id="{88EF4EBC-F8BD-4832-8562-A0A00017F3C5}"/>
              </a:ext>
            </a:extLst>
          </p:cNvPr>
          <p:cNvSpPr>
            <a:spLocks noChangeArrowheads="1"/>
          </p:cNvSpPr>
          <p:nvPr/>
        </p:nvSpPr>
        <p:spPr bwMode="auto">
          <a:xfrm>
            <a:off x="-11389" y="3834207"/>
            <a:ext cx="34163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lvl="0" eaLnBrk="1" hangingPunct="1">
              <a:spcBef>
                <a:spcPct val="0"/>
              </a:spcBef>
            </a:pPr>
            <a:r>
              <a:rPr lang="ja-JP" altLang="en-US" sz="2800" dirty="0">
                <a:solidFill>
                  <a:srgbClr val="000000"/>
                </a:solidFill>
              </a:rPr>
              <a:t>重心の</a:t>
            </a:r>
            <a:r>
              <a:rPr kumimoji="1" lang="ja-JP" altLang="en-US" sz="2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Times New Roman" pitchFamily="18" charset="0"/>
              </a:rPr>
              <a:t>運動方程式　</a:t>
            </a:r>
          </a:p>
        </p:txBody>
      </p:sp>
      <p:sp>
        <p:nvSpPr>
          <p:cNvPr id="147" name="Rectangle 33">
            <a:extLst>
              <a:ext uri="{FF2B5EF4-FFF2-40B4-BE49-F238E27FC236}">
                <a16:creationId xmlns:a16="http://schemas.microsoft.com/office/drawing/2014/main" id="{592EF595-4F92-42D5-94FB-A64F15274905}"/>
              </a:ext>
            </a:extLst>
          </p:cNvPr>
          <p:cNvSpPr>
            <a:spLocks noChangeArrowheads="1"/>
          </p:cNvSpPr>
          <p:nvPr/>
        </p:nvSpPr>
        <p:spPr bwMode="auto">
          <a:xfrm>
            <a:off x="-11389" y="4455765"/>
            <a:ext cx="305724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Times New Roman" pitchFamily="18" charset="0"/>
              </a:rPr>
              <a:t>回転の運動方程式</a:t>
            </a:r>
          </a:p>
        </p:txBody>
      </p:sp>
      <p:graphicFrame>
        <p:nvGraphicFramePr>
          <p:cNvPr id="179" name="Object 30">
            <a:extLst>
              <a:ext uri="{FF2B5EF4-FFF2-40B4-BE49-F238E27FC236}">
                <a16:creationId xmlns:a16="http://schemas.microsoft.com/office/drawing/2014/main" id="{A0F7BDDC-CF8A-4A56-84EC-77767A5328E5}"/>
              </a:ext>
            </a:extLst>
          </p:cNvPr>
          <p:cNvGraphicFramePr>
            <a:graphicFrameLocks noChangeAspect="1"/>
          </p:cNvGraphicFramePr>
          <p:nvPr/>
        </p:nvGraphicFramePr>
        <p:xfrm>
          <a:off x="4123059" y="4017247"/>
          <a:ext cx="330844" cy="268899"/>
        </p:xfrm>
        <a:graphic>
          <a:graphicData uri="http://schemas.openxmlformats.org/presentationml/2006/ole">
            <mc:AlternateContent xmlns:mc="http://schemas.openxmlformats.org/markup-compatibility/2006">
              <mc:Choice xmlns:v="urn:schemas-microsoft-com:vml" Requires="v">
                <p:oleObj spid="_x0000_s190406" name="数式" r:id="rId3" imgW="126720" imgH="101520" progId="Equation.3">
                  <p:embed/>
                </p:oleObj>
              </mc:Choice>
              <mc:Fallback>
                <p:oleObj name="数式" r:id="rId3" imgW="126720" imgH="101520" progId="Equation.3">
                  <p:embed/>
                  <p:pic>
                    <p:nvPicPr>
                      <p:cNvPr id="179" name="Object 30">
                        <a:extLst>
                          <a:ext uri="{FF2B5EF4-FFF2-40B4-BE49-F238E27FC236}">
                            <a16:creationId xmlns:a16="http://schemas.microsoft.com/office/drawing/2014/main" id="{A0F7BDDC-CF8A-4A56-84EC-77767A5328E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23059" y="4017247"/>
                        <a:ext cx="330844" cy="268899"/>
                      </a:xfrm>
                      <a:prstGeom prst="rect">
                        <a:avLst/>
                      </a:prstGeom>
                      <a:noFill/>
                    </p:spPr>
                  </p:pic>
                </p:oleObj>
              </mc:Fallback>
            </mc:AlternateContent>
          </a:graphicData>
        </a:graphic>
      </p:graphicFrame>
      <p:sp>
        <p:nvSpPr>
          <p:cNvPr id="180" name="Rectangle 34">
            <a:extLst>
              <a:ext uri="{FF2B5EF4-FFF2-40B4-BE49-F238E27FC236}">
                <a16:creationId xmlns:a16="http://schemas.microsoft.com/office/drawing/2014/main" id="{C1B3FD5B-C280-4D2E-8862-1DA0D18F02D9}"/>
              </a:ext>
            </a:extLst>
          </p:cNvPr>
          <p:cNvSpPr>
            <a:spLocks noChangeArrowheads="1"/>
          </p:cNvSpPr>
          <p:nvPr/>
        </p:nvSpPr>
        <p:spPr bwMode="auto">
          <a:xfrm>
            <a:off x="3059306" y="3777855"/>
            <a:ext cx="3274544" cy="64098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graphicFrame>
        <p:nvGraphicFramePr>
          <p:cNvPr id="181" name="Object 53">
            <a:extLst>
              <a:ext uri="{FF2B5EF4-FFF2-40B4-BE49-F238E27FC236}">
                <a16:creationId xmlns:a16="http://schemas.microsoft.com/office/drawing/2014/main" id="{F50335F0-3BE5-4A30-852D-9ECE3F6C88C9}"/>
              </a:ext>
            </a:extLst>
          </p:cNvPr>
          <p:cNvGraphicFramePr>
            <a:graphicFrameLocks noChangeAspect="1"/>
          </p:cNvGraphicFramePr>
          <p:nvPr/>
        </p:nvGraphicFramePr>
        <p:xfrm>
          <a:off x="3236275" y="3951190"/>
          <a:ext cx="454734" cy="350554"/>
        </p:xfrm>
        <a:graphic>
          <a:graphicData uri="http://schemas.openxmlformats.org/presentationml/2006/ole">
            <mc:AlternateContent xmlns:mc="http://schemas.openxmlformats.org/markup-compatibility/2006">
              <mc:Choice xmlns:v="urn:schemas-microsoft-com:vml" Requires="v">
                <p:oleObj spid="_x0000_s190407" name="Equation" r:id="rId5" imgW="177480" imgH="139680" progId="Equation.DSMT4">
                  <p:embed/>
                </p:oleObj>
              </mc:Choice>
              <mc:Fallback>
                <p:oleObj name="Equation" r:id="rId5" imgW="177480" imgH="139680" progId="Equation.DSMT4">
                  <p:embed/>
                  <p:pic>
                    <p:nvPicPr>
                      <p:cNvPr id="181" name="Object 53">
                        <a:extLst>
                          <a:ext uri="{FF2B5EF4-FFF2-40B4-BE49-F238E27FC236}">
                            <a16:creationId xmlns:a16="http://schemas.microsoft.com/office/drawing/2014/main" id="{F50335F0-3BE5-4A30-852D-9ECE3F6C88C9}"/>
                          </a:ext>
                        </a:extLst>
                      </p:cNvPr>
                      <p:cNvPicPr>
                        <a:picLocks noChangeAspect="1" noChangeArrowheads="1"/>
                      </p:cNvPicPr>
                      <p:nvPr/>
                    </p:nvPicPr>
                    <p:blipFill>
                      <a:blip r:embed="rId6"/>
                      <a:srcRect/>
                      <a:stretch>
                        <a:fillRect/>
                      </a:stretch>
                    </p:blipFill>
                    <p:spPr bwMode="auto">
                      <a:xfrm>
                        <a:off x="3236275" y="3951190"/>
                        <a:ext cx="454734" cy="350554"/>
                      </a:xfrm>
                      <a:prstGeom prst="rect">
                        <a:avLst/>
                      </a:prstGeom>
                      <a:noFill/>
                    </p:spPr>
                  </p:pic>
                </p:oleObj>
              </mc:Fallback>
            </mc:AlternateContent>
          </a:graphicData>
        </a:graphic>
      </p:graphicFrame>
      <p:graphicFrame>
        <p:nvGraphicFramePr>
          <p:cNvPr id="182" name="Object 56">
            <a:extLst>
              <a:ext uri="{FF2B5EF4-FFF2-40B4-BE49-F238E27FC236}">
                <a16:creationId xmlns:a16="http://schemas.microsoft.com/office/drawing/2014/main" id="{952CE3AD-9147-4A67-8E37-D1B4631AEA60}"/>
              </a:ext>
            </a:extLst>
          </p:cNvPr>
          <p:cNvGraphicFramePr>
            <a:graphicFrameLocks noChangeAspect="1"/>
          </p:cNvGraphicFramePr>
          <p:nvPr/>
        </p:nvGraphicFramePr>
        <p:xfrm>
          <a:off x="3675558" y="3981350"/>
          <a:ext cx="357593" cy="350554"/>
        </p:xfrm>
        <a:graphic>
          <a:graphicData uri="http://schemas.openxmlformats.org/presentationml/2006/ole">
            <mc:AlternateContent xmlns:mc="http://schemas.openxmlformats.org/markup-compatibility/2006">
              <mc:Choice xmlns:v="urn:schemas-microsoft-com:vml" Requires="v">
                <p:oleObj spid="_x0000_s190408" name="数式" r:id="rId7" imgW="139680" imgH="139680" progId="Equation.3">
                  <p:embed/>
                </p:oleObj>
              </mc:Choice>
              <mc:Fallback>
                <p:oleObj name="数式" r:id="rId7" imgW="139680" imgH="139680" progId="Equation.3">
                  <p:embed/>
                  <p:pic>
                    <p:nvPicPr>
                      <p:cNvPr id="182" name="Object 56">
                        <a:extLst>
                          <a:ext uri="{FF2B5EF4-FFF2-40B4-BE49-F238E27FC236}">
                            <a16:creationId xmlns:a16="http://schemas.microsoft.com/office/drawing/2014/main" id="{952CE3AD-9147-4A67-8E37-D1B4631AEA6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75558" y="3981350"/>
                        <a:ext cx="357593" cy="350554"/>
                      </a:xfrm>
                      <a:prstGeom prst="rect">
                        <a:avLst/>
                      </a:prstGeom>
                      <a:noFill/>
                    </p:spPr>
                  </p:pic>
                </p:oleObj>
              </mc:Fallback>
            </mc:AlternateContent>
          </a:graphicData>
        </a:graphic>
      </p:graphicFrame>
      <p:graphicFrame>
        <p:nvGraphicFramePr>
          <p:cNvPr id="183" name="Object 57">
            <a:extLst>
              <a:ext uri="{FF2B5EF4-FFF2-40B4-BE49-F238E27FC236}">
                <a16:creationId xmlns:a16="http://schemas.microsoft.com/office/drawing/2014/main" id="{872D027E-4CA0-4726-803B-4BA343220C89}"/>
              </a:ext>
            </a:extLst>
          </p:cNvPr>
          <p:cNvGraphicFramePr>
            <a:graphicFrameLocks noChangeAspect="1"/>
          </p:cNvGraphicFramePr>
          <p:nvPr/>
        </p:nvGraphicFramePr>
        <p:xfrm>
          <a:off x="3753296" y="3853762"/>
          <a:ext cx="260451" cy="413907"/>
        </p:xfrm>
        <a:graphic>
          <a:graphicData uri="http://schemas.openxmlformats.org/presentationml/2006/ole">
            <mc:AlternateContent xmlns:mc="http://schemas.openxmlformats.org/markup-compatibility/2006">
              <mc:Choice xmlns:v="urn:schemas-microsoft-com:vml" Requires="v">
                <p:oleObj spid="_x0000_s190409" name="数式" r:id="rId9" imgW="101520" imgH="164880" progId="Equation.3">
                  <p:embed/>
                </p:oleObj>
              </mc:Choice>
              <mc:Fallback>
                <p:oleObj name="数式" r:id="rId9" imgW="101520" imgH="164880" progId="Equation.3">
                  <p:embed/>
                  <p:pic>
                    <p:nvPicPr>
                      <p:cNvPr id="183" name="Object 57">
                        <a:extLst>
                          <a:ext uri="{FF2B5EF4-FFF2-40B4-BE49-F238E27FC236}">
                            <a16:creationId xmlns:a16="http://schemas.microsoft.com/office/drawing/2014/main" id="{872D027E-4CA0-4726-803B-4BA343220C89}"/>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753296" y="3853762"/>
                        <a:ext cx="260451" cy="413907"/>
                      </a:xfrm>
                      <a:prstGeom prst="rect">
                        <a:avLst/>
                      </a:prstGeom>
                      <a:noFill/>
                    </p:spPr>
                  </p:pic>
                </p:oleObj>
              </mc:Fallback>
            </mc:AlternateContent>
          </a:graphicData>
        </a:graphic>
      </p:graphicFrame>
      <p:graphicFrame>
        <p:nvGraphicFramePr>
          <p:cNvPr id="184" name="Object 60">
            <a:extLst>
              <a:ext uri="{FF2B5EF4-FFF2-40B4-BE49-F238E27FC236}">
                <a16:creationId xmlns:a16="http://schemas.microsoft.com/office/drawing/2014/main" id="{464F69D0-89CB-4BDF-80BA-68BDEE257AAC}"/>
              </a:ext>
            </a:extLst>
          </p:cNvPr>
          <p:cNvGraphicFramePr>
            <a:graphicFrameLocks noChangeAspect="1"/>
          </p:cNvGraphicFramePr>
          <p:nvPr/>
        </p:nvGraphicFramePr>
        <p:xfrm>
          <a:off x="4626109" y="3973968"/>
          <a:ext cx="682805" cy="413907"/>
        </p:xfrm>
        <a:graphic>
          <a:graphicData uri="http://schemas.openxmlformats.org/presentationml/2006/ole">
            <mc:AlternateContent xmlns:mc="http://schemas.openxmlformats.org/markup-compatibility/2006">
              <mc:Choice xmlns:v="urn:schemas-microsoft-com:vml" Requires="v">
                <p:oleObj spid="_x0000_s190410" name="Equation" r:id="rId11" imgW="266400" imgH="164880" progId="Equation.DSMT4">
                  <p:embed/>
                </p:oleObj>
              </mc:Choice>
              <mc:Fallback>
                <p:oleObj name="Equation" r:id="rId11" imgW="266400" imgH="164880" progId="Equation.DSMT4">
                  <p:embed/>
                  <p:pic>
                    <p:nvPicPr>
                      <p:cNvPr id="184" name="Object 60">
                        <a:extLst>
                          <a:ext uri="{FF2B5EF4-FFF2-40B4-BE49-F238E27FC236}">
                            <a16:creationId xmlns:a16="http://schemas.microsoft.com/office/drawing/2014/main" id="{464F69D0-89CB-4BDF-80BA-68BDEE257AAC}"/>
                          </a:ext>
                        </a:extLst>
                      </p:cNvPr>
                      <p:cNvPicPr>
                        <a:picLocks noChangeAspect="1" noChangeArrowheads="1"/>
                      </p:cNvPicPr>
                      <p:nvPr/>
                    </p:nvPicPr>
                    <p:blipFill>
                      <a:blip r:embed="rId12"/>
                      <a:srcRect/>
                      <a:stretch>
                        <a:fillRect/>
                      </a:stretch>
                    </p:blipFill>
                    <p:spPr bwMode="auto">
                      <a:xfrm>
                        <a:off x="4626109" y="3973968"/>
                        <a:ext cx="682805" cy="413907"/>
                      </a:xfrm>
                      <a:prstGeom prst="rect">
                        <a:avLst/>
                      </a:prstGeom>
                      <a:noFill/>
                    </p:spPr>
                  </p:pic>
                </p:oleObj>
              </mc:Fallback>
            </mc:AlternateContent>
          </a:graphicData>
        </a:graphic>
      </p:graphicFrame>
      <p:graphicFrame>
        <p:nvGraphicFramePr>
          <p:cNvPr id="185" name="Object 63">
            <a:extLst>
              <a:ext uri="{FF2B5EF4-FFF2-40B4-BE49-F238E27FC236}">
                <a16:creationId xmlns:a16="http://schemas.microsoft.com/office/drawing/2014/main" id="{F42C04F8-8EE6-46C7-9DBE-E9F8256B7BEB}"/>
              </a:ext>
            </a:extLst>
          </p:cNvPr>
          <p:cNvGraphicFramePr>
            <a:graphicFrameLocks noChangeAspect="1"/>
          </p:cNvGraphicFramePr>
          <p:nvPr/>
        </p:nvGraphicFramePr>
        <p:xfrm>
          <a:off x="5754142" y="3944929"/>
          <a:ext cx="389973" cy="412498"/>
        </p:xfrm>
        <a:graphic>
          <a:graphicData uri="http://schemas.openxmlformats.org/presentationml/2006/ole">
            <mc:AlternateContent xmlns:mc="http://schemas.openxmlformats.org/markup-compatibility/2006">
              <mc:Choice xmlns:v="urn:schemas-microsoft-com:vml" Requires="v">
                <p:oleObj spid="_x0000_s190411" name="Equation" r:id="rId13" imgW="152280" imgH="164880" progId="Equation.DSMT4">
                  <p:embed/>
                </p:oleObj>
              </mc:Choice>
              <mc:Fallback>
                <p:oleObj name="Equation" r:id="rId13" imgW="152280" imgH="164880" progId="Equation.DSMT4">
                  <p:embed/>
                  <p:pic>
                    <p:nvPicPr>
                      <p:cNvPr id="185" name="Object 63">
                        <a:extLst>
                          <a:ext uri="{FF2B5EF4-FFF2-40B4-BE49-F238E27FC236}">
                            <a16:creationId xmlns:a16="http://schemas.microsoft.com/office/drawing/2014/main" id="{F42C04F8-8EE6-46C7-9DBE-E9F8256B7BEB}"/>
                          </a:ext>
                        </a:extLst>
                      </p:cNvPr>
                      <p:cNvPicPr>
                        <a:picLocks noChangeAspect="1" noChangeArrowheads="1"/>
                      </p:cNvPicPr>
                      <p:nvPr/>
                    </p:nvPicPr>
                    <p:blipFill>
                      <a:blip r:embed="rId14"/>
                      <a:srcRect/>
                      <a:stretch>
                        <a:fillRect/>
                      </a:stretch>
                    </p:blipFill>
                    <p:spPr bwMode="auto">
                      <a:xfrm>
                        <a:off x="5754142" y="3944929"/>
                        <a:ext cx="389973" cy="412498"/>
                      </a:xfrm>
                      <a:prstGeom prst="rect">
                        <a:avLst/>
                      </a:prstGeom>
                      <a:noFill/>
                    </p:spPr>
                  </p:pic>
                </p:oleObj>
              </mc:Fallback>
            </mc:AlternateContent>
          </a:graphicData>
        </a:graphic>
      </p:graphicFrame>
      <p:graphicFrame>
        <p:nvGraphicFramePr>
          <p:cNvPr id="186" name="Object 64">
            <a:extLst>
              <a:ext uri="{FF2B5EF4-FFF2-40B4-BE49-F238E27FC236}">
                <a16:creationId xmlns:a16="http://schemas.microsoft.com/office/drawing/2014/main" id="{2AA910C5-9FF3-4340-8261-9568D0EAA4D6}"/>
              </a:ext>
            </a:extLst>
          </p:cNvPr>
          <p:cNvGraphicFramePr>
            <a:graphicFrameLocks noChangeAspect="1"/>
          </p:cNvGraphicFramePr>
          <p:nvPr/>
        </p:nvGraphicFramePr>
        <p:xfrm>
          <a:off x="5349046" y="4061891"/>
          <a:ext cx="325214" cy="191468"/>
        </p:xfrm>
        <a:graphic>
          <a:graphicData uri="http://schemas.openxmlformats.org/presentationml/2006/ole">
            <mc:AlternateContent xmlns:mc="http://schemas.openxmlformats.org/markup-compatibility/2006">
              <mc:Choice xmlns:v="urn:schemas-microsoft-com:vml" Requires="v">
                <p:oleObj spid="_x0000_s190412" name="数式" r:id="rId15" imgW="126720" imgH="75960" progId="Equation.3">
                  <p:embed/>
                </p:oleObj>
              </mc:Choice>
              <mc:Fallback>
                <p:oleObj name="数式" r:id="rId15" imgW="126720" imgH="75960" progId="Equation.3">
                  <p:embed/>
                  <p:pic>
                    <p:nvPicPr>
                      <p:cNvPr id="186" name="Object 64">
                        <a:extLst>
                          <a:ext uri="{FF2B5EF4-FFF2-40B4-BE49-F238E27FC236}">
                            <a16:creationId xmlns:a16="http://schemas.microsoft.com/office/drawing/2014/main" id="{2AA910C5-9FF3-4340-8261-9568D0EAA4D6}"/>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349046" y="4061891"/>
                        <a:ext cx="325214" cy="191468"/>
                      </a:xfrm>
                      <a:prstGeom prst="rect">
                        <a:avLst/>
                      </a:prstGeom>
                      <a:noFill/>
                    </p:spPr>
                  </p:pic>
                </p:oleObj>
              </mc:Fallback>
            </mc:AlternateContent>
          </a:graphicData>
        </a:graphic>
      </p:graphicFrame>
      <p:sp>
        <p:nvSpPr>
          <p:cNvPr id="187" name="Rectangle 36">
            <a:extLst>
              <a:ext uri="{FF2B5EF4-FFF2-40B4-BE49-F238E27FC236}">
                <a16:creationId xmlns:a16="http://schemas.microsoft.com/office/drawing/2014/main" id="{B85FE854-125B-427F-BACC-2C4E276D0B53}"/>
              </a:ext>
            </a:extLst>
          </p:cNvPr>
          <p:cNvSpPr>
            <a:spLocks noChangeArrowheads="1"/>
          </p:cNvSpPr>
          <p:nvPr/>
        </p:nvSpPr>
        <p:spPr bwMode="auto">
          <a:xfrm>
            <a:off x="3059306" y="4474416"/>
            <a:ext cx="3225331" cy="52322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graphicFrame>
        <p:nvGraphicFramePr>
          <p:cNvPr id="188" name="Object 81">
            <a:extLst>
              <a:ext uri="{FF2B5EF4-FFF2-40B4-BE49-F238E27FC236}">
                <a16:creationId xmlns:a16="http://schemas.microsoft.com/office/drawing/2014/main" id="{08403CF8-DA89-48F9-BFC0-1C1FEB06016F}"/>
              </a:ext>
            </a:extLst>
          </p:cNvPr>
          <p:cNvGraphicFramePr>
            <a:graphicFrameLocks noChangeAspect="1"/>
          </p:cNvGraphicFramePr>
          <p:nvPr/>
        </p:nvGraphicFramePr>
        <p:xfrm>
          <a:off x="4631131" y="4658790"/>
          <a:ext cx="330641" cy="268087"/>
        </p:xfrm>
        <a:graphic>
          <a:graphicData uri="http://schemas.openxmlformats.org/presentationml/2006/ole">
            <mc:AlternateContent xmlns:mc="http://schemas.openxmlformats.org/markup-compatibility/2006">
              <mc:Choice xmlns:v="urn:schemas-microsoft-com:vml" Requires="v">
                <p:oleObj spid="_x0000_s190413" name="数式" r:id="rId17" imgW="126720" imgH="101520" progId="Equation.3">
                  <p:embed/>
                </p:oleObj>
              </mc:Choice>
              <mc:Fallback>
                <p:oleObj name="数式" r:id="rId17" imgW="126720" imgH="101520" progId="Equation.3">
                  <p:embed/>
                  <p:pic>
                    <p:nvPicPr>
                      <p:cNvPr id="188" name="Object 81">
                        <a:extLst>
                          <a:ext uri="{FF2B5EF4-FFF2-40B4-BE49-F238E27FC236}">
                            <a16:creationId xmlns:a16="http://schemas.microsoft.com/office/drawing/2014/main" id="{08403CF8-DA89-48F9-BFC0-1C1FEB06016F}"/>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631131" y="4658790"/>
                        <a:ext cx="330641" cy="268087"/>
                      </a:xfrm>
                      <a:prstGeom prst="rect">
                        <a:avLst/>
                      </a:prstGeom>
                      <a:noFill/>
                    </p:spPr>
                  </p:pic>
                </p:oleObj>
              </mc:Fallback>
            </mc:AlternateContent>
          </a:graphicData>
        </a:graphic>
      </p:graphicFrame>
      <p:graphicFrame>
        <p:nvGraphicFramePr>
          <p:cNvPr id="189" name="Object 83">
            <a:extLst>
              <a:ext uri="{FF2B5EF4-FFF2-40B4-BE49-F238E27FC236}">
                <a16:creationId xmlns:a16="http://schemas.microsoft.com/office/drawing/2014/main" id="{E57B5D8B-BB52-4D1C-AD3F-5840305FA896}"/>
              </a:ext>
            </a:extLst>
          </p:cNvPr>
          <p:cNvGraphicFramePr>
            <a:graphicFrameLocks noChangeAspect="1"/>
          </p:cNvGraphicFramePr>
          <p:nvPr/>
        </p:nvGraphicFramePr>
        <p:xfrm>
          <a:off x="3243165" y="4461461"/>
          <a:ext cx="1335970" cy="536175"/>
        </p:xfrm>
        <a:graphic>
          <a:graphicData uri="http://schemas.openxmlformats.org/presentationml/2006/ole">
            <mc:AlternateContent xmlns:mc="http://schemas.openxmlformats.org/markup-compatibility/2006">
              <mc:Choice xmlns:v="urn:schemas-microsoft-com:vml" Requires="v">
                <p:oleObj spid="_x0000_s190414" name="Equation" r:id="rId19" imgW="495000" imgH="203040" progId="Equation.DSMT4">
                  <p:embed/>
                </p:oleObj>
              </mc:Choice>
              <mc:Fallback>
                <p:oleObj name="Equation" r:id="rId19" imgW="495000" imgH="203040" progId="Equation.DSMT4">
                  <p:embed/>
                  <p:pic>
                    <p:nvPicPr>
                      <p:cNvPr id="189" name="Object 83">
                        <a:extLst>
                          <a:ext uri="{FF2B5EF4-FFF2-40B4-BE49-F238E27FC236}">
                            <a16:creationId xmlns:a16="http://schemas.microsoft.com/office/drawing/2014/main" id="{E57B5D8B-BB52-4D1C-AD3F-5840305FA896}"/>
                          </a:ext>
                        </a:extLst>
                      </p:cNvPr>
                      <p:cNvPicPr>
                        <a:picLocks noChangeAspect="1" noChangeArrowheads="1"/>
                      </p:cNvPicPr>
                      <p:nvPr/>
                    </p:nvPicPr>
                    <p:blipFill>
                      <a:blip r:embed="rId20"/>
                      <a:srcRect/>
                      <a:stretch>
                        <a:fillRect/>
                      </a:stretch>
                    </p:blipFill>
                    <p:spPr bwMode="auto">
                      <a:xfrm>
                        <a:off x="3243165" y="4461461"/>
                        <a:ext cx="1335970" cy="536175"/>
                      </a:xfrm>
                      <a:prstGeom prst="rect">
                        <a:avLst/>
                      </a:prstGeom>
                      <a:noFill/>
                    </p:spPr>
                  </p:pic>
                </p:oleObj>
              </mc:Fallback>
            </mc:AlternateContent>
          </a:graphicData>
        </a:graphic>
      </p:graphicFrame>
      <p:graphicFrame>
        <p:nvGraphicFramePr>
          <p:cNvPr id="192" name="Object 89">
            <a:extLst>
              <a:ext uri="{FF2B5EF4-FFF2-40B4-BE49-F238E27FC236}">
                <a16:creationId xmlns:a16="http://schemas.microsoft.com/office/drawing/2014/main" id="{725E3C58-185A-42AF-8F5D-E057CAE10E6C}"/>
              </a:ext>
            </a:extLst>
          </p:cNvPr>
          <p:cNvGraphicFramePr>
            <a:graphicFrameLocks noChangeAspect="1"/>
          </p:cNvGraphicFramePr>
          <p:nvPr/>
        </p:nvGraphicFramePr>
        <p:xfrm>
          <a:off x="5400720" y="4535437"/>
          <a:ext cx="412557" cy="437876"/>
        </p:xfrm>
        <a:graphic>
          <a:graphicData uri="http://schemas.openxmlformats.org/presentationml/2006/ole">
            <mc:AlternateContent xmlns:mc="http://schemas.openxmlformats.org/markup-compatibility/2006">
              <mc:Choice xmlns:v="urn:schemas-microsoft-com:vml" Requires="v">
                <p:oleObj spid="_x0000_s190415" name="Equation" r:id="rId21" imgW="152280" imgH="164880" progId="Equation.DSMT4">
                  <p:embed/>
                </p:oleObj>
              </mc:Choice>
              <mc:Fallback>
                <p:oleObj name="Equation" r:id="rId21" imgW="152280" imgH="164880" progId="Equation.DSMT4">
                  <p:embed/>
                  <p:pic>
                    <p:nvPicPr>
                      <p:cNvPr id="192" name="Object 89">
                        <a:extLst>
                          <a:ext uri="{FF2B5EF4-FFF2-40B4-BE49-F238E27FC236}">
                            <a16:creationId xmlns:a16="http://schemas.microsoft.com/office/drawing/2014/main" id="{725E3C58-185A-42AF-8F5D-E057CAE10E6C}"/>
                          </a:ext>
                        </a:extLst>
                      </p:cNvPr>
                      <p:cNvPicPr>
                        <a:picLocks noChangeAspect="1" noChangeArrowheads="1"/>
                      </p:cNvPicPr>
                      <p:nvPr/>
                    </p:nvPicPr>
                    <p:blipFill>
                      <a:blip r:embed="rId22"/>
                      <a:srcRect/>
                      <a:stretch>
                        <a:fillRect/>
                      </a:stretch>
                    </p:blipFill>
                    <p:spPr bwMode="auto">
                      <a:xfrm>
                        <a:off x="5400720" y="4535437"/>
                        <a:ext cx="412557" cy="437876"/>
                      </a:xfrm>
                      <a:prstGeom prst="rect">
                        <a:avLst/>
                      </a:prstGeom>
                      <a:noFill/>
                    </p:spPr>
                  </p:pic>
                </p:oleObj>
              </mc:Fallback>
            </mc:AlternateContent>
          </a:graphicData>
        </a:graphic>
      </p:graphicFrame>
      <p:graphicFrame>
        <p:nvGraphicFramePr>
          <p:cNvPr id="195" name="Object 94">
            <a:extLst>
              <a:ext uri="{FF2B5EF4-FFF2-40B4-BE49-F238E27FC236}">
                <a16:creationId xmlns:a16="http://schemas.microsoft.com/office/drawing/2014/main" id="{45409160-C852-419D-9E61-DDF77BAA6099}"/>
              </a:ext>
            </a:extLst>
          </p:cNvPr>
          <p:cNvGraphicFramePr>
            <a:graphicFrameLocks noChangeAspect="1"/>
          </p:cNvGraphicFramePr>
          <p:nvPr/>
        </p:nvGraphicFramePr>
        <p:xfrm>
          <a:off x="5055074" y="4636333"/>
          <a:ext cx="376812" cy="369365"/>
        </p:xfrm>
        <a:graphic>
          <a:graphicData uri="http://schemas.openxmlformats.org/presentationml/2006/ole">
            <mc:AlternateContent xmlns:mc="http://schemas.openxmlformats.org/markup-compatibility/2006">
              <mc:Choice xmlns:v="urn:schemas-microsoft-com:vml" Requires="v">
                <p:oleObj spid="_x0000_s190416" name="数式" r:id="rId23" imgW="139680" imgH="139680" progId="Equation.3">
                  <p:embed/>
                </p:oleObj>
              </mc:Choice>
              <mc:Fallback>
                <p:oleObj name="数式" r:id="rId23" imgW="139680" imgH="139680" progId="Equation.3">
                  <p:embed/>
                  <p:pic>
                    <p:nvPicPr>
                      <p:cNvPr id="195" name="Object 94">
                        <a:extLst>
                          <a:ext uri="{FF2B5EF4-FFF2-40B4-BE49-F238E27FC236}">
                            <a16:creationId xmlns:a16="http://schemas.microsoft.com/office/drawing/2014/main" id="{45409160-C852-419D-9E61-DDF77BAA6099}"/>
                          </a:ext>
                        </a:extLst>
                      </p:cNvPr>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5055074" y="4636333"/>
                        <a:ext cx="376812" cy="369365"/>
                      </a:xfrm>
                      <a:prstGeom prst="rect">
                        <a:avLst/>
                      </a:prstGeom>
                      <a:noFill/>
                    </p:spPr>
                  </p:pic>
                </p:oleObj>
              </mc:Fallback>
            </mc:AlternateContent>
          </a:graphicData>
        </a:graphic>
      </p:graphicFrame>
      <p:graphicFrame>
        <p:nvGraphicFramePr>
          <p:cNvPr id="197" name="Object 103">
            <a:extLst>
              <a:ext uri="{FF2B5EF4-FFF2-40B4-BE49-F238E27FC236}">
                <a16:creationId xmlns:a16="http://schemas.microsoft.com/office/drawing/2014/main" id="{16B74521-CBAE-4E6E-9B4B-E4B01618DA04}"/>
              </a:ext>
            </a:extLst>
          </p:cNvPr>
          <p:cNvGraphicFramePr>
            <a:graphicFrameLocks noChangeAspect="1"/>
          </p:cNvGraphicFramePr>
          <p:nvPr/>
        </p:nvGraphicFramePr>
        <p:xfrm>
          <a:off x="8500114" y="3931086"/>
          <a:ext cx="376238" cy="354012"/>
        </p:xfrm>
        <a:graphic>
          <a:graphicData uri="http://schemas.openxmlformats.org/presentationml/2006/ole">
            <mc:AlternateContent xmlns:mc="http://schemas.openxmlformats.org/markup-compatibility/2006">
              <mc:Choice xmlns:v="urn:schemas-microsoft-com:vml" Requires="v">
                <p:oleObj spid="_x0000_s190417" name="数式" r:id="rId25" imgW="139700" imgH="139700" progId="Equation.3">
                  <p:embed/>
                </p:oleObj>
              </mc:Choice>
              <mc:Fallback>
                <p:oleObj name="数式" r:id="rId25" imgW="139700" imgH="139700" progId="Equation.3">
                  <p:embed/>
                  <p:pic>
                    <p:nvPicPr>
                      <p:cNvPr id="197" name="Object 103">
                        <a:extLst>
                          <a:ext uri="{FF2B5EF4-FFF2-40B4-BE49-F238E27FC236}">
                            <a16:creationId xmlns:a16="http://schemas.microsoft.com/office/drawing/2014/main" id="{16B74521-CBAE-4E6E-9B4B-E4B01618DA04}"/>
                          </a:ext>
                        </a:extLst>
                      </p:cNvPr>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8500114" y="3931086"/>
                        <a:ext cx="376238" cy="354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3" name="Rectangle 28">
            <a:extLst>
              <a:ext uri="{FF2B5EF4-FFF2-40B4-BE49-F238E27FC236}">
                <a16:creationId xmlns:a16="http://schemas.microsoft.com/office/drawing/2014/main" id="{05425695-5B2E-4E82-9501-6BB327A2C16B}"/>
              </a:ext>
            </a:extLst>
          </p:cNvPr>
          <p:cNvSpPr>
            <a:spLocks noChangeArrowheads="1"/>
          </p:cNvSpPr>
          <p:nvPr/>
        </p:nvSpPr>
        <p:spPr bwMode="auto">
          <a:xfrm>
            <a:off x="9129" y="-8866"/>
            <a:ext cx="123706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800" b="0" i="0" u="none" strike="noStrike" kern="1200" cap="none" spc="0" normalizeH="0" baseline="0" noProof="0" dirty="0">
                <a:ln>
                  <a:noFill/>
                </a:ln>
                <a:solidFill>
                  <a:srgbClr val="0066FF"/>
                </a:solidFill>
                <a:effectLst/>
                <a:uLnTx/>
                <a:uFillTx/>
                <a:latin typeface="Times New Roman" pitchFamily="18" charset="0"/>
                <a:ea typeface="ＭＳ ゴシック" pitchFamily="49" charset="-128"/>
                <a:cs typeface="Times New Roman" pitchFamily="18" charset="0"/>
              </a:rPr>
              <a:t>例</a:t>
            </a:r>
            <a:r>
              <a:rPr kumimoji="1" lang="en-US" altLang="ja-JP" sz="2800" b="0" i="0" u="none" strike="noStrike" kern="1200" cap="none" spc="0" normalizeH="0" baseline="0" noProof="0" dirty="0">
                <a:ln>
                  <a:noFill/>
                </a:ln>
                <a:solidFill>
                  <a:srgbClr val="0066FF"/>
                </a:solidFill>
                <a:effectLst/>
                <a:uLnTx/>
                <a:uFillTx/>
                <a:latin typeface="Times New Roman" pitchFamily="18" charset="0"/>
                <a:ea typeface="ＭＳ ゴシック" pitchFamily="49" charset="-128"/>
                <a:cs typeface="Times New Roman" pitchFamily="18" charset="0"/>
              </a:rPr>
              <a:t>3</a:t>
            </a:r>
            <a:endParaRPr kumimoji="1" lang="ja-JP" altLang="en-US" sz="2800" b="0" i="0" u="none" strike="noStrike" kern="1200" cap="none" spc="0" normalizeH="0" baseline="0" noProof="0" dirty="0">
              <a:ln>
                <a:noFill/>
              </a:ln>
              <a:solidFill>
                <a:srgbClr val="0066FF"/>
              </a:solidFill>
              <a:effectLst/>
              <a:uLnTx/>
              <a:uFillTx/>
              <a:latin typeface="ＭＳ ゴシック" pitchFamily="49" charset="-128"/>
              <a:ea typeface="ＭＳ ゴシック" pitchFamily="49" charset="-128"/>
              <a:cs typeface="Times New Roman" pitchFamily="18" charset="0"/>
            </a:endParaRPr>
          </a:p>
        </p:txBody>
      </p:sp>
      <p:sp>
        <p:nvSpPr>
          <p:cNvPr id="204" name="Rectangle 74">
            <a:extLst>
              <a:ext uri="{FF2B5EF4-FFF2-40B4-BE49-F238E27FC236}">
                <a16:creationId xmlns:a16="http://schemas.microsoft.com/office/drawing/2014/main" id="{85D04F3E-613F-42F7-A93E-979D92904A7A}"/>
              </a:ext>
            </a:extLst>
          </p:cNvPr>
          <p:cNvSpPr>
            <a:spLocks noChangeArrowheads="1"/>
          </p:cNvSpPr>
          <p:nvPr/>
        </p:nvSpPr>
        <p:spPr bwMode="auto">
          <a:xfrm>
            <a:off x="1024611" y="20051"/>
            <a:ext cx="776639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lvl="0" eaLnBrk="1" hangingPunct="1"/>
            <a:r>
              <a:rPr kumimoji="1" lang="ja-JP" altLang="en-US" sz="2800" b="0" u="none" strike="noStrike" kern="1200" cap="none" spc="0" normalizeH="0" baseline="0" noProof="0" dirty="0">
                <a:ln>
                  <a:noFill/>
                </a:ln>
                <a:solidFill>
                  <a:srgbClr val="000000"/>
                </a:solidFill>
                <a:effectLst/>
                <a:uLnTx/>
                <a:uFillTx/>
                <a:latin typeface="Bookman Old Style" pitchFamily="18" charset="0"/>
                <a:ea typeface="ＭＳ Ｐゴシック" pitchFamily="50" charset="-128"/>
                <a:cs typeface="+mn-cs"/>
              </a:rPr>
              <a:t>軸の</a:t>
            </a:r>
            <a:r>
              <a:rPr lang="ja-JP" altLang="en-US" sz="2800" dirty="0">
                <a:solidFill>
                  <a:srgbClr val="000000"/>
                </a:solidFill>
              </a:rPr>
              <a:t>半径</a:t>
            </a:r>
            <a:r>
              <a:rPr lang="en-US" altLang="ja-JP" sz="2800" i="1" dirty="0">
                <a:solidFill>
                  <a:srgbClr val="000000"/>
                </a:solidFill>
                <a:latin typeface="Bookman Old Style" pitchFamily="18" charset="0"/>
              </a:rPr>
              <a:t>a</a:t>
            </a:r>
            <a:r>
              <a:rPr lang="ja-JP" altLang="en-US" sz="2800" dirty="0">
                <a:solidFill>
                  <a:srgbClr val="000000"/>
                </a:solidFill>
                <a:latin typeface="Bookman Old Style" pitchFamily="18" charset="0"/>
              </a:rPr>
              <a:t>本体の</a:t>
            </a:r>
            <a:r>
              <a:rPr lang="ja-JP" altLang="en-US" sz="2800" dirty="0">
                <a:solidFill>
                  <a:srgbClr val="000000"/>
                </a:solidFill>
              </a:rPr>
              <a:t>半径</a:t>
            </a:r>
            <a:r>
              <a:rPr lang="en-US" altLang="ja-JP" sz="2800" dirty="0">
                <a:solidFill>
                  <a:srgbClr val="000000"/>
                </a:solidFill>
              </a:rPr>
              <a:t>3</a:t>
            </a:r>
            <a:r>
              <a:rPr lang="en-US" altLang="ja-JP" sz="2800" i="1" dirty="0">
                <a:solidFill>
                  <a:srgbClr val="000000"/>
                </a:solidFill>
                <a:latin typeface="Bookman Old Style" pitchFamily="18" charset="0"/>
              </a:rPr>
              <a:t>a</a:t>
            </a:r>
            <a:r>
              <a:rPr lang="ja-JP" altLang="en-US" sz="2800" dirty="0">
                <a:solidFill>
                  <a:srgbClr val="000000"/>
                </a:solidFill>
              </a:rPr>
              <a:t>質量 </a:t>
            </a:r>
            <a:r>
              <a:rPr lang="en-US" altLang="ja-JP" sz="2800" i="1" dirty="0">
                <a:solidFill>
                  <a:srgbClr val="000000"/>
                </a:solidFill>
                <a:latin typeface="Bookman Old Style" pitchFamily="18" charset="0"/>
              </a:rPr>
              <a:t>m</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pitchFamily="50" charset="-128"/>
                <a:cs typeface="+mn-cs"/>
              </a:rPr>
              <a:t>の</a:t>
            </a:r>
            <a:r>
              <a:rPr lang="ja-JP" altLang="en-US" sz="2800" dirty="0">
                <a:solidFill>
                  <a:srgbClr val="000000"/>
                </a:solidFill>
              </a:rPr>
              <a:t>ヨーヨーの軸に</a:t>
            </a:r>
            <a:endPar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pitchFamily="50" charset="-128"/>
              <a:cs typeface="+mn-cs"/>
            </a:endParaRPr>
          </a:p>
        </p:txBody>
      </p:sp>
      <p:sp>
        <p:nvSpPr>
          <p:cNvPr id="205" name="Rectangle 75">
            <a:extLst>
              <a:ext uri="{FF2B5EF4-FFF2-40B4-BE49-F238E27FC236}">
                <a16:creationId xmlns:a16="http://schemas.microsoft.com/office/drawing/2014/main" id="{4E1DB8CD-EE56-409F-BA5A-BD6B975F1A99}"/>
              </a:ext>
            </a:extLst>
          </p:cNvPr>
          <p:cNvSpPr>
            <a:spLocks noChangeArrowheads="1"/>
          </p:cNvSpPr>
          <p:nvPr/>
        </p:nvSpPr>
        <p:spPr bwMode="auto">
          <a:xfrm>
            <a:off x="9129" y="468240"/>
            <a:ext cx="770548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lvl="0" eaLnBrk="1" hangingPunct="1">
              <a:spcBef>
                <a:spcPct val="10000"/>
              </a:spcBef>
            </a:pPr>
            <a:r>
              <a:rPr lang="ja-JP" altLang="en-US" sz="2800" dirty="0">
                <a:solidFill>
                  <a:srgbClr val="000000"/>
                </a:solidFill>
              </a:rPr>
              <a:t>糸を巻き付け、ひもの上端を固定して静かに放す。</a:t>
            </a:r>
            <a:endPar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pitchFamily="50" charset="-128"/>
              <a:cs typeface="+mn-cs"/>
            </a:endParaRPr>
          </a:p>
        </p:txBody>
      </p:sp>
      <p:sp>
        <p:nvSpPr>
          <p:cNvPr id="206" name="Rectangle 76">
            <a:extLst>
              <a:ext uri="{FF2B5EF4-FFF2-40B4-BE49-F238E27FC236}">
                <a16:creationId xmlns:a16="http://schemas.microsoft.com/office/drawing/2014/main" id="{0F2B6A1B-1728-4E76-AEF7-DA82699FCB8F}"/>
              </a:ext>
            </a:extLst>
          </p:cNvPr>
          <p:cNvSpPr>
            <a:spLocks noChangeArrowheads="1"/>
          </p:cNvSpPr>
          <p:nvPr/>
        </p:nvSpPr>
        <p:spPr bwMode="auto">
          <a:xfrm>
            <a:off x="-57677" y="2362881"/>
            <a:ext cx="592502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lvl="0" eaLnBrk="1" hangingPunct="1">
              <a:spcBef>
                <a:spcPts val="0"/>
              </a:spcBef>
            </a:pPr>
            <a:r>
              <a:rPr lang="ja-JP" altLang="en-US" sz="2800" dirty="0">
                <a:solidFill>
                  <a:srgbClr val="000000"/>
                </a:solidFill>
              </a:rPr>
              <a:t>重心の</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pitchFamily="50" charset="-128"/>
                <a:cs typeface="+mn-cs"/>
              </a:rPr>
              <a:t>加速度　　、</a:t>
            </a:r>
            <a:r>
              <a:rPr lang="ja-JP" altLang="en-US" sz="2800" dirty="0">
                <a:solidFill>
                  <a:srgbClr val="000000"/>
                </a:solidFill>
              </a:rPr>
              <a:t>速度　　、座標　　、</a:t>
            </a:r>
            <a:endPar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Ｐゴシック" pitchFamily="50" charset="-128"/>
              <a:cs typeface="+mn-cs"/>
            </a:endParaRPr>
          </a:p>
          <a:p>
            <a:pPr lvl="0" eaLnBrk="1" hangingPunct="1">
              <a:spcBef>
                <a:spcPts val="0"/>
              </a:spcBef>
            </a:pPr>
            <a:r>
              <a:rPr lang="ja-JP" altLang="en-US" sz="2800" dirty="0">
                <a:solidFill>
                  <a:srgbClr val="000000"/>
                </a:solidFill>
              </a:rPr>
              <a:t>回転の角速度　　</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pitchFamily="50" charset="-128"/>
                <a:cs typeface="+mn-cs"/>
              </a:rPr>
              <a:t>を求めよ。</a:t>
            </a:r>
          </a:p>
        </p:txBody>
      </p:sp>
      <p:sp>
        <p:nvSpPr>
          <p:cNvPr id="208" name="Rectangle 27">
            <a:extLst>
              <a:ext uri="{FF2B5EF4-FFF2-40B4-BE49-F238E27FC236}">
                <a16:creationId xmlns:a16="http://schemas.microsoft.com/office/drawing/2014/main" id="{BF8A2686-B3E2-4D85-B89F-9E5172E44E28}"/>
              </a:ext>
            </a:extLst>
          </p:cNvPr>
          <p:cNvSpPr>
            <a:spLocks noChangeArrowheads="1"/>
          </p:cNvSpPr>
          <p:nvPr/>
        </p:nvSpPr>
        <p:spPr bwMode="auto">
          <a:xfrm>
            <a:off x="31849" y="953478"/>
            <a:ext cx="736451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lvl="0" eaLnBrk="1" hangingPunct="1">
              <a:spcBef>
                <a:spcPct val="0"/>
              </a:spcBef>
            </a:pPr>
            <a:r>
              <a:rPr lang="ja-JP" altLang="en-US" sz="2800" dirty="0">
                <a:solidFill>
                  <a:srgbClr val="000000"/>
                </a:solidFill>
              </a:rPr>
              <a:t>時間を</a:t>
            </a:r>
            <a:r>
              <a:rPr lang="en-US" altLang="ja-JP" sz="2800" i="1" dirty="0">
                <a:solidFill>
                  <a:srgbClr val="000000"/>
                </a:solidFill>
                <a:latin typeface="Bookman Old Style" pitchFamily="18" charset="0"/>
                <a:ea typeface="ＭＳ ゴシック" pitchFamily="49" charset="-128"/>
                <a:cs typeface="Times New Roman" pitchFamily="18" charset="0"/>
              </a:rPr>
              <a:t>t</a:t>
            </a:r>
            <a:r>
              <a:rPr lang="ja-JP" altLang="en-US" sz="2800" dirty="0" err="1">
                <a:solidFill>
                  <a:srgbClr val="000000"/>
                </a:solidFill>
              </a:rPr>
              <a:t>、</a:t>
            </a:r>
            <a:r>
              <a:rPr lang="ja-JP" altLang="en-US" sz="2800" dirty="0">
                <a:solidFill>
                  <a:srgbClr val="000000"/>
                </a:solidFill>
              </a:rPr>
              <a:t>ヨーヨーの重心の</a:t>
            </a:r>
            <a:r>
              <a:rPr kumimoji="1" lang="ja-JP" altLang="en-US" sz="2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Times New Roman" pitchFamily="18" charset="0"/>
              </a:rPr>
              <a:t>変位を</a:t>
            </a: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ゴシック" pitchFamily="49" charset="-128"/>
                <a:cs typeface="Times New Roman" pitchFamily="18" charset="0"/>
              </a:rPr>
              <a:t>x</a:t>
            </a: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ゴシック" pitchFamily="49" charset="-128"/>
                <a:cs typeface="Times New Roman" panose="02020603050405020304" pitchFamily="18" charset="0"/>
              </a:rPr>
              <a:t> (</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ゴシック" pitchFamily="49" charset="-128"/>
                <a:cs typeface="Times New Roman" panose="02020603050405020304" pitchFamily="18" charset="0"/>
              </a:rPr>
              <a:t>下方を正</a:t>
            </a: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ゴシック" pitchFamily="49" charset="-128"/>
                <a:cs typeface="Times New Roman" panose="02020603050405020304" pitchFamily="18" charset="0"/>
              </a:rPr>
              <a:t>)</a:t>
            </a:r>
            <a:r>
              <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ゴシック" pitchFamily="49" charset="-128"/>
                <a:cs typeface="Times New Roman" pitchFamily="18" charset="0"/>
              </a:rPr>
              <a:t> </a:t>
            </a:r>
          </a:p>
        </p:txBody>
      </p:sp>
      <p:sp>
        <p:nvSpPr>
          <p:cNvPr id="209" name="Rectangle 31">
            <a:extLst>
              <a:ext uri="{FF2B5EF4-FFF2-40B4-BE49-F238E27FC236}">
                <a16:creationId xmlns:a16="http://schemas.microsoft.com/office/drawing/2014/main" id="{4858A48A-ED67-464E-B04B-A53C0EA255AD}"/>
              </a:ext>
            </a:extLst>
          </p:cNvPr>
          <p:cNvSpPr>
            <a:spLocks noChangeArrowheads="1"/>
          </p:cNvSpPr>
          <p:nvPr/>
        </p:nvSpPr>
        <p:spPr bwMode="auto">
          <a:xfrm>
            <a:off x="-10264" y="1453588"/>
            <a:ext cx="675878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pitchFamily="50" charset="-128"/>
                <a:cs typeface="+mn-cs"/>
              </a:rPr>
              <a:t>重心まわりの回転角を</a:t>
            </a:r>
            <a:r>
              <a:rPr kumimoji="1" lang="en-US" altLang="ja-JP" sz="2800" b="0" i="1" u="none" strike="noStrike" kern="1200" cap="none" spc="0" normalizeH="0" baseline="0" noProof="0" dirty="0">
                <a:ln>
                  <a:noFill/>
                </a:ln>
                <a:solidFill>
                  <a:srgbClr val="000000"/>
                </a:solidFill>
                <a:effectLst/>
                <a:uLnTx/>
                <a:uFillTx/>
                <a:latin typeface="Symbol" pitchFamily="18" charset="2"/>
                <a:ea typeface="ＭＳ Ｐゴシック" pitchFamily="50" charset="-128"/>
                <a:cs typeface="+mn-cs"/>
              </a:rPr>
              <a:t>q</a:t>
            </a:r>
            <a:r>
              <a:rPr kumimoji="1" lang="ja-JP" altLang="en-US" sz="2800" b="0" i="1" u="none" strike="noStrike" kern="1200" cap="none" spc="0" normalizeH="0" baseline="0" noProof="0" dirty="0">
                <a:ln>
                  <a:noFill/>
                </a:ln>
                <a:solidFill>
                  <a:srgbClr val="000000"/>
                </a:solidFill>
                <a:effectLst/>
                <a:uLnTx/>
                <a:uFillTx/>
                <a:latin typeface="Symbol" pitchFamily="18" charset="2"/>
                <a:ea typeface="ＭＳ Ｐゴシック" pitchFamily="50" charset="-128"/>
                <a:cs typeface="+mn-cs"/>
              </a:rPr>
              <a:t> </a:t>
            </a: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ゴシック" pitchFamily="49" charset="-128"/>
                <a:cs typeface="Times New Roman" panose="02020603050405020304" pitchFamily="18" charset="0"/>
              </a:rPr>
              <a:t>(</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ゴシック" pitchFamily="49" charset="-128"/>
                <a:cs typeface="Times New Roman" panose="02020603050405020304" pitchFamily="18" charset="0"/>
              </a:rPr>
              <a:t>反時計回りを正</a:t>
            </a:r>
            <a:r>
              <a:rPr kumimoji="1" lang="en-US" altLang="ja-JP" sz="2800" b="0" i="0" u="none" strike="noStrike" kern="1200" cap="none" spc="0" normalizeH="0" baseline="0" noProof="0" dirty="0">
                <a:ln>
                  <a:noFill/>
                </a:ln>
                <a:solidFill>
                  <a:srgbClr val="000000"/>
                </a:solidFill>
                <a:effectLst/>
                <a:uLnTx/>
                <a:uFillTx/>
                <a:latin typeface="Times New Roman" pitchFamily="18" charset="0"/>
                <a:ea typeface="ＭＳ ゴシック" pitchFamily="49" charset="-128"/>
                <a:cs typeface="Times New Roman" panose="02020603050405020304" pitchFamily="18" charset="0"/>
              </a:rPr>
              <a:t>) </a:t>
            </a:r>
            <a:endParaRPr kumimoji="1" lang="en-US" altLang="ja-JP" sz="2800" b="0" i="1" u="none" strike="noStrike" kern="1200" cap="none" spc="0" normalizeH="0" baseline="0" noProof="0" dirty="0">
              <a:ln>
                <a:noFill/>
              </a:ln>
              <a:solidFill>
                <a:srgbClr val="000000"/>
              </a:solidFill>
              <a:effectLst/>
              <a:uLnTx/>
              <a:uFillTx/>
              <a:latin typeface="Symbol" pitchFamily="18" charset="2"/>
              <a:ea typeface="ＭＳ Ｐゴシック" pitchFamily="50" charset="-128"/>
              <a:cs typeface="+mn-cs"/>
            </a:endParaRPr>
          </a:p>
        </p:txBody>
      </p:sp>
      <p:sp>
        <p:nvSpPr>
          <p:cNvPr id="210" name="Rectangle 28">
            <a:extLst>
              <a:ext uri="{FF2B5EF4-FFF2-40B4-BE49-F238E27FC236}">
                <a16:creationId xmlns:a16="http://schemas.microsoft.com/office/drawing/2014/main" id="{2CCBDE89-7EAC-4C41-AA5E-62BC44B4E252}"/>
              </a:ext>
            </a:extLst>
          </p:cNvPr>
          <p:cNvSpPr>
            <a:spLocks noChangeArrowheads="1"/>
          </p:cNvSpPr>
          <p:nvPr/>
        </p:nvSpPr>
        <p:spPr bwMode="auto">
          <a:xfrm>
            <a:off x="-21165" y="3241297"/>
            <a:ext cx="123706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800" b="0" i="0" u="none" strike="noStrike" kern="1200" cap="none" spc="0" normalizeH="0" baseline="0" noProof="0" dirty="0">
                <a:ln>
                  <a:noFill/>
                </a:ln>
                <a:solidFill>
                  <a:srgbClr val="0066FF"/>
                </a:solidFill>
                <a:effectLst/>
                <a:uLnTx/>
                <a:uFillTx/>
                <a:latin typeface="ＭＳ ゴシック" pitchFamily="49" charset="-128"/>
                <a:ea typeface="ＭＳ ゴシック" pitchFamily="49" charset="-128"/>
                <a:cs typeface="Times New Roman" pitchFamily="18" charset="0"/>
              </a:rPr>
              <a:t>解</a:t>
            </a:r>
          </a:p>
        </p:txBody>
      </p:sp>
      <p:graphicFrame>
        <p:nvGraphicFramePr>
          <p:cNvPr id="211" name="Object 7">
            <a:extLst>
              <a:ext uri="{FF2B5EF4-FFF2-40B4-BE49-F238E27FC236}">
                <a16:creationId xmlns:a16="http://schemas.microsoft.com/office/drawing/2014/main" id="{9C08CF80-348B-442C-AFCE-7A8750C100DE}"/>
              </a:ext>
            </a:extLst>
          </p:cNvPr>
          <p:cNvGraphicFramePr>
            <a:graphicFrameLocks noChangeAspect="1"/>
          </p:cNvGraphicFramePr>
          <p:nvPr/>
        </p:nvGraphicFramePr>
        <p:xfrm>
          <a:off x="153486" y="5153621"/>
          <a:ext cx="370770" cy="370769"/>
        </p:xfrm>
        <a:graphic>
          <a:graphicData uri="http://schemas.openxmlformats.org/presentationml/2006/ole">
            <mc:AlternateContent xmlns:mc="http://schemas.openxmlformats.org/markup-compatibility/2006">
              <mc:Choice xmlns:v="urn:schemas-microsoft-com:vml" Requires="v">
                <p:oleObj spid="_x0000_s190418" name="数式" r:id="rId27" imgW="139700" imgH="139700" progId="Equation.3">
                  <p:embed/>
                </p:oleObj>
              </mc:Choice>
              <mc:Fallback>
                <p:oleObj name="数式" r:id="rId27" imgW="139700" imgH="139700" progId="Equation.3">
                  <p:embed/>
                  <p:pic>
                    <p:nvPicPr>
                      <p:cNvPr id="211" name="Object 7">
                        <a:extLst>
                          <a:ext uri="{FF2B5EF4-FFF2-40B4-BE49-F238E27FC236}">
                            <a16:creationId xmlns:a16="http://schemas.microsoft.com/office/drawing/2014/main" id="{9C08CF80-348B-442C-AFCE-7A8750C100DE}"/>
                          </a:ext>
                        </a:extLst>
                      </p:cNvPr>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153486" y="5153621"/>
                        <a:ext cx="370770" cy="370769"/>
                      </a:xfrm>
                      <a:prstGeom prst="rect">
                        <a:avLst/>
                      </a:prstGeom>
                      <a:noFill/>
                    </p:spPr>
                  </p:pic>
                </p:oleObj>
              </mc:Fallback>
            </mc:AlternateContent>
          </a:graphicData>
        </a:graphic>
      </p:graphicFrame>
      <p:sp>
        <p:nvSpPr>
          <p:cNvPr id="212" name="Rectangle 8">
            <a:extLst>
              <a:ext uri="{FF2B5EF4-FFF2-40B4-BE49-F238E27FC236}">
                <a16:creationId xmlns:a16="http://schemas.microsoft.com/office/drawing/2014/main" id="{91AD92C2-3EB6-40E5-B56D-7C5C3AB88DC8}"/>
              </a:ext>
            </a:extLst>
          </p:cNvPr>
          <p:cNvSpPr>
            <a:spLocks noChangeArrowheads="1"/>
          </p:cNvSpPr>
          <p:nvPr/>
        </p:nvSpPr>
        <p:spPr bwMode="auto">
          <a:xfrm>
            <a:off x="478138" y="5005396"/>
            <a:ext cx="54373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spcBef>
                <a:spcPct val="0"/>
              </a:spcBef>
            </a:pPr>
            <a:r>
              <a:rPr lang="ja-JP" altLang="en-US" sz="2800" dirty="0">
                <a:solidFill>
                  <a:srgbClr val="000000"/>
                </a:solidFill>
                <a:latin typeface="ＭＳ ゴシック" pitchFamily="49" charset="-128"/>
                <a:ea typeface="ＭＳ ゴシック" pitchFamily="49" charset="-128"/>
                <a:cs typeface="Times New Roman" pitchFamily="18" charset="0"/>
              </a:rPr>
              <a:t>と</a:t>
            </a:r>
          </a:p>
        </p:txBody>
      </p:sp>
      <p:graphicFrame>
        <p:nvGraphicFramePr>
          <p:cNvPr id="213" name="Object 9">
            <a:extLst>
              <a:ext uri="{FF2B5EF4-FFF2-40B4-BE49-F238E27FC236}">
                <a16:creationId xmlns:a16="http://schemas.microsoft.com/office/drawing/2014/main" id="{FD22B73B-9CB0-474F-AEF3-C2C5559A7B6B}"/>
              </a:ext>
            </a:extLst>
          </p:cNvPr>
          <p:cNvGraphicFramePr>
            <a:graphicFrameLocks noChangeAspect="1"/>
          </p:cNvGraphicFramePr>
          <p:nvPr/>
        </p:nvGraphicFramePr>
        <p:xfrm>
          <a:off x="980574" y="5080596"/>
          <a:ext cx="320000" cy="467692"/>
        </p:xfrm>
        <a:graphic>
          <a:graphicData uri="http://schemas.openxmlformats.org/presentationml/2006/ole">
            <mc:AlternateContent xmlns:mc="http://schemas.openxmlformats.org/markup-compatibility/2006">
              <mc:Choice xmlns:v="urn:schemas-microsoft-com:vml" Requires="v">
                <p:oleObj spid="_x0000_s190419" name="数式" r:id="rId28" imgW="126725" imgH="177415" progId="Equation.3">
                  <p:embed/>
                </p:oleObj>
              </mc:Choice>
              <mc:Fallback>
                <p:oleObj name="数式" r:id="rId28" imgW="126725" imgH="177415" progId="Equation.3">
                  <p:embed/>
                  <p:pic>
                    <p:nvPicPr>
                      <p:cNvPr id="213" name="Object 9">
                        <a:extLst>
                          <a:ext uri="{FF2B5EF4-FFF2-40B4-BE49-F238E27FC236}">
                            <a16:creationId xmlns:a16="http://schemas.microsoft.com/office/drawing/2014/main" id="{FD22B73B-9CB0-474F-AEF3-C2C5559A7B6B}"/>
                          </a:ext>
                        </a:extLst>
                      </p:cNvPr>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980574" y="5080596"/>
                        <a:ext cx="320000" cy="467692"/>
                      </a:xfrm>
                      <a:prstGeom prst="rect">
                        <a:avLst/>
                      </a:prstGeom>
                      <a:noFill/>
                    </p:spPr>
                  </p:pic>
                </p:oleObj>
              </mc:Fallback>
            </mc:AlternateContent>
          </a:graphicData>
        </a:graphic>
      </p:graphicFrame>
      <p:sp>
        <p:nvSpPr>
          <p:cNvPr id="214" name="Rectangle 10">
            <a:extLst>
              <a:ext uri="{FF2B5EF4-FFF2-40B4-BE49-F238E27FC236}">
                <a16:creationId xmlns:a16="http://schemas.microsoft.com/office/drawing/2014/main" id="{C7767BE9-3FA6-43B0-AC30-D1880CF14EAB}"/>
              </a:ext>
            </a:extLst>
          </p:cNvPr>
          <p:cNvSpPr>
            <a:spLocks noChangeArrowheads="1"/>
          </p:cNvSpPr>
          <p:nvPr/>
        </p:nvSpPr>
        <p:spPr bwMode="auto">
          <a:xfrm>
            <a:off x="1333279" y="5039976"/>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spcBef>
                <a:spcPct val="0"/>
              </a:spcBef>
            </a:pPr>
            <a:r>
              <a:rPr lang="ja-JP" altLang="en-US" sz="2800" dirty="0">
                <a:solidFill>
                  <a:srgbClr val="000000"/>
                </a:solidFill>
                <a:latin typeface="ＭＳ ゴシック" pitchFamily="49" charset="-128"/>
                <a:ea typeface="ＭＳ ゴシック" pitchFamily="49" charset="-128"/>
                <a:cs typeface="Times New Roman" pitchFamily="18" charset="0"/>
              </a:rPr>
              <a:t>の関係</a:t>
            </a:r>
          </a:p>
        </p:txBody>
      </p:sp>
      <p:graphicFrame>
        <p:nvGraphicFramePr>
          <p:cNvPr id="215" name="Object 11">
            <a:extLst>
              <a:ext uri="{FF2B5EF4-FFF2-40B4-BE49-F238E27FC236}">
                <a16:creationId xmlns:a16="http://schemas.microsoft.com/office/drawing/2014/main" id="{0ECEB1C2-A346-4379-B79E-410F3BE2A611}"/>
              </a:ext>
            </a:extLst>
          </p:cNvPr>
          <p:cNvGraphicFramePr>
            <a:graphicFrameLocks noChangeAspect="1"/>
          </p:cNvGraphicFramePr>
          <p:nvPr/>
        </p:nvGraphicFramePr>
        <p:xfrm>
          <a:off x="2502564" y="5157536"/>
          <a:ext cx="695386" cy="369232"/>
        </p:xfrm>
        <a:graphic>
          <a:graphicData uri="http://schemas.openxmlformats.org/presentationml/2006/ole">
            <mc:AlternateContent xmlns:mc="http://schemas.openxmlformats.org/markup-compatibility/2006">
              <mc:Choice xmlns:v="urn:schemas-microsoft-com:vml" Requires="v">
                <p:oleObj spid="_x0000_s190420" name="数式" r:id="rId30" imgW="266400" imgH="139680" progId="Equation.3">
                  <p:embed/>
                </p:oleObj>
              </mc:Choice>
              <mc:Fallback>
                <p:oleObj name="数式" r:id="rId30" imgW="266400" imgH="139680" progId="Equation.3">
                  <p:embed/>
                  <p:pic>
                    <p:nvPicPr>
                      <p:cNvPr id="215" name="Object 11">
                        <a:extLst>
                          <a:ext uri="{FF2B5EF4-FFF2-40B4-BE49-F238E27FC236}">
                            <a16:creationId xmlns:a16="http://schemas.microsoft.com/office/drawing/2014/main" id="{0ECEB1C2-A346-4379-B79E-410F3BE2A611}"/>
                          </a:ext>
                        </a:extLst>
                      </p:cNvPr>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2502564" y="5157536"/>
                        <a:ext cx="695386" cy="369232"/>
                      </a:xfrm>
                      <a:prstGeom prst="rect">
                        <a:avLst/>
                      </a:prstGeom>
                      <a:noFill/>
                    </p:spPr>
                  </p:pic>
                </p:oleObj>
              </mc:Fallback>
            </mc:AlternateContent>
          </a:graphicData>
        </a:graphic>
      </p:graphicFrame>
      <p:graphicFrame>
        <p:nvGraphicFramePr>
          <p:cNvPr id="216" name="Object 12">
            <a:extLst>
              <a:ext uri="{FF2B5EF4-FFF2-40B4-BE49-F238E27FC236}">
                <a16:creationId xmlns:a16="http://schemas.microsoft.com/office/drawing/2014/main" id="{8B65CF87-AB9E-4039-BBD2-A6F66B978CBF}"/>
              </a:ext>
            </a:extLst>
          </p:cNvPr>
          <p:cNvGraphicFramePr>
            <a:graphicFrameLocks noChangeAspect="1"/>
          </p:cNvGraphicFramePr>
          <p:nvPr/>
        </p:nvGraphicFramePr>
        <p:xfrm>
          <a:off x="4177892" y="5182936"/>
          <a:ext cx="358939" cy="311280"/>
        </p:xfrm>
        <a:graphic>
          <a:graphicData uri="http://schemas.openxmlformats.org/presentationml/2006/ole">
            <mc:AlternateContent xmlns:mc="http://schemas.openxmlformats.org/markup-compatibility/2006">
              <mc:Choice xmlns:v="urn:schemas-microsoft-com:vml" Requires="v">
                <p:oleObj spid="_x0000_s190421" name="数式" r:id="rId32" imgW="139518" imgH="126835" progId="Equation.3">
                  <p:embed/>
                </p:oleObj>
              </mc:Choice>
              <mc:Fallback>
                <p:oleObj name="数式" r:id="rId32" imgW="139518" imgH="126835" progId="Equation.3">
                  <p:embed/>
                  <p:pic>
                    <p:nvPicPr>
                      <p:cNvPr id="216" name="Object 12">
                        <a:extLst>
                          <a:ext uri="{FF2B5EF4-FFF2-40B4-BE49-F238E27FC236}">
                            <a16:creationId xmlns:a16="http://schemas.microsoft.com/office/drawing/2014/main" id="{8B65CF87-AB9E-4039-BBD2-A6F66B978CBF}"/>
                          </a:ext>
                        </a:extLst>
                      </p:cNvPr>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4177892" y="5182936"/>
                        <a:ext cx="358939" cy="311280"/>
                      </a:xfrm>
                      <a:prstGeom prst="rect">
                        <a:avLst/>
                      </a:prstGeom>
                      <a:noFill/>
                    </p:spPr>
                  </p:pic>
                </p:oleObj>
              </mc:Fallback>
            </mc:AlternateContent>
          </a:graphicData>
        </a:graphic>
      </p:graphicFrame>
      <p:graphicFrame>
        <p:nvGraphicFramePr>
          <p:cNvPr id="217" name="Object 13">
            <a:extLst>
              <a:ext uri="{FF2B5EF4-FFF2-40B4-BE49-F238E27FC236}">
                <a16:creationId xmlns:a16="http://schemas.microsoft.com/office/drawing/2014/main" id="{3EDD2ABB-5A87-4C1C-9368-722C7C8F3928}"/>
              </a:ext>
            </a:extLst>
          </p:cNvPr>
          <p:cNvGraphicFramePr>
            <a:graphicFrameLocks noChangeAspect="1"/>
          </p:cNvGraphicFramePr>
          <p:nvPr/>
        </p:nvGraphicFramePr>
        <p:xfrm>
          <a:off x="4655796" y="5137209"/>
          <a:ext cx="652404" cy="425795"/>
        </p:xfrm>
        <a:graphic>
          <a:graphicData uri="http://schemas.openxmlformats.org/presentationml/2006/ole">
            <mc:AlternateContent xmlns:mc="http://schemas.openxmlformats.org/markup-compatibility/2006">
              <mc:Choice xmlns:v="urn:schemas-microsoft-com:vml" Requires="v">
                <p:oleObj spid="_x0000_s190422" name="数式" r:id="rId34" imgW="266400" imgH="177480" progId="Equation.3">
                  <p:embed/>
                </p:oleObj>
              </mc:Choice>
              <mc:Fallback>
                <p:oleObj name="数式" r:id="rId34" imgW="266400" imgH="177480" progId="Equation.3">
                  <p:embed/>
                  <p:pic>
                    <p:nvPicPr>
                      <p:cNvPr id="217" name="Object 13">
                        <a:extLst>
                          <a:ext uri="{FF2B5EF4-FFF2-40B4-BE49-F238E27FC236}">
                            <a16:creationId xmlns:a16="http://schemas.microsoft.com/office/drawing/2014/main" id="{3EDD2ABB-5A87-4C1C-9368-722C7C8F3928}"/>
                          </a:ext>
                        </a:extLst>
                      </p:cNvPr>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4655796" y="5137209"/>
                        <a:ext cx="652404" cy="425795"/>
                      </a:xfrm>
                      <a:prstGeom prst="rect">
                        <a:avLst/>
                      </a:prstGeom>
                      <a:noFill/>
                    </p:spPr>
                  </p:pic>
                </p:oleObj>
              </mc:Fallback>
            </mc:AlternateContent>
          </a:graphicData>
        </a:graphic>
      </p:graphicFrame>
      <p:sp>
        <p:nvSpPr>
          <p:cNvPr id="218" name="Rectangle 14">
            <a:extLst>
              <a:ext uri="{FF2B5EF4-FFF2-40B4-BE49-F238E27FC236}">
                <a16:creationId xmlns:a16="http://schemas.microsoft.com/office/drawing/2014/main" id="{FE0FED40-C682-4990-8BC9-E356C1B132ED}"/>
              </a:ext>
            </a:extLst>
          </p:cNvPr>
          <p:cNvSpPr>
            <a:spLocks noChangeArrowheads="1"/>
          </p:cNvSpPr>
          <p:nvPr/>
        </p:nvSpPr>
        <p:spPr bwMode="auto">
          <a:xfrm>
            <a:off x="3221701" y="5112620"/>
            <a:ext cx="792163" cy="52322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sz="2800">
              <a:solidFill>
                <a:srgbClr val="000000"/>
              </a:solidFill>
            </a:endParaRPr>
          </a:p>
        </p:txBody>
      </p:sp>
      <p:sp>
        <p:nvSpPr>
          <p:cNvPr id="219" name="Rectangle 15">
            <a:extLst>
              <a:ext uri="{FF2B5EF4-FFF2-40B4-BE49-F238E27FC236}">
                <a16:creationId xmlns:a16="http://schemas.microsoft.com/office/drawing/2014/main" id="{EEB59154-F129-4AC6-9356-C915B95449B7}"/>
              </a:ext>
            </a:extLst>
          </p:cNvPr>
          <p:cNvSpPr>
            <a:spLocks noChangeArrowheads="1"/>
          </p:cNvSpPr>
          <p:nvPr/>
        </p:nvSpPr>
        <p:spPr bwMode="auto">
          <a:xfrm>
            <a:off x="5394081" y="5068109"/>
            <a:ext cx="792163" cy="52322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sz="2800">
              <a:solidFill>
                <a:srgbClr val="000000"/>
              </a:solidFill>
            </a:endParaRPr>
          </a:p>
        </p:txBody>
      </p:sp>
      <p:graphicFrame>
        <p:nvGraphicFramePr>
          <p:cNvPr id="220" name="Object 16">
            <a:extLst>
              <a:ext uri="{FF2B5EF4-FFF2-40B4-BE49-F238E27FC236}">
                <a16:creationId xmlns:a16="http://schemas.microsoft.com/office/drawing/2014/main" id="{1D1341C6-B42C-41AE-A06A-F028DD50BB05}"/>
              </a:ext>
            </a:extLst>
          </p:cNvPr>
          <p:cNvGraphicFramePr>
            <a:graphicFrameLocks noChangeAspect="1"/>
          </p:cNvGraphicFramePr>
          <p:nvPr/>
        </p:nvGraphicFramePr>
        <p:xfrm>
          <a:off x="3332700" y="5116027"/>
          <a:ext cx="558585" cy="440227"/>
        </p:xfrm>
        <a:graphic>
          <a:graphicData uri="http://schemas.openxmlformats.org/presentationml/2006/ole">
            <mc:AlternateContent xmlns:mc="http://schemas.openxmlformats.org/markup-compatibility/2006">
              <mc:Choice xmlns:v="urn:schemas-microsoft-com:vml" Requires="v">
                <p:oleObj spid="_x0000_s190423" name="数式" r:id="rId36" imgW="228600" imgH="177480" progId="Equation.3">
                  <p:embed/>
                </p:oleObj>
              </mc:Choice>
              <mc:Fallback>
                <p:oleObj name="数式" r:id="rId36" imgW="228600" imgH="177480" progId="Equation.3">
                  <p:embed/>
                  <p:pic>
                    <p:nvPicPr>
                      <p:cNvPr id="220" name="Object 16">
                        <a:extLst>
                          <a:ext uri="{FF2B5EF4-FFF2-40B4-BE49-F238E27FC236}">
                            <a16:creationId xmlns:a16="http://schemas.microsoft.com/office/drawing/2014/main" id="{1D1341C6-B42C-41AE-A06A-F028DD50BB05}"/>
                          </a:ext>
                        </a:extLst>
                      </p:cNvPr>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3332700" y="5116027"/>
                        <a:ext cx="558585" cy="440227"/>
                      </a:xfrm>
                      <a:prstGeom prst="rect">
                        <a:avLst/>
                      </a:prstGeom>
                      <a:noFill/>
                    </p:spPr>
                  </p:pic>
                </p:oleObj>
              </mc:Fallback>
            </mc:AlternateContent>
          </a:graphicData>
        </a:graphic>
      </p:graphicFrame>
      <p:graphicFrame>
        <p:nvGraphicFramePr>
          <p:cNvPr id="221" name="Object 17">
            <a:extLst>
              <a:ext uri="{FF2B5EF4-FFF2-40B4-BE49-F238E27FC236}">
                <a16:creationId xmlns:a16="http://schemas.microsoft.com/office/drawing/2014/main" id="{99C366C1-F5A2-42A0-AFAB-0BF74C42E7CF}"/>
              </a:ext>
            </a:extLst>
          </p:cNvPr>
          <p:cNvGraphicFramePr>
            <a:graphicFrameLocks noChangeAspect="1"/>
          </p:cNvGraphicFramePr>
          <p:nvPr/>
        </p:nvGraphicFramePr>
        <p:xfrm>
          <a:off x="5584087" y="5096492"/>
          <a:ext cx="560028" cy="486415"/>
        </p:xfrm>
        <a:graphic>
          <a:graphicData uri="http://schemas.openxmlformats.org/presentationml/2006/ole">
            <mc:AlternateContent xmlns:mc="http://schemas.openxmlformats.org/markup-compatibility/2006">
              <mc:Choice xmlns:v="urn:schemas-microsoft-com:vml" Requires="v">
                <p:oleObj spid="_x0000_s190424" name="数式" r:id="rId38" imgW="228600" imgH="203040" progId="Equation.3">
                  <p:embed/>
                </p:oleObj>
              </mc:Choice>
              <mc:Fallback>
                <p:oleObj name="数式" r:id="rId38" imgW="228600" imgH="203040" progId="Equation.3">
                  <p:embed/>
                  <p:pic>
                    <p:nvPicPr>
                      <p:cNvPr id="221" name="Object 17">
                        <a:extLst>
                          <a:ext uri="{FF2B5EF4-FFF2-40B4-BE49-F238E27FC236}">
                            <a16:creationId xmlns:a16="http://schemas.microsoft.com/office/drawing/2014/main" id="{99C366C1-F5A2-42A0-AFAB-0BF74C42E7CF}"/>
                          </a:ext>
                        </a:extLst>
                      </p:cNvPr>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5584087" y="5096492"/>
                        <a:ext cx="560028" cy="486415"/>
                      </a:xfrm>
                      <a:prstGeom prst="rect">
                        <a:avLst/>
                      </a:prstGeom>
                      <a:noFill/>
                    </p:spPr>
                  </p:pic>
                </p:oleObj>
              </mc:Fallback>
            </mc:AlternateContent>
          </a:graphicData>
        </a:graphic>
      </p:graphicFrame>
      <p:graphicFrame>
        <p:nvGraphicFramePr>
          <p:cNvPr id="233" name="Object 83">
            <a:extLst>
              <a:ext uri="{FF2B5EF4-FFF2-40B4-BE49-F238E27FC236}">
                <a16:creationId xmlns:a16="http://schemas.microsoft.com/office/drawing/2014/main" id="{A3AA5F47-AABF-4260-BE7B-7F39ADACBA99}"/>
              </a:ext>
            </a:extLst>
          </p:cNvPr>
          <p:cNvGraphicFramePr>
            <a:graphicFrameLocks noChangeAspect="1"/>
          </p:cNvGraphicFramePr>
          <p:nvPr/>
        </p:nvGraphicFramePr>
        <p:xfrm>
          <a:off x="2182090" y="5671343"/>
          <a:ext cx="390770" cy="487693"/>
        </p:xfrm>
        <a:graphic>
          <a:graphicData uri="http://schemas.openxmlformats.org/presentationml/2006/ole">
            <mc:AlternateContent xmlns:mc="http://schemas.openxmlformats.org/markup-compatibility/2006">
              <mc:Choice xmlns:v="urn:schemas-microsoft-com:vml" Requires="v">
                <p:oleObj spid="_x0000_s190425" name="数式" r:id="rId40" imgW="139680" imgH="177480" progId="Equation.3">
                  <p:embed/>
                </p:oleObj>
              </mc:Choice>
              <mc:Fallback>
                <p:oleObj name="数式" r:id="rId40" imgW="139680" imgH="177480" progId="Equation.3">
                  <p:embed/>
                  <p:pic>
                    <p:nvPicPr>
                      <p:cNvPr id="233" name="Object 83">
                        <a:extLst>
                          <a:ext uri="{FF2B5EF4-FFF2-40B4-BE49-F238E27FC236}">
                            <a16:creationId xmlns:a16="http://schemas.microsoft.com/office/drawing/2014/main" id="{A3AA5F47-AABF-4260-BE7B-7F39ADACBA99}"/>
                          </a:ext>
                        </a:extLst>
                      </p:cNvPr>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2182090" y="5671343"/>
                        <a:ext cx="390770" cy="487693"/>
                      </a:xfrm>
                      <a:prstGeom prst="rect">
                        <a:avLst/>
                      </a:prstGeom>
                      <a:noFill/>
                    </p:spPr>
                  </p:pic>
                </p:oleObj>
              </mc:Fallback>
            </mc:AlternateContent>
          </a:graphicData>
        </a:graphic>
      </p:graphicFrame>
      <p:graphicFrame>
        <p:nvGraphicFramePr>
          <p:cNvPr id="234" name="Object 84">
            <a:extLst>
              <a:ext uri="{FF2B5EF4-FFF2-40B4-BE49-F238E27FC236}">
                <a16:creationId xmlns:a16="http://schemas.microsoft.com/office/drawing/2014/main" id="{0AD58E46-2F7E-4DB4-A694-1F846153E7FC}"/>
              </a:ext>
            </a:extLst>
          </p:cNvPr>
          <p:cNvGraphicFramePr>
            <a:graphicFrameLocks noChangeAspect="1"/>
          </p:cNvGraphicFramePr>
          <p:nvPr/>
        </p:nvGraphicFramePr>
        <p:xfrm>
          <a:off x="2621837" y="5801814"/>
          <a:ext cx="368300" cy="287338"/>
        </p:xfrm>
        <a:graphic>
          <a:graphicData uri="http://schemas.openxmlformats.org/presentationml/2006/ole">
            <mc:AlternateContent xmlns:mc="http://schemas.openxmlformats.org/markup-compatibility/2006">
              <mc:Choice xmlns:v="urn:schemas-microsoft-com:vml" Requires="v">
                <p:oleObj spid="_x0000_s190426" name="数式" r:id="rId42" imgW="126720" imgH="101520" progId="Equation.3">
                  <p:embed/>
                </p:oleObj>
              </mc:Choice>
              <mc:Fallback>
                <p:oleObj name="数式" r:id="rId42" imgW="126720" imgH="101520" progId="Equation.3">
                  <p:embed/>
                  <p:pic>
                    <p:nvPicPr>
                      <p:cNvPr id="234" name="Object 84">
                        <a:extLst>
                          <a:ext uri="{FF2B5EF4-FFF2-40B4-BE49-F238E27FC236}">
                            <a16:creationId xmlns:a16="http://schemas.microsoft.com/office/drawing/2014/main" id="{0AD58E46-2F7E-4DB4-A694-1F846153E7FC}"/>
                          </a:ext>
                        </a:extLst>
                      </p:cNvPr>
                      <p:cNvPicPr>
                        <a:picLocks noChangeAspect="1" noChangeArrowheads="1"/>
                      </p:cNvPicPr>
                      <p:nvPr/>
                    </p:nvPicPr>
                    <p:blipFill>
                      <a:blip r:embed="rId43">
                        <a:extLst>
                          <a:ext uri="{28A0092B-C50C-407E-A947-70E740481C1C}">
                            <a14:useLocalDpi xmlns:a14="http://schemas.microsoft.com/office/drawing/2010/main" val="0"/>
                          </a:ext>
                        </a:extLst>
                      </a:blip>
                      <a:srcRect/>
                      <a:stretch>
                        <a:fillRect/>
                      </a:stretch>
                    </p:blipFill>
                    <p:spPr bwMode="auto">
                      <a:xfrm>
                        <a:off x="2621837" y="5801814"/>
                        <a:ext cx="368300" cy="2873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5" name="Rectangle 85">
            <a:extLst>
              <a:ext uri="{FF2B5EF4-FFF2-40B4-BE49-F238E27FC236}">
                <a16:creationId xmlns:a16="http://schemas.microsoft.com/office/drawing/2014/main" id="{CFB482E1-A5DF-4631-B486-15D68DD5EE58}"/>
              </a:ext>
            </a:extLst>
          </p:cNvPr>
          <p:cNvSpPr>
            <a:spLocks noChangeArrowheads="1"/>
          </p:cNvSpPr>
          <p:nvPr/>
        </p:nvSpPr>
        <p:spPr bwMode="auto">
          <a:xfrm>
            <a:off x="3021345" y="5683581"/>
            <a:ext cx="1436919" cy="52322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sz="2800">
              <a:solidFill>
                <a:srgbClr val="000000"/>
              </a:solidFill>
            </a:endParaRPr>
          </a:p>
        </p:txBody>
      </p:sp>
      <p:graphicFrame>
        <p:nvGraphicFramePr>
          <p:cNvPr id="237" name="Object 87">
            <a:extLst>
              <a:ext uri="{FF2B5EF4-FFF2-40B4-BE49-F238E27FC236}">
                <a16:creationId xmlns:a16="http://schemas.microsoft.com/office/drawing/2014/main" id="{2F6456DC-F89D-41D4-A3C7-C347C95CFB02}"/>
              </a:ext>
            </a:extLst>
          </p:cNvPr>
          <p:cNvGraphicFramePr>
            <a:graphicFrameLocks noChangeAspect="1"/>
          </p:cNvGraphicFramePr>
          <p:nvPr/>
        </p:nvGraphicFramePr>
        <p:xfrm>
          <a:off x="3160955" y="5655367"/>
          <a:ext cx="1004631" cy="524093"/>
        </p:xfrm>
        <a:graphic>
          <a:graphicData uri="http://schemas.openxmlformats.org/presentationml/2006/ole">
            <mc:AlternateContent xmlns:mc="http://schemas.openxmlformats.org/markup-compatibility/2006">
              <mc:Choice xmlns:v="urn:schemas-microsoft-com:vml" Requires="v">
                <p:oleObj spid="_x0000_s190427" name="Equation" r:id="rId44" imgW="380880" imgH="203040" progId="Equation.DSMT4">
                  <p:embed/>
                </p:oleObj>
              </mc:Choice>
              <mc:Fallback>
                <p:oleObj name="Equation" r:id="rId44" imgW="380880" imgH="203040" progId="Equation.DSMT4">
                  <p:embed/>
                  <p:pic>
                    <p:nvPicPr>
                      <p:cNvPr id="237" name="Object 87">
                        <a:extLst>
                          <a:ext uri="{FF2B5EF4-FFF2-40B4-BE49-F238E27FC236}">
                            <a16:creationId xmlns:a16="http://schemas.microsoft.com/office/drawing/2014/main" id="{2F6456DC-F89D-41D4-A3C7-C347C95CFB02}"/>
                          </a:ext>
                        </a:extLst>
                      </p:cNvPr>
                      <p:cNvPicPr>
                        <a:picLocks noChangeAspect="1" noChangeArrowheads="1"/>
                      </p:cNvPicPr>
                      <p:nvPr/>
                    </p:nvPicPr>
                    <p:blipFill>
                      <a:blip r:embed="rId45"/>
                      <a:srcRect/>
                      <a:stretch>
                        <a:fillRect/>
                      </a:stretch>
                    </p:blipFill>
                    <p:spPr bwMode="auto">
                      <a:xfrm>
                        <a:off x="3160955" y="5655367"/>
                        <a:ext cx="1004631" cy="524093"/>
                      </a:xfrm>
                      <a:prstGeom prst="rect">
                        <a:avLst/>
                      </a:prstGeom>
                      <a:noFill/>
                    </p:spPr>
                  </p:pic>
                </p:oleObj>
              </mc:Fallback>
            </mc:AlternateContent>
          </a:graphicData>
        </a:graphic>
      </p:graphicFrame>
      <p:sp>
        <p:nvSpPr>
          <p:cNvPr id="239" name="Rectangle 10">
            <a:extLst>
              <a:ext uri="{FF2B5EF4-FFF2-40B4-BE49-F238E27FC236}">
                <a16:creationId xmlns:a16="http://schemas.microsoft.com/office/drawing/2014/main" id="{13026248-1E1D-4481-AE2A-625B2DBEA080}"/>
              </a:ext>
            </a:extLst>
          </p:cNvPr>
          <p:cNvSpPr>
            <a:spLocks noChangeArrowheads="1"/>
          </p:cNvSpPr>
          <p:nvPr/>
        </p:nvSpPr>
        <p:spPr bwMode="auto">
          <a:xfrm>
            <a:off x="-9633" y="5631422"/>
            <a:ext cx="233910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spcBef>
                <a:spcPct val="0"/>
              </a:spcBef>
            </a:pPr>
            <a:r>
              <a:rPr lang="ja-JP" altLang="en-US" sz="2800" dirty="0">
                <a:solidFill>
                  <a:srgbClr val="000000"/>
                </a:solidFill>
                <a:latin typeface="ＭＳ ゴシック" pitchFamily="49" charset="-128"/>
                <a:ea typeface="ＭＳ ゴシック" pitchFamily="49" charset="-128"/>
                <a:cs typeface="Times New Roman" pitchFamily="18" charset="0"/>
              </a:rPr>
              <a:t>連立して解く</a:t>
            </a:r>
          </a:p>
        </p:txBody>
      </p:sp>
      <p:sp>
        <p:nvSpPr>
          <p:cNvPr id="96" name="Rectangle 76">
            <a:extLst>
              <a:ext uri="{FF2B5EF4-FFF2-40B4-BE49-F238E27FC236}">
                <a16:creationId xmlns:a16="http://schemas.microsoft.com/office/drawing/2014/main" id="{6E3E283A-D6A2-4F0F-98D0-E03865BACDCB}"/>
              </a:ext>
            </a:extLst>
          </p:cNvPr>
          <p:cNvSpPr>
            <a:spLocks noChangeArrowheads="1"/>
          </p:cNvSpPr>
          <p:nvPr/>
        </p:nvSpPr>
        <p:spPr bwMode="auto">
          <a:xfrm>
            <a:off x="-21165" y="1939728"/>
            <a:ext cx="663835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lvl="0" eaLnBrk="1" hangingPunct="1"/>
            <a:r>
              <a:rPr lang="ja-JP" altLang="en-US" sz="2800" dirty="0">
                <a:solidFill>
                  <a:srgbClr val="000000"/>
                </a:solidFill>
              </a:rPr>
              <a:t>ヨーヨーの慣性モーメントを</a:t>
            </a:r>
            <a:r>
              <a:rPr lang="en-US" altLang="ja-JP" sz="2800" dirty="0">
                <a:solidFill>
                  <a:srgbClr val="000000"/>
                </a:solidFill>
              </a:rPr>
              <a:t>9</a:t>
            </a:r>
            <a:r>
              <a:rPr lang="en-US" altLang="ja-JP" sz="2800" i="1" dirty="0">
                <a:solidFill>
                  <a:srgbClr val="000000"/>
                </a:solidFill>
                <a:latin typeface="Bookman Old Style" pitchFamily="18" charset="0"/>
              </a:rPr>
              <a:t>ma</a:t>
            </a:r>
            <a:r>
              <a:rPr lang="en-US" altLang="ja-JP" sz="2800" baseline="30000" dirty="0">
                <a:solidFill>
                  <a:srgbClr val="000000"/>
                </a:solidFill>
              </a:rPr>
              <a:t>2</a:t>
            </a:r>
            <a:r>
              <a:rPr lang="ja-JP" altLang="en-US" sz="2800" dirty="0">
                <a:solidFill>
                  <a:srgbClr val="000000"/>
                </a:solidFill>
                <a:ea typeface="ＭＳ ゴシック" pitchFamily="49" charset="-128"/>
                <a:cs typeface="Times New Roman" pitchFamily="18" charset="0"/>
              </a:rPr>
              <a:t>とする。</a:t>
            </a:r>
            <a:endPar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pitchFamily="50" charset="-128"/>
              <a:cs typeface="+mn-cs"/>
            </a:endParaRPr>
          </a:p>
        </p:txBody>
      </p:sp>
      <p:sp>
        <p:nvSpPr>
          <p:cNvPr id="99" name="Rectangle 36">
            <a:extLst>
              <a:ext uri="{FF2B5EF4-FFF2-40B4-BE49-F238E27FC236}">
                <a16:creationId xmlns:a16="http://schemas.microsoft.com/office/drawing/2014/main" id="{E978E93A-1096-49E4-ACAA-2BCBB58CF5BF}"/>
              </a:ext>
            </a:extLst>
          </p:cNvPr>
          <p:cNvSpPr>
            <a:spLocks noChangeArrowheads="1"/>
          </p:cNvSpPr>
          <p:nvPr/>
        </p:nvSpPr>
        <p:spPr bwMode="auto">
          <a:xfrm>
            <a:off x="6763078" y="5111942"/>
            <a:ext cx="2115417" cy="52322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graphicFrame>
        <p:nvGraphicFramePr>
          <p:cNvPr id="101" name="Object 83">
            <a:extLst>
              <a:ext uri="{FF2B5EF4-FFF2-40B4-BE49-F238E27FC236}">
                <a16:creationId xmlns:a16="http://schemas.microsoft.com/office/drawing/2014/main" id="{DE950AF3-56ED-414D-97C6-40EACB780558}"/>
              </a:ext>
            </a:extLst>
          </p:cNvPr>
          <p:cNvGraphicFramePr>
            <a:graphicFrameLocks noChangeAspect="1"/>
          </p:cNvGraphicFramePr>
          <p:nvPr/>
        </p:nvGraphicFramePr>
        <p:xfrm>
          <a:off x="6944639" y="5105349"/>
          <a:ext cx="1663079" cy="484616"/>
        </p:xfrm>
        <a:graphic>
          <a:graphicData uri="http://schemas.openxmlformats.org/presentationml/2006/ole">
            <mc:AlternateContent xmlns:mc="http://schemas.openxmlformats.org/markup-compatibility/2006">
              <mc:Choice xmlns:v="urn:schemas-microsoft-com:vml" Requires="v">
                <p:oleObj spid="_x0000_s190428" name="Equation" r:id="rId46" imgW="596880" imgH="177480" progId="Equation.DSMT4">
                  <p:embed/>
                </p:oleObj>
              </mc:Choice>
              <mc:Fallback>
                <p:oleObj name="Equation" r:id="rId46" imgW="596880" imgH="177480" progId="Equation.DSMT4">
                  <p:embed/>
                  <p:pic>
                    <p:nvPicPr>
                      <p:cNvPr id="101" name="Object 83">
                        <a:extLst>
                          <a:ext uri="{FF2B5EF4-FFF2-40B4-BE49-F238E27FC236}">
                            <a16:creationId xmlns:a16="http://schemas.microsoft.com/office/drawing/2014/main" id="{DE950AF3-56ED-414D-97C6-40EACB780558}"/>
                          </a:ext>
                        </a:extLst>
                      </p:cNvPr>
                      <p:cNvPicPr>
                        <a:picLocks noChangeAspect="1" noChangeArrowheads="1"/>
                      </p:cNvPicPr>
                      <p:nvPr/>
                    </p:nvPicPr>
                    <p:blipFill>
                      <a:blip r:embed="rId47"/>
                      <a:srcRect/>
                      <a:stretch>
                        <a:fillRect/>
                      </a:stretch>
                    </p:blipFill>
                    <p:spPr bwMode="auto">
                      <a:xfrm>
                        <a:off x="6944639" y="5105349"/>
                        <a:ext cx="1663079" cy="484616"/>
                      </a:xfrm>
                      <a:prstGeom prst="rect">
                        <a:avLst/>
                      </a:prstGeom>
                      <a:noFill/>
                    </p:spPr>
                  </p:pic>
                </p:oleObj>
              </mc:Fallback>
            </mc:AlternateContent>
          </a:graphicData>
        </a:graphic>
      </p:graphicFrame>
      <p:graphicFrame>
        <p:nvGraphicFramePr>
          <p:cNvPr id="104" name="Object 12">
            <a:extLst>
              <a:ext uri="{FF2B5EF4-FFF2-40B4-BE49-F238E27FC236}">
                <a16:creationId xmlns:a16="http://schemas.microsoft.com/office/drawing/2014/main" id="{E468F991-97C1-4D9C-A9AF-F9262C97CBDD}"/>
              </a:ext>
            </a:extLst>
          </p:cNvPr>
          <p:cNvGraphicFramePr>
            <a:graphicFrameLocks noChangeAspect="1"/>
          </p:cNvGraphicFramePr>
          <p:nvPr/>
        </p:nvGraphicFramePr>
        <p:xfrm>
          <a:off x="6380491" y="5150600"/>
          <a:ext cx="382587" cy="331788"/>
        </p:xfrm>
        <a:graphic>
          <a:graphicData uri="http://schemas.openxmlformats.org/presentationml/2006/ole">
            <mc:AlternateContent xmlns:mc="http://schemas.openxmlformats.org/markup-compatibility/2006">
              <mc:Choice xmlns:v="urn:schemas-microsoft-com:vml" Requires="v">
                <p:oleObj spid="_x0000_s190429" name="数式" r:id="rId32" imgW="139518" imgH="126835" progId="Equation.3">
                  <p:embed/>
                </p:oleObj>
              </mc:Choice>
              <mc:Fallback>
                <p:oleObj name="数式" r:id="rId32" imgW="139518" imgH="126835" progId="Equation.3">
                  <p:embed/>
                  <p:pic>
                    <p:nvPicPr>
                      <p:cNvPr id="104" name="Object 12">
                        <a:extLst>
                          <a:ext uri="{FF2B5EF4-FFF2-40B4-BE49-F238E27FC236}">
                            <a16:creationId xmlns:a16="http://schemas.microsoft.com/office/drawing/2014/main" id="{E468F991-97C1-4D9C-A9AF-F9262C97CBDD}"/>
                          </a:ext>
                        </a:extLst>
                      </p:cNvPr>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6380491" y="5150600"/>
                        <a:ext cx="382587" cy="3317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5" name="Oval 2">
            <a:extLst>
              <a:ext uri="{FF2B5EF4-FFF2-40B4-BE49-F238E27FC236}">
                <a16:creationId xmlns:a16="http://schemas.microsoft.com/office/drawing/2014/main" id="{795A17FA-2404-45C8-B5E8-DAF4E5EB9FC2}"/>
              </a:ext>
            </a:extLst>
          </p:cNvPr>
          <p:cNvSpPr>
            <a:spLocks noChangeArrowheads="1"/>
          </p:cNvSpPr>
          <p:nvPr/>
        </p:nvSpPr>
        <p:spPr bwMode="auto">
          <a:xfrm>
            <a:off x="7843651" y="2503302"/>
            <a:ext cx="384838" cy="346828"/>
          </a:xfrm>
          <a:prstGeom prst="ellipse">
            <a:avLst/>
          </a:prstGeom>
          <a:solidFill>
            <a:srgbClr val="CC9900"/>
          </a:solidFill>
          <a:ln w="57150">
            <a:solidFill>
              <a:schemeClr val="tx1"/>
            </a:solidFill>
            <a:round/>
            <a:headEnd/>
            <a:tailEnd/>
          </a:ln>
        </p:spPr>
        <p:txBody>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
        <p:nvSpPr>
          <p:cNvPr id="131" name="Line 12">
            <a:extLst>
              <a:ext uri="{FF2B5EF4-FFF2-40B4-BE49-F238E27FC236}">
                <a16:creationId xmlns:a16="http://schemas.microsoft.com/office/drawing/2014/main" id="{87B36C01-3343-4602-A051-06FC8A0A51AD}"/>
              </a:ext>
            </a:extLst>
          </p:cNvPr>
          <p:cNvSpPr>
            <a:spLocks noChangeShapeType="1"/>
          </p:cNvSpPr>
          <p:nvPr/>
        </p:nvSpPr>
        <p:spPr bwMode="auto">
          <a:xfrm flipH="1">
            <a:off x="8030203" y="2667591"/>
            <a:ext cx="0" cy="492125"/>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
        <p:nvSpPr>
          <p:cNvPr id="132" name="Line 13">
            <a:extLst>
              <a:ext uri="{FF2B5EF4-FFF2-40B4-BE49-F238E27FC236}">
                <a16:creationId xmlns:a16="http://schemas.microsoft.com/office/drawing/2014/main" id="{2F067D85-098D-4B56-85C5-7A4A2EA7060B}"/>
              </a:ext>
            </a:extLst>
          </p:cNvPr>
          <p:cNvSpPr>
            <a:spLocks noChangeShapeType="1"/>
          </p:cNvSpPr>
          <p:nvPr/>
        </p:nvSpPr>
        <p:spPr bwMode="auto">
          <a:xfrm flipH="1">
            <a:off x="8232549" y="2161871"/>
            <a:ext cx="0" cy="504825"/>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graphicFrame>
        <p:nvGraphicFramePr>
          <p:cNvPr id="107" name="Object 60">
            <a:extLst>
              <a:ext uri="{FF2B5EF4-FFF2-40B4-BE49-F238E27FC236}">
                <a16:creationId xmlns:a16="http://schemas.microsoft.com/office/drawing/2014/main" id="{991E26ED-C3D9-48D7-B804-B97945CCE315}"/>
              </a:ext>
            </a:extLst>
          </p:cNvPr>
          <p:cNvGraphicFramePr>
            <a:graphicFrameLocks noChangeAspect="1"/>
          </p:cNvGraphicFramePr>
          <p:nvPr/>
        </p:nvGraphicFramePr>
        <p:xfrm>
          <a:off x="2264911" y="2417350"/>
          <a:ext cx="384973" cy="478943"/>
        </p:xfrm>
        <a:graphic>
          <a:graphicData uri="http://schemas.openxmlformats.org/presentationml/2006/ole">
            <mc:AlternateContent xmlns:mc="http://schemas.openxmlformats.org/markup-compatibility/2006">
              <mc:Choice xmlns:v="urn:schemas-microsoft-com:vml" Requires="v">
                <p:oleObj spid="_x0000_s190430" name="Equation" r:id="rId48" imgW="139680" imgH="177480" progId="Equation.DSMT4">
                  <p:embed/>
                </p:oleObj>
              </mc:Choice>
              <mc:Fallback>
                <p:oleObj name="Equation" r:id="rId48" imgW="139680" imgH="177480" progId="Equation.DSMT4">
                  <p:embed/>
                  <p:pic>
                    <p:nvPicPr>
                      <p:cNvPr id="107" name="Object 60">
                        <a:extLst>
                          <a:ext uri="{FF2B5EF4-FFF2-40B4-BE49-F238E27FC236}">
                            <a16:creationId xmlns:a16="http://schemas.microsoft.com/office/drawing/2014/main" id="{991E26ED-C3D9-48D7-B804-B97945CCE315}"/>
                          </a:ext>
                        </a:extLst>
                      </p:cNvPr>
                      <p:cNvPicPr>
                        <a:picLocks noChangeAspect="1" noChangeArrowheads="1"/>
                      </p:cNvPicPr>
                      <p:nvPr/>
                    </p:nvPicPr>
                    <p:blipFill>
                      <a:blip r:embed="rId49"/>
                      <a:srcRect/>
                      <a:stretch>
                        <a:fillRect/>
                      </a:stretch>
                    </p:blipFill>
                    <p:spPr bwMode="auto">
                      <a:xfrm>
                        <a:off x="2264911" y="2417350"/>
                        <a:ext cx="384973" cy="478943"/>
                      </a:xfrm>
                      <a:prstGeom prst="rect">
                        <a:avLst/>
                      </a:prstGeom>
                      <a:noFill/>
                    </p:spPr>
                  </p:pic>
                </p:oleObj>
              </mc:Fallback>
            </mc:AlternateContent>
          </a:graphicData>
        </a:graphic>
      </p:graphicFrame>
      <p:graphicFrame>
        <p:nvGraphicFramePr>
          <p:cNvPr id="108" name="Object 60">
            <a:extLst>
              <a:ext uri="{FF2B5EF4-FFF2-40B4-BE49-F238E27FC236}">
                <a16:creationId xmlns:a16="http://schemas.microsoft.com/office/drawing/2014/main" id="{A5CA1D14-FBA7-4799-863F-B398ADA30353}"/>
              </a:ext>
            </a:extLst>
          </p:cNvPr>
          <p:cNvGraphicFramePr>
            <a:graphicFrameLocks noChangeAspect="1"/>
          </p:cNvGraphicFramePr>
          <p:nvPr/>
        </p:nvGraphicFramePr>
        <p:xfrm>
          <a:off x="5046912" y="2466570"/>
          <a:ext cx="384973" cy="375879"/>
        </p:xfrm>
        <a:graphic>
          <a:graphicData uri="http://schemas.openxmlformats.org/presentationml/2006/ole">
            <mc:AlternateContent xmlns:mc="http://schemas.openxmlformats.org/markup-compatibility/2006">
              <mc:Choice xmlns:v="urn:schemas-microsoft-com:vml" Requires="v">
                <p:oleObj spid="_x0000_s190431" name="Equation" r:id="rId50" imgW="139680" imgH="139680" progId="Equation.DSMT4">
                  <p:embed/>
                </p:oleObj>
              </mc:Choice>
              <mc:Fallback>
                <p:oleObj name="Equation" r:id="rId50" imgW="139680" imgH="139680" progId="Equation.DSMT4">
                  <p:embed/>
                  <p:pic>
                    <p:nvPicPr>
                      <p:cNvPr id="108" name="Object 60">
                        <a:extLst>
                          <a:ext uri="{FF2B5EF4-FFF2-40B4-BE49-F238E27FC236}">
                            <a16:creationId xmlns:a16="http://schemas.microsoft.com/office/drawing/2014/main" id="{A5CA1D14-FBA7-4799-863F-B398ADA30353}"/>
                          </a:ext>
                        </a:extLst>
                      </p:cNvPr>
                      <p:cNvPicPr>
                        <a:picLocks noChangeAspect="1" noChangeArrowheads="1"/>
                      </p:cNvPicPr>
                      <p:nvPr/>
                    </p:nvPicPr>
                    <p:blipFill>
                      <a:blip r:embed="rId51"/>
                      <a:srcRect/>
                      <a:stretch>
                        <a:fillRect/>
                      </a:stretch>
                    </p:blipFill>
                    <p:spPr bwMode="auto">
                      <a:xfrm>
                        <a:off x="5046912" y="2466570"/>
                        <a:ext cx="384973" cy="375879"/>
                      </a:xfrm>
                      <a:prstGeom prst="rect">
                        <a:avLst/>
                      </a:prstGeom>
                      <a:noFill/>
                    </p:spPr>
                  </p:pic>
                </p:oleObj>
              </mc:Fallback>
            </mc:AlternateContent>
          </a:graphicData>
        </a:graphic>
      </p:graphicFrame>
      <p:graphicFrame>
        <p:nvGraphicFramePr>
          <p:cNvPr id="109" name="Object 60">
            <a:extLst>
              <a:ext uri="{FF2B5EF4-FFF2-40B4-BE49-F238E27FC236}">
                <a16:creationId xmlns:a16="http://schemas.microsoft.com/office/drawing/2014/main" id="{99431BBA-1382-449D-899D-BCB81EAA24C6}"/>
              </a:ext>
            </a:extLst>
          </p:cNvPr>
          <p:cNvGraphicFramePr>
            <a:graphicFrameLocks noChangeAspect="1"/>
          </p:cNvGraphicFramePr>
          <p:nvPr/>
        </p:nvGraphicFramePr>
        <p:xfrm>
          <a:off x="3625850" y="2356321"/>
          <a:ext cx="384973" cy="477427"/>
        </p:xfrm>
        <a:graphic>
          <a:graphicData uri="http://schemas.openxmlformats.org/presentationml/2006/ole">
            <mc:AlternateContent xmlns:mc="http://schemas.openxmlformats.org/markup-compatibility/2006">
              <mc:Choice xmlns:v="urn:schemas-microsoft-com:vml" Requires="v">
                <p:oleObj spid="_x0000_s190432" name="Equation" r:id="rId52" imgW="139680" imgH="177480" progId="Equation.DSMT4">
                  <p:embed/>
                </p:oleObj>
              </mc:Choice>
              <mc:Fallback>
                <p:oleObj name="Equation" r:id="rId52" imgW="139680" imgH="177480" progId="Equation.DSMT4">
                  <p:embed/>
                  <p:pic>
                    <p:nvPicPr>
                      <p:cNvPr id="109" name="Object 60">
                        <a:extLst>
                          <a:ext uri="{FF2B5EF4-FFF2-40B4-BE49-F238E27FC236}">
                            <a16:creationId xmlns:a16="http://schemas.microsoft.com/office/drawing/2014/main" id="{99431BBA-1382-449D-899D-BCB81EAA24C6}"/>
                          </a:ext>
                        </a:extLst>
                      </p:cNvPr>
                      <p:cNvPicPr>
                        <a:picLocks noChangeAspect="1" noChangeArrowheads="1"/>
                      </p:cNvPicPr>
                      <p:nvPr/>
                    </p:nvPicPr>
                    <p:blipFill>
                      <a:blip r:embed="rId53"/>
                      <a:srcRect/>
                      <a:stretch>
                        <a:fillRect/>
                      </a:stretch>
                    </p:blipFill>
                    <p:spPr bwMode="auto">
                      <a:xfrm>
                        <a:off x="3625850" y="2356321"/>
                        <a:ext cx="384973" cy="477427"/>
                      </a:xfrm>
                      <a:prstGeom prst="rect">
                        <a:avLst/>
                      </a:prstGeom>
                      <a:noFill/>
                    </p:spPr>
                  </p:pic>
                </p:oleObj>
              </mc:Fallback>
            </mc:AlternateContent>
          </a:graphicData>
        </a:graphic>
      </p:graphicFrame>
      <p:graphicFrame>
        <p:nvGraphicFramePr>
          <p:cNvPr id="110" name="Object 60">
            <a:extLst>
              <a:ext uri="{FF2B5EF4-FFF2-40B4-BE49-F238E27FC236}">
                <a16:creationId xmlns:a16="http://schemas.microsoft.com/office/drawing/2014/main" id="{05688DAB-757B-4679-9D8D-2447A6CB7012}"/>
              </a:ext>
            </a:extLst>
          </p:cNvPr>
          <p:cNvGraphicFramePr>
            <a:graphicFrameLocks noChangeAspect="1"/>
          </p:cNvGraphicFramePr>
          <p:nvPr/>
        </p:nvGraphicFramePr>
        <p:xfrm>
          <a:off x="2246526" y="2761732"/>
          <a:ext cx="350113" cy="547147"/>
        </p:xfrm>
        <a:graphic>
          <a:graphicData uri="http://schemas.openxmlformats.org/presentationml/2006/ole">
            <mc:AlternateContent xmlns:mc="http://schemas.openxmlformats.org/markup-compatibility/2006">
              <mc:Choice xmlns:v="urn:schemas-microsoft-com:vml" Requires="v">
                <p:oleObj spid="_x0000_s190433" name="Equation" r:id="rId54" imgW="126720" imgH="203040" progId="Equation.DSMT4">
                  <p:embed/>
                </p:oleObj>
              </mc:Choice>
              <mc:Fallback>
                <p:oleObj name="Equation" r:id="rId54" imgW="126720" imgH="203040" progId="Equation.DSMT4">
                  <p:embed/>
                  <p:pic>
                    <p:nvPicPr>
                      <p:cNvPr id="110" name="Object 60">
                        <a:extLst>
                          <a:ext uri="{FF2B5EF4-FFF2-40B4-BE49-F238E27FC236}">
                            <a16:creationId xmlns:a16="http://schemas.microsoft.com/office/drawing/2014/main" id="{05688DAB-757B-4679-9D8D-2447A6CB7012}"/>
                          </a:ext>
                        </a:extLst>
                      </p:cNvPr>
                      <p:cNvPicPr>
                        <a:picLocks noChangeAspect="1" noChangeArrowheads="1"/>
                      </p:cNvPicPr>
                      <p:nvPr/>
                    </p:nvPicPr>
                    <p:blipFill>
                      <a:blip r:embed="rId55"/>
                      <a:srcRect/>
                      <a:stretch>
                        <a:fillRect/>
                      </a:stretch>
                    </p:blipFill>
                    <p:spPr bwMode="auto">
                      <a:xfrm>
                        <a:off x="2246526" y="2761732"/>
                        <a:ext cx="350113" cy="547147"/>
                      </a:xfrm>
                      <a:prstGeom prst="rect">
                        <a:avLst/>
                      </a:prstGeom>
                      <a:noFill/>
                    </p:spPr>
                  </p:pic>
                </p:oleObj>
              </mc:Fallback>
            </mc:AlternateContent>
          </a:graphicData>
        </a:graphic>
      </p:graphicFrame>
      <p:graphicFrame>
        <p:nvGraphicFramePr>
          <p:cNvPr id="111" name="Object 83">
            <a:extLst>
              <a:ext uri="{FF2B5EF4-FFF2-40B4-BE49-F238E27FC236}">
                <a16:creationId xmlns:a16="http://schemas.microsoft.com/office/drawing/2014/main" id="{ED687724-0D40-4596-BFF2-BED6DA96FD07}"/>
              </a:ext>
            </a:extLst>
          </p:cNvPr>
          <p:cNvGraphicFramePr>
            <a:graphicFrameLocks noChangeAspect="1"/>
          </p:cNvGraphicFramePr>
          <p:nvPr/>
        </p:nvGraphicFramePr>
        <p:xfrm>
          <a:off x="6429896" y="5683834"/>
          <a:ext cx="390770" cy="487693"/>
        </p:xfrm>
        <a:graphic>
          <a:graphicData uri="http://schemas.openxmlformats.org/presentationml/2006/ole">
            <mc:AlternateContent xmlns:mc="http://schemas.openxmlformats.org/markup-compatibility/2006">
              <mc:Choice xmlns:v="urn:schemas-microsoft-com:vml" Requires="v">
                <p:oleObj spid="_x0000_s190434" name="Equation" r:id="rId56" imgW="139680" imgH="177480" progId="Equation.DSMT4">
                  <p:embed/>
                </p:oleObj>
              </mc:Choice>
              <mc:Fallback>
                <p:oleObj name="Equation" r:id="rId56" imgW="139680" imgH="177480" progId="Equation.DSMT4">
                  <p:embed/>
                  <p:pic>
                    <p:nvPicPr>
                      <p:cNvPr id="111" name="Object 83">
                        <a:extLst>
                          <a:ext uri="{FF2B5EF4-FFF2-40B4-BE49-F238E27FC236}">
                            <a16:creationId xmlns:a16="http://schemas.microsoft.com/office/drawing/2014/main" id="{ED687724-0D40-4596-BFF2-BED6DA96FD07}"/>
                          </a:ext>
                        </a:extLst>
                      </p:cNvPr>
                      <p:cNvPicPr>
                        <a:picLocks noChangeAspect="1" noChangeArrowheads="1"/>
                      </p:cNvPicPr>
                      <p:nvPr/>
                    </p:nvPicPr>
                    <p:blipFill>
                      <a:blip r:embed="rId57"/>
                      <a:srcRect/>
                      <a:stretch>
                        <a:fillRect/>
                      </a:stretch>
                    </p:blipFill>
                    <p:spPr bwMode="auto">
                      <a:xfrm>
                        <a:off x="6429896" y="5683834"/>
                        <a:ext cx="390770" cy="487693"/>
                      </a:xfrm>
                      <a:prstGeom prst="rect">
                        <a:avLst/>
                      </a:prstGeom>
                      <a:noFill/>
                    </p:spPr>
                  </p:pic>
                </p:oleObj>
              </mc:Fallback>
            </mc:AlternateContent>
          </a:graphicData>
        </a:graphic>
      </p:graphicFrame>
      <p:graphicFrame>
        <p:nvGraphicFramePr>
          <p:cNvPr id="112" name="Object 84">
            <a:extLst>
              <a:ext uri="{FF2B5EF4-FFF2-40B4-BE49-F238E27FC236}">
                <a16:creationId xmlns:a16="http://schemas.microsoft.com/office/drawing/2014/main" id="{07957B92-1616-4CA4-89CD-00ED32429ABF}"/>
              </a:ext>
            </a:extLst>
          </p:cNvPr>
          <p:cNvGraphicFramePr>
            <a:graphicFrameLocks noChangeAspect="1"/>
          </p:cNvGraphicFramePr>
          <p:nvPr/>
        </p:nvGraphicFramePr>
        <p:xfrm>
          <a:off x="6869643" y="5814305"/>
          <a:ext cx="368300" cy="287338"/>
        </p:xfrm>
        <a:graphic>
          <a:graphicData uri="http://schemas.openxmlformats.org/presentationml/2006/ole">
            <mc:AlternateContent xmlns:mc="http://schemas.openxmlformats.org/markup-compatibility/2006">
              <mc:Choice xmlns:v="urn:schemas-microsoft-com:vml" Requires="v">
                <p:oleObj spid="_x0000_s190435" name="数式" r:id="rId42" imgW="126720" imgH="101520" progId="Equation.3">
                  <p:embed/>
                </p:oleObj>
              </mc:Choice>
              <mc:Fallback>
                <p:oleObj name="数式" r:id="rId42" imgW="126720" imgH="101520" progId="Equation.3">
                  <p:embed/>
                  <p:pic>
                    <p:nvPicPr>
                      <p:cNvPr id="112" name="Object 84">
                        <a:extLst>
                          <a:ext uri="{FF2B5EF4-FFF2-40B4-BE49-F238E27FC236}">
                            <a16:creationId xmlns:a16="http://schemas.microsoft.com/office/drawing/2014/main" id="{07957B92-1616-4CA4-89CD-00ED32429ABF}"/>
                          </a:ext>
                        </a:extLst>
                      </p:cNvPr>
                      <p:cNvPicPr>
                        <a:picLocks noChangeAspect="1" noChangeArrowheads="1"/>
                      </p:cNvPicPr>
                      <p:nvPr/>
                    </p:nvPicPr>
                    <p:blipFill>
                      <a:blip r:embed="rId43">
                        <a:extLst>
                          <a:ext uri="{28A0092B-C50C-407E-A947-70E740481C1C}">
                            <a14:useLocalDpi xmlns:a14="http://schemas.microsoft.com/office/drawing/2010/main" val="0"/>
                          </a:ext>
                        </a:extLst>
                      </a:blip>
                      <a:srcRect/>
                      <a:stretch>
                        <a:fillRect/>
                      </a:stretch>
                    </p:blipFill>
                    <p:spPr bwMode="auto">
                      <a:xfrm>
                        <a:off x="6869643" y="5814305"/>
                        <a:ext cx="368300" cy="2873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3" name="Rectangle 85">
            <a:extLst>
              <a:ext uri="{FF2B5EF4-FFF2-40B4-BE49-F238E27FC236}">
                <a16:creationId xmlns:a16="http://schemas.microsoft.com/office/drawing/2014/main" id="{7287E762-AF05-4885-8654-2829532BE431}"/>
              </a:ext>
            </a:extLst>
          </p:cNvPr>
          <p:cNvSpPr>
            <a:spLocks noChangeArrowheads="1"/>
          </p:cNvSpPr>
          <p:nvPr/>
        </p:nvSpPr>
        <p:spPr bwMode="auto">
          <a:xfrm>
            <a:off x="7269151" y="5696072"/>
            <a:ext cx="1436919" cy="52322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sz="2800">
              <a:solidFill>
                <a:srgbClr val="000000"/>
              </a:solidFill>
            </a:endParaRPr>
          </a:p>
        </p:txBody>
      </p:sp>
      <p:graphicFrame>
        <p:nvGraphicFramePr>
          <p:cNvPr id="119" name="Object 87">
            <a:extLst>
              <a:ext uri="{FF2B5EF4-FFF2-40B4-BE49-F238E27FC236}">
                <a16:creationId xmlns:a16="http://schemas.microsoft.com/office/drawing/2014/main" id="{E0A6FC4D-7118-44B6-87BC-FF4C3CB54CC3}"/>
              </a:ext>
            </a:extLst>
          </p:cNvPr>
          <p:cNvGraphicFramePr>
            <a:graphicFrameLocks noChangeAspect="1"/>
          </p:cNvGraphicFramePr>
          <p:nvPr/>
        </p:nvGraphicFramePr>
        <p:xfrm>
          <a:off x="7342855" y="5668072"/>
          <a:ext cx="1136650" cy="523875"/>
        </p:xfrm>
        <a:graphic>
          <a:graphicData uri="http://schemas.openxmlformats.org/presentationml/2006/ole">
            <mc:AlternateContent xmlns:mc="http://schemas.openxmlformats.org/markup-compatibility/2006">
              <mc:Choice xmlns:v="urn:schemas-microsoft-com:vml" Requires="v">
                <p:oleObj spid="_x0000_s190436" name="Equation" r:id="rId58" imgW="431640" imgH="203040" progId="Equation.DSMT4">
                  <p:embed/>
                </p:oleObj>
              </mc:Choice>
              <mc:Fallback>
                <p:oleObj name="Equation" r:id="rId58" imgW="431640" imgH="203040" progId="Equation.DSMT4">
                  <p:embed/>
                  <p:pic>
                    <p:nvPicPr>
                      <p:cNvPr id="119" name="Object 87">
                        <a:extLst>
                          <a:ext uri="{FF2B5EF4-FFF2-40B4-BE49-F238E27FC236}">
                            <a16:creationId xmlns:a16="http://schemas.microsoft.com/office/drawing/2014/main" id="{E0A6FC4D-7118-44B6-87BC-FF4C3CB54CC3}"/>
                          </a:ext>
                        </a:extLst>
                      </p:cNvPr>
                      <p:cNvPicPr>
                        <a:picLocks noChangeAspect="1" noChangeArrowheads="1"/>
                      </p:cNvPicPr>
                      <p:nvPr/>
                    </p:nvPicPr>
                    <p:blipFill>
                      <a:blip r:embed="rId59"/>
                      <a:srcRect/>
                      <a:stretch>
                        <a:fillRect/>
                      </a:stretch>
                    </p:blipFill>
                    <p:spPr bwMode="auto">
                      <a:xfrm>
                        <a:off x="7342855" y="5668072"/>
                        <a:ext cx="1136650" cy="523875"/>
                      </a:xfrm>
                      <a:prstGeom prst="rect">
                        <a:avLst/>
                      </a:prstGeom>
                      <a:noFill/>
                    </p:spPr>
                  </p:pic>
                </p:oleObj>
              </mc:Fallback>
            </mc:AlternateContent>
          </a:graphicData>
        </a:graphic>
      </p:graphicFrame>
      <p:sp>
        <p:nvSpPr>
          <p:cNvPr id="120" name="Rectangle 10">
            <a:extLst>
              <a:ext uri="{FF2B5EF4-FFF2-40B4-BE49-F238E27FC236}">
                <a16:creationId xmlns:a16="http://schemas.microsoft.com/office/drawing/2014/main" id="{6AC81908-42A9-4D83-962E-091AAB540E53}"/>
              </a:ext>
            </a:extLst>
          </p:cNvPr>
          <p:cNvSpPr>
            <a:spLocks noChangeArrowheads="1"/>
          </p:cNvSpPr>
          <p:nvPr/>
        </p:nvSpPr>
        <p:spPr bwMode="auto">
          <a:xfrm>
            <a:off x="4848489" y="5630219"/>
            <a:ext cx="162095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spcBef>
                <a:spcPct val="0"/>
              </a:spcBef>
            </a:pPr>
            <a:r>
              <a:rPr lang="ja-JP" altLang="en-US" sz="2800" dirty="0">
                <a:solidFill>
                  <a:srgbClr val="000000"/>
                </a:solidFill>
                <a:latin typeface="ＭＳ ゴシック" pitchFamily="49" charset="-128"/>
                <a:ea typeface="ＭＳ ゴシック" pitchFamily="49" charset="-128"/>
                <a:cs typeface="Times New Roman" pitchFamily="18" charset="0"/>
              </a:rPr>
              <a:t>積分する</a:t>
            </a:r>
          </a:p>
        </p:txBody>
      </p:sp>
      <p:graphicFrame>
        <p:nvGraphicFramePr>
          <p:cNvPr id="121" name="Object 83">
            <a:extLst>
              <a:ext uri="{FF2B5EF4-FFF2-40B4-BE49-F238E27FC236}">
                <a16:creationId xmlns:a16="http://schemas.microsoft.com/office/drawing/2014/main" id="{02E7BFE5-030B-4B01-A992-F0785A563E35}"/>
              </a:ext>
            </a:extLst>
          </p:cNvPr>
          <p:cNvGraphicFramePr>
            <a:graphicFrameLocks noChangeAspect="1"/>
          </p:cNvGraphicFramePr>
          <p:nvPr/>
        </p:nvGraphicFramePr>
        <p:xfrm>
          <a:off x="1422147" y="6360757"/>
          <a:ext cx="390525" cy="384175"/>
        </p:xfrm>
        <a:graphic>
          <a:graphicData uri="http://schemas.openxmlformats.org/presentationml/2006/ole">
            <mc:AlternateContent xmlns:mc="http://schemas.openxmlformats.org/markup-compatibility/2006">
              <mc:Choice xmlns:v="urn:schemas-microsoft-com:vml" Requires="v">
                <p:oleObj spid="_x0000_s190437" name="Equation" r:id="rId60" imgW="139680" imgH="139680" progId="Equation.DSMT4">
                  <p:embed/>
                </p:oleObj>
              </mc:Choice>
              <mc:Fallback>
                <p:oleObj name="Equation" r:id="rId60" imgW="139680" imgH="139680" progId="Equation.DSMT4">
                  <p:embed/>
                  <p:pic>
                    <p:nvPicPr>
                      <p:cNvPr id="121" name="Object 83">
                        <a:extLst>
                          <a:ext uri="{FF2B5EF4-FFF2-40B4-BE49-F238E27FC236}">
                            <a16:creationId xmlns:a16="http://schemas.microsoft.com/office/drawing/2014/main" id="{02E7BFE5-030B-4B01-A992-F0785A563E35}"/>
                          </a:ext>
                        </a:extLst>
                      </p:cNvPr>
                      <p:cNvPicPr>
                        <a:picLocks noChangeAspect="1" noChangeArrowheads="1"/>
                      </p:cNvPicPr>
                      <p:nvPr/>
                    </p:nvPicPr>
                    <p:blipFill>
                      <a:blip r:embed="rId61"/>
                      <a:srcRect/>
                      <a:stretch>
                        <a:fillRect/>
                      </a:stretch>
                    </p:blipFill>
                    <p:spPr bwMode="auto">
                      <a:xfrm>
                        <a:off x="1422147" y="6360757"/>
                        <a:ext cx="390525" cy="384175"/>
                      </a:xfrm>
                      <a:prstGeom prst="rect">
                        <a:avLst/>
                      </a:prstGeom>
                      <a:noFill/>
                    </p:spPr>
                  </p:pic>
                </p:oleObj>
              </mc:Fallback>
            </mc:AlternateContent>
          </a:graphicData>
        </a:graphic>
      </p:graphicFrame>
      <p:graphicFrame>
        <p:nvGraphicFramePr>
          <p:cNvPr id="122" name="Object 84">
            <a:extLst>
              <a:ext uri="{FF2B5EF4-FFF2-40B4-BE49-F238E27FC236}">
                <a16:creationId xmlns:a16="http://schemas.microsoft.com/office/drawing/2014/main" id="{21334BD3-ED1B-4488-9F38-FA6B494B61C1}"/>
              </a:ext>
            </a:extLst>
          </p:cNvPr>
          <p:cNvGraphicFramePr>
            <a:graphicFrameLocks noChangeAspect="1"/>
          </p:cNvGraphicFramePr>
          <p:nvPr/>
        </p:nvGraphicFramePr>
        <p:xfrm>
          <a:off x="1784005" y="6409175"/>
          <a:ext cx="368300" cy="287338"/>
        </p:xfrm>
        <a:graphic>
          <a:graphicData uri="http://schemas.openxmlformats.org/presentationml/2006/ole">
            <mc:AlternateContent xmlns:mc="http://schemas.openxmlformats.org/markup-compatibility/2006">
              <mc:Choice xmlns:v="urn:schemas-microsoft-com:vml" Requires="v">
                <p:oleObj spid="_x0000_s190438" name="数式" r:id="rId42" imgW="126720" imgH="101520" progId="Equation.3">
                  <p:embed/>
                </p:oleObj>
              </mc:Choice>
              <mc:Fallback>
                <p:oleObj name="数式" r:id="rId42" imgW="126720" imgH="101520" progId="Equation.3">
                  <p:embed/>
                  <p:pic>
                    <p:nvPicPr>
                      <p:cNvPr id="122" name="Object 84">
                        <a:extLst>
                          <a:ext uri="{FF2B5EF4-FFF2-40B4-BE49-F238E27FC236}">
                            <a16:creationId xmlns:a16="http://schemas.microsoft.com/office/drawing/2014/main" id="{21334BD3-ED1B-4488-9F38-FA6B494B61C1}"/>
                          </a:ext>
                        </a:extLst>
                      </p:cNvPr>
                      <p:cNvPicPr>
                        <a:picLocks noChangeAspect="1" noChangeArrowheads="1"/>
                      </p:cNvPicPr>
                      <p:nvPr/>
                    </p:nvPicPr>
                    <p:blipFill>
                      <a:blip r:embed="rId43">
                        <a:extLst>
                          <a:ext uri="{28A0092B-C50C-407E-A947-70E740481C1C}">
                            <a14:useLocalDpi xmlns:a14="http://schemas.microsoft.com/office/drawing/2010/main" val="0"/>
                          </a:ext>
                        </a:extLst>
                      </a:blip>
                      <a:srcRect/>
                      <a:stretch>
                        <a:fillRect/>
                      </a:stretch>
                    </p:blipFill>
                    <p:spPr bwMode="auto">
                      <a:xfrm>
                        <a:off x="1784005" y="6409175"/>
                        <a:ext cx="368300" cy="2873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3" name="Rectangle 85">
            <a:extLst>
              <a:ext uri="{FF2B5EF4-FFF2-40B4-BE49-F238E27FC236}">
                <a16:creationId xmlns:a16="http://schemas.microsoft.com/office/drawing/2014/main" id="{D9A8047C-A6F2-442B-9839-0112BE8B889D}"/>
              </a:ext>
            </a:extLst>
          </p:cNvPr>
          <p:cNvSpPr>
            <a:spLocks noChangeArrowheads="1"/>
          </p:cNvSpPr>
          <p:nvPr/>
        </p:nvSpPr>
        <p:spPr bwMode="auto">
          <a:xfrm>
            <a:off x="2117942" y="6290444"/>
            <a:ext cx="1436919" cy="52322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sz="2800">
              <a:solidFill>
                <a:srgbClr val="000000"/>
              </a:solidFill>
            </a:endParaRPr>
          </a:p>
        </p:txBody>
      </p:sp>
      <p:graphicFrame>
        <p:nvGraphicFramePr>
          <p:cNvPr id="124" name="Object 87">
            <a:extLst>
              <a:ext uri="{FF2B5EF4-FFF2-40B4-BE49-F238E27FC236}">
                <a16:creationId xmlns:a16="http://schemas.microsoft.com/office/drawing/2014/main" id="{25E8FCC3-E075-48C9-9B02-428AE14EB2CE}"/>
              </a:ext>
            </a:extLst>
          </p:cNvPr>
          <p:cNvGraphicFramePr>
            <a:graphicFrameLocks noChangeAspect="1"/>
          </p:cNvGraphicFramePr>
          <p:nvPr/>
        </p:nvGraphicFramePr>
        <p:xfrm>
          <a:off x="2075261" y="6230033"/>
          <a:ext cx="1370012" cy="588962"/>
        </p:xfrm>
        <a:graphic>
          <a:graphicData uri="http://schemas.openxmlformats.org/presentationml/2006/ole">
            <mc:AlternateContent xmlns:mc="http://schemas.openxmlformats.org/markup-compatibility/2006">
              <mc:Choice xmlns:v="urn:schemas-microsoft-com:vml" Requires="v">
                <p:oleObj spid="_x0000_s190439" name="Equation" r:id="rId62" imgW="520560" imgH="228600" progId="Equation.DSMT4">
                  <p:embed/>
                </p:oleObj>
              </mc:Choice>
              <mc:Fallback>
                <p:oleObj name="Equation" r:id="rId62" imgW="520560" imgH="228600" progId="Equation.DSMT4">
                  <p:embed/>
                  <p:pic>
                    <p:nvPicPr>
                      <p:cNvPr id="124" name="Object 87">
                        <a:extLst>
                          <a:ext uri="{FF2B5EF4-FFF2-40B4-BE49-F238E27FC236}">
                            <a16:creationId xmlns:a16="http://schemas.microsoft.com/office/drawing/2014/main" id="{25E8FCC3-E075-48C9-9B02-428AE14EB2CE}"/>
                          </a:ext>
                        </a:extLst>
                      </p:cNvPr>
                      <p:cNvPicPr>
                        <a:picLocks noChangeAspect="1" noChangeArrowheads="1"/>
                      </p:cNvPicPr>
                      <p:nvPr/>
                    </p:nvPicPr>
                    <p:blipFill>
                      <a:blip r:embed="rId63"/>
                      <a:srcRect/>
                      <a:stretch>
                        <a:fillRect/>
                      </a:stretch>
                    </p:blipFill>
                    <p:spPr bwMode="auto">
                      <a:xfrm>
                        <a:off x="2075261" y="6230033"/>
                        <a:ext cx="1370012" cy="588962"/>
                      </a:xfrm>
                      <a:prstGeom prst="rect">
                        <a:avLst/>
                      </a:prstGeom>
                      <a:noFill/>
                    </p:spPr>
                  </p:pic>
                </p:oleObj>
              </mc:Fallback>
            </mc:AlternateContent>
          </a:graphicData>
        </a:graphic>
      </p:graphicFrame>
      <p:sp>
        <p:nvSpPr>
          <p:cNvPr id="125" name="Rectangle 10">
            <a:extLst>
              <a:ext uri="{FF2B5EF4-FFF2-40B4-BE49-F238E27FC236}">
                <a16:creationId xmlns:a16="http://schemas.microsoft.com/office/drawing/2014/main" id="{7359FEC0-BFA8-4688-863B-86F0031299FB}"/>
              </a:ext>
            </a:extLst>
          </p:cNvPr>
          <p:cNvSpPr>
            <a:spLocks noChangeArrowheads="1"/>
          </p:cNvSpPr>
          <p:nvPr/>
        </p:nvSpPr>
        <p:spPr bwMode="auto">
          <a:xfrm>
            <a:off x="-30068" y="6269946"/>
            <a:ext cx="162095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spcBef>
                <a:spcPct val="0"/>
              </a:spcBef>
            </a:pPr>
            <a:r>
              <a:rPr lang="ja-JP" altLang="en-US" sz="2800" dirty="0">
                <a:solidFill>
                  <a:srgbClr val="000000"/>
                </a:solidFill>
                <a:latin typeface="ＭＳ ゴシック" pitchFamily="49" charset="-128"/>
                <a:ea typeface="ＭＳ ゴシック" pitchFamily="49" charset="-128"/>
                <a:cs typeface="Times New Roman" pitchFamily="18" charset="0"/>
              </a:rPr>
              <a:t>積分する</a:t>
            </a:r>
          </a:p>
        </p:txBody>
      </p:sp>
      <p:graphicFrame>
        <p:nvGraphicFramePr>
          <p:cNvPr id="126" name="Object 83">
            <a:extLst>
              <a:ext uri="{FF2B5EF4-FFF2-40B4-BE49-F238E27FC236}">
                <a16:creationId xmlns:a16="http://schemas.microsoft.com/office/drawing/2014/main" id="{A1215A45-E55A-4E92-9812-5FADC727BD74}"/>
              </a:ext>
            </a:extLst>
          </p:cNvPr>
          <p:cNvGraphicFramePr>
            <a:graphicFrameLocks noChangeAspect="1"/>
          </p:cNvGraphicFramePr>
          <p:nvPr/>
        </p:nvGraphicFramePr>
        <p:xfrm>
          <a:off x="6867388" y="6260164"/>
          <a:ext cx="354013" cy="558800"/>
        </p:xfrm>
        <a:graphic>
          <a:graphicData uri="http://schemas.openxmlformats.org/presentationml/2006/ole">
            <mc:AlternateContent xmlns:mc="http://schemas.openxmlformats.org/markup-compatibility/2006">
              <mc:Choice xmlns:v="urn:schemas-microsoft-com:vml" Requires="v">
                <p:oleObj spid="_x0000_s190440" name="Equation" r:id="rId64" imgW="126720" imgH="203040" progId="Equation.DSMT4">
                  <p:embed/>
                </p:oleObj>
              </mc:Choice>
              <mc:Fallback>
                <p:oleObj name="Equation" r:id="rId64" imgW="126720" imgH="203040" progId="Equation.DSMT4">
                  <p:embed/>
                  <p:pic>
                    <p:nvPicPr>
                      <p:cNvPr id="126" name="Object 83">
                        <a:extLst>
                          <a:ext uri="{FF2B5EF4-FFF2-40B4-BE49-F238E27FC236}">
                            <a16:creationId xmlns:a16="http://schemas.microsoft.com/office/drawing/2014/main" id="{A1215A45-E55A-4E92-9812-5FADC727BD74}"/>
                          </a:ext>
                        </a:extLst>
                      </p:cNvPr>
                      <p:cNvPicPr>
                        <a:picLocks noChangeAspect="1" noChangeArrowheads="1"/>
                      </p:cNvPicPr>
                      <p:nvPr/>
                    </p:nvPicPr>
                    <p:blipFill>
                      <a:blip r:embed="rId65"/>
                      <a:srcRect/>
                      <a:stretch>
                        <a:fillRect/>
                      </a:stretch>
                    </p:blipFill>
                    <p:spPr bwMode="auto">
                      <a:xfrm>
                        <a:off x="6867388" y="6260164"/>
                        <a:ext cx="354013" cy="558800"/>
                      </a:xfrm>
                      <a:prstGeom prst="rect">
                        <a:avLst/>
                      </a:prstGeom>
                      <a:noFill/>
                    </p:spPr>
                  </p:pic>
                </p:oleObj>
              </mc:Fallback>
            </mc:AlternateContent>
          </a:graphicData>
        </a:graphic>
      </p:graphicFrame>
      <p:graphicFrame>
        <p:nvGraphicFramePr>
          <p:cNvPr id="127" name="Object 84">
            <a:extLst>
              <a:ext uri="{FF2B5EF4-FFF2-40B4-BE49-F238E27FC236}">
                <a16:creationId xmlns:a16="http://schemas.microsoft.com/office/drawing/2014/main" id="{30E67304-91DD-4A84-B083-D1A173391CC3}"/>
              </a:ext>
            </a:extLst>
          </p:cNvPr>
          <p:cNvGraphicFramePr>
            <a:graphicFrameLocks noChangeAspect="1"/>
          </p:cNvGraphicFramePr>
          <p:nvPr/>
        </p:nvGraphicFramePr>
        <p:xfrm>
          <a:off x="7290068" y="6426238"/>
          <a:ext cx="368300" cy="287338"/>
        </p:xfrm>
        <a:graphic>
          <a:graphicData uri="http://schemas.openxmlformats.org/presentationml/2006/ole">
            <mc:AlternateContent xmlns:mc="http://schemas.openxmlformats.org/markup-compatibility/2006">
              <mc:Choice xmlns:v="urn:schemas-microsoft-com:vml" Requires="v">
                <p:oleObj spid="_x0000_s190441" name="数式" r:id="rId42" imgW="126720" imgH="101520" progId="Equation.3">
                  <p:embed/>
                </p:oleObj>
              </mc:Choice>
              <mc:Fallback>
                <p:oleObj name="数式" r:id="rId42" imgW="126720" imgH="101520" progId="Equation.3">
                  <p:embed/>
                  <p:pic>
                    <p:nvPicPr>
                      <p:cNvPr id="127" name="Object 84">
                        <a:extLst>
                          <a:ext uri="{FF2B5EF4-FFF2-40B4-BE49-F238E27FC236}">
                            <a16:creationId xmlns:a16="http://schemas.microsoft.com/office/drawing/2014/main" id="{30E67304-91DD-4A84-B083-D1A173391CC3}"/>
                          </a:ext>
                        </a:extLst>
                      </p:cNvPr>
                      <p:cNvPicPr>
                        <a:picLocks noChangeAspect="1" noChangeArrowheads="1"/>
                      </p:cNvPicPr>
                      <p:nvPr/>
                    </p:nvPicPr>
                    <p:blipFill>
                      <a:blip r:embed="rId43">
                        <a:extLst>
                          <a:ext uri="{28A0092B-C50C-407E-A947-70E740481C1C}">
                            <a14:useLocalDpi xmlns:a14="http://schemas.microsoft.com/office/drawing/2010/main" val="0"/>
                          </a:ext>
                        </a:extLst>
                      </a:blip>
                      <a:srcRect/>
                      <a:stretch>
                        <a:fillRect/>
                      </a:stretch>
                    </p:blipFill>
                    <p:spPr bwMode="auto">
                      <a:xfrm>
                        <a:off x="7290068" y="6426238"/>
                        <a:ext cx="368300" cy="2873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9" name="Rectangle 85">
            <a:extLst>
              <a:ext uri="{FF2B5EF4-FFF2-40B4-BE49-F238E27FC236}">
                <a16:creationId xmlns:a16="http://schemas.microsoft.com/office/drawing/2014/main" id="{6195F197-5C15-449B-B419-E7136CF1B3DB}"/>
              </a:ext>
            </a:extLst>
          </p:cNvPr>
          <p:cNvSpPr>
            <a:spLocks noChangeArrowheads="1"/>
          </p:cNvSpPr>
          <p:nvPr/>
        </p:nvSpPr>
        <p:spPr bwMode="auto">
          <a:xfrm>
            <a:off x="7689576" y="6308005"/>
            <a:ext cx="1436919" cy="52322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sz="2800">
              <a:solidFill>
                <a:srgbClr val="000000"/>
              </a:solidFill>
            </a:endParaRPr>
          </a:p>
        </p:txBody>
      </p:sp>
      <p:graphicFrame>
        <p:nvGraphicFramePr>
          <p:cNvPr id="161" name="Object 87">
            <a:extLst>
              <a:ext uri="{FF2B5EF4-FFF2-40B4-BE49-F238E27FC236}">
                <a16:creationId xmlns:a16="http://schemas.microsoft.com/office/drawing/2014/main" id="{BC4F0933-1D8A-4641-9CB6-4C266E71A84C}"/>
              </a:ext>
            </a:extLst>
          </p:cNvPr>
          <p:cNvGraphicFramePr>
            <a:graphicFrameLocks noChangeAspect="1"/>
          </p:cNvGraphicFramePr>
          <p:nvPr/>
        </p:nvGraphicFramePr>
        <p:xfrm>
          <a:off x="7630976" y="6279214"/>
          <a:ext cx="1403350" cy="523875"/>
        </p:xfrm>
        <a:graphic>
          <a:graphicData uri="http://schemas.openxmlformats.org/presentationml/2006/ole">
            <mc:AlternateContent xmlns:mc="http://schemas.openxmlformats.org/markup-compatibility/2006">
              <mc:Choice xmlns:v="urn:schemas-microsoft-com:vml" Requires="v">
                <p:oleObj spid="_x0000_s190442" name="Equation" r:id="rId66" imgW="533160" imgH="203040" progId="Equation.DSMT4">
                  <p:embed/>
                </p:oleObj>
              </mc:Choice>
              <mc:Fallback>
                <p:oleObj name="Equation" r:id="rId66" imgW="533160" imgH="203040" progId="Equation.DSMT4">
                  <p:embed/>
                  <p:pic>
                    <p:nvPicPr>
                      <p:cNvPr id="161" name="Object 87">
                        <a:extLst>
                          <a:ext uri="{FF2B5EF4-FFF2-40B4-BE49-F238E27FC236}">
                            <a16:creationId xmlns:a16="http://schemas.microsoft.com/office/drawing/2014/main" id="{BC4F0933-1D8A-4641-9CB6-4C266E71A84C}"/>
                          </a:ext>
                        </a:extLst>
                      </p:cNvPr>
                      <p:cNvPicPr>
                        <a:picLocks noChangeAspect="1" noChangeArrowheads="1"/>
                      </p:cNvPicPr>
                      <p:nvPr/>
                    </p:nvPicPr>
                    <p:blipFill>
                      <a:blip r:embed="rId67"/>
                      <a:srcRect/>
                      <a:stretch>
                        <a:fillRect/>
                      </a:stretch>
                    </p:blipFill>
                    <p:spPr bwMode="auto">
                      <a:xfrm>
                        <a:off x="7630976" y="6279214"/>
                        <a:ext cx="1403350" cy="523875"/>
                      </a:xfrm>
                      <a:prstGeom prst="rect">
                        <a:avLst/>
                      </a:prstGeom>
                      <a:noFill/>
                    </p:spPr>
                  </p:pic>
                </p:oleObj>
              </mc:Fallback>
            </mc:AlternateContent>
          </a:graphicData>
        </a:graphic>
      </p:graphicFrame>
      <p:sp>
        <p:nvSpPr>
          <p:cNvPr id="164" name="Rectangle 10">
            <a:extLst>
              <a:ext uri="{FF2B5EF4-FFF2-40B4-BE49-F238E27FC236}">
                <a16:creationId xmlns:a16="http://schemas.microsoft.com/office/drawing/2014/main" id="{52C72C5D-5426-41AC-A5CC-FE83E6C0649A}"/>
              </a:ext>
            </a:extLst>
          </p:cNvPr>
          <p:cNvSpPr>
            <a:spLocks noChangeArrowheads="1"/>
          </p:cNvSpPr>
          <p:nvPr/>
        </p:nvSpPr>
        <p:spPr bwMode="auto">
          <a:xfrm>
            <a:off x="3683387" y="6248062"/>
            <a:ext cx="305724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spcBef>
                <a:spcPct val="0"/>
              </a:spcBef>
            </a:pPr>
            <a:r>
              <a:rPr lang="ja-JP" altLang="en-US" sz="2800" dirty="0">
                <a:solidFill>
                  <a:srgbClr val="000000"/>
                </a:solidFill>
                <a:latin typeface="ＭＳ ゴシック" pitchFamily="49" charset="-128"/>
                <a:ea typeface="ＭＳ ゴシック" pitchFamily="49" charset="-128"/>
                <a:cs typeface="Times New Roman" pitchFamily="18" charset="0"/>
              </a:rPr>
              <a:t>角速度</a:t>
            </a:r>
            <a:r>
              <a:rPr lang="en-US" altLang="ja-JP" sz="2800" dirty="0">
                <a:solidFill>
                  <a:srgbClr val="000000"/>
                </a:solidFill>
                <a:latin typeface="ＭＳ ゴシック" pitchFamily="49" charset="-128"/>
                <a:ea typeface="ＭＳ ゴシック" pitchFamily="49" charset="-128"/>
                <a:cs typeface="Times New Roman" pitchFamily="18" charset="0"/>
              </a:rPr>
              <a:t>=</a:t>
            </a:r>
            <a:r>
              <a:rPr lang="ja-JP" altLang="en-US" sz="2800" dirty="0">
                <a:solidFill>
                  <a:srgbClr val="000000"/>
                </a:solidFill>
                <a:latin typeface="ＭＳ ゴシック" pitchFamily="49" charset="-128"/>
                <a:ea typeface="ＭＳ ゴシック" pitchFamily="49" charset="-128"/>
                <a:cs typeface="Times New Roman" pitchFamily="18" charset="0"/>
              </a:rPr>
              <a:t>速度</a:t>
            </a:r>
            <a:r>
              <a:rPr lang="en-US" altLang="ja-JP" sz="2800" dirty="0">
                <a:solidFill>
                  <a:srgbClr val="000000"/>
                </a:solidFill>
                <a:latin typeface="ＭＳ ゴシック" pitchFamily="49" charset="-128"/>
                <a:ea typeface="ＭＳ ゴシック" pitchFamily="49" charset="-128"/>
                <a:cs typeface="Times New Roman" pitchFamily="18" charset="0"/>
              </a:rPr>
              <a:t>/</a:t>
            </a:r>
            <a:r>
              <a:rPr lang="ja-JP" altLang="en-US" sz="2800" dirty="0">
                <a:solidFill>
                  <a:srgbClr val="000000"/>
                </a:solidFill>
                <a:latin typeface="ＭＳ ゴシック" pitchFamily="49" charset="-128"/>
                <a:ea typeface="ＭＳ ゴシック" pitchFamily="49" charset="-128"/>
                <a:cs typeface="Times New Roman" pitchFamily="18" charset="0"/>
              </a:rPr>
              <a:t>半径</a:t>
            </a:r>
          </a:p>
        </p:txBody>
      </p:sp>
      <p:sp>
        <p:nvSpPr>
          <p:cNvPr id="102" name="Rectangle 28">
            <a:extLst>
              <a:ext uri="{FF2B5EF4-FFF2-40B4-BE49-F238E27FC236}">
                <a16:creationId xmlns:a16="http://schemas.microsoft.com/office/drawing/2014/main" id="{A21DE03A-9300-4FF7-A69B-E78C4E36AA8A}"/>
              </a:ext>
            </a:extLst>
          </p:cNvPr>
          <p:cNvSpPr>
            <a:spLocks noChangeArrowheads="1"/>
          </p:cNvSpPr>
          <p:nvPr/>
        </p:nvSpPr>
        <p:spPr bwMode="auto">
          <a:xfrm>
            <a:off x="6723551" y="4751122"/>
            <a:ext cx="2284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lvl="0" eaLnBrk="1" hangingPunct="1">
              <a:spcBef>
                <a:spcPct val="10000"/>
              </a:spcBef>
            </a:pPr>
            <a:r>
              <a:rPr kumimoji="1" lang="en-US" altLang="ja-JP" sz="2400" b="0" i="0" u="none" strike="noStrike" kern="1200" cap="none" spc="0" normalizeH="0" baseline="0" noProof="0" dirty="0">
                <a:ln>
                  <a:noFill/>
                </a:ln>
                <a:solidFill>
                  <a:schemeClr val="accent1">
                    <a:lumMod val="75000"/>
                  </a:schemeClr>
                </a:solidFill>
                <a:effectLst/>
                <a:uLnTx/>
                <a:uFillTx/>
                <a:latin typeface="Times New Roman" pitchFamily="18" charset="0"/>
                <a:ea typeface="ＭＳ ゴシック" pitchFamily="49" charset="-128"/>
                <a:cs typeface="Times New Roman" pitchFamily="18" charset="0"/>
              </a:rPr>
              <a:t>(</a:t>
            </a:r>
            <a:r>
              <a:rPr lang="en-US" altLang="ja-JP" sz="2400" i="1" dirty="0">
                <a:solidFill>
                  <a:schemeClr val="accent1">
                    <a:lumMod val="75000"/>
                  </a:schemeClr>
                </a:solidFill>
                <a:latin typeface="Bookman Old Style" pitchFamily="18" charset="0"/>
                <a:ea typeface="ＭＳ ゴシック" pitchFamily="49" charset="-128"/>
                <a:cs typeface="Times New Roman" pitchFamily="18" charset="0"/>
              </a:rPr>
              <a:t>T</a:t>
            </a:r>
            <a:r>
              <a:rPr lang="en-US" altLang="ja-JP" sz="2400" dirty="0">
                <a:solidFill>
                  <a:schemeClr val="accent1">
                    <a:lumMod val="75000"/>
                  </a:schemeClr>
                </a:solidFill>
                <a:ea typeface="ＭＳ ゴシック" pitchFamily="49" charset="-128"/>
                <a:cs typeface="Times New Roman" pitchFamily="18" charset="0"/>
              </a:rPr>
              <a:t> </a:t>
            </a:r>
            <a:r>
              <a:rPr lang="ja-JP" altLang="en-US" sz="2400" dirty="0">
                <a:solidFill>
                  <a:schemeClr val="accent1">
                    <a:lumMod val="75000"/>
                  </a:schemeClr>
                </a:solidFill>
                <a:ea typeface="ＭＳ ゴシック" pitchFamily="49" charset="-128"/>
                <a:cs typeface="Times New Roman" pitchFamily="18" charset="0"/>
              </a:rPr>
              <a:t>と</a:t>
            </a:r>
            <a:r>
              <a:rPr lang="en-US" altLang="ja-JP" sz="2400" i="1" dirty="0">
                <a:solidFill>
                  <a:schemeClr val="accent1">
                    <a:lumMod val="75000"/>
                  </a:schemeClr>
                </a:solidFill>
                <a:latin typeface="Symbol" panose="05050102010706020507" pitchFamily="18" charset="2"/>
                <a:ea typeface="ＭＳ ゴシック" pitchFamily="49" charset="-128"/>
                <a:cs typeface="Times New Roman" pitchFamily="18" charset="0"/>
              </a:rPr>
              <a:t>q</a:t>
            </a:r>
            <a:r>
              <a:rPr lang="ja-JP" altLang="en-US" sz="2400" dirty="0">
                <a:solidFill>
                  <a:schemeClr val="accent1">
                    <a:lumMod val="75000"/>
                  </a:schemeClr>
                </a:solidFill>
                <a:ea typeface="ＭＳ ゴシック" pitchFamily="49" charset="-128"/>
                <a:cs typeface="Times New Roman" pitchFamily="18" charset="0"/>
              </a:rPr>
              <a:t>を消去</a:t>
            </a:r>
            <a:r>
              <a:rPr kumimoji="1" lang="en-US" altLang="ja-JP" sz="2400" b="0" i="0" u="none" strike="noStrike" kern="1200" cap="none" spc="0" normalizeH="0" baseline="0" noProof="0" dirty="0">
                <a:ln>
                  <a:noFill/>
                </a:ln>
                <a:solidFill>
                  <a:schemeClr val="accent1">
                    <a:lumMod val="75000"/>
                  </a:schemeClr>
                </a:solidFill>
                <a:effectLst/>
                <a:uLnTx/>
                <a:uFillTx/>
                <a:latin typeface="Times New Roman" pitchFamily="18" charset="0"/>
                <a:ea typeface="ＭＳ ゴシック" pitchFamily="49" charset="-128"/>
                <a:cs typeface="Times New Roman" pitchFamily="18" charset="0"/>
              </a:rPr>
              <a:t>)</a:t>
            </a:r>
            <a:endParaRPr kumimoji="1" lang="ja-JP" altLang="en-US" sz="2400" b="0" i="0" u="none" strike="noStrike" kern="1200" cap="none" spc="0" normalizeH="0" baseline="0" noProof="0" dirty="0">
              <a:ln>
                <a:noFill/>
              </a:ln>
              <a:solidFill>
                <a:schemeClr val="accent1">
                  <a:lumMod val="75000"/>
                </a:schemeClr>
              </a:solidFill>
              <a:effectLst/>
              <a:uLnTx/>
              <a:uFillTx/>
              <a:latin typeface="Times New Roman" pitchFamily="18" charset="0"/>
              <a:ea typeface="ＭＳ ゴシック" pitchFamily="49" charset="-128"/>
              <a:cs typeface="Times New Roman" pitchFamily="18" charset="0"/>
            </a:endParaRPr>
          </a:p>
        </p:txBody>
      </p:sp>
      <p:graphicFrame>
        <p:nvGraphicFramePr>
          <p:cNvPr id="75" name="Object 17">
            <a:extLst>
              <a:ext uri="{FF2B5EF4-FFF2-40B4-BE49-F238E27FC236}">
                <a16:creationId xmlns:a16="http://schemas.microsoft.com/office/drawing/2014/main" id="{40BC295A-B1AC-482B-B12A-125DDCBCD9D3}"/>
              </a:ext>
            </a:extLst>
          </p:cNvPr>
          <p:cNvGraphicFramePr>
            <a:graphicFrameLocks noChangeAspect="1"/>
          </p:cNvGraphicFramePr>
          <p:nvPr/>
        </p:nvGraphicFramePr>
        <p:xfrm>
          <a:off x="7648575" y="3090863"/>
          <a:ext cx="717550" cy="417512"/>
        </p:xfrm>
        <a:graphic>
          <a:graphicData uri="http://schemas.openxmlformats.org/presentationml/2006/ole">
            <mc:AlternateContent xmlns:mc="http://schemas.openxmlformats.org/markup-compatibility/2006">
              <mc:Choice xmlns:v="urn:schemas-microsoft-com:vml" Requires="v">
                <p:oleObj spid="_x0000_s190443" name="Equation" r:id="rId68" imgW="266400" imgH="164880" progId="Equation.DSMT4">
                  <p:embed/>
                </p:oleObj>
              </mc:Choice>
              <mc:Fallback>
                <p:oleObj name="Equation" r:id="rId68" imgW="266400" imgH="164880" progId="Equation.DSMT4">
                  <p:embed/>
                  <p:pic>
                    <p:nvPicPr>
                      <p:cNvPr id="75" name="Object 17">
                        <a:extLst>
                          <a:ext uri="{FF2B5EF4-FFF2-40B4-BE49-F238E27FC236}">
                            <a16:creationId xmlns:a16="http://schemas.microsoft.com/office/drawing/2014/main" id="{40BC295A-B1AC-482B-B12A-125DDCBCD9D3}"/>
                          </a:ext>
                        </a:extLst>
                      </p:cNvPr>
                      <p:cNvPicPr>
                        <a:picLocks noChangeAspect="1" noChangeArrowheads="1"/>
                      </p:cNvPicPr>
                      <p:nvPr/>
                    </p:nvPicPr>
                    <p:blipFill>
                      <a:blip r:embed="rId69"/>
                      <a:srcRect/>
                      <a:stretch>
                        <a:fillRect/>
                      </a:stretch>
                    </p:blipFill>
                    <p:spPr bwMode="auto">
                      <a:xfrm>
                        <a:off x="7648575" y="3090863"/>
                        <a:ext cx="717550" cy="4175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6" name="Object 19">
            <a:extLst>
              <a:ext uri="{FF2B5EF4-FFF2-40B4-BE49-F238E27FC236}">
                <a16:creationId xmlns:a16="http://schemas.microsoft.com/office/drawing/2014/main" id="{C4028BC0-05D9-44A7-B75A-06793F307D7F}"/>
              </a:ext>
            </a:extLst>
          </p:cNvPr>
          <p:cNvGraphicFramePr>
            <a:graphicFrameLocks noChangeAspect="1"/>
          </p:cNvGraphicFramePr>
          <p:nvPr/>
        </p:nvGraphicFramePr>
        <p:xfrm>
          <a:off x="8328025" y="2157413"/>
          <a:ext cx="411163" cy="419100"/>
        </p:xfrm>
        <a:graphic>
          <a:graphicData uri="http://schemas.openxmlformats.org/presentationml/2006/ole">
            <mc:AlternateContent xmlns:mc="http://schemas.openxmlformats.org/markup-compatibility/2006">
              <mc:Choice xmlns:v="urn:schemas-microsoft-com:vml" Requires="v">
                <p:oleObj spid="_x0000_s190444" name="Equation" r:id="rId70" imgW="152280" imgH="164880" progId="Equation.DSMT4">
                  <p:embed/>
                </p:oleObj>
              </mc:Choice>
              <mc:Fallback>
                <p:oleObj name="Equation" r:id="rId70" imgW="152280" imgH="164880" progId="Equation.DSMT4">
                  <p:embed/>
                  <p:pic>
                    <p:nvPicPr>
                      <p:cNvPr id="76" name="Object 19">
                        <a:extLst>
                          <a:ext uri="{FF2B5EF4-FFF2-40B4-BE49-F238E27FC236}">
                            <a16:creationId xmlns:a16="http://schemas.microsoft.com/office/drawing/2014/main" id="{C4028BC0-05D9-44A7-B75A-06793F307D7F}"/>
                          </a:ext>
                        </a:extLst>
                      </p:cNvPr>
                      <p:cNvPicPr>
                        <a:picLocks noChangeAspect="1" noChangeArrowheads="1"/>
                      </p:cNvPicPr>
                      <p:nvPr/>
                    </p:nvPicPr>
                    <p:blipFill>
                      <a:blip r:embed="rId71"/>
                      <a:srcRect/>
                      <a:stretch>
                        <a:fillRect/>
                      </a:stretch>
                    </p:blipFill>
                    <p:spPr bwMode="auto">
                      <a:xfrm>
                        <a:off x="8328025" y="2157413"/>
                        <a:ext cx="411163"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98788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7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8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8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83"/>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8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8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8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4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8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88"/>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89"/>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92"/>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9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21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12"/>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13"/>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14"/>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215"/>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1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22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216"/>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217"/>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219"/>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221"/>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99"/>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104"/>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102"/>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101"/>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233"/>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234"/>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235"/>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239"/>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nodeType="clickEffect">
                                  <p:stCondLst>
                                    <p:cond delay="0"/>
                                  </p:stCondLst>
                                  <p:childTnLst>
                                    <p:set>
                                      <p:cBhvr>
                                        <p:cTn id="100" dur="1" fill="hold">
                                          <p:stCondLst>
                                            <p:cond delay="0"/>
                                          </p:stCondLst>
                                        </p:cTn>
                                        <p:tgtEl>
                                          <p:spTgt spid="237"/>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nodeType="clickEffect">
                                  <p:stCondLst>
                                    <p:cond delay="0"/>
                                  </p:stCondLst>
                                  <p:childTnLst>
                                    <p:set>
                                      <p:cBhvr>
                                        <p:cTn id="104" dur="1" fill="hold">
                                          <p:stCondLst>
                                            <p:cond delay="0"/>
                                          </p:stCondLst>
                                        </p:cTn>
                                        <p:tgtEl>
                                          <p:spTgt spid="111"/>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112"/>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113"/>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120"/>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119"/>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nodeType="clickEffect">
                                  <p:stCondLst>
                                    <p:cond delay="0"/>
                                  </p:stCondLst>
                                  <p:childTnLst>
                                    <p:set>
                                      <p:cBhvr>
                                        <p:cTn id="118" dur="1" fill="hold">
                                          <p:stCondLst>
                                            <p:cond delay="0"/>
                                          </p:stCondLst>
                                        </p:cTn>
                                        <p:tgtEl>
                                          <p:spTgt spid="121"/>
                                        </p:tgtEl>
                                        <p:attrNameLst>
                                          <p:attrName>style.visibility</p:attrName>
                                        </p:attrNameLst>
                                      </p:cBhvr>
                                      <p:to>
                                        <p:strVal val="visible"/>
                                      </p:to>
                                    </p:set>
                                  </p:childTnLst>
                                </p:cTn>
                              </p:par>
                              <p:par>
                                <p:cTn id="119" presetID="1" presetClass="entr" presetSubtype="0" fill="hold" nodeType="withEffect">
                                  <p:stCondLst>
                                    <p:cond delay="0"/>
                                  </p:stCondLst>
                                  <p:childTnLst>
                                    <p:set>
                                      <p:cBhvr>
                                        <p:cTn id="120" dur="1" fill="hold">
                                          <p:stCondLst>
                                            <p:cond delay="0"/>
                                          </p:stCondLst>
                                        </p:cTn>
                                        <p:tgtEl>
                                          <p:spTgt spid="122"/>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123"/>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125"/>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ID="1" presetClass="entr" presetSubtype="0" fill="hold" nodeType="clickEffect">
                                  <p:stCondLst>
                                    <p:cond delay="0"/>
                                  </p:stCondLst>
                                  <p:childTnLst>
                                    <p:set>
                                      <p:cBhvr>
                                        <p:cTn id="128" dur="1" fill="hold">
                                          <p:stCondLst>
                                            <p:cond delay="0"/>
                                          </p:stCondLst>
                                        </p:cTn>
                                        <p:tgtEl>
                                          <p:spTgt spid="124"/>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nodeType="clickEffect">
                                  <p:stCondLst>
                                    <p:cond delay="0"/>
                                  </p:stCondLst>
                                  <p:childTnLst>
                                    <p:set>
                                      <p:cBhvr>
                                        <p:cTn id="132" dur="1" fill="hold">
                                          <p:stCondLst>
                                            <p:cond delay="0"/>
                                          </p:stCondLst>
                                        </p:cTn>
                                        <p:tgtEl>
                                          <p:spTgt spid="126"/>
                                        </p:tgtEl>
                                        <p:attrNameLst>
                                          <p:attrName>style.visibility</p:attrName>
                                        </p:attrNameLst>
                                      </p:cBhvr>
                                      <p:to>
                                        <p:strVal val="visible"/>
                                      </p:to>
                                    </p:set>
                                  </p:childTnLst>
                                </p:cTn>
                              </p:par>
                              <p:par>
                                <p:cTn id="133" presetID="1" presetClass="entr" presetSubtype="0" fill="hold" nodeType="withEffect">
                                  <p:stCondLst>
                                    <p:cond delay="0"/>
                                  </p:stCondLst>
                                  <p:childTnLst>
                                    <p:set>
                                      <p:cBhvr>
                                        <p:cTn id="134" dur="1" fill="hold">
                                          <p:stCondLst>
                                            <p:cond delay="0"/>
                                          </p:stCondLst>
                                        </p:cTn>
                                        <p:tgtEl>
                                          <p:spTgt spid="127"/>
                                        </p:tgtEl>
                                        <p:attrNameLst>
                                          <p:attrName>style.visibility</p:attrName>
                                        </p:attrNameLst>
                                      </p:cBhvr>
                                      <p:to>
                                        <p:strVal val="visible"/>
                                      </p:to>
                                    </p:set>
                                  </p:childTnLst>
                                </p:cTn>
                              </p:par>
                              <p:par>
                                <p:cTn id="135" presetID="1" presetClass="entr" presetSubtype="0" fill="hold" grpId="0" nodeType="withEffect">
                                  <p:stCondLst>
                                    <p:cond delay="0"/>
                                  </p:stCondLst>
                                  <p:childTnLst>
                                    <p:set>
                                      <p:cBhvr>
                                        <p:cTn id="136" dur="1" fill="hold">
                                          <p:stCondLst>
                                            <p:cond delay="0"/>
                                          </p:stCondLst>
                                        </p:cTn>
                                        <p:tgtEl>
                                          <p:spTgt spid="159"/>
                                        </p:tgtEl>
                                        <p:attrNameLst>
                                          <p:attrName>style.visibility</p:attrName>
                                        </p:attrNameLst>
                                      </p:cBhvr>
                                      <p:to>
                                        <p:strVal val="visible"/>
                                      </p:to>
                                    </p:set>
                                  </p:childTnLst>
                                </p:cTn>
                              </p:par>
                              <p:par>
                                <p:cTn id="137" presetID="1" presetClass="entr" presetSubtype="0" fill="hold" grpId="0" nodeType="withEffect">
                                  <p:stCondLst>
                                    <p:cond delay="0"/>
                                  </p:stCondLst>
                                  <p:childTnLst>
                                    <p:set>
                                      <p:cBhvr>
                                        <p:cTn id="138" dur="1" fill="hold">
                                          <p:stCondLst>
                                            <p:cond delay="0"/>
                                          </p:stCondLst>
                                        </p:cTn>
                                        <p:tgtEl>
                                          <p:spTgt spid="164"/>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nodeType="clickEffect">
                                  <p:stCondLst>
                                    <p:cond delay="0"/>
                                  </p:stCondLst>
                                  <p:childTnLst>
                                    <p:set>
                                      <p:cBhvr>
                                        <p:cTn id="142" dur="1" fill="hold">
                                          <p:stCondLst>
                                            <p:cond delay="0"/>
                                          </p:stCondLst>
                                        </p:cTn>
                                        <p:tgtEl>
                                          <p:spTgt spid="1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 grpId="0"/>
      <p:bldP spid="145" grpId="0"/>
      <p:bldP spid="147" grpId="0"/>
      <p:bldP spid="180" grpId="0" animBg="1"/>
      <p:bldP spid="187" grpId="0" animBg="1"/>
      <p:bldP spid="212" grpId="0"/>
      <p:bldP spid="214" grpId="0"/>
      <p:bldP spid="218" grpId="0" animBg="1"/>
      <p:bldP spid="219" grpId="0" animBg="1"/>
      <p:bldP spid="235" grpId="0" animBg="1"/>
      <p:bldP spid="239" grpId="0"/>
      <p:bldP spid="99" grpId="0" animBg="1"/>
      <p:bldP spid="113" grpId="0" animBg="1"/>
      <p:bldP spid="120" grpId="0"/>
      <p:bldP spid="123" grpId="0" animBg="1"/>
      <p:bldP spid="125" grpId="0"/>
      <p:bldP spid="159" grpId="0" animBg="1"/>
      <p:bldP spid="164" grpId="0"/>
      <p:bldP spid="10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46">
            <a:extLst>
              <a:ext uri="{FF2B5EF4-FFF2-40B4-BE49-F238E27FC236}">
                <a16:creationId xmlns:a16="http://schemas.microsoft.com/office/drawing/2014/main" id="{21F8D996-2C2D-42EE-B0E2-566E3E19318D}"/>
              </a:ext>
            </a:extLst>
          </p:cNvPr>
          <p:cNvSpPr>
            <a:spLocks noChangeArrowheads="1"/>
          </p:cNvSpPr>
          <p:nvPr/>
        </p:nvSpPr>
        <p:spPr bwMode="auto">
          <a:xfrm>
            <a:off x="14278" y="6272409"/>
            <a:ext cx="9129722" cy="585591"/>
          </a:xfrm>
          <a:prstGeom prst="rect">
            <a:avLst/>
          </a:prstGeom>
          <a:solidFill>
            <a:srgbClr val="FFF0E6"/>
          </a:solidFill>
          <a:ln w="9525">
            <a:solidFill>
              <a:srgbClr val="FFE6E6"/>
            </a:solidFill>
            <a:miter lim="800000"/>
            <a:headEnd/>
            <a:tailEnd/>
          </a:ln>
          <a:effectLst>
            <a:outerShdw blurRad="50800" dist="38100" dir="2700000" algn="tl" rotWithShape="0">
              <a:prstClr val="black">
                <a:alpha val="40000"/>
              </a:prstClr>
            </a:outerShdw>
          </a:effec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14" name="Oval 2">
            <a:extLst>
              <a:ext uri="{FF2B5EF4-FFF2-40B4-BE49-F238E27FC236}">
                <a16:creationId xmlns:a16="http://schemas.microsoft.com/office/drawing/2014/main" id="{9A451F34-4923-48AB-8C78-26A87826DD3A}"/>
              </a:ext>
            </a:extLst>
          </p:cNvPr>
          <p:cNvSpPr>
            <a:spLocks noChangeArrowheads="1"/>
          </p:cNvSpPr>
          <p:nvPr/>
        </p:nvSpPr>
        <p:spPr bwMode="auto">
          <a:xfrm>
            <a:off x="7318153" y="1965139"/>
            <a:ext cx="1384297" cy="1423987"/>
          </a:xfrm>
          <a:prstGeom prst="ellipse">
            <a:avLst/>
          </a:prstGeom>
          <a:solidFill>
            <a:schemeClr val="accent1">
              <a:lumMod val="20000"/>
              <a:lumOff val="80000"/>
            </a:schemeClr>
          </a:solidFill>
          <a:ln w="76200">
            <a:solidFill>
              <a:schemeClr val="accent1"/>
            </a:solidFill>
            <a:round/>
            <a:headEnd/>
            <a:tailEnd/>
          </a:ln>
        </p:spPr>
        <p:txBody>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
        <p:nvSpPr>
          <p:cNvPr id="116" name="Rectangle 5">
            <a:extLst>
              <a:ext uri="{FF2B5EF4-FFF2-40B4-BE49-F238E27FC236}">
                <a16:creationId xmlns:a16="http://schemas.microsoft.com/office/drawing/2014/main" id="{6F176A5F-B0D2-4022-B2BE-0EF0FC08C418}"/>
              </a:ext>
            </a:extLst>
          </p:cNvPr>
          <p:cNvSpPr>
            <a:spLocks noChangeArrowheads="1"/>
          </p:cNvSpPr>
          <p:nvPr/>
        </p:nvSpPr>
        <p:spPr bwMode="auto">
          <a:xfrm>
            <a:off x="11740" y="3819269"/>
            <a:ext cx="14508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
        <p:nvSpPr>
          <p:cNvPr id="117" name="Line 7">
            <a:extLst>
              <a:ext uri="{FF2B5EF4-FFF2-40B4-BE49-F238E27FC236}">
                <a16:creationId xmlns:a16="http://schemas.microsoft.com/office/drawing/2014/main" id="{5E72CBB4-92DD-4D54-9044-383263DC9CAC}"/>
              </a:ext>
            </a:extLst>
          </p:cNvPr>
          <p:cNvSpPr>
            <a:spLocks noChangeShapeType="1"/>
          </p:cNvSpPr>
          <p:nvPr/>
        </p:nvSpPr>
        <p:spPr bwMode="auto">
          <a:xfrm>
            <a:off x="8208531" y="787079"/>
            <a:ext cx="0" cy="1866734"/>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
        <p:nvSpPr>
          <p:cNvPr id="142" name="Line 23">
            <a:extLst>
              <a:ext uri="{FF2B5EF4-FFF2-40B4-BE49-F238E27FC236}">
                <a16:creationId xmlns:a16="http://schemas.microsoft.com/office/drawing/2014/main" id="{5B13D500-2C3C-4BD2-AB92-3A5CE1BE4611}"/>
              </a:ext>
            </a:extLst>
          </p:cNvPr>
          <p:cNvSpPr>
            <a:spLocks noChangeShapeType="1"/>
          </p:cNvSpPr>
          <p:nvPr/>
        </p:nvSpPr>
        <p:spPr bwMode="auto">
          <a:xfrm flipH="1">
            <a:off x="8886798" y="1315484"/>
            <a:ext cx="0" cy="2847522"/>
          </a:xfrm>
          <a:prstGeom prst="line">
            <a:avLst/>
          </a:prstGeom>
          <a:noFill/>
          <a:ln w="28575">
            <a:solidFill>
              <a:srgbClr val="000000"/>
            </a:solidFill>
            <a:round/>
            <a:headEnd/>
            <a:tailEnd type="arrow"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
        <p:nvSpPr>
          <p:cNvPr id="145" name="Rectangle 29">
            <a:extLst>
              <a:ext uri="{FF2B5EF4-FFF2-40B4-BE49-F238E27FC236}">
                <a16:creationId xmlns:a16="http://schemas.microsoft.com/office/drawing/2014/main" id="{88EF4EBC-F8BD-4832-8562-A0A00017F3C5}"/>
              </a:ext>
            </a:extLst>
          </p:cNvPr>
          <p:cNvSpPr>
            <a:spLocks noChangeArrowheads="1"/>
          </p:cNvSpPr>
          <p:nvPr/>
        </p:nvSpPr>
        <p:spPr bwMode="auto">
          <a:xfrm>
            <a:off x="620953" y="2477000"/>
            <a:ext cx="469391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lvl="0" eaLnBrk="1" hangingPunct="1">
              <a:spcBef>
                <a:spcPct val="0"/>
              </a:spcBef>
            </a:pPr>
            <a:r>
              <a:rPr lang="ja-JP" altLang="en-US" sz="2800" dirty="0">
                <a:solidFill>
                  <a:srgbClr val="000000"/>
                </a:solidFill>
              </a:rPr>
              <a:t>時刻</a:t>
            </a:r>
            <a:r>
              <a:rPr lang="en-US" altLang="ja-JP" sz="2800" i="1" dirty="0">
                <a:solidFill>
                  <a:srgbClr val="000000"/>
                </a:solidFill>
                <a:latin typeface="Bookman Old Style" pitchFamily="18" charset="0"/>
                <a:ea typeface="ＭＳ ゴシック" pitchFamily="49" charset="-128"/>
                <a:cs typeface="Times New Roman" pitchFamily="18" charset="0"/>
              </a:rPr>
              <a:t>t</a:t>
            </a:r>
            <a:r>
              <a:rPr lang="ja-JP" altLang="en-US" sz="2800" dirty="0">
                <a:solidFill>
                  <a:srgbClr val="000000"/>
                </a:solidFill>
              </a:rPr>
              <a:t>における高さは</a:t>
            </a:r>
            <a:r>
              <a:rPr lang="en-US" altLang="ja-JP" sz="2800" i="1" dirty="0">
                <a:solidFill>
                  <a:srgbClr val="000000"/>
                </a:solidFill>
                <a:latin typeface="Bookman Old Style" pitchFamily="18" charset="0"/>
                <a:ea typeface="ＭＳ ゴシック" pitchFamily="49" charset="-128"/>
                <a:cs typeface="Times New Roman" pitchFamily="18" charset="0"/>
              </a:rPr>
              <a:t> </a:t>
            </a:r>
            <a:r>
              <a:rPr lang="en-US" altLang="ja-JP" sz="2800" dirty="0">
                <a:solidFill>
                  <a:srgbClr val="000000"/>
                </a:solidFill>
              </a:rPr>
              <a:t>(</a:t>
            </a:r>
            <a:r>
              <a:rPr lang="en-US" altLang="ja-JP" sz="2800" i="1" dirty="0">
                <a:solidFill>
                  <a:srgbClr val="000000"/>
                </a:solidFill>
                <a:latin typeface="Bookman Old Style" pitchFamily="18" charset="0"/>
                <a:ea typeface="ＭＳ ゴシック" pitchFamily="49" charset="-128"/>
                <a:cs typeface="Times New Roman" pitchFamily="18" charset="0"/>
              </a:rPr>
              <a:t>h</a:t>
            </a:r>
            <a:r>
              <a:rPr lang="en-US" altLang="ja-JP" sz="2800" dirty="0">
                <a:solidFill>
                  <a:srgbClr val="000000"/>
                </a:solidFill>
                <a:latin typeface="Symbol" panose="05050102010706020507" pitchFamily="18" charset="2"/>
                <a:ea typeface="ＭＳ ゴシック" pitchFamily="49" charset="-128"/>
                <a:cs typeface="Times New Roman" pitchFamily="18" charset="0"/>
              </a:rPr>
              <a:t>-</a:t>
            </a:r>
            <a:r>
              <a:rPr lang="en-US" altLang="ja-JP" sz="2800" i="1" dirty="0">
                <a:solidFill>
                  <a:srgbClr val="000000"/>
                </a:solidFill>
                <a:latin typeface="Bookman Old Style" pitchFamily="18" charset="0"/>
                <a:ea typeface="ＭＳ ゴシック" pitchFamily="49" charset="-128"/>
                <a:cs typeface="Times New Roman" pitchFamily="18" charset="0"/>
              </a:rPr>
              <a:t>x</a:t>
            </a:r>
            <a:r>
              <a:rPr lang="en-US" altLang="ja-JP" sz="2800" dirty="0">
                <a:solidFill>
                  <a:srgbClr val="000000"/>
                </a:solidFill>
              </a:rPr>
              <a:t>)</a:t>
            </a:r>
            <a:r>
              <a:rPr kumimoji="1" lang="ja-JP" altLang="en-US" sz="2800" b="0"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Times New Roman" pitchFamily="18" charset="0"/>
              </a:rPr>
              <a:t>　</a:t>
            </a:r>
          </a:p>
        </p:txBody>
      </p:sp>
      <p:graphicFrame>
        <p:nvGraphicFramePr>
          <p:cNvPr id="179" name="Object 30">
            <a:extLst>
              <a:ext uri="{FF2B5EF4-FFF2-40B4-BE49-F238E27FC236}">
                <a16:creationId xmlns:a16="http://schemas.microsoft.com/office/drawing/2014/main" id="{A0F7BDDC-CF8A-4A56-84EC-77767A5328E5}"/>
              </a:ext>
            </a:extLst>
          </p:cNvPr>
          <p:cNvGraphicFramePr>
            <a:graphicFrameLocks noChangeAspect="1"/>
          </p:cNvGraphicFramePr>
          <p:nvPr/>
        </p:nvGraphicFramePr>
        <p:xfrm>
          <a:off x="2854990" y="3167851"/>
          <a:ext cx="259840" cy="261149"/>
        </p:xfrm>
        <a:graphic>
          <a:graphicData uri="http://schemas.openxmlformats.org/presentationml/2006/ole">
            <mc:AlternateContent xmlns:mc="http://schemas.openxmlformats.org/markup-compatibility/2006">
              <mc:Choice xmlns:v="urn:schemas-microsoft-com:vml" Requires="v">
                <p:oleObj spid="_x0000_s199010" name="数式" r:id="rId3" imgW="126720" imgH="101520" progId="Equation.3">
                  <p:embed/>
                </p:oleObj>
              </mc:Choice>
              <mc:Fallback>
                <p:oleObj name="数式" r:id="rId3" imgW="126720" imgH="101520" progId="Equation.3">
                  <p:embed/>
                  <p:pic>
                    <p:nvPicPr>
                      <p:cNvPr id="179" name="Object 30">
                        <a:extLst>
                          <a:ext uri="{FF2B5EF4-FFF2-40B4-BE49-F238E27FC236}">
                            <a16:creationId xmlns:a16="http://schemas.microsoft.com/office/drawing/2014/main" id="{A0F7BDDC-CF8A-4A56-84EC-77767A5328E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4990" y="3167851"/>
                        <a:ext cx="259840" cy="261149"/>
                      </a:xfrm>
                      <a:prstGeom prst="rect">
                        <a:avLst/>
                      </a:prstGeom>
                      <a:noFill/>
                    </p:spPr>
                  </p:pic>
                </p:oleObj>
              </mc:Fallback>
            </mc:AlternateContent>
          </a:graphicData>
        </a:graphic>
      </p:graphicFrame>
      <p:sp>
        <p:nvSpPr>
          <p:cNvPr id="180" name="Rectangle 34">
            <a:extLst>
              <a:ext uri="{FF2B5EF4-FFF2-40B4-BE49-F238E27FC236}">
                <a16:creationId xmlns:a16="http://schemas.microsoft.com/office/drawing/2014/main" id="{C1B3FD5B-C280-4D2E-8862-1DA0D18F02D9}"/>
              </a:ext>
            </a:extLst>
          </p:cNvPr>
          <p:cNvSpPr>
            <a:spLocks noChangeArrowheads="1"/>
          </p:cNvSpPr>
          <p:nvPr/>
        </p:nvSpPr>
        <p:spPr bwMode="auto">
          <a:xfrm>
            <a:off x="3191315" y="2952315"/>
            <a:ext cx="3274544" cy="64098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graphicFrame>
        <p:nvGraphicFramePr>
          <p:cNvPr id="197" name="Object 103">
            <a:extLst>
              <a:ext uri="{FF2B5EF4-FFF2-40B4-BE49-F238E27FC236}">
                <a16:creationId xmlns:a16="http://schemas.microsoft.com/office/drawing/2014/main" id="{16B74521-CBAE-4E6E-9B4B-E4B01618DA04}"/>
              </a:ext>
            </a:extLst>
          </p:cNvPr>
          <p:cNvGraphicFramePr>
            <a:graphicFrameLocks noChangeAspect="1"/>
          </p:cNvGraphicFramePr>
          <p:nvPr/>
        </p:nvGraphicFramePr>
        <p:xfrm>
          <a:off x="8500114" y="3931086"/>
          <a:ext cx="376238" cy="354012"/>
        </p:xfrm>
        <a:graphic>
          <a:graphicData uri="http://schemas.openxmlformats.org/presentationml/2006/ole">
            <mc:AlternateContent xmlns:mc="http://schemas.openxmlformats.org/markup-compatibility/2006">
              <mc:Choice xmlns:v="urn:schemas-microsoft-com:vml" Requires="v">
                <p:oleObj spid="_x0000_s199011" name="数式" r:id="rId5" imgW="139700" imgH="139700" progId="Equation.3">
                  <p:embed/>
                </p:oleObj>
              </mc:Choice>
              <mc:Fallback>
                <p:oleObj name="数式" r:id="rId5" imgW="139700" imgH="139700" progId="Equation.3">
                  <p:embed/>
                  <p:pic>
                    <p:nvPicPr>
                      <p:cNvPr id="197" name="Object 103">
                        <a:extLst>
                          <a:ext uri="{FF2B5EF4-FFF2-40B4-BE49-F238E27FC236}">
                            <a16:creationId xmlns:a16="http://schemas.microsoft.com/office/drawing/2014/main" id="{16B74521-CBAE-4E6E-9B4B-E4B01618DA0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00114" y="3931086"/>
                        <a:ext cx="376238" cy="354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3" name="Rectangle 28">
            <a:extLst>
              <a:ext uri="{FF2B5EF4-FFF2-40B4-BE49-F238E27FC236}">
                <a16:creationId xmlns:a16="http://schemas.microsoft.com/office/drawing/2014/main" id="{05425695-5B2E-4E82-9501-6BB327A2C16B}"/>
              </a:ext>
            </a:extLst>
          </p:cNvPr>
          <p:cNvSpPr>
            <a:spLocks noChangeArrowheads="1"/>
          </p:cNvSpPr>
          <p:nvPr/>
        </p:nvSpPr>
        <p:spPr bwMode="auto">
          <a:xfrm>
            <a:off x="9129" y="-8866"/>
            <a:ext cx="123706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800" b="0" i="0" u="none" strike="noStrike" kern="1200" cap="none" spc="0" normalizeH="0" baseline="0" noProof="0" dirty="0">
                <a:ln>
                  <a:noFill/>
                </a:ln>
                <a:solidFill>
                  <a:srgbClr val="0066FF"/>
                </a:solidFill>
                <a:effectLst/>
                <a:uLnTx/>
                <a:uFillTx/>
                <a:latin typeface="Times New Roman" pitchFamily="18" charset="0"/>
                <a:ea typeface="ＭＳ ゴシック" pitchFamily="49" charset="-128"/>
                <a:cs typeface="Times New Roman" pitchFamily="18" charset="0"/>
              </a:rPr>
              <a:t>例</a:t>
            </a:r>
            <a:r>
              <a:rPr kumimoji="1" lang="en-US" altLang="ja-JP" sz="2800" b="0" i="0" u="none" strike="noStrike" kern="1200" cap="none" spc="0" normalizeH="0" baseline="0" noProof="0" dirty="0">
                <a:ln>
                  <a:noFill/>
                </a:ln>
                <a:solidFill>
                  <a:srgbClr val="0066FF"/>
                </a:solidFill>
                <a:effectLst/>
                <a:uLnTx/>
                <a:uFillTx/>
                <a:latin typeface="Times New Roman" pitchFamily="18" charset="0"/>
                <a:ea typeface="ＭＳ ゴシック" pitchFamily="49" charset="-128"/>
                <a:cs typeface="Times New Roman" pitchFamily="18" charset="0"/>
              </a:rPr>
              <a:t>4</a:t>
            </a:r>
            <a:endParaRPr kumimoji="1" lang="ja-JP" altLang="en-US" sz="2800" b="0" i="0" u="none" strike="noStrike" kern="1200" cap="none" spc="0" normalizeH="0" baseline="0" noProof="0" dirty="0">
              <a:ln>
                <a:noFill/>
              </a:ln>
              <a:solidFill>
                <a:srgbClr val="0066FF"/>
              </a:solidFill>
              <a:effectLst/>
              <a:uLnTx/>
              <a:uFillTx/>
              <a:latin typeface="ＭＳ ゴシック" pitchFamily="49" charset="-128"/>
              <a:ea typeface="ＭＳ ゴシック" pitchFamily="49" charset="-128"/>
              <a:cs typeface="Times New Roman" pitchFamily="18" charset="0"/>
            </a:endParaRPr>
          </a:p>
        </p:txBody>
      </p:sp>
      <p:sp>
        <p:nvSpPr>
          <p:cNvPr id="204" name="Rectangle 74">
            <a:extLst>
              <a:ext uri="{FF2B5EF4-FFF2-40B4-BE49-F238E27FC236}">
                <a16:creationId xmlns:a16="http://schemas.microsoft.com/office/drawing/2014/main" id="{85D04F3E-613F-42F7-A93E-979D92904A7A}"/>
              </a:ext>
            </a:extLst>
          </p:cNvPr>
          <p:cNvSpPr>
            <a:spLocks noChangeArrowheads="1"/>
          </p:cNvSpPr>
          <p:nvPr/>
        </p:nvSpPr>
        <p:spPr bwMode="auto">
          <a:xfrm>
            <a:off x="875071" y="0"/>
            <a:ext cx="820853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lvl="0" eaLnBrk="1" hangingPunct="1"/>
            <a:r>
              <a:rPr lang="ja-JP" altLang="en-US" sz="2800" dirty="0">
                <a:solidFill>
                  <a:srgbClr val="000000"/>
                </a:solidFill>
                <a:latin typeface="Bookman Old Style" pitchFamily="18" charset="0"/>
              </a:rPr>
              <a:t>前問</a:t>
            </a:r>
            <a:r>
              <a:rPr kumimoji="1" lang="ja-JP" altLang="en-US" sz="2800" b="0" u="none" strike="noStrike" kern="1200" cap="none" spc="0" normalizeH="0" baseline="0" noProof="0" dirty="0">
                <a:ln>
                  <a:noFill/>
                </a:ln>
                <a:solidFill>
                  <a:srgbClr val="000000"/>
                </a:solidFill>
                <a:effectLst/>
                <a:uLnTx/>
                <a:uFillTx/>
                <a:latin typeface="Bookman Old Style" pitchFamily="18" charset="0"/>
                <a:ea typeface="ＭＳ Ｐゴシック" pitchFamily="50" charset="-128"/>
                <a:cs typeface="+mn-cs"/>
              </a:rPr>
              <a:t>の</a:t>
            </a:r>
            <a:r>
              <a:rPr lang="ja-JP" altLang="en-US" sz="2800" dirty="0">
                <a:solidFill>
                  <a:srgbClr val="000000"/>
                </a:solidFill>
              </a:rPr>
              <a:t>ヨーヨーで初めの高さを</a:t>
            </a:r>
            <a:r>
              <a:rPr lang="en-US" altLang="ja-JP" sz="2800" i="1" dirty="0">
                <a:solidFill>
                  <a:srgbClr val="000000"/>
                </a:solidFill>
                <a:latin typeface="Bookman Old Style" pitchFamily="18" charset="0"/>
                <a:ea typeface="ＭＳ ゴシック" pitchFamily="49" charset="-128"/>
                <a:cs typeface="Times New Roman" pitchFamily="18" charset="0"/>
              </a:rPr>
              <a:t>h</a:t>
            </a:r>
            <a:r>
              <a:rPr lang="ja-JP" altLang="en-US" sz="2800" dirty="0">
                <a:solidFill>
                  <a:srgbClr val="000000"/>
                </a:solidFill>
              </a:rPr>
              <a:t>とする。</a:t>
            </a:r>
            <a:endPar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pitchFamily="50" charset="-128"/>
              <a:cs typeface="+mn-cs"/>
            </a:endParaRPr>
          </a:p>
        </p:txBody>
      </p:sp>
      <p:sp>
        <p:nvSpPr>
          <p:cNvPr id="205" name="Rectangle 75">
            <a:extLst>
              <a:ext uri="{FF2B5EF4-FFF2-40B4-BE49-F238E27FC236}">
                <a16:creationId xmlns:a16="http://schemas.microsoft.com/office/drawing/2014/main" id="{4E1DB8CD-EE56-409F-BA5A-BD6B975F1A99}"/>
              </a:ext>
            </a:extLst>
          </p:cNvPr>
          <p:cNvSpPr>
            <a:spLocks noChangeArrowheads="1"/>
          </p:cNvSpPr>
          <p:nvPr/>
        </p:nvSpPr>
        <p:spPr bwMode="auto">
          <a:xfrm>
            <a:off x="9129" y="468240"/>
            <a:ext cx="802106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lvl="0" eaLnBrk="1" hangingPunct="1">
              <a:spcBef>
                <a:spcPct val="10000"/>
              </a:spcBef>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pitchFamily="50" charset="-128"/>
                <a:cs typeface="+mn-cs"/>
              </a:rPr>
              <a:t>時刻</a:t>
            </a:r>
            <a:r>
              <a:rPr lang="en-US" altLang="ja-JP" sz="2800" i="1" dirty="0">
                <a:solidFill>
                  <a:srgbClr val="000000"/>
                </a:solidFill>
                <a:latin typeface="Bookman Old Style" pitchFamily="18" charset="0"/>
                <a:ea typeface="ＭＳ ゴシック" pitchFamily="49" charset="-128"/>
                <a:cs typeface="Times New Roman" pitchFamily="18" charset="0"/>
              </a:rPr>
              <a:t>t</a:t>
            </a: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pitchFamily="50" charset="-128"/>
                <a:cs typeface="+mn-cs"/>
              </a:rPr>
              <a:t>における</a:t>
            </a:r>
            <a:r>
              <a:rPr lang="ja-JP" altLang="en-US" sz="2800" dirty="0">
                <a:solidFill>
                  <a:srgbClr val="000000"/>
                </a:solidFill>
              </a:rPr>
              <a:t>ヨーヨーの位置エネルギー</a:t>
            </a:r>
            <a:r>
              <a:rPr lang="en-US" altLang="ja-JP" sz="2800" i="1" dirty="0">
                <a:solidFill>
                  <a:srgbClr val="000000"/>
                </a:solidFill>
                <a:latin typeface="Bookman Old Style" pitchFamily="18" charset="0"/>
                <a:ea typeface="ＭＳ ゴシック" pitchFamily="49" charset="-128"/>
                <a:cs typeface="Times New Roman" pitchFamily="18" charset="0"/>
              </a:rPr>
              <a:t>U</a:t>
            </a:r>
            <a:endPar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pitchFamily="50" charset="-128"/>
              <a:cs typeface="+mn-cs"/>
            </a:endParaRPr>
          </a:p>
        </p:txBody>
      </p:sp>
      <p:sp>
        <p:nvSpPr>
          <p:cNvPr id="208" name="Rectangle 27">
            <a:extLst>
              <a:ext uri="{FF2B5EF4-FFF2-40B4-BE49-F238E27FC236}">
                <a16:creationId xmlns:a16="http://schemas.microsoft.com/office/drawing/2014/main" id="{BF8A2686-B3E2-4D85-B89F-9E5172E44E28}"/>
              </a:ext>
            </a:extLst>
          </p:cNvPr>
          <p:cNvSpPr>
            <a:spLocks noChangeArrowheads="1"/>
          </p:cNvSpPr>
          <p:nvPr/>
        </p:nvSpPr>
        <p:spPr bwMode="auto">
          <a:xfrm>
            <a:off x="31849" y="953478"/>
            <a:ext cx="58721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lvl="0" eaLnBrk="1" hangingPunct="1">
              <a:spcBef>
                <a:spcPct val="0"/>
              </a:spcBef>
            </a:pPr>
            <a:r>
              <a:rPr lang="ja-JP" altLang="en-US" sz="2800">
                <a:solidFill>
                  <a:srgbClr val="000000"/>
                </a:solidFill>
              </a:rPr>
              <a:t>ヨーヨーの重心</a:t>
            </a:r>
            <a:r>
              <a:rPr lang="ja-JP" altLang="en-US" sz="2800" dirty="0">
                <a:solidFill>
                  <a:srgbClr val="000000"/>
                </a:solidFill>
              </a:rPr>
              <a:t>の運動エネルギー</a:t>
            </a:r>
            <a:r>
              <a:rPr lang="en-US" altLang="ja-JP" sz="2800" i="1" dirty="0">
                <a:solidFill>
                  <a:srgbClr val="000000"/>
                </a:solidFill>
                <a:latin typeface="Bookman Old Style" pitchFamily="18" charset="0"/>
                <a:ea typeface="ＭＳ ゴシック" pitchFamily="49" charset="-128"/>
                <a:cs typeface="Times New Roman" pitchFamily="18" charset="0"/>
              </a:rPr>
              <a:t>K</a:t>
            </a:r>
            <a:r>
              <a:rPr kumimoji="1" lang="ja-JP" altLang="en-US" sz="2800" b="0" i="0" u="none" strike="noStrike" kern="1200" cap="none" spc="0" normalizeH="0" baseline="0" noProof="0" dirty="0" err="1">
                <a:ln>
                  <a:noFill/>
                </a:ln>
                <a:solidFill>
                  <a:srgbClr val="000000"/>
                </a:solidFill>
                <a:effectLst/>
                <a:uLnTx/>
                <a:uFillTx/>
                <a:latin typeface="ＭＳ ゴシック" pitchFamily="49" charset="-128"/>
                <a:ea typeface="ＭＳ ゴシック" pitchFamily="49" charset="-128"/>
                <a:cs typeface="Times New Roman" pitchFamily="18" charset="0"/>
              </a:rPr>
              <a:t>、</a:t>
            </a:r>
            <a:endParaRPr kumimoji="1" lang="en-US" altLang="ja-JP" sz="2800" b="0" i="1" u="none" strike="noStrike" kern="1200" cap="none" spc="0" normalizeH="0" baseline="0" noProof="0" dirty="0">
              <a:ln>
                <a:noFill/>
              </a:ln>
              <a:solidFill>
                <a:srgbClr val="000000"/>
              </a:solidFill>
              <a:effectLst/>
              <a:uLnTx/>
              <a:uFillTx/>
              <a:latin typeface="Bookman Old Style" pitchFamily="18" charset="0"/>
              <a:ea typeface="ＭＳ ゴシック" pitchFamily="49" charset="-128"/>
              <a:cs typeface="Times New Roman" pitchFamily="18" charset="0"/>
            </a:endParaRPr>
          </a:p>
        </p:txBody>
      </p:sp>
      <p:sp>
        <p:nvSpPr>
          <p:cNvPr id="209" name="Rectangle 31">
            <a:extLst>
              <a:ext uri="{FF2B5EF4-FFF2-40B4-BE49-F238E27FC236}">
                <a16:creationId xmlns:a16="http://schemas.microsoft.com/office/drawing/2014/main" id="{4858A48A-ED67-464E-B04B-A53C0EA255AD}"/>
              </a:ext>
            </a:extLst>
          </p:cNvPr>
          <p:cNvSpPr>
            <a:spLocks noChangeArrowheads="1"/>
          </p:cNvSpPr>
          <p:nvPr/>
        </p:nvSpPr>
        <p:spPr bwMode="auto">
          <a:xfrm>
            <a:off x="-10264" y="1453588"/>
            <a:ext cx="743563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lvl="0" eaLnBrk="1" hangingPunct="1">
              <a:spcBef>
                <a:spcPct val="0"/>
              </a:spcBef>
            </a:pPr>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pitchFamily="50" charset="-128"/>
                <a:cs typeface="+mn-cs"/>
              </a:rPr>
              <a:t>回転</a:t>
            </a:r>
            <a:r>
              <a:rPr lang="ja-JP" altLang="en-US" sz="2800" dirty="0">
                <a:solidFill>
                  <a:srgbClr val="000000"/>
                </a:solidFill>
              </a:rPr>
              <a:t>の運動エネルギー</a:t>
            </a:r>
            <a:r>
              <a:rPr lang="en-US" altLang="ja-JP" sz="2800" i="1" dirty="0">
                <a:solidFill>
                  <a:srgbClr val="000000"/>
                </a:solidFill>
                <a:latin typeface="Bookman Old Style" pitchFamily="18" charset="0"/>
                <a:ea typeface="ＭＳ ゴシック" pitchFamily="49" charset="-128"/>
                <a:cs typeface="Times New Roman" pitchFamily="18" charset="0"/>
              </a:rPr>
              <a:t>R</a:t>
            </a:r>
            <a:r>
              <a:rPr lang="ja-JP" altLang="en-US" sz="2800" dirty="0" err="1">
                <a:solidFill>
                  <a:srgbClr val="000000"/>
                </a:solidFill>
                <a:latin typeface="ＭＳ ゴシック" pitchFamily="49" charset="-128"/>
                <a:ea typeface="ＭＳ ゴシック" pitchFamily="49" charset="-128"/>
                <a:cs typeface="Times New Roman" pitchFamily="18" charset="0"/>
              </a:rPr>
              <a:t>、</a:t>
            </a:r>
            <a:r>
              <a:rPr lang="ja-JP" altLang="en-US" sz="2800" dirty="0">
                <a:solidFill>
                  <a:srgbClr val="000000"/>
                </a:solidFill>
                <a:latin typeface="ＭＳ ゴシック" pitchFamily="49" charset="-128"/>
                <a:ea typeface="ＭＳ ゴシック" pitchFamily="49" charset="-128"/>
                <a:cs typeface="Times New Roman" pitchFamily="18" charset="0"/>
              </a:rPr>
              <a:t>全エネルギー</a:t>
            </a:r>
            <a:r>
              <a:rPr lang="en-US" altLang="ja-JP" sz="2800" i="1" dirty="0">
                <a:solidFill>
                  <a:srgbClr val="000000"/>
                </a:solidFill>
                <a:latin typeface="Bookman Old Style" pitchFamily="18" charset="0"/>
                <a:ea typeface="ＭＳ ゴシック" pitchFamily="49" charset="-128"/>
                <a:cs typeface="Times New Roman" pitchFamily="18" charset="0"/>
              </a:rPr>
              <a:t>E</a:t>
            </a:r>
            <a:r>
              <a:rPr lang="ja-JP" altLang="en-US" sz="2800" dirty="0">
                <a:solidFill>
                  <a:srgbClr val="000000"/>
                </a:solidFill>
                <a:latin typeface="ＭＳ ゴシック" pitchFamily="49" charset="-128"/>
                <a:ea typeface="ＭＳ ゴシック" pitchFamily="49" charset="-128"/>
                <a:cs typeface="Times New Roman" pitchFamily="18" charset="0"/>
              </a:rPr>
              <a:t>を</a:t>
            </a:r>
            <a:endParaRPr kumimoji="1" lang="en-US" altLang="ja-JP" sz="2800" b="0" i="1" u="none" strike="noStrike" kern="1200" cap="none" spc="0" normalizeH="0" baseline="0" noProof="0" dirty="0">
              <a:ln>
                <a:noFill/>
              </a:ln>
              <a:solidFill>
                <a:srgbClr val="000000"/>
              </a:solidFill>
              <a:effectLst/>
              <a:uLnTx/>
              <a:uFillTx/>
              <a:latin typeface="Symbol" pitchFamily="18" charset="2"/>
              <a:ea typeface="ＭＳ Ｐゴシック" pitchFamily="50" charset="-128"/>
              <a:cs typeface="+mn-cs"/>
            </a:endParaRPr>
          </a:p>
        </p:txBody>
      </p:sp>
      <p:sp>
        <p:nvSpPr>
          <p:cNvPr id="210" name="Rectangle 28">
            <a:extLst>
              <a:ext uri="{FF2B5EF4-FFF2-40B4-BE49-F238E27FC236}">
                <a16:creationId xmlns:a16="http://schemas.microsoft.com/office/drawing/2014/main" id="{2CCBDE89-7EAC-4C41-AA5E-62BC44B4E252}"/>
              </a:ext>
            </a:extLst>
          </p:cNvPr>
          <p:cNvSpPr>
            <a:spLocks noChangeArrowheads="1"/>
          </p:cNvSpPr>
          <p:nvPr/>
        </p:nvSpPr>
        <p:spPr bwMode="auto">
          <a:xfrm>
            <a:off x="-11389" y="2435739"/>
            <a:ext cx="123706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800" b="0" i="0" u="none" strike="noStrike" kern="1200" cap="none" spc="0" normalizeH="0" baseline="0" noProof="0" dirty="0">
                <a:ln>
                  <a:noFill/>
                </a:ln>
                <a:solidFill>
                  <a:srgbClr val="0066FF"/>
                </a:solidFill>
                <a:effectLst/>
                <a:uLnTx/>
                <a:uFillTx/>
                <a:latin typeface="ＭＳ ゴシック" pitchFamily="49" charset="-128"/>
                <a:ea typeface="ＭＳ ゴシック" pitchFamily="49" charset="-128"/>
                <a:cs typeface="Times New Roman" pitchFamily="18" charset="0"/>
              </a:rPr>
              <a:t>解</a:t>
            </a:r>
          </a:p>
        </p:txBody>
      </p:sp>
      <p:sp>
        <p:nvSpPr>
          <p:cNvPr id="96" name="Rectangle 76">
            <a:extLst>
              <a:ext uri="{FF2B5EF4-FFF2-40B4-BE49-F238E27FC236}">
                <a16:creationId xmlns:a16="http://schemas.microsoft.com/office/drawing/2014/main" id="{6E3E283A-D6A2-4F0F-98D0-E03865BACDCB}"/>
              </a:ext>
            </a:extLst>
          </p:cNvPr>
          <p:cNvSpPr>
            <a:spLocks noChangeArrowheads="1"/>
          </p:cNvSpPr>
          <p:nvPr/>
        </p:nvSpPr>
        <p:spPr bwMode="auto">
          <a:xfrm>
            <a:off x="43760" y="1973576"/>
            <a:ext cx="700063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lvl="0" eaLnBrk="1" hangingPunct="1"/>
            <a:r>
              <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pitchFamily="50" charset="-128"/>
                <a:cs typeface="+mn-cs"/>
              </a:rPr>
              <a:t>求め</a:t>
            </a:r>
            <a:r>
              <a:rPr lang="ja-JP" altLang="en-US" sz="2800" dirty="0">
                <a:solidFill>
                  <a:srgbClr val="000000"/>
                </a:solidFill>
                <a:latin typeface="ＭＳ ゴシック" pitchFamily="49" charset="-128"/>
                <a:ea typeface="ＭＳ ゴシック" pitchFamily="49" charset="-128"/>
                <a:cs typeface="Times New Roman" pitchFamily="18" charset="0"/>
              </a:rPr>
              <a:t>全エネルギーは保存することを示せ。</a:t>
            </a:r>
            <a:endParaRPr kumimoji="1" lang="ja-JP" altLang="en-US" sz="2800" b="0" i="0" u="none" strike="noStrike" kern="1200" cap="none" spc="0" normalizeH="0" baseline="0" noProof="0" dirty="0">
              <a:ln>
                <a:noFill/>
              </a:ln>
              <a:solidFill>
                <a:srgbClr val="000000"/>
              </a:solidFill>
              <a:effectLst/>
              <a:uLnTx/>
              <a:uFillTx/>
              <a:latin typeface="Times New Roman" pitchFamily="18" charset="0"/>
              <a:ea typeface="ＭＳ Ｐゴシック" pitchFamily="50" charset="-128"/>
              <a:cs typeface="+mn-cs"/>
            </a:endParaRPr>
          </a:p>
        </p:txBody>
      </p:sp>
      <p:sp>
        <p:nvSpPr>
          <p:cNvPr id="105" name="Oval 2">
            <a:extLst>
              <a:ext uri="{FF2B5EF4-FFF2-40B4-BE49-F238E27FC236}">
                <a16:creationId xmlns:a16="http://schemas.microsoft.com/office/drawing/2014/main" id="{795A17FA-2404-45C8-B5E8-DAF4E5EB9FC2}"/>
              </a:ext>
            </a:extLst>
          </p:cNvPr>
          <p:cNvSpPr>
            <a:spLocks noChangeArrowheads="1"/>
          </p:cNvSpPr>
          <p:nvPr/>
        </p:nvSpPr>
        <p:spPr bwMode="auto">
          <a:xfrm>
            <a:off x="7843651" y="2503302"/>
            <a:ext cx="384838" cy="346828"/>
          </a:xfrm>
          <a:prstGeom prst="ellipse">
            <a:avLst/>
          </a:prstGeom>
          <a:solidFill>
            <a:srgbClr val="CC9900"/>
          </a:solidFill>
          <a:ln w="57150">
            <a:solidFill>
              <a:schemeClr val="tx1"/>
            </a:solidFill>
            <a:round/>
            <a:headEnd/>
            <a:tailEnd/>
          </a:ln>
        </p:spPr>
        <p:txBody>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
        <p:nvSpPr>
          <p:cNvPr id="131" name="Line 12">
            <a:extLst>
              <a:ext uri="{FF2B5EF4-FFF2-40B4-BE49-F238E27FC236}">
                <a16:creationId xmlns:a16="http://schemas.microsoft.com/office/drawing/2014/main" id="{87B36C01-3343-4602-A051-06FC8A0A51AD}"/>
              </a:ext>
            </a:extLst>
          </p:cNvPr>
          <p:cNvSpPr>
            <a:spLocks noChangeShapeType="1"/>
          </p:cNvSpPr>
          <p:nvPr/>
        </p:nvSpPr>
        <p:spPr bwMode="auto">
          <a:xfrm flipH="1">
            <a:off x="8030203" y="2667591"/>
            <a:ext cx="0" cy="492125"/>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graphicFrame>
        <p:nvGraphicFramePr>
          <p:cNvPr id="136" name="Object 17">
            <a:extLst>
              <a:ext uri="{FF2B5EF4-FFF2-40B4-BE49-F238E27FC236}">
                <a16:creationId xmlns:a16="http://schemas.microsoft.com/office/drawing/2014/main" id="{9AB528C4-F260-4836-9910-98363648378C}"/>
              </a:ext>
            </a:extLst>
          </p:cNvPr>
          <p:cNvGraphicFramePr>
            <a:graphicFrameLocks noChangeAspect="1"/>
          </p:cNvGraphicFramePr>
          <p:nvPr/>
        </p:nvGraphicFramePr>
        <p:xfrm>
          <a:off x="7648575" y="3090863"/>
          <a:ext cx="717550" cy="417512"/>
        </p:xfrm>
        <a:graphic>
          <a:graphicData uri="http://schemas.openxmlformats.org/presentationml/2006/ole">
            <mc:AlternateContent xmlns:mc="http://schemas.openxmlformats.org/markup-compatibility/2006">
              <mc:Choice xmlns:v="urn:schemas-microsoft-com:vml" Requires="v">
                <p:oleObj spid="_x0000_s199012" name="Equation" r:id="rId7" imgW="266400" imgH="164880" progId="Equation.DSMT4">
                  <p:embed/>
                </p:oleObj>
              </mc:Choice>
              <mc:Fallback>
                <p:oleObj name="Equation" r:id="rId7" imgW="266400" imgH="164880" progId="Equation.DSMT4">
                  <p:embed/>
                  <p:pic>
                    <p:nvPicPr>
                      <p:cNvPr id="136" name="Object 17">
                        <a:extLst>
                          <a:ext uri="{FF2B5EF4-FFF2-40B4-BE49-F238E27FC236}">
                            <a16:creationId xmlns:a16="http://schemas.microsoft.com/office/drawing/2014/main" id="{9AB528C4-F260-4836-9910-98363648378C}"/>
                          </a:ext>
                        </a:extLst>
                      </p:cNvPr>
                      <p:cNvPicPr>
                        <a:picLocks noChangeAspect="1" noChangeArrowheads="1"/>
                      </p:cNvPicPr>
                      <p:nvPr/>
                    </p:nvPicPr>
                    <p:blipFill>
                      <a:blip r:embed="rId8"/>
                      <a:srcRect/>
                      <a:stretch>
                        <a:fillRect/>
                      </a:stretch>
                    </p:blipFill>
                    <p:spPr bwMode="auto">
                      <a:xfrm>
                        <a:off x="7648575" y="3090863"/>
                        <a:ext cx="717550" cy="4175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2" name="Line 13">
            <a:extLst>
              <a:ext uri="{FF2B5EF4-FFF2-40B4-BE49-F238E27FC236}">
                <a16:creationId xmlns:a16="http://schemas.microsoft.com/office/drawing/2014/main" id="{2F067D85-098D-4B56-85C5-7A4A2EA7060B}"/>
              </a:ext>
            </a:extLst>
          </p:cNvPr>
          <p:cNvSpPr>
            <a:spLocks noChangeShapeType="1"/>
          </p:cNvSpPr>
          <p:nvPr/>
        </p:nvSpPr>
        <p:spPr bwMode="auto">
          <a:xfrm flipH="1">
            <a:off x="8232549" y="2161871"/>
            <a:ext cx="0" cy="504825"/>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graphicFrame>
        <p:nvGraphicFramePr>
          <p:cNvPr id="138" name="Object 19">
            <a:extLst>
              <a:ext uri="{FF2B5EF4-FFF2-40B4-BE49-F238E27FC236}">
                <a16:creationId xmlns:a16="http://schemas.microsoft.com/office/drawing/2014/main" id="{5611ED24-4B93-43C4-BEFD-BAAB34E30860}"/>
              </a:ext>
            </a:extLst>
          </p:cNvPr>
          <p:cNvGraphicFramePr>
            <a:graphicFrameLocks noChangeAspect="1"/>
          </p:cNvGraphicFramePr>
          <p:nvPr/>
        </p:nvGraphicFramePr>
        <p:xfrm>
          <a:off x="8328025" y="2157413"/>
          <a:ext cx="411163" cy="419100"/>
        </p:xfrm>
        <a:graphic>
          <a:graphicData uri="http://schemas.openxmlformats.org/presentationml/2006/ole">
            <mc:AlternateContent xmlns:mc="http://schemas.openxmlformats.org/markup-compatibility/2006">
              <mc:Choice xmlns:v="urn:schemas-microsoft-com:vml" Requires="v">
                <p:oleObj spid="_x0000_s199013" name="Equation" r:id="rId9" imgW="152280" imgH="164880" progId="Equation.DSMT4">
                  <p:embed/>
                </p:oleObj>
              </mc:Choice>
              <mc:Fallback>
                <p:oleObj name="Equation" r:id="rId9" imgW="152280" imgH="164880" progId="Equation.DSMT4">
                  <p:embed/>
                  <p:pic>
                    <p:nvPicPr>
                      <p:cNvPr id="138" name="Object 19">
                        <a:extLst>
                          <a:ext uri="{FF2B5EF4-FFF2-40B4-BE49-F238E27FC236}">
                            <a16:creationId xmlns:a16="http://schemas.microsoft.com/office/drawing/2014/main" id="{5611ED24-4B93-43C4-BEFD-BAAB34E30860}"/>
                          </a:ext>
                        </a:extLst>
                      </p:cNvPr>
                      <p:cNvPicPr>
                        <a:picLocks noChangeAspect="1" noChangeArrowheads="1"/>
                      </p:cNvPicPr>
                      <p:nvPr/>
                    </p:nvPicPr>
                    <p:blipFill>
                      <a:blip r:embed="rId10"/>
                      <a:srcRect/>
                      <a:stretch>
                        <a:fillRect/>
                      </a:stretch>
                    </p:blipFill>
                    <p:spPr bwMode="auto">
                      <a:xfrm>
                        <a:off x="8328025" y="2157413"/>
                        <a:ext cx="411163"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1" name="Object 83">
            <a:extLst>
              <a:ext uri="{FF2B5EF4-FFF2-40B4-BE49-F238E27FC236}">
                <a16:creationId xmlns:a16="http://schemas.microsoft.com/office/drawing/2014/main" id="{ED687724-0D40-4596-BFF2-BED6DA96FD07}"/>
              </a:ext>
            </a:extLst>
          </p:cNvPr>
          <p:cNvGraphicFramePr>
            <a:graphicFrameLocks noChangeAspect="1"/>
          </p:cNvGraphicFramePr>
          <p:nvPr/>
        </p:nvGraphicFramePr>
        <p:xfrm>
          <a:off x="4107857" y="6274194"/>
          <a:ext cx="390770" cy="487693"/>
        </p:xfrm>
        <a:graphic>
          <a:graphicData uri="http://schemas.openxmlformats.org/presentationml/2006/ole">
            <mc:AlternateContent xmlns:mc="http://schemas.openxmlformats.org/markup-compatibility/2006">
              <mc:Choice xmlns:v="urn:schemas-microsoft-com:vml" Requires="v">
                <p:oleObj spid="_x0000_s199014" name="Equation" r:id="rId11" imgW="139680" imgH="177480" progId="Equation.DSMT4">
                  <p:embed/>
                </p:oleObj>
              </mc:Choice>
              <mc:Fallback>
                <p:oleObj name="Equation" r:id="rId11" imgW="139680" imgH="177480" progId="Equation.DSMT4">
                  <p:embed/>
                  <p:pic>
                    <p:nvPicPr>
                      <p:cNvPr id="111" name="Object 83">
                        <a:extLst>
                          <a:ext uri="{FF2B5EF4-FFF2-40B4-BE49-F238E27FC236}">
                            <a16:creationId xmlns:a16="http://schemas.microsoft.com/office/drawing/2014/main" id="{ED687724-0D40-4596-BFF2-BED6DA96FD07}"/>
                          </a:ext>
                        </a:extLst>
                      </p:cNvPr>
                      <p:cNvPicPr>
                        <a:picLocks noChangeAspect="1" noChangeArrowheads="1"/>
                      </p:cNvPicPr>
                      <p:nvPr/>
                    </p:nvPicPr>
                    <p:blipFill>
                      <a:blip r:embed="rId12"/>
                      <a:srcRect/>
                      <a:stretch>
                        <a:fillRect/>
                      </a:stretch>
                    </p:blipFill>
                    <p:spPr bwMode="auto">
                      <a:xfrm>
                        <a:off x="4107857" y="6274194"/>
                        <a:ext cx="390770" cy="487693"/>
                      </a:xfrm>
                      <a:prstGeom prst="rect">
                        <a:avLst/>
                      </a:prstGeom>
                      <a:noFill/>
                    </p:spPr>
                  </p:pic>
                </p:oleObj>
              </mc:Fallback>
            </mc:AlternateContent>
          </a:graphicData>
        </a:graphic>
      </p:graphicFrame>
      <p:sp>
        <p:nvSpPr>
          <p:cNvPr id="113" name="Rectangle 85">
            <a:extLst>
              <a:ext uri="{FF2B5EF4-FFF2-40B4-BE49-F238E27FC236}">
                <a16:creationId xmlns:a16="http://schemas.microsoft.com/office/drawing/2014/main" id="{7287E762-AF05-4885-8654-2829532BE431}"/>
              </a:ext>
            </a:extLst>
          </p:cNvPr>
          <p:cNvSpPr>
            <a:spLocks noChangeArrowheads="1"/>
          </p:cNvSpPr>
          <p:nvPr/>
        </p:nvSpPr>
        <p:spPr bwMode="auto">
          <a:xfrm>
            <a:off x="4947112" y="6286432"/>
            <a:ext cx="1436919" cy="52322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sz="2800">
              <a:solidFill>
                <a:srgbClr val="000000"/>
              </a:solidFill>
            </a:endParaRPr>
          </a:p>
        </p:txBody>
      </p:sp>
      <p:graphicFrame>
        <p:nvGraphicFramePr>
          <p:cNvPr id="119" name="Object 87">
            <a:extLst>
              <a:ext uri="{FF2B5EF4-FFF2-40B4-BE49-F238E27FC236}">
                <a16:creationId xmlns:a16="http://schemas.microsoft.com/office/drawing/2014/main" id="{E0A6FC4D-7118-44B6-87BC-FF4C3CB54CC3}"/>
              </a:ext>
            </a:extLst>
          </p:cNvPr>
          <p:cNvGraphicFramePr>
            <a:graphicFrameLocks noChangeAspect="1"/>
          </p:cNvGraphicFramePr>
          <p:nvPr/>
        </p:nvGraphicFramePr>
        <p:xfrm>
          <a:off x="5020816" y="6258432"/>
          <a:ext cx="1136650" cy="523875"/>
        </p:xfrm>
        <a:graphic>
          <a:graphicData uri="http://schemas.openxmlformats.org/presentationml/2006/ole">
            <mc:AlternateContent xmlns:mc="http://schemas.openxmlformats.org/markup-compatibility/2006">
              <mc:Choice xmlns:v="urn:schemas-microsoft-com:vml" Requires="v">
                <p:oleObj spid="_x0000_s199015" name="Equation" r:id="rId13" imgW="431640" imgH="203040" progId="Equation.DSMT4">
                  <p:embed/>
                </p:oleObj>
              </mc:Choice>
              <mc:Fallback>
                <p:oleObj name="Equation" r:id="rId13" imgW="431640" imgH="203040" progId="Equation.DSMT4">
                  <p:embed/>
                  <p:pic>
                    <p:nvPicPr>
                      <p:cNvPr id="119" name="Object 87">
                        <a:extLst>
                          <a:ext uri="{FF2B5EF4-FFF2-40B4-BE49-F238E27FC236}">
                            <a16:creationId xmlns:a16="http://schemas.microsoft.com/office/drawing/2014/main" id="{E0A6FC4D-7118-44B6-87BC-FF4C3CB54CC3}"/>
                          </a:ext>
                        </a:extLst>
                      </p:cNvPr>
                      <p:cNvPicPr>
                        <a:picLocks noChangeAspect="1" noChangeArrowheads="1"/>
                      </p:cNvPicPr>
                      <p:nvPr/>
                    </p:nvPicPr>
                    <p:blipFill>
                      <a:blip r:embed="rId14"/>
                      <a:srcRect/>
                      <a:stretch>
                        <a:fillRect/>
                      </a:stretch>
                    </p:blipFill>
                    <p:spPr bwMode="auto">
                      <a:xfrm>
                        <a:off x="5020816" y="6258432"/>
                        <a:ext cx="1136650" cy="523875"/>
                      </a:xfrm>
                      <a:prstGeom prst="rect">
                        <a:avLst/>
                      </a:prstGeom>
                      <a:noFill/>
                    </p:spPr>
                  </p:pic>
                </p:oleObj>
              </mc:Fallback>
            </mc:AlternateContent>
          </a:graphicData>
        </a:graphic>
      </p:graphicFrame>
      <p:graphicFrame>
        <p:nvGraphicFramePr>
          <p:cNvPr id="121" name="Object 83">
            <a:extLst>
              <a:ext uri="{FF2B5EF4-FFF2-40B4-BE49-F238E27FC236}">
                <a16:creationId xmlns:a16="http://schemas.microsoft.com/office/drawing/2014/main" id="{02E7BFE5-030B-4B01-A992-F0785A563E35}"/>
              </a:ext>
            </a:extLst>
          </p:cNvPr>
          <p:cNvGraphicFramePr>
            <a:graphicFrameLocks noChangeAspect="1"/>
          </p:cNvGraphicFramePr>
          <p:nvPr/>
        </p:nvGraphicFramePr>
        <p:xfrm>
          <a:off x="1422147" y="6360757"/>
          <a:ext cx="390525" cy="384175"/>
        </p:xfrm>
        <a:graphic>
          <a:graphicData uri="http://schemas.openxmlformats.org/presentationml/2006/ole">
            <mc:AlternateContent xmlns:mc="http://schemas.openxmlformats.org/markup-compatibility/2006">
              <mc:Choice xmlns:v="urn:schemas-microsoft-com:vml" Requires="v">
                <p:oleObj spid="_x0000_s199016" name="Equation" r:id="rId15" imgW="139680" imgH="139680" progId="Equation.DSMT4">
                  <p:embed/>
                </p:oleObj>
              </mc:Choice>
              <mc:Fallback>
                <p:oleObj name="Equation" r:id="rId15" imgW="139680" imgH="139680" progId="Equation.DSMT4">
                  <p:embed/>
                  <p:pic>
                    <p:nvPicPr>
                      <p:cNvPr id="121" name="Object 83">
                        <a:extLst>
                          <a:ext uri="{FF2B5EF4-FFF2-40B4-BE49-F238E27FC236}">
                            <a16:creationId xmlns:a16="http://schemas.microsoft.com/office/drawing/2014/main" id="{02E7BFE5-030B-4B01-A992-F0785A563E35}"/>
                          </a:ext>
                        </a:extLst>
                      </p:cNvPr>
                      <p:cNvPicPr>
                        <a:picLocks noChangeAspect="1" noChangeArrowheads="1"/>
                      </p:cNvPicPr>
                      <p:nvPr/>
                    </p:nvPicPr>
                    <p:blipFill>
                      <a:blip r:embed="rId16"/>
                      <a:srcRect/>
                      <a:stretch>
                        <a:fillRect/>
                      </a:stretch>
                    </p:blipFill>
                    <p:spPr bwMode="auto">
                      <a:xfrm>
                        <a:off x="1422147" y="6360757"/>
                        <a:ext cx="390525" cy="384175"/>
                      </a:xfrm>
                      <a:prstGeom prst="rect">
                        <a:avLst/>
                      </a:prstGeom>
                      <a:noFill/>
                    </p:spPr>
                  </p:pic>
                </p:oleObj>
              </mc:Fallback>
            </mc:AlternateContent>
          </a:graphicData>
        </a:graphic>
      </p:graphicFrame>
      <p:sp>
        <p:nvSpPr>
          <p:cNvPr id="123" name="Rectangle 85">
            <a:extLst>
              <a:ext uri="{FF2B5EF4-FFF2-40B4-BE49-F238E27FC236}">
                <a16:creationId xmlns:a16="http://schemas.microsoft.com/office/drawing/2014/main" id="{D9A8047C-A6F2-442B-9839-0112BE8B889D}"/>
              </a:ext>
            </a:extLst>
          </p:cNvPr>
          <p:cNvSpPr>
            <a:spLocks noChangeArrowheads="1"/>
          </p:cNvSpPr>
          <p:nvPr/>
        </p:nvSpPr>
        <p:spPr bwMode="auto">
          <a:xfrm>
            <a:off x="2117942" y="6290444"/>
            <a:ext cx="1436919" cy="52322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sz="2800">
              <a:solidFill>
                <a:srgbClr val="000000"/>
              </a:solidFill>
            </a:endParaRPr>
          </a:p>
        </p:txBody>
      </p:sp>
      <p:graphicFrame>
        <p:nvGraphicFramePr>
          <p:cNvPr id="124" name="Object 87">
            <a:extLst>
              <a:ext uri="{FF2B5EF4-FFF2-40B4-BE49-F238E27FC236}">
                <a16:creationId xmlns:a16="http://schemas.microsoft.com/office/drawing/2014/main" id="{25E8FCC3-E075-48C9-9B02-428AE14EB2CE}"/>
              </a:ext>
            </a:extLst>
          </p:cNvPr>
          <p:cNvGraphicFramePr>
            <a:graphicFrameLocks noChangeAspect="1"/>
          </p:cNvGraphicFramePr>
          <p:nvPr/>
        </p:nvGraphicFramePr>
        <p:xfrm>
          <a:off x="2075261" y="6230033"/>
          <a:ext cx="1370012" cy="588962"/>
        </p:xfrm>
        <a:graphic>
          <a:graphicData uri="http://schemas.openxmlformats.org/presentationml/2006/ole">
            <mc:AlternateContent xmlns:mc="http://schemas.openxmlformats.org/markup-compatibility/2006">
              <mc:Choice xmlns:v="urn:schemas-microsoft-com:vml" Requires="v">
                <p:oleObj spid="_x0000_s199017" name="Equation" r:id="rId17" imgW="520560" imgH="228600" progId="Equation.DSMT4">
                  <p:embed/>
                </p:oleObj>
              </mc:Choice>
              <mc:Fallback>
                <p:oleObj name="Equation" r:id="rId17" imgW="520560" imgH="228600" progId="Equation.DSMT4">
                  <p:embed/>
                  <p:pic>
                    <p:nvPicPr>
                      <p:cNvPr id="124" name="Object 87">
                        <a:extLst>
                          <a:ext uri="{FF2B5EF4-FFF2-40B4-BE49-F238E27FC236}">
                            <a16:creationId xmlns:a16="http://schemas.microsoft.com/office/drawing/2014/main" id="{25E8FCC3-E075-48C9-9B02-428AE14EB2CE}"/>
                          </a:ext>
                        </a:extLst>
                      </p:cNvPr>
                      <p:cNvPicPr>
                        <a:picLocks noChangeAspect="1" noChangeArrowheads="1"/>
                      </p:cNvPicPr>
                      <p:nvPr/>
                    </p:nvPicPr>
                    <p:blipFill>
                      <a:blip r:embed="rId18"/>
                      <a:srcRect/>
                      <a:stretch>
                        <a:fillRect/>
                      </a:stretch>
                    </p:blipFill>
                    <p:spPr bwMode="auto">
                      <a:xfrm>
                        <a:off x="2075261" y="6230033"/>
                        <a:ext cx="1370012" cy="588962"/>
                      </a:xfrm>
                      <a:prstGeom prst="rect">
                        <a:avLst/>
                      </a:prstGeom>
                      <a:noFill/>
                    </p:spPr>
                  </p:pic>
                </p:oleObj>
              </mc:Fallback>
            </mc:AlternateContent>
          </a:graphicData>
        </a:graphic>
      </p:graphicFrame>
      <p:graphicFrame>
        <p:nvGraphicFramePr>
          <p:cNvPr id="126" name="Object 83">
            <a:extLst>
              <a:ext uri="{FF2B5EF4-FFF2-40B4-BE49-F238E27FC236}">
                <a16:creationId xmlns:a16="http://schemas.microsoft.com/office/drawing/2014/main" id="{A1215A45-E55A-4E92-9812-5FADC727BD74}"/>
              </a:ext>
            </a:extLst>
          </p:cNvPr>
          <p:cNvGraphicFramePr>
            <a:graphicFrameLocks noChangeAspect="1"/>
          </p:cNvGraphicFramePr>
          <p:nvPr/>
        </p:nvGraphicFramePr>
        <p:xfrm>
          <a:off x="6867388" y="6260164"/>
          <a:ext cx="354013" cy="558800"/>
        </p:xfrm>
        <a:graphic>
          <a:graphicData uri="http://schemas.openxmlformats.org/presentationml/2006/ole">
            <mc:AlternateContent xmlns:mc="http://schemas.openxmlformats.org/markup-compatibility/2006">
              <mc:Choice xmlns:v="urn:schemas-microsoft-com:vml" Requires="v">
                <p:oleObj spid="_x0000_s199018" name="Equation" r:id="rId19" imgW="126720" imgH="203040" progId="Equation.DSMT4">
                  <p:embed/>
                </p:oleObj>
              </mc:Choice>
              <mc:Fallback>
                <p:oleObj name="Equation" r:id="rId19" imgW="126720" imgH="203040" progId="Equation.DSMT4">
                  <p:embed/>
                  <p:pic>
                    <p:nvPicPr>
                      <p:cNvPr id="126" name="Object 83">
                        <a:extLst>
                          <a:ext uri="{FF2B5EF4-FFF2-40B4-BE49-F238E27FC236}">
                            <a16:creationId xmlns:a16="http://schemas.microsoft.com/office/drawing/2014/main" id="{A1215A45-E55A-4E92-9812-5FADC727BD74}"/>
                          </a:ext>
                        </a:extLst>
                      </p:cNvPr>
                      <p:cNvPicPr>
                        <a:picLocks noChangeAspect="1" noChangeArrowheads="1"/>
                      </p:cNvPicPr>
                      <p:nvPr/>
                    </p:nvPicPr>
                    <p:blipFill>
                      <a:blip r:embed="rId20"/>
                      <a:srcRect/>
                      <a:stretch>
                        <a:fillRect/>
                      </a:stretch>
                    </p:blipFill>
                    <p:spPr bwMode="auto">
                      <a:xfrm>
                        <a:off x="6867388" y="6260164"/>
                        <a:ext cx="354013" cy="558800"/>
                      </a:xfrm>
                      <a:prstGeom prst="rect">
                        <a:avLst/>
                      </a:prstGeom>
                      <a:noFill/>
                    </p:spPr>
                  </p:pic>
                </p:oleObj>
              </mc:Fallback>
            </mc:AlternateContent>
          </a:graphicData>
        </a:graphic>
      </p:graphicFrame>
      <p:graphicFrame>
        <p:nvGraphicFramePr>
          <p:cNvPr id="127" name="Object 84">
            <a:extLst>
              <a:ext uri="{FF2B5EF4-FFF2-40B4-BE49-F238E27FC236}">
                <a16:creationId xmlns:a16="http://schemas.microsoft.com/office/drawing/2014/main" id="{30E67304-91DD-4A84-B083-D1A173391CC3}"/>
              </a:ext>
            </a:extLst>
          </p:cNvPr>
          <p:cNvGraphicFramePr>
            <a:graphicFrameLocks noChangeAspect="1"/>
          </p:cNvGraphicFramePr>
          <p:nvPr/>
        </p:nvGraphicFramePr>
        <p:xfrm>
          <a:off x="7290068" y="6426238"/>
          <a:ext cx="368300" cy="287338"/>
        </p:xfrm>
        <a:graphic>
          <a:graphicData uri="http://schemas.openxmlformats.org/presentationml/2006/ole">
            <mc:AlternateContent xmlns:mc="http://schemas.openxmlformats.org/markup-compatibility/2006">
              <mc:Choice xmlns:v="urn:schemas-microsoft-com:vml" Requires="v">
                <p:oleObj spid="_x0000_s199019" name="数式" r:id="rId21" imgW="126720" imgH="101520" progId="Equation.3">
                  <p:embed/>
                </p:oleObj>
              </mc:Choice>
              <mc:Fallback>
                <p:oleObj name="数式" r:id="rId21" imgW="126720" imgH="101520" progId="Equation.3">
                  <p:embed/>
                  <p:pic>
                    <p:nvPicPr>
                      <p:cNvPr id="127" name="Object 84">
                        <a:extLst>
                          <a:ext uri="{FF2B5EF4-FFF2-40B4-BE49-F238E27FC236}">
                            <a16:creationId xmlns:a16="http://schemas.microsoft.com/office/drawing/2014/main" id="{30E67304-91DD-4A84-B083-D1A173391CC3}"/>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290068" y="6426238"/>
                        <a:ext cx="368300" cy="2873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9" name="Rectangle 85">
            <a:extLst>
              <a:ext uri="{FF2B5EF4-FFF2-40B4-BE49-F238E27FC236}">
                <a16:creationId xmlns:a16="http://schemas.microsoft.com/office/drawing/2014/main" id="{6195F197-5C15-449B-B419-E7136CF1B3DB}"/>
              </a:ext>
            </a:extLst>
          </p:cNvPr>
          <p:cNvSpPr>
            <a:spLocks noChangeArrowheads="1"/>
          </p:cNvSpPr>
          <p:nvPr/>
        </p:nvSpPr>
        <p:spPr bwMode="auto">
          <a:xfrm>
            <a:off x="7689576" y="6308005"/>
            <a:ext cx="1436919" cy="52322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sz="2800">
              <a:solidFill>
                <a:srgbClr val="000000"/>
              </a:solidFill>
            </a:endParaRPr>
          </a:p>
        </p:txBody>
      </p:sp>
      <p:graphicFrame>
        <p:nvGraphicFramePr>
          <p:cNvPr id="161" name="Object 87">
            <a:extLst>
              <a:ext uri="{FF2B5EF4-FFF2-40B4-BE49-F238E27FC236}">
                <a16:creationId xmlns:a16="http://schemas.microsoft.com/office/drawing/2014/main" id="{BC4F0933-1D8A-4641-9CB6-4C266E71A84C}"/>
              </a:ext>
            </a:extLst>
          </p:cNvPr>
          <p:cNvGraphicFramePr>
            <a:graphicFrameLocks noChangeAspect="1"/>
          </p:cNvGraphicFramePr>
          <p:nvPr/>
        </p:nvGraphicFramePr>
        <p:xfrm>
          <a:off x="7630976" y="6279214"/>
          <a:ext cx="1403350" cy="523875"/>
        </p:xfrm>
        <a:graphic>
          <a:graphicData uri="http://schemas.openxmlformats.org/presentationml/2006/ole">
            <mc:AlternateContent xmlns:mc="http://schemas.openxmlformats.org/markup-compatibility/2006">
              <mc:Choice xmlns:v="urn:schemas-microsoft-com:vml" Requires="v">
                <p:oleObj spid="_x0000_s199020" name="Equation" r:id="rId23" imgW="533160" imgH="203040" progId="Equation.DSMT4">
                  <p:embed/>
                </p:oleObj>
              </mc:Choice>
              <mc:Fallback>
                <p:oleObj name="Equation" r:id="rId23" imgW="533160" imgH="203040" progId="Equation.DSMT4">
                  <p:embed/>
                  <p:pic>
                    <p:nvPicPr>
                      <p:cNvPr id="161" name="Object 87">
                        <a:extLst>
                          <a:ext uri="{FF2B5EF4-FFF2-40B4-BE49-F238E27FC236}">
                            <a16:creationId xmlns:a16="http://schemas.microsoft.com/office/drawing/2014/main" id="{BC4F0933-1D8A-4641-9CB6-4C266E71A84C}"/>
                          </a:ext>
                        </a:extLst>
                      </p:cNvPr>
                      <p:cNvPicPr>
                        <a:picLocks noChangeAspect="1" noChangeArrowheads="1"/>
                      </p:cNvPicPr>
                      <p:nvPr/>
                    </p:nvPicPr>
                    <p:blipFill>
                      <a:blip r:embed="rId24"/>
                      <a:srcRect/>
                      <a:stretch>
                        <a:fillRect/>
                      </a:stretch>
                    </p:blipFill>
                    <p:spPr bwMode="auto">
                      <a:xfrm>
                        <a:off x="7630976" y="6279214"/>
                        <a:ext cx="1403350" cy="523875"/>
                      </a:xfrm>
                      <a:prstGeom prst="rect">
                        <a:avLst/>
                      </a:prstGeom>
                      <a:noFill/>
                    </p:spPr>
                  </p:pic>
                </p:oleObj>
              </mc:Fallback>
            </mc:AlternateContent>
          </a:graphicData>
        </a:graphic>
      </p:graphicFrame>
      <p:graphicFrame>
        <p:nvGraphicFramePr>
          <p:cNvPr id="75" name="Object 53">
            <a:extLst>
              <a:ext uri="{FF2B5EF4-FFF2-40B4-BE49-F238E27FC236}">
                <a16:creationId xmlns:a16="http://schemas.microsoft.com/office/drawing/2014/main" id="{166C514D-B093-4102-BDDB-45A50806BF30}"/>
              </a:ext>
            </a:extLst>
          </p:cNvPr>
          <p:cNvGraphicFramePr>
            <a:graphicFrameLocks noChangeAspect="1"/>
          </p:cNvGraphicFramePr>
          <p:nvPr/>
        </p:nvGraphicFramePr>
        <p:xfrm>
          <a:off x="6310" y="3011708"/>
          <a:ext cx="2820988" cy="511175"/>
        </p:xfrm>
        <a:graphic>
          <a:graphicData uri="http://schemas.openxmlformats.org/presentationml/2006/ole">
            <mc:AlternateContent xmlns:mc="http://schemas.openxmlformats.org/markup-compatibility/2006">
              <mc:Choice xmlns:v="urn:schemas-microsoft-com:vml" Requires="v">
                <p:oleObj spid="_x0000_s199021" name="Equation" r:id="rId25" imgW="1104840" imgH="203040" progId="Equation.DSMT4">
                  <p:embed/>
                </p:oleObj>
              </mc:Choice>
              <mc:Fallback>
                <p:oleObj name="Equation" r:id="rId25" imgW="1104840" imgH="203040" progId="Equation.DSMT4">
                  <p:embed/>
                  <p:pic>
                    <p:nvPicPr>
                      <p:cNvPr id="75" name="Object 53">
                        <a:extLst>
                          <a:ext uri="{FF2B5EF4-FFF2-40B4-BE49-F238E27FC236}">
                            <a16:creationId xmlns:a16="http://schemas.microsoft.com/office/drawing/2014/main" id="{166C514D-B093-4102-BDDB-45A50806BF30}"/>
                          </a:ext>
                        </a:extLst>
                      </p:cNvPr>
                      <p:cNvPicPr>
                        <a:picLocks noChangeAspect="1" noChangeArrowheads="1"/>
                      </p:cNvPicPr>
                      <p:nvPr/>
                    </p:nvPicPr>
                    <p:blipFill>
                      <a:blip r:embed="rId26"/>
                      <a:srcRect/>
                      <a:stretch>
                        <a:fillRect/>
                      </a:stretch>
                    </p:blipFill>
                    <p:spPr bwMode="auto">
                      <a:xfrm>
                        <a:off x="6310" y="3011708"/>
                        <a:ext cx="2820988" cy="511175"/>
                      </a:xfrm>
                      <a:prstGeom prst="rect">
                        <a:avLst/>
                      </a:prstGeom>
                      <a:noFill/>
                    </p:spPr>
                  </p:pic>
                </p:oleObj>
              </mc:Fallback>
            </mc:AlternateContent>
          </a:graphicData>
        </a:graphic>
      </p:graphicFrame>
      <p:graphicFrame>
        <p:nvGraphicFramePr>
          <p:cNvPr id="76" name="Object 53">
            <a:extLst>
              <a:ext uri="{FF2B5EF4-FFF2-40B4-BE49-F238E27FC236}">
                <a16:creationId xmlns:a16="http://schemas.microsoft.com/office/drawing/2014/main" id="{15F0D85B-BFB6-48A6-BC87-2A79B073652D}"/>
              </a:ext>
            </a:extLst>
          </p:cNvPr>
          <p:cNvGraphicFramePr>
            <a:graphicFrameLocks noChangeAspect="1"/>
          </p:cNvGraphicFramePr>
          <p:nvPr/>
        </p:nvGraphicFramePr>
        <p:xfrm>
          <a:off x="3286125" y="2960688"/>
          <a:ext cx="2755900" cy="574675"/>
        </p:xfrm>
        <a:graphic>
          <a:graphicData uri="http://schemas.openxmlformats.org/presentationml/2006/ole">
            <mc:AlternateContent xmlns:mc="http://schemas.openxmlformats.org/markup-compatibility/2006">
              <mc:Choice xmlns:v="urn:schemas-microsoft-com:vml" Requires="v">
                <p:oleObj spid="_x0000_s199022" name="Equation" r:id="rId27" imgW="1079280" imgH="228600" progId="Equation.DSMT4">
                  <p:embed/>
                </p:oleObj>
              </mc:Choice>
              <mc:Fallback>
                <p:oleObj name="Equation" r:id="rId27" imgW="1079280" imgH="228600" progId="Equation.DSMT4">
                  <p:embed/>
                  <p:pic>
                    <p:nvPicPr>
                      <p:cNvPr id="76" name="Object 53">
                        <a:extLst>
                          <a:ext uri="{FF2B5EF4-FFF2-40B4-BE49-F238E27FC236}">
                            <a16:creationId xmlns:a16="http://schemas.microsoft.com/office/drawing/2014/main" id="{15F0D85B-BFB6-48A6-BC87-2A79B073652D}"/>
                          </a:ext>
                        </a:extLst>
                      </p:cNvPr>
                      <p:cNvPicPr>
                        <a:picLocks noChangeAspect="1" noChangeArrowheads="1"/>
                      </p:cNvPicPr>
                      <p:nvPr/>
                    </p:nvPicPr>
                    <p:blipFill>
                      <a:blip r:embed="rId28"/>
                      <a:srcRect/>
                      <a:stretch>
                        <a:fillRect/>
                      </a:stretch>
                    </p:blipFill>
                    <p:spPr bwMode="auto">
                      <a:xfrm>
                        <a:off x="3286125" y="2960688"/>
                        <a:ext cx="2755900" cy="574675"/>
                      </a:xfrm>
                      <a:prstGeom prst="rect">
                        <a:avLst/>
                      </a:prstGeom>
                      <a:noFill/>
                    </p:spPr>
                  </p:pic>
                </p:oleObj>
              </mc:Fallback>
            </mc:AlternateContent>
          </a:graphicData>
        </a:graphic>
      </p:graphicFrame>
      <p:graphicFrame>
        <p:nvGraphicFramePr>
          <p:cNvPr id="77" name="Object 30">
            <a:extLst>
              <a:ext uri="{FF2B5EF4-FFF2-40B4-BE49-F238E27FC236}">
                <a16:creationId xmlns:a16="http://schemas.microsoft.com/office/drawing/2014/main" id="{F90F8DE5-0981-49E7-A6F9-49DCAFB8E013}"/>
              </a:ext>
            </a:extLst>
          </p:cNvPr>
          <p:cNvGraphicFramePr>
            <a:graphicFrameLocks noChangeAspect="1"/>
          </p:cNvGraphicFramePr>
          <p:nvPr/>
        </p:nvGraphicFramePr>
        <p:xfrm>
          <a:off x="2134984" y="3785025"/>
          <a:ext cx="259840" cy="261149"/>
        </p:xfrm>
        <a:graphic>
          <a:graphicData uri="http://schemas.openxmlformats.org/presentationml/2006/ole">
            <mc:AlternateContent xmlns:mc="http://schemas.openxmlformats.org/markup-compatibility/2006">
              <mc:Choice xmlns:v="urn:schemas-microsoft-com:vml" Requires="v">
                <p:oleObj spid="_x0000_s199023" name="数式" r:id="rId3" imgW="126720" imgH="101520" progId="Equation.3">
                  <p:embed/>
                </p:oleObj>
              </mc:Choice>
              <mc:Fallback>
                <p:oleObj name="数式" r:id="rId3" imgW="126720" imgH="101520" progId="Equation.3">
                  <p:embed/>
                  <p:pic>
                    <p:nvPicPr>
                      <p:cNvPr id="77" name="Object 30">
                        <a:extLst>
                          <a:ext uri="{FF2B5EF4-FFF2-40B4-BE49-F238E27FC236}">
                            <a16:creationId xmlns:a16="http://schemas.microsoft.com/office/drawing/2014/main" id="{F90F8DE5-0981-49E7-A6F9-49DCAFB8E01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4984" y="3785025"/>
                        <a:ext cx="259840" cy="261149"/>
                      </a:xfrm>
                      <a:prstGeom prst="rect">
                        <a:avLst/>
                      </a:prstGeom>
                      <a:noFill/>
                    </p:spPr>
                  </p:pic>
                </p:oleObj>
              </mc:Fallback>
            </mc:AlternateContent>
          </a:graphicData>
        </a:graphic>
      </p:graphicFrame>
      <p:sp>
        <p:nvSpPr>
          <p:cNvPr id="78" name="Rectangle 34">
            <a:extLst>
              <a:ext uri="{FF2B5EF4-FFF2-40B4-BE49-F238E27FC236}">
                <a16:creationId xmlns:a16="http://schemas.microsoft.com/office/drawing/2014/main" id="{32636B7F-DEDD-4808-9EDB-D9E5D7E88D65}"/>
              </a:ext>
            </a:extLst>
          </p:cNvPr>
          <p:cNvSpPr>
            <a:spLocks noChangeArrowheads="1"/>
          </p:cNvSpPr>
          <p:nvPr/>
        </p:nvSpPr>
        <p:spPr bwMode="auto">
          <a:xfrm>
            <a:off x="2529653" y="3577333"/>
            <a:ext cx="2571779" cy="64098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graphicFrame>
        <p:nvGraphicFramePr>
          <p:cNvPr id="79" name="Object 53">
            <a:extLst>
              <a:ext uri="{FF2B5EF4-FFF2-40B4-BE49-F238E27FC236}">
                <a16:creationId xmlns:a16="http://schemas.microsoft.com/office/drawing/2014/main" id="{0708EB7A-ED18-4F8D-9E1B-4E55EB2E46E9}"/>
              </a:ext>
            </a:extLst>
          </p:cNvPr>
          <p:cNvGraphicFramePr>
            <a:graphicFrameLocks noChangeAspect="1"/>
          </p:cNvGraphicFramePr>
          <p:nvPr/>
        </p:nvGraphicFramePr>
        <p:xfrm>
          <a:off x="171728" y="3616641"/>
          <a:ext cx="1903533" cy="496442"/>
        </p:xfrm>
        <a:graphic>
          <a:graphicData uri="http://schemas.openxmlformats.org/presentationml/2006/ole">
            <mc:AlternateContent xmlns:mc="http://schemas.openxmlformats.org/markup-compatibility/2006">
              <mc:Choice xmlns:v="urn:schemas-microsoft-com:vml" Requires="v">
                <p:oleObj spid="_x0000_s199024" name="Equation" r:id="rId29" imgW="787320" imgH="203040" progId="Equation.DSMT4">
                  <p:embed/>
                </p:oleObj>
              </mc:Choice>
              <mc:Fallback>
                <p:oleObj name="Equation" r:id="rId29" imgW="787320" imgH="203040" progId="Equation.DSMT4">
                  <p:embed/>
                  <p:pic>
                    <p:nvPicPr>
                      <p:cNvPr id="79" name="Object 53">
                        <a:extLst>
                          <a:ext uri="{FF2B5EF4-FFF2-40B4-BE49-F238E27FC236}">
                            <a16:creationId xmlns:a16="http://schemas.microsoft.com/office/drawing/2014/main" id="{0708EB7A-ED18-4F8D-9E1B-4E55EB2E46E9}"/>
                          </a:ext>
                        </a:extLst>
                      </p:cNvPr>
                      <p:cNvPicPr>
                        <a:picLocks noChangeAspect="1" noChangeArrowheads="1"/>
                      </p:cNvPicPr>
                      <p:nvPr/>
                    </p:nvPicPr>
                    <p:blipFill>
                      <a:blip r:embed="rId30"/>
                      <a:srcRect/>
                      <a:stretch>
                        <a:fillRect/>
                      </a:stretch>
                    </p:blipFill>
                    <p:spPr bwMode="auto">
                      <a:xfrm>
                        <a:off x="171728" y="3616641"/>
                        <a:ext cx="1903533" cy="496442"/>
                      </a:xfrm>
                      <a:prstGeom prst="rect">
                        <a:avLst/>
                      </a:prstGeom>
                      <a:noFill/>
                    </p:spPr>
                  </p:pic>
                </p:oleObj>
              </mc:Fallback>
            </mc:AlternateContent>
          </a:graphicData>
        </a:graphic>
      </p:graphicFrame>
      <p:graphicFrame>
        <p:nvGraphicFramePr>
          <p:cNvPr id="80" name="Object 53">
            <a:extLst>
              <a:ext uri="{FF2B5EF4-FFF2-40B4-BE49-F238E27FC236}">
                <a16:creationId xmlns:a16="http://schemas.microsoft.com/office/drawing/2014/main" id="{7588EE81-5215-4CCC-B882-4AB5AC41C4C6}"/>
              </a:ext>
            </a:extLst>
          </p:cNvPr>
          <p:cNvGraphicFramePr>
            <a:graphicFrameLocks noChangeAspect="1"/>
          </p:cNvGraphicFramePr>
          <p:nvPr/>
        </p:nvGraphicFramePr>
        <p:xfrm>
          <a:off x="2997200" y="3597275"/>
          <a:ext cx="1818563" cy="557213"/>
        </p:xfrm>
        <a:graphic>
          <a:graphicData uri="http://schemas.openxmlformats.org/presentationml/2006/ole">
            <mc:AlternateContent xmlns:mc="http://schemas.openxmlformats.org/markup-compatibility/2006">
              <mc:Choice xmlns:v="urn:schemas-microsoft-com:vml" Requires="v">
                <p:oleObj spid="_x0000_s199025" name="Equation" r:id="rId31" imgW="774360" imgH="228600" progId="Equation.DSMT4">
                  <p:embed/>
                </p:oleObj>
              </mc:Choice>
              <mc:Fallback>
                <p:oleObj name="Equation" r:id="rId31" imgW="774360" imgH="228600" progId="Equation.DSMT4">
                  <p:embed/>
                  <p:pic>
                    <p:nvPicPr>
                      <p:cNvPr id="80" name="Object 53">
                        <a:extLst>
                          <a:ext uri="{FF2B5EF4-FFF2-40B4-BE49-F238E27FC236}">
                            <a16:creationId xmlns:a16="http://schemas.microsoft.com/office/drawing/2014/main" id="{7588EE81-5215-4CCC-B882-4AB5AC41C4C6}"/>
                          </a:ext>
                        </a:extLst>
                      </p:cNvPr>
                      <p:cNvPicPr>
                        <a:picLocks noChangeAspect="1" noChangeArrowheads="1"/>
                      </p:cNvPicPr>
                      <p:nvPr/>
                    </p:nvPicPr>
                    <p:blipFill>
                      <a:blip r:embed="rId32"/>
                      <a:srcRect/>
                      <a:stretch>
                        <a:fillRect/>
                      </a:stretch>
                    </p:blipFill>
                    <p:spPr bwMode="auto">
                      <a:xfrm>
                        <a:off x="2997200" y="3597275"/>
                        <a:ext cx="1818563" cy="557213"/>
                      </a:xfrm>
                      <a:prstGeom prst="rect">
                        <a:avLst/>
                      </a:prstGeom>
                      <a:noFill/>
                    </p:spPr>
                  </p:pic>
                </p:oleObj>
              </mc:Fallback>
            </mc:AlternateContent>
          </a:graphicData>
        </a:graphic>
      </p:graphicFrame>
      <p:sp>
        <p:nvSpPr>
          <p:cNvPr id="81" name="Rectangle 5">
            <a:extLst>
              <a:ext uri="{FF2B5EF4-FFF2-40B4-BE49-F238E27FC236}">
                <a16:creationId xmlns:a16="http://schemas.microsoft.com/office/drawing/2014/main" id="{28EA5681-6C23-49D6-B3AB-CC654B90A798}"/>
              </a:ext>
            </a:extLst>
          </p:cNvPr>
          <p:cNvSpPr>
            <a:spLocks noChangeArrowheads="1"/>
          </p:cNvSpPr>
          <p:nvPr/>
        </p:nvSpPr>
        <p:spPr bwMode="auto">
          <a:xfrm>
            <a:off x="503432" y="4493669"/>
            <a:ext cx="14508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graphicFrame>
        <p:nvGraphicFramePr>
          <p:cNvPr id="82" name="Object 30">
            <a:extLst>
              <a:ext uri="{FF2B5EF4-FFF2-40B4-BE49-F238E27FC236}">
                <a16:creationId xmlns:a16="http://schemas.microsoft.com/office/drawing/2014/main" id="{65B9026A-CBD3-4B3A-8D6D-0B53DC305C20}"/>
              </a:ext>
            </a:extLst>
          </p:cNvPr>
          <p:cNvGraphicFramePr>
            <a:graphicFrameLocks noChangeAspect="1"/>
          </p:cNvGraphicFramePr>
          <p:nvPr/>
        </p:nvGraphicFramePr>
        <p:xfrm>
          <a:off x="2626676" y="4459425"/>
          <a:ext cx="259840" cy="261149"/>
        </p:xfrm>
        <a:graphic>
          <a:graphicData uri="http://schemas.openxmlformats.org/presentationml/2006/ole">
            <mc:AlternateContent xmlns:mc="http://schemas.openxmlformats.org/markup-compatibility/2006">
              <mc:Choice xmlns:v="urn:schemas-microsoft-com:vml" Requires="v">
                <p:oleObj spid="_x0000_s199026" name="数式" r:id="rId3" imgW="126720" imgH="101520" progId="Equation.3">
                  <p:embed/>
                </p:oleObj>
              </mc:Choice>
              <mc:Fallback>
                <p:oleObj name="数式" r:id="rId3" imgW="126720" imgH="101520" progId="Equation.3">
                  <p:embed/>
                  <p:pic>
                    <p:nvPicPr>
                      <p:cNvPr id="82" name="Object 30">
                        <a:extLst>
                          <a:ext uri="{FF2B5EF4-FFF2-40B4-BE49-F238E27FC236}">
                            <a16:creationId xmlns:a16="http://schemas.microsoft.com/office/drawing/2014/main" id="{65B9026A-CBD3-4B3A-8D6D-0B53DC305C2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26676" y="4459425"/>
                        <a:ext cx="259840" cy="261149"/>
                      </a:xfrm>
                      <a:prstGeom prst="rect">
                        <a:avLst/>
                      </a:prstGeom>
                      <a:noFill/>
                    </p:spPr>
                  </p:pic>
                </p:oleObj>
              </mc:Fallback>
            </mc:AlternateContent>
          </a:graphicData>
        </a:graphic>
      </p:graphicFrame>
      <p:sp>
        <p:nvSpPr>
          <p:cNvPr id="83" name="Rectangle 34">
            <a:extLst>
              <a:ext uri="{FF2B5EF4-FFF2-40B4-BE49-F238E27FC236}">
                <a16:creationId xmlns:a16="http://schemas.microsoft.com/office/drawing/2014/main" id="{A4F9DA55-9664-4DE4-8842-BF07E7E8F129}"/>
              </a:ext>
            </a:extLst>
          </p:cNvPr>
          <p:cNvSpPr>
            <a:spLocks noChangeArrowheads="1"/>
          </p:cNvSpPr>
          <p:nvPr/>
        </p:nvSpPr>
        <p:spPr bwMode="auto">
          <a:xfrm>
            <a:off x="3021345" y="4251733"/>
            <a:ext cx="2571779" cy="64098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graphicFrame>
        <p:nvGraphicFramePr>
          <p:cNvPr id="84" name="Object 53">
            <a:extLst>
              <a:ext uri="{FF2B5EF4-FFF2-40B4-BE49-F238E27FC236}">
                <a16:creationId xmlns:a16="http://schemas.microsoft.com/office/drawing/2014/main" id="{643AB1F4-83A1-40A4-9D28-FE651D28AC40}"/>
              </a:ext>
            </a:extLst>
          </p:cNvPr>
          <p:cNvGraphicFramePr>
            <a:graphicFrameLocks noChangeAspect="1"/>
          </p:cNvGraphicFramePr>
          <p:nvPr/>
        </p:nvGraphicFramePr>
        <p:xfrm>
          <a:off x="182806" y="4322962"/>
          <a:ext cx="2424113" cy="496887"/>
        </p:xfrm>
        <a:graphic>
          <a:graphicData uri="http://schemas.openxmlformats.org/presentationml/2006/ole">
            <mc:AlternateContent xmlns:mc="http://schemas.openxmlformats.org/markup-compatibility/2006">
              <mc:Choice xmlns:v="urn:schemas-microsoft-com:vml" Requires="v">
                <p:oleObj spid="_x0000_s199027" name="Equation" r:id="rId33" imgW="1002960" imgH="203040" progId="Equation.DSMT4">
                  <p:embed/>
                </p:oleObj>
              </mc:Choice>
              <mc:Fallback>
                <p:oleObj name="Equation" r:id="rId33" imgW="1002960" imgH="203040" progId="Equation.DSMT4">
                  <p:embed/>
                  <p:pic>
                    <p:nvPicPr>
                      <p:cNvPr id="84" name="Object 53">
                        <a:extLst>
                          <a:ext uri="{FF2B5EF4-FFF2-40B4-BE49-F238E27FC236}">
                            <a16:creationId xmlns:a16="http://schemas.microsoft.com/office/drawing/2014/main" id="{643AB1F4-83A1-40A4-9D28-FE651D28AC40}"/>
                          </a:ext>
                        </a:extLst>
                      </p:cNvPr>
                      <p:cNvPicPr>
                        <a:picLocks noChangeAspect="1" noChangeArrowheads="1"/>
                      </p:cNvPicPr>
                      <p:nvPr/>
                    </p:nvPicPr>
                    <p:blipFill>
                      <a:blip r:embed="rId34"/>
                      <a:srcRect/>
                      <a:stretch>
                        <a:fillRect/>
                      </a:stretch>
                    </p:blipFill>
                    <p:spPr bwMode="auto">
                      <a:xfrm>
                        <a:off x="182806" y="4322962"/>
                        <a:ext cx="2424113" cy="496887"/>
                      </a:xfrm>
                      <a:prstGeom prst="rect">
                        <a:avLst/>
                      </a:prstGeom>
                      <a:noFill/>
                    </p:spPr>
                  </p:pic>
                </p:oleObj>
              </mc:Fallback>
            </mc:AlternateContent>
          </a:graphicData>
        </a:graphic>
      </p:graphicFrame>
      <p:graphicFrame>
        <p:nvGraphicFramePr>
          <p:cNvPr id="85" name="Object 53">
            <a:extLst>
              <a:ext uri="{FF2B5EF4-FFF2-40B4-BE49-F238E27FC236}">
                <a16:creationId xmlns:a16="http://schemas.microsoft.com/office/drawing/2014/main" id="{7032AEBB-CC88-4442-B406-6D6B7B036A27}"/>
              </a:ext>
            </a:extLst>
          </p:cNvPr>
          <p:cNvGraphicFramePr>
            <a:graphicFrameLocks noChangeAspect="1"/>
          </p:cNvGraphicFramePr>
          <p:nvPr/>
        </p:nvGraphicFramePr>
        <p:xfrm>
          <a:off x="3341473" y="4304013"/>
          <a:ext cx="1997075" cy="557212"/>
        </p:xfrm>
        <a:graphic>
          <a:graphicData uri="http://schemas.openxmlformats.org/presentationml/2006/ole">
            <mc:AlternateContent xmlns:mc="http://schemas.openxmlformats.org/markup-compatibility/2006">
              <mc:Choice xmlns:v="urn:schemas-microsoft-com:vml" Requires="v">
                <p:oleObj spid="_x0000_s199028" name="Equation" r:id="rId35" imgW="850680" imgH="228600" progId="Equation.DSMT4">
                  <p:embed/>
                </p:oleObj>
              </mc:Choice>
              <mc:Fallback>
                <p:oleObj name="Equation" r:id="rId35" imgW="850680" imgH="228600" progId="Equation.DSMT4">
                  <p:embed/>
                  <p:pic>
                    <p:nvPicPr>
                      <p:cNvPr id="85" name="Object 53">
                        <a:extLst>
                          <a:ext uri="{FF2B5EF4-FFF2-40B4-BE49-F238E27FC236}">
                            <a16:creationId xmlns:a16="http://schemas.microsoft.com/office/drawing/2014/main" id="{7032AEBB-CC88-4442-B406-6D6B7B036A27}"/>
                          </a:ext>
                        </a:extLst>
                      </p:cNvPr>
                      <p:cNvPicPr>
                        <a:picLocks noChangeAspect="1" noChangeArrowheads="1"/>
                      </p:cNvPicPr>
                      <p:nvPr/>
                    </p:nvPicPr>
                    <p:blipFill>
                      <a:blip r:embed="rId36"/>
                      <a:srcRect/>
                      <a:stretch>
                        <a:fillRect/>
                      </a:stretch>
                    </p:blipFill>
                    <p:spPr bwMode="auto">
                      <a:xfrm>
                        <a:off x="3341473" y="4304013"/>
                        <a:ext cx="1997075" cy="557212"/>
                      </a:xfrm>
                      <a:prstGeom prst="rect">
                        <a:avLst/>
                      </a:prstGeom>
                      <a:noFill/>
                    </p:spPr>
                  </p:pic>
                </p:oleObj>
              </mc:Fallback>
            </mc:AlternateContent>
          </a:graphicData>
        </a:graphic>
      </p:graphicFrame>
      <p:sp>
        <p:nvSpPr>
          <p:cNvPr id="62" name="Rectangle 34">
            <a:extLst>
              <a:ext uri="{FF2B5EF4-FFF2-40B4-BE49-F238E27FC236}">
                <a16:creationId xmlns:a16="http://schemas.microsoft.com/office/drawing/2014/main" id="{9B200076-9EEE-48AA-BAB2-5286C5F42144}"/>
              </a:ext>
            </a:extLst>
          </p:cNvPr>
          <p:cNvSpPr>
            <a:spLocks noChangeArrowheads="1"/>
          </p:cNvSpPr>
          <p:nvPr/>
        </p:nvSpPr>
        <p:spPr bwMode="auto">
          <a:xfrm>
            <a:off x="1707874" y="4920853"/>
            <a:ext cx="2203114" cy="64098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28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graphicFrame>
        <p:nvGraphicFramePr>
          <p:cNvPr id="63" name="Object 53">
            <a:extLst>
              <a:ext uri="{FF2B5EF4-FFF2-40B4-BE49-F238E27FC236}">
                <a16:creationId xmlns:a16="http://schemas.microsoft.com/office/drawing/2014/main" id="{2EFDBB5B-B881-455E-B144-F4B765B81C80}"/>
              </a:ext>
            </a:extLst>
          </p:cNvPr>
          <p:cNvGraphicFramePr>
            <a:graphicFrameLocks noChangeAspect="1"/>
          </p:cNvGraphicFramePr>
          <p:nvPr/>
        </p:nvGraphicFramePr>
        <p:xfrm>
          <a:off x="-11389" y="4979633"/>
          <a:ext cx="1719263" cy="415925"/>
        </p:xfrm>
        <a:graphic>
          <a:graphicData uri="http://schemas.openxmlformats.org/presentationml/2006/ole">
            <mc:AlternateContent xmlns:mc="http://schemas.openxmlformats.org/markup-compatibility/2006">
              <mc:Choice xmlns:v="urn:schemas-microsoft-com:vml" Requires="v">
                <p:oleObj spid="_x0000_s199029" name="Equation" r:id="rId37" imgW="672840" imgH="164880" progId="Equation.DSMT4">
                  <p:embed/>
                </p:oleObj>
              </mc:Choice>
              <mc:Fallback>
                <p:oleObj name="Equation" r:id="rId37" imgW="672840" imgH="164880" progId="Equation.DSMT4">
                  <p:embed/>
                  <p:pic>
                    <p:nvPicPr>
                      <p:cNvPr id="63" name="Object 53">
                        <a:extLst>
                          <a:ext uri="{FF2B5EF4-FFF2-40B4-BE49-F238E27FC236}">
                            <a16:creationId xmlns:a16="http://schemas.microsoft.com/office/drawing/2014/main" id="{2EFDBB5B-B881-455E-B144-F4B765B81C80}"/>
                          </a:ext>
                        </a:extLst>
                      </p:cNvPr>
                      <p:cNvPicPr>
                        <a:picLocks noChangeAspect="1" noChangeArrowheads="1"/>
                      </p:cNvPicPr>
                      <p:nvPr/>
                    </p:nvPicPr>
                    <p:blipFill>
                      <a:blip r:embed="rId38"/>
                      <a:srcRect/>
                      <a:stretch>
                        <a:fillRect/>
                      </a:stretch>
                    </p:blipFill>
                    <p:spPr bwMode="auto">
                      <a:xfrm>
                        <a:off x="-11389" y="4979633"/>
                        <a:ext cx="1719263" cy="415925"/>
                      </a:xfrm>
                      <a:prstGeom prst="rect">
                        <a:avLst/>
                      </a:prstGeom>
                      <a:noFill/>
                    </p:spPr>
                  </p:pic>
                </p:oleObj>
              </mc:Fallback>
            </mc:AlternateContent>
          </a:graphicData>
        </a:graphic>
      </p:graphicFrame>
      <p:graphicFrame>
        <p:nvGraphicFramePr>
          <p:cNvPr id="64" name="Object 53">
            <a:extLst>
              <a:ext uri="{FF2B5EF4-FFF2-40B4-BE49-F238E27FC236}">
                <a16:creationId xmlns:a16="http://schemas.microsoft.com/office/drawing/2014/main" id="{C8D877A8-D3C5-4799-A05D-6018F602317F}"/>
              </a:ext>
            </a:extLst>
          </p:cNvPr>
          <p:cNvGraphicFramePr>
            <a:graphicFrameLocks noChangeAspect="1"/>
          </p:cNvGraphicFramePr>
          <p:nvPr/>
        </p:nvGraphicFramePr>
        <p:xfrm>
          <a:off x="1839802" y="4897223"/>
          <a:ext cx="1782763" cy="574675"/>
        </p:xfrm>
        <a:graphic>
          <a:graphicData uri="http://schemas.openxmlformats.org/presentationml/2006/ole">
            <mc:AlternateContent xmlns:mc="http://schemas.openxmlformats.org/markup-compatibility/2006">
              <mc:Choice xmlns:v="urn:schemas-microsoft-com:vml" Requires="v">
                <p:oleObj spid="_x0000_s199030" name="Equation" r:id="rId39" imgW="698400" imgH="228600" progId="Equation.DSMT4">
                  <p:embed/>
                </p:oleObj>
              </mc:Choice>
              <mc:Fallback>
                <p:oleObj name="Equation" r:id="rId39" imgW="698400" imgH="228600" progId="Equation.DSMT4">
                  <p:embed/>
                  <p:pic>
                    <p:nvPicPr>
                      <p:cNvPr id="64" name="Object 53">
                        <a:extLst>
                          <a:ext uri="{FF2B5EF4-FFF2-40B4-BE49-F238E27FC236}">
                            <a16:creationId xmlns:a16="http://schemas.microsoft.com/office/drawing/2014/main" id="{C8D877A8-D3C5-4799-A05D-6018F602317F}"/>
                          </a:ext>
                        </a:extLst>
                      </p:cNvPr>
                      <p:cNvPicPr>
                        <a:picLocks noChangeAspect="1" noChangeArrowheads="1"/>
                      </p:cNvPicPr>
                      <p:nvPr/>
                    </p:nvPicPr>
                    <p:blipFill>
                      <a:blip r:embed="rId40"/>
                      <a:srcRect/>
                      <a:stretch>
                        <a:fillRect/>
                      </a:stretch>
                    </p:blipFill>
                    <p:spPr bwMode="auto">
                      <a:xfrm>
                        <a:off x="1839802" y="4897223"/>
                        <a:ext cx="1782763" cy="574675"/>
                      </a:xfrm>
                      <a:prstGeom prst="rect">
                        <a:avLst/>
                      </a:prstGeom>
                      <a:noFill/>
                    </p:spPr>
                  </p:pic>
                </p:oleObj>
              </mc:Fallback>
            </mc:AlternateContent>
          </a:graphicData>
        </a:graphic>
      </p:graphicFrame>
      <p:graphicFrame>
        <p:nvGraphicFramePr>
          <p:cNvPr id="70" name="Object 84">
            <a:extLst>
              <a:ext uri="{FF2B5EF4-FFF2-40B4-BE49-F238E27FC236}">
                <a16:creationId xmlns:a16="http://schemas.microsoft.com/office/drawing/2014/main" id="{E741D308-A767-473D-9959-F0E21860CA12}"/>
              </a:ext>
            </a:extLst>
          </p:cNvPr>
          <p:cNvGraphicFramePr>
            <a:graphicFrameLocks noChangeAspect="1"/>
          </p:cNvGraphicFramePr>
          <p:nvPr/>
        </p:nvGraphicFramePr>
        <p:xfrm>
          <a:off x="4547604" y="6404665"/>
          <a:ext cx="368300" cy="287338"/>
        </p:xfrm>
        <a:graphic>
          <a:graphicData uri="http://schemas.openxmlformats.org/presentationml/2006/ole">
            <mc:AlternateContent xmlns:mc="http://schemas.openxmlformats.org/markup-compatibility/2006">
              <mc:Choice xmlns:v="urn:schemas-microsoft-com:vml" Requires="v">
                <p:oleObj spid="_x0000_s199031" name="数式" r:id="rId21" imgW="126720" imgH="101520" progId="Equation.3">
                  <p:embed/>
                </p:oleObj>
              </mc:Choice>
              <mc:Fallback>
                <p:oleObj name="数式" r:id="rId21" imgW="126720" imgH="101520" progId="Equation.3">
                  <p:embed/>
                  <p:pic>
                    <p:nvPicPr>
                      <p:cNvPr id="70" name="Object 84">
                        <a:extLst>
                          <a:ext uri="{FF2B5EF4-FFF2-40B4-BE49-F238E27FC236}">
                            <a16:creationId xmlns:a16="http://schemas.microsoft.com/office/drawing/2014/main" id="{E741D308-A767-473D-9959-F0E21860CA12}"/>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4547604" y="6404665"/>
                        <a:ext cx="368300" cy="2873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1" name="Object 84">
            <a:extLst>
              <a:ext uri="{FF2B5EF4-FFF2-40B4-BE49-F238E27FC236}">
                <a16:creationId xmlns:a16="http://schemas.microsoft.com/office/drawing/2014/main" id="{884B887E-5692-434B-9291-51C21888EB24}"/>
              </a:ext>
            </a:extLst>
          </p:cNvPr>
          <p:cNvGraphicFramePr>
            <a:graphicFrameLocks noChangeAspect="1"/>
          </p:cNvGraphicFramePr>
          <p:nvPr/>
        </p:nvGraphicFramePr>
        <p:xfrm>
          <a:off x="1784005" y="6409175"/>
          <a:ext cx="368300" cy="287338"/>
        </p:xfrm>
        <a:graphic>
          <a:graphicData uri="http://schemas.openxmlformats.org/presentationml/2006/ole">
            <mc:AlternateContent xmlns:mc="http://schemas.openxmlformats.org/markup-compatibility/2006">
              <mc:Choice xmlns:v="urn:schemas-microsoft-com:vml" Requires="v">
                <p:oleObj spid="_x0000_s199032" name="数式" r:id="rId21" imgW="126720" imgH="101520" progId="Equation.3">
                  <p:embed/>
                </p:oleObj>
              </mc:Choice>
              <mc:Fallback>
                <p:oleObj name="数式" r:id="rId21" imgW="126720" imgH="101520" progId="Equation.3">
                  <p:embed/>
                  <p:pic>
                    <p:nvPicPr>
                      <p:cNvPr id="71" name="Object 84">
                        <a:extLst>
                          <a:ext uri="{FF2B5EF4-FFF2-40B4-BE49-F238E27FC236}">
                            <a16:creationId xmlns:a16="http://schemas.microsoft.com/office/drawing/2014/main" id="{884B887E-5692-434B-9291-51C21888EB24}"/>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784005" y="6409175"/>
                        <a:ext cx="368300" cy="2873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2" name="Object 87">
            <a:extLst>
              <a:ext uri="{FF2B5EF4-FFF2-40B4-BE49-F238E27FC236}">
                <a16:creationId xmlns:a16="http://schemas.microsoft.com/office/drawing/2014/main" id="{C42FAC93-040E-4D38-9502-7F87C0C94139}"/>
              </a:ext>
            </a:extLst>
          </p:cNvPr>
          <p:cNvGraphicFramePr>
            <a:graphicFrameLocks noChangeAspect="1"/>
          </p:cNvGraphicFramePr>
          <p:nvPr/>
        </p:nvGraphicFramePr>
        <p:xfrm>
          <a:off x="31849" y="5708761"/>
          <a:ext cx="3244850" cy="454025"/>
        </p:xfrm>
        <a:graphic>
          <a:graphicData uri="http://schemas.openxmlformats.org/presentationml/2006/ole">
            <mc:AlternateContent xmlns:mc="http://schemas.openxmlformats.org/markup-compatibility/2006">
              <mc:Choice xmlns:v="urn:schemas-microsoft-com:vml" Requires="v">
                <p:oleObj spid="_x0000_s199033" name="Equation" r:id="rId41" imgW="1244520" imgH="177480" progId="Equation.DSMT4">
                  <p:embed/>
                </p:oleObj>
              </mc:Choice>
              <mc:Fallback>
                <p:oleObj name="Equation" r:id="rId41" imgW="1244520" imgH="177480" progId="Equation.DSMT4">
                  <p:embed/>
                  <p:pic>
                    <p:nvPicPr>
                      <p:cNvPr id="72" name="Object 87">
                        <a:extLst>
                          <a:ext uri="{FF2B5EF4-FFF2-40B4-BE49-F238E27FC236}">
                            <a16:creationId xmlns:a16="http://schemas.microsoft.com/office/drawing/2014/main" id="{C42FAC93-040E-4D38-9502-7F87C0C94139}"/>
                          </a:ext>
                        </a:extLst>
                      </p:cNvPr>
                      <p:cNvPicPr>
                        <a:picLocks noChangeAspect="1" noChangeArrowheads="1"/>
                      </p:cNvPicPr>
                      <p:nvPr/>
                    </p:nvPicPr>
                    <p:blipFill>
                      <a:blip r:embed="rId42"/>
                      <a:srcRect/>
                      <a:stretch>
                        <a:fillRect/>
                      </a:stretch>
                    </p:blipFill>
                    <p:spPr bwMode="auto">
                      <a:xfrm>
                        <a:off x="31849" y="5708761"/>
                        <a:ext cx="3244850" cy="454025"/>
                      </a:xfrm>
                      <a:prstGeom prst="rect">
                        <a:avLst/>
                      </a:prstGeom>
                      <a:noFill/>
                    </p:spPr>
                  </p:pic>
                </p:oleObj>
              </mc:Fallback>
            </mc:AlternateContent>
          </a:graphicData>
        </a:graphic>
      </p:graphicFrame>
      <p:sp>
        <p:nvSpPr>
          <p:cNvPr id="73" name="Rectangle 85">
            <a:extLst>
              <a:ext uri="{FF2B5EF4-FFF2-40B4-BE49-F238E27FC236}">
                <a16:creationId xmlns:a16="http://schemas.microsoft.com/office/drawing/2014/main" id="{B3691860-6B56-4E4D-B96D-8C091D738902}"/>
              </a:ext>
            </a:extLst>
          </p:cNvPr>
          <p:cNvSpPr>
            <a:spLocks noChangeArrowheads="1"/>
          </p:cNvSpPr>
          <p:nvPr/>
        </p:nvSpPr>
        <p:spPr bwMode="auto">
          <a:xfrm>
            <a:off x="3218024" y="5635647"/>
            <a:ext cx="1550162" cy="52322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sz="2800">
              <a:solidFill>
                <a:srgbClr val="000000"/>
              </a:solidFill>
            </a:endParaRPr>
          </a:p>
        </p:txBody>
      </p:sp>
      <p:graphicFrame>
        <p:nvGraphicFramePr>
          <p:cNvPr id="74" name="Object 87">
            <a:extLst>
              <a:ext uri="{FF2B5EF4-FFF2-40B4-BE49-F238E27FC236}">
                <a16:creationId xmlns:a16="http://schemas.microsoft.com/office/drawing/2014/main" id="{87A06AB2-1E14-482F-93F1-04F230878073}"/>
              </a:ext>
            </a:extLst>
          </p:cNvPr>
          <p:cNvGraphicFramePr>
            <a:graphicFrameLocks noChangeAspect="1"/>
          </p:cNvGraphicFramePr>
          <p:nvPr/>
        </p:nvGraphicFramePr>
        <p:xfrm>
          <a:off x="3435350" y="5673725"/>
          <a:ext cx="904875" cy="485775"/>
        </p:xfrm>
        <a:graphic>
          <a:graphicData uri="http://schemas.openxmlformats.org/presentationml/2006/ole">
            <mc:AlternateContent xmlns:mc="http://schemas.openxmlformats.org/markup-compatibility/2006">
              <mc:Choice xmlns:v="urn:schemas-microsoft-com:vml" Requires="v">
                <p:oleObj spid="_x0000_s199034" name="Equation" r:id="rId43" imgW="368280" imgH="203040" progId="Equation.DSMT4">
                  <p:embed/>
                </p:oleObj>
              </mc:Choice>
              <mc:Fallback>
                <p:oleObj name="Equation" r:id="rId43" imgW="368280" imgH="203040" progId="Equation.DSMT4">
                  <p:embed/>
                  <p:pic>
                    <p:nvPicPr>
                      <p:cNvPr id="74" name="Object 87">
                        <a:extLst>
                          <a:ext uri="{FF2B5EF4-FFF2-40B4-BE49-F238E27FC236}">
                            <a16:creationId xmlns:a16="http://schemas.microsoft.com/office/drawing/2014/main" id="{87A06AB2-1E14-482F-93F1-04F230878073}"/>
                          </a:ext>
                        </a:extLst>
                      </p:cNvPr>
                      <p:cNvPicPr>
                        <a:picLocks noChangeAspect="1" noChangeArrowheads="1"/>
                      </p:cNvPicPr>
                      <p:nvPr/>
                    </p:nvPicPr>
                    <p:blipFill>
                      <a:blip r:embed="rId44"/>
                      <a:srcRect/>
                      <a:stretch>
                        <a:fillRect/>
                      </a:stretch>
                    </p:blipFill>
                    <p:spPr bwMode="auto">
                      <a:xfrm>
                        <a:off x="3435350" y="5673725"/>
                        <a:ext cx="904875" cy="485775"/>
                      </a:xfrm>
                      <a:prstGeom prst="rect">
                        <a:avLst/>
                      </a:prstGeom>
                      <a:noFill/>
                    </p:spPr>
                  </p:pic>
                </p:oleObj>
              </mc:Fallback>
            </mc:AlternateContent>
          </a:graphicData>
        </a:graphic>
      </p:graphicFrame>
      <p:sp>
        <p:nvSpPr>
          <p:cNvPr id="86" name="Rectangle 76">
            <a:extLst>
              <a:ext uri="{FF2B5EF4-FFF2-40B4-BE49-F238E27FC236}">
                <a16:creationId xmlns:a16="http://schemas.microsoft.com/office/drawing/2014/main" id="{4D1EF7FF-7DE9-438E-8CAC-5CDD607B837B}"/>
              </a:ext>
            </a:extLst>
          </p:cNvPr>
          <p:cNvSpPr>
            <a:spLocks noChangeArrowheads="1"/>
          </p:cNvSpPr>
          <p:nvPr/>
        </p:nvSpPr>
        <p:spPr bwMode="auto">
          <a:xfrm>
            <a:off x="4720763" y="5628198"/>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r>
              <a:rPr lang="ja-JP" altLang="en-US" sz="2800" dirty="0">
                <a:solidFill>
                  <a:srgbClr val="000000"/>
                </a:solidFill>
              </a:rPr>
              <a:t>定数！</a:t>
            </a:r>
          </a:p>
        </p:txBody>
      </p:sp>
      <p:sp>
        <p:nvSpPr>
          <p:cNvPr id="90" name="Rectangle 76">
            <a:extLst>
              <a:ext uri="{FF2B5EF4-FFF2-40B4-BE49-F238E27FC236}">
                <a16:creationId xmlns:a16="http://schemas.microsoft.com/office/drawing/2014/main" id="{CD76504D-68E6-4172-A102-29507F689B80}"/>
              </a:ext>
            </a:extLst>
          </p:cNvPr>
          <p:cNvSpPr>
            <a:spLocks noChangeArrowheads="1"/>
          </p:cNvSpPr>
          <p:nvPr/>
        </p:nvSpPr>
        <p:spPr bwMode="auto">
          <a:xfrm>
            <a:off x="6078797" y="5642451"/>
            <a:ext cx="29658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r>
              <a:rPr lang="ja-JP" altLang="en-US" sz="2800" dirty="0">
                <a:solidFill>
                  <a:srgbClr val="000000"/>
                </a:solidFill>
              </a:rPr>
              <a:t>エネルギー保存！</a:t>
            </a:r>
          </a:p>
        </p:txBody>
      </p:sp>
    </p:spTree>
    <p:extLst>
      <p:ext uri="{BB962C8B-B14F-4D97-AF65-F5344CB8AC3E}">
        <p14:creationId xmlns:p14="http://schemas.microsoft.com/office/powerpoint/2010/main" val="1986340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nodePh="1">
                                  <p:stCondLst>
                                    <p:cond delay="0"/>
                                  </p:stCondLst>
                                  <p:endCondLst>
                                    <p:cond evt="begin" delay="0">
                                      <p:tn val="21"/>
                                    </p:cond>
                                  </p:endCondLst>
                                  <p:childTnLst>
                                    <p:set>
                                      <p:cBhvr>
                                        <p:cTn id="22" dur="1" fill="hold">
                                          <p:stCondLst>
                                            <p:cond delay="0"/>
                                          </p:stCondLst>
                                        </p:cTn>
                                        <p:tgtEl>
                                          <p:spTgt spid="11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8"/>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8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84"/>
                                        </p:tgtEl>
                                        <p:attrNameLst>
                                          <p:attrName>style.visibility</p:attrName>
                                        </p:attrNameLst>
                                      </p:cBhvr>
                                      <p:to>
                                        <p:strVal val="visible"/>
                                      </p:to>
                                    </p:set>
                                  </p:childTnLst>
                                </p:cTn>
                              </p:par>
                              <p:par>
                                <p:cTn id="37" presetID="1" presetClass="entr" presetSubtype="0" fill="hold" grpId="0" nodeType="withEffect" nodePh="1">
                                  <p:stCondLst>
                                    <p:cond delay="0"/>
                                  </p:stCondLst>
                                  <p:endCondLst>
                                    <p:cond evt="begin" delay="0">
                                      <p:tn val="37"/>
                                    </p:cond>
                                  </p:endCondLst>
                                  <p:childTnLst>
                                    <p:set>
                                      <p:cBhvr>
                                        <p:cTn id="38" dur="1" fill="hold">
                                          <p:stCondLst>
                                            <p:cond delay="0"/>
                                          </p:stCondLst>
                                        </p:cTn>
                                        <p:tgtEl>
                                          <p:spTgt spid="81"/>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8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8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8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2"/>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6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64"/>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72"/>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73"/>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74"/>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86"/>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 grpId="0"/>
      <p:bldP spid="145" grpId="0"/>
      <p:bldP spid="180" grpId="0" animBg="1"/>
      <p:bldP spid="78" grpId="0" animBg="1"/>
      <p:bldP spid="81" grpId="0"/>
      <p:bldP spid="83" grpId="0" animBg="1"/>
      <p:bldP spid="62" grpId="0" animBg="1"/>
      <p:bldP spid="73" grpId="0" animBg="1"/>
      <p:bldP spid="86" grpId="0"/>
      <p:bldP spid="9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0" name="グループ化 149">
            <a:extLst>
              <a:ext uri="{FF2B5EF4-FFF2-40B4-BE49-F238E27FC236}">
                <a16:creationId xmlns:a16="http://schemas.microsoft.com/office/drawing/2014/main" id="{A47135C3-DDFC-4CCF-BCEF-9B4502676289}"/>
              </a:ext>
            </a:extLst>
          </p:cNvPr>
          <p:cNvGrpSpPr/>
          <p:nvPr/>
        </p:nvGrpSpPr>
        <p:grpSpPr>
          <a:xfrm>
            <a:off x="756611" y="3669861"/>
            <a:ext cx="7863606" cy="3297413"/>
            <a:chOff x="756611" y="3669861"/>
            <a:chExt cx="7863606" cy="3297413"/>
          </a:xfrm>
        </p:grpSpPr>
        <p:grpSp>
          <p:nvGrpSpPr>
            <p:cNvPr id="151" name="グループ化 150">
              <a:extLst>
                <a:ext uri="{FF2B5EF4-FFF2-40B4-BE49-F238E27FC236}">
                  <a16:creationId xmlns:a16="http://schemas.microsoft.com/office/drawing/2014/main" id="{175C1839-CDC4-4E13-A533-0B73AD270B87}"/>
                </a:ext>
              </a:extLst>
            </p:cNvPr>
            <p:cNvGrpSpPr/>
            <p:nvPr/>
          </p:nvGrpSpPr>
          <p:grpSpPr>
            <a:xfrm>
              <a:off x="756611" y="3669861"/>
              <a:ext cx="7734787" cy="3297413"/>
              <a:chOff x="1363035" y="3798595"/>
              <a:chExt cx="7734787" cy="3297413"/>
            </a:xfrm>
          </p:grpSpPr>
          <p:sp>
            <p:nvSpPr>
              <p:cNvPr id="153" name="フリーフォーム 2">
                <a:extLst>
                  <a:ext uri="{FF2B5EF4-FFF2-40B4-BE49-F238E27FC236}">
                    <a16:creationId xmlns:a16="http://schemas.microsoft.com/office/drawing/2014/main" id="{9F556E56-DD9C-4A65-A385-172593A20E8E}"/>
                  </a:ext>
                </a:extLst>
              </p:cNvPr>
              <p:cNvSpPr/>
              <p:nvPr/>
            </p:nvSpPr>
            <p:spPr bwMode="auto">
              <a:xfrm>
                <a:off x="1814822" y="4121830"/>
                <a:ext cx="2524870" cy="2628954"/>
              </a:xfrm>
              <a:custGeom>
                <a:avLst/>
                <a:gdLst>
                  <a:gd name="connsiteX0" fmla="*/ 435072 w 1770795"/>
                  <a:gd name="connsiteY0" fmla="*/ 246067 h 1889667"/>
                  <a:gd name="connsiteX1" fmla="*/ 1269959 w 1770795"/>
                  <a:gd name="connsiteY1" fmla="*/ 73789 h 1889667"/>
                  <a:gd name="connsiteX2" fmla="*/ 1760289 w 1770795"/>
                  <a:gd name="connsiteY2" fmla="*/ 1094206 h 1889667"/>
                  <a:gd name="connsiteX3" fmla="*/ 819385 w 1770795"/>
                  <a:gd name="connsiteY3" fmla="*/ 1862832 h 1889667"/>
                  <a:gd name="connsiteX4" fmla="*/ 11002 w 1770795"/>
                  <a:gd name="connsiteY4" fmla="*/ 1571284 h 1889667"/>
                  <a:gd name="connsiteX5" fmla="*/ 435072 w 1770795"/>
                  <a:gd name="connsiteY5" fmla="*/ 246067 h 1889667"/>
                  <a:gd name="connsiteX0" fmla="*/ 438335 w 1918804"/>
                  <a:gd name="connsiteY0" fmla="*/ 624356 h 2267956"/>
                  <a:gd name="connsiteX1" fmla="*/ 1783451 w 1918804"/>
                  <a:gd name="connsiteY1" fmla="*/ 28334 h 2267956"/>
                  <a:gd name="connsiteX2" fmla="*/ 1763552 w 1918804"/>
                  <a:gd name="connsiteY2" fmla="*/ 1472495 h 2267956"/>
                  <a:gd name="connsiteX3" fmla="*/ 822648 w 1918804"/>
                  <a:gd name="connsiteY3" fmla="*/ 2241121 h 2267956"/>
                  <a:gd name="connsiteX4" fmla="*/ 14265 w 1918804"/>
                  <a:gd name="connsiteY4" fmla="*/ 1949573 h 2267956"/>
                  <a:gd name="connsiteX5" fmla="*/ 438335 w 1918804"/>
                  <a:gd name="connsiteY5" fmla="*/ 624356 h 2267956"/>
                  <a:gd name="connsiteX0" fmla="*/ 529438 w 1902959"/>
                  <a:gd name="connsiteY0" fmla="*/ 316495 h 2358121"/>
                  <a:gd name="connsiteX1" fmla="*/ 1774509 w 1902959"/>
                  <a:gd name="connsiteY1" fmla="*/ 109859 h 2358121"/>
                  <a:gd name="connsiteX2" fmla="*/ 1754610 w 1902959"/>
                  <a:gd name="connsiteY2" fmla="*/ 1554020 h 2358121"/>
                  <a:gd name="connsiteX3" fmla="*/ 813706 w 1902959"/>
                  <a:gd name="connsiteY3" fmla="*/ 2322646 h 2358121"/>
                  <a:gd name="connsiteX4" fmla="*/ 5323 w 1902959"/>
                  <a:gd name="connsiteY4" fmla="*/ 2031098 h 2358121"/>
                  <a:gd name="connsiteX5" fmla="*/ 529438 w 1902959"/>
                  <a:gd name="connsiteY5" fmla="*/ 316495 h 2358121"/>
                  <a:gd name="connsiteX0" fmla="*/ 529438 w 1837033"/>
                  <a:gd name="connsiteY0" fmla="*/ 312276 h 2353901"/>
                  <a:gd name="connsiteX1" fmla="*/ 1774509 w 1837033"/>
                  <a:gd name="connsiteY1" fmla="*/ 105640 h 2353901"/>
                  <a:gd name="connsiteX2" fmla="*/ 1564525 w 1837033"/>
                  <a:gd name="connsiteY2" fmla="*/ 1492538 h 2353901"/>
                  <a:gd name="connsiteX3" fmla="*/ 813706 w 1837033"/>
                  <a:gd name="connsiteY3" fmla="*/ 2318427 h 2353901"/>
                  <a:gd name="connsiteX4" fmla="*/ 5323 w 1837033"/>
                  <a:gd name="connsiteY4" fmla="*/ 2026879 h 2353901"/>
                  <a:gd name="connsiteX5" fmla="*/ 529438 w 1837033"/>
                  <a:gd name="connsiteY5" fmla="*/ 312276 h 2353901"/>
                  <a:gd name="connsiteX0" fmla="*/ 529438 w 1793013"/>
                  <a:gd name="connsiteY0" fmla="*/ 305526 h 2347151"/>
                  <a:gd name="connsiteX1" fmla="*/ 1774509 w 1793013"/>
                  <a:gd name="connsiteY1" fmla="*/ 98890 h 2347151"/>
                  <a:gd name="connsiteX2" fmla="*/ 1244382 w 1793013"/>
                  <a:gd name="connsiteY2" fmla="*/ 1394168 h 2347151"/>
                  <a:gd name="connsiteX3" fmla="*/ 813706 w 1793013"/>
                  <a:gd name="connsiteY3" fmla="*/ 2311677 h 2347151"/>
                  <a:gd name="connsiteX4" fmla="*/ 5323 w 1793013"/>
                  <a:gd name="connsiteY4" fmla="*/ 2020129 h 2347151"/>
                  <a:gd name="connsiteX5" fmla="*/ 529438 w 1793013"/>
                  <a:gd name="connsiteY5" fmla="*/ 305526 h 2347151"/>
                  <a:gd name="connsiteX0" fmla="*/ 529438 w 1985101"/>
                  <a:gd name="connsiteY0" fmla="*/ 255517 h 2297142"/>
                  <a:gd name="connsiteX1" fmla="*/ 1774509 w 1985101"/>
                  <a:gd name="connsiteY1" fmla="*/ 48881 h 2297142"/>
                  <a:gd name="connsiteX2" fmla="*/ 1935192 w 1985101"/>
                  <a:gd name="connsiteY2" fmla="*/ 662244 h 2297142"/>
                  <a:gd name="connsiteX3" fmla="*/ 1244382 w 1985101"/>
                  <a:gd name="connsiteY3" fmla="*/ 1344159 h 2297142"/>
                  <a:gd name="connsiteX4" fmla="*/ 813706 w 1985101"/>
                  <a:gd name="connsiteY4" fmla="*/ 2261668 h 2297142"/>
                  <a:gd name="connsiteX5" fmla="*/ 5323 w 1985101"/>
                  <a:gd name="connsiteY5" fmla="*/ 1970120 h 2297142"/>
                  <a:gd name="connsiteX6" fmla="*/ 529438 w 1985101"/>
                  <a:gd name="connsiteY6" fmla="*/ 255517 h 2297142"/>
                  <a:gd name="connsiteX0" fmla="*/ 450775 w 1906438"/>
                  <a:gd name="connsiteY0" fmla="*/ 248605 h 2272339"/>
                  <a:gd name="connsiteX1" fmla="*/ 1695846 w 1906438"/>
                  <a:gd name="connsiteY1" fmla="*/ 41969 h 2272339"/>
                  <a:gd name="connsiteX2" fmla="*/ 1856529 w 1906438"/>
                  <a:gd name="connsiteY2" fmla="*/ 655332 h 2272339"/>
                  <a:gd name="connsiteX3" fmla="*/ 1165719 w 1906438"/>
                  <a:gd name="connsiteY3" fmla="*/ 1337247 h 2272339"/>
                  <a:gd name="connsiteX4" fmla="*/ 735043 w 1906438"/>
                  <a:gd name="connsiteY4" fmla="*/ 2254756 h 2272339"/>
                  <a:gd name="connsiteX5" fmla="*/ 6696 w 1906438"/>
                  <a:gd name="connsiteY5" fmla="*/ 1802872 h 2272339"/>
                  <a:gd name="connsiteX6" fmla="*/ 450775 w 1906438"/>
                  <a:gd name="connsiteY6" fmla="*/ 248605 h 22723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06438" h="2272339">
                    <a:moveTo>
                      <a:pt x="450775" y="248605"/>
                    </a:moveTo>
                    <a:cubicBezTo>
                      <a:pt x="732300" y="-44879"/>
                      <a:pt x="1461554" y="-25819"/>
                      <a:pt x="1695846" y="41969"/>
                    </a:cubicBezTo>
                    <a:cubicBezTo>
                      <a:pt x="1930138" y="109757"/>
                      <a:pt x="1944884" y="439452"/>
                      <a:pt x="1856529" y="655332"/>
                    </a:cubicBezTo>
                    <a:cubicBezTo>
                      <a:pt x="1768175" y="871212"/>
                      <a:pt x="1352633" y="1070676"/>
                      <a:pt x="1165719" y="1337247"/>
                    </a:cubicBezTo>
                    <a:cubicBezTo>
                      <a:pt x="978805" y="1603818"/>
                      <a:pt x="1026591" y="2175243"/>
                      <a:pt x="735043" y="2254756"/>
                    </a:cubicBezTo>
                    <a:cubicBezTo>
                      <a:pt x="443495" y="2334269"/>
                      <a:pt x="54074" y="2137231"/>
                      <a:pt x="6696" y="1802872"/>
                    </a:cubicBezTo>
                    <a:cubicBezTo>
                      <a:pt x="-40682" y="1468514"/>
                      <a:pt x="169250" y="542089"/>
                      <a:pt x="450775" y="248605"/>
                    </a:cubicBezTo>
                    <a:close/>
                  </a:path>
                </a:pathLst>
              </a:custGeom>
              <a:gradFill flip="none" rotWithShape="1">
                <a:gsLst>
                  <a:gs pos="27000">
                    <a:srgbClr val="FF00FF"/>
                  </a:gs>
                  <a:gs pos="62000">
                    <a:srgbClr val="FFCCFF"/>
                  </a:gs>
                  <a:gs pos="93000">
                    <a:srgbClr val="FF00FF"/>
                  </a:gs>
                </a:gsLst>
                <a:path path="circle">
                  <a:fillToRect l="100000" t="100000"/>
                </a:path>
                <a:tileRect r="-100000" b="-100000"/>
              </a:gradFill>
              <a:ln w="28575" cap="flat" cmpd="sng" algn="ctr">
                <a:solidFill>
                  <a:srgbClr val="FF00FF"/>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grpSp>
            <p:nvGrpSpPr>
              <p:cNvPr id="154" name="グループ化 153">
                <a:extLst>
                  <a:ext uri="{FF2B5EF4-FFF2-40B4-BE49-F238E27FC236}">
                    <a16:creationId xmlns:a16="http://schemas.microsoft.com/office/drawing/2014/main" id="{6E06AC04-F086-4631-AD07-64E71F31B890}"/>
                  </a:ext>
                </a:extLst>
              </p:cNvPr>
              <p:cNvGrpSpPr/>
              <p:nvPr/>
            </p:nvGrpSpPr>
            <p:grpSpPr>
              <a:xfrm>
                <a:off x="1441553" y="3865201"/>
                <a:ext cx="3447312" cy="3230807"/>
                <a:chOff x="1441553" y="3865201"/>
                <a:chExt cx="3447312" cy="3230807"/>
              </a:xfrm>
            </p:grpSpPr>
            <p:sp>
              <p:nvSpPr>
                <p:cNvPr id="184" name="Line 2">
                  <a:extLst>
                    <a:ext uri="{FF2B5EF4-FFF2-40B4-BE49-F238E27FC236}">
                      <a16:creationId xmlns:a16="http://schemas.microsoft.com/office/drawing/2014/main" id="{0680C855-C429-4910-AD81-9A5A0378EE3F}"/>
                    </a:ext>
                  </a:extLst>
                </p:cNvPr>
                <p:cNvSpPr>
                  <a:spLocks noChangeShapeType="1"/>
                </p:cNvSpPr>
                <p:nvPr/>
              </p:nvSpPr>
              <p:spPr bwMode="auto">
                <a:xfrm rot="1800000" flipV="1">
                  <a:off x="2571779" y="3865201"/>
                  <a:ext cx="1708666" cy="1032353"/>
                </a:xfrm>
                <a:prstGeom prst="line">
                  <a:avLst/>
                </a:prstGeom>
                <a:noFill/>
                <a:ln w="76200">
                  <a:solidFill>
                    <a:schemeClr val="bg1"/>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185" name="Line 2">
                  <a:extLst>
                    <a:ext uri="{FF2B5EF4-FFF2-40B4-BE49-F238E27FC236}">
                      <a16:creationId xmlns:a16="http://schemas.microsoft.com/office/drawing/2014/main" id="{E6134A1C-75A2-4A64-92C6-D7DD40BB6FCD}"/>
                    </a:ext>
                  </a:extLst>
                </p:cNvPr>
                <p:cNvSpPr>
                  <a:spLocks noChangeShapeType="1"/>
                </p:cNvSpPr>
                <p:nvPr/>
              </p:nvSpPr>
              <p:spPr bwMode="auto">
                <a:xfrm rot="1800000" flipV="1">
                  <a:off x="2198059" y="4091168"/>
                  <a:ext cx="2074762" cy="1262995"/>
                </a:xfrm>
                <a:prstGeom prst="line">
                  <a:avLst/>
                </a:prstGeom>
                <a:noFill/>
                <a:ln w="76200">
                  <a:solidFill>
                    <a:schemeClr val="bg1"/>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186" name="Line 2">
                  <a:extLst>
                    <a:ext uri="{FF2B5EF4-FFF2-40B4-BE49-F238E27FC236}">
                      <a16:creationId xmlns:a16="http://schemas.microsoft.com/office/drawing/2014/main" id="{8A997013-AEBF-4F5E-A0C4-BEC6B486E4BA}"/>
                    </a:ext>
                  </a:extLst>
                </p:cNvPr>
                <p:cNvSpPr>
                  <a:spLocks noChangeShapeType="1"/>
                </p:cNvSpPr>
                <p:nvPr/>
              </p:nvSpPr>
              <p:spPr bwMode="auto">
                <a:xfrm rot="1800000" flipV="1">
                  <a:off x="2088042" y="4476242"/>
                  <a:ext cx="1980787" cy="1205789"/>
                </a:xfrm>
                <a:prstGeom prst="line">
                  <a:avLst/>
                </a:prstGeom>
                <a:noFill/>
                <a:ln w="76200">
                  <a:solidFill>
                    <a:schemeClr val="bg1"/>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187" name="Line 2">
                  <a:extLst>
                    <a:ext uri="{FF2B5EF4-FFF2-40B4-BE49-F238E27FC236}">
                      <a16:creationId xmlns:a16="http://schemas.microsoft.com/office/drawing/2014/main" id="{D27EA50D-4141-4327-B738-CB8CCCC5C034}"/>
                    </a:ext>
                  </a:extLst>
                </p:cNvPr>
                <p:cNvSpPr>
                  <a:spLocks noChangeShapeType="1"/>
                </p:cNvSpPr>
                <p:nvPr/>
              </p:nvSpPr>
              <p:spPr bwMode="auto">
                <a:xfrm rot="1800000" flipV="1">
                  <a:off x="2045556" y="4848409"/>
                  <a:ext cx="1885631" cy="1147863"/>
                </a:xfrm>
                <a:prstGeom prst="line">
                  <a:avLst/>
                </a:prstGeom>
                <a:noFill/>
                <a:ln w="76200">
                  <a:solidFill>
                    <a:schemeClr val="bg1"/>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188" name="Line 2">
                  <a:extLst>
                    <a:ext uri="{FF2B5EF4-FFF2-40B4-BE49-F238E27FC236}">
                      <a16:creationId xmlns:a16="http://schemas.microsoft.com/office/drawing/2014/main" id="{16A917E0-9DEB-4B43-A89B-CD2F6F1CAA17}"/>
                    </a:ext>
                  </a:extLst>
                </p:cNvPr>
                <p:cNvSpPr>
                  <a:spLocks noChangeShapeType="1"/>
                </p:cNvSpPr>
                <p:nvPr/>
              </p:nvSpPr>
              <p:spPr bwMode="auto">
                <a:xfrm rot="1800000" flipV="1">
                  <a:off x="1873308" y="5192905"/>
                  <a:ext cx="1885631" cy="1147863"/>
                </a:xfrm>
                <a:prstGeom prst="line">
                  <a:avLst/>
                </a:prstGeom>
                <a:noFill/>
                <a:ln w="76200">
                  <a:solidFill>
                    <a:schemeClr val="bg1"/>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189" name="Line 2">
                  <a:extLst>
                    <a:ext uri="{FF2B5EF4-FFF2-40B4-BE49-F238E27FC236}">
                      <a16:creationId xmlns:a16="http://schemas.microsoft.com/office/drawing/2014/main" id="{7D494645-427D-4A2A-9E5E-F723315839BF}"/>
                    </a:ext>
                  </a:extLst>
                </p:cNvPr>
                <p:cNvSpPr>
                  <a:spLocks noChangeShapeType="1"/>
                </p:cNvSpPr>
                <p:nvPr/>
              </p:nvSpPr>
              <p:spPr bwMode="auto">
                <a:xfrm rot="1800000" flipV="1">
                  <a:off x="1846807" y="5563900"/>
                  <a:ext cx="1885631" cy="1147863"/>
                </a:xfrm>
                <a:prstGeom prst="line">
                  <a:avLst/>
                </a:prstGeom>
                <a:noFill/>
                <a:ln w="76200">
                  <a:solidFill>
                    <a:schemeClr val="bg1"/>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190" name="Line 2">
                  <a:extLst>
                    <a:ext uri="{FF2B5EF4-FFF2-40B4-BE49-F238E27FC236}">
                      <a16:creationId xmlns:a16="http://schemas.microsoft.com/office/drawing/2014/main" id="{CEBC706D-A606-48BF-8820-F3B8F3A1D751}"/>
                    </a:ext>
                  </a:extLst>
                </p:cNvPr>
                <p:cNvSpPr>
                  <a:spLocks noChangeShapeType="1"/>
                </p:cNvSpPr>
                <p:nvPr/>
              </p:nvSpPr>
              <p:spPr bwMode="auto">
                <a:xfrm rot="1800000" flipV="1">
                  <a:off x="1873307" y="5948145"/>
                  <a:ext cx="1885631" cy="1147863"/>
                </a:xfrm>
                <a:prstGeom prst="line">
                  <a:avLst/>
                </a:prstGeom>
                <a:noFill/>
                <a:ln w="76200">
                  <a:solidFill>
                    <a:schemeClr val="bg1"/>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191" name="Line 2">
                  <a:extLst>
                    <a:ext uri="{FF2B5EF4-FFF2-40B4-BE49-F238E27FC236}">
                      <a16:creationId xmlns:a16="http://schemas.microsoft.com/office/drawing/2014/main" id="{9D65F020-382C-47C7-BAD1-74E05936FAD4}"/>
                    </a:ext>
                  </a:extLst>
                </p:cNvPr>
                <p:cNvSpPr>
                  <a:spLocks noChangeShapeType="1"/>
                </p:cNvSpPr>
                <p:nvPr/>
              </p:nvSpPr>
              <p:spPr bwMode="auto">
                <a:xfrm rot="1800000">
                  <a:off x="1441553" y="4215723"/>
                  <a:ext cx="1272616" cy="2204236"/>
                </a:xfrm>
                <a:prstGeom prst="line">
                  <a:avLst/>
                </a:prstGeom>
                <a:noFill/>
                <a:ln w="76200">
                  <a:solidFill>
                    <a:schemeClr val="bg1"/>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192" name="Line 2">
                  <a:extLst>
                    <a:ext uri="{FF2B5EF4-FFF2-40B4-BE49-F238E27FC236}">
                      <a16:creationId xmlns:a16="http://schemas.microsoft.com/office/drawing/2014/main" id="{D82E248C-E48F-4C40-8718-47D2279471F7}"/>
                    </a:ext>
                  </a:extLst>
                </p:cNvPr>
                <p:cNvSpPr>
                  <a:spLocks noChangeShapeType="1"/>
                </p:cNvSpPr>
                <p:nvPr/>
              </p:nvSpPr>
              <p:spPr bwMode="auto">
                <a:xfrm rot="1800000">
                  <a:off x="1800671" y="4244031"/>
                  <a:ext cx="1349371" cy="2337179"/>
                </a:xfrm>
                <a:prstGeom prst="line">
                  <a:avLst/>
                </a:prstGeom>
                <a:noFill/>
                <a:ln w="76200">
                  <a:solidFill>
                    <a:schemeClr val="bg1"/>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193" name="Line 2">
                  <a:extLst>
                    <a:ext uri="{FF2B5EF4-FFF2-40B4-BE49-F238E27FC236}">
                      <a16:creationId xmlns:a16="http://schemas.microsoft.com/office/drawing/2014/main" id="{084417BF-8AB1-4054-BCA5-5791DF19C012}"/>
                    </a:ext>
                  </a:extLst>
                </p:cNvPr>
                <p:cNvSpPr>
                  <a:spLocks noChangeShapeType="1"/>
                </p:cNvSpPr>
                <p:nvPr/>
              </p:nvSpPr>
              <p:spPr bwMode="auto">
                <a:xfrm rot="1800000">
                  <a:off x="2180079" y="4088654"/>
                  <a:ext cx="1412048" cy="2445739"/>
                </a:xfrm>
                <a:prstGeom prst="line">
                  <a:avLst/>
                </a:prstGeom>
                <a:noFill/>
                <a:ln w="76200">
                  <a:solidFill>
                    <a:schemeClr val="bg1"/>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194" name="Line 2">
                  <a:extLst>
                    <a:ext uri="{FF2B5EF4-FFF2-40B4-BE49-F238E27FC236}">
                      <a16:creationId xmlns:a16="http://schemas.microsoft.com/office/drawing/2014/main" id="{9B40F1C5-272E-4BDA-A957-02AE06787692}"/>
                    </a:ext>
                  </a:extLst>
                </p:cNvPr>
                <p:cNvSpPr>
                  <a:spLocks noChangeShapeType="1"/>
                </p:cNvSpPr>
                <p:nvPr/>
              </p:nvSpPr>
              <p:spPr bwMode="auto">
                <a:xfrm rot="1800000">
                  <a:off x="2615352" y="4037714"/>
                  <a:ext cx="1312633" cy="2273547"/>
                </a:xfrm>
                <a:prstGeom prst="line">
                  <a:avLst/>
                </a:prstGeom>
                <a:noFill/>
                <a:ln w="76200">
                  <a:solidFill>
                    <a:schemeClr val="bg1"/>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195" name="Line 2">
                  <a:extLst>
                    <a:ext uri="{FF2B5EF4-FFF2-40B4-BE49-F238E27FC236}">
                      <a16:creationId xmlns:a16="http://schemas.microsoft.com/office/drawing/2014/main" id="{6D391F94-E8D9-4E59-93F8-CB8BA3CFCA7A}"/>
                    </a:ext>
                  </a:extLst>
                </p:cNvPr>
                <p:cNvSpPr>
                  <a:spLocks noChangeShapeType="1"/>
                </p:cNvSpPr>
                <p:nvPr/>
              </p:nvSpPr>
              <p:spPr bwMode="auto">
                <a:xfrm rot="1800000">
                  <a:off x="2947761" y="3905758"/>
                  <a:ext cx="1530358" cy="2650658"/>
                </a:xfrm>
                <a:prstGeom prst="line">
                  <a:avLst/>
                </a:prstGeom>
                <a:noFill/>
                <a:ln w="76200">
                  <a:solidFill>
                    <a:schemeClr val="bg1"/>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196" name="Line 2">
                  <a:extLst>
                    <a:ext uri="{FF2B5EF4-FFF2-40B4-BE49-F238E27FC236}">
                      <a16:creationId xmlns:a16="http://schemas.microsoft.com/office/drawing/2014/main" id="{0A2C771A-0A9D-4973-AF12-2CD0AB2A27E6}"/>
                    </a:ext>
                  </a:extLst>
                </p:cNvPr>
                <p:cNvSpPr>
                  <a:spLocks noChangeShapeType="1"/>
                </p:cNvSpPr>
                <p:nvPr/>
              </p:nvSpPr>
              <p:spPr bwMode="auto">
                <a:xfrm rot="1800000">
                  <a:off x="3358507" y="3879259"/>
                  <a:ext cx="1530358" cy="2650658"/>
                </a:xfrm>
                <a:prstGeom prst="line">
                  <a:avLst/>
                </a:prstGeom>
                <a:noFill/>
                <a:ln w="76200">
                  <a:solidFill>
                    <a:schemeClr val="bg1"/>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grpSp>
          <p:sp>
            <p:nvSpPr>
              <p:cNvPr id="155" name="Rectangle 26">
                <a:extLst>
                  <a:ext uri="{FF2B5EF4-FFF2-40B4-BE49-F238E27FC236}">
                    <a16:creationId xmlns:a16="http://schemas.microsoft.com/office/drawing/2014/main" id="{B6E7A66F-33C2-47C3-909E-7467AF0E8146}"/>
                  </a:ext>
                </a:extLst>
              </p:cNvPr>
              <p:cNvSpPr>
                <a:spLocks noChangeArrowheads="1"/>
              </p:cNvSpPr>
              <p:nvPr/>
            </p:nvSpPr>
            <p:spPr bwMode="auto">
              <a:xfrm>
                <a:off x="3988669" y="4389671"/>
                <a:ext cx="567685" cy="523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latin typeface="Bookman Old Style" panose="02050604050505020204" pitchFamily="18" charset="0"/>
                  </a:rPr>
                  <a:t>m</a:t>
                </a:r>
                <a:r>
                  <a:rPr lang="en-US" altLang="ja-JP" i="1" baseline="-25000" dirty="0">
                    <a:latin typeface="Bookman Old Style" panose="02050604050505020204" pitchFamily="18" charset="0"/>
                  </a:rPr>
                  <a:t>i</a:t>
                </a:r>
                <a:endParaRPr lang="ja-JP" altLang="en-US" i="1" baseline="-25000" dirty="0">
                  <a:latin typeface="Bookman Old Style" panose="02050604050505020204" pitchFamily="18" charset="0"/>
                </a:endParaRPr>
              </a:p>
            </p:txBody>
          </p:sp>
          <p:sp>
            <p:nvSpPr>
              <p:cNvPr id="156" name="Rectangle 26">
                <a:extLst>
                  <a:ext uri="{FF2B5EF4-FFF2-40B4-BE49-F238E27FC236}">
                    <a16:creationId xmlns:a16="http://schemas.microsoft.com/office/drawing/2014/main" id="{22E129DB-C84F-4D8A-9F62-1D08E963A4A9}"/>
                  </a:ext>
                </a:extLst>
              </p:cNvPr>
              <p:cNvSpPr>
                <a:spLocks noChangeArrowheads="1"/>
              </p:cNvSpPr>
              <p:nvPr/>
            </p:nvSpPr>
            <p:spPr bwMode="auto">
              <a:xfrm>
                <a:off x="3387390" y="4915764"/>
                <a:ext cx="396193" cy="523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latin typeface="Bookman Old Style" panose="02050604050505020204" pitchFamily="18" charset="0"/>
                  </a:rPr>
                  <a:t>r</a:t>
                </a:r>
                <a:r>
                  <a:rPr lang="en-US" altLang="ja-JP" i="1" baseline="-25000" dirty="0" err="1">
                    <a:latin typeface="Bookman Old Style" panose="02050604050505020204" pitchFamily="18" charset="0"/>
                  </a:rPr>
                  <a:t>i</a:t>
                </a:r>
                <a:endParaRPr lang="ja-JP" altLang="en-US" i="1" baseline="-25000" dirty="0">
                  <a:latin typeface="Bookman Old Style" panose="02050604050505020204" pitchFamily="18" charset="0"/>
                </a:endParaRPr>
              </a:p>
            </p:txBody>
          </p:sp>
          <p:sp>
            <p:nvSpPr>
              <p:cNvPr id="157" name="Rectangle 26">
                <a:extLst>
                  <a:ext uri="{FF2B5EF4-FFF2-40B4-BE49-F238E27FC236}">
                    <a16:creationId xmlns:a16="http://schemas.microsoft.com/office/drawing/2014/main" id="{40110554-02A1-4FBB-8BE2-12160E6C0F70}"/>
                  </a:ext>
                </a:extLst>
              </p:cNvPr>
              <p:cNvSpPr>
                <a:spLocks noChangeArrowheads="1"/>
              </p:cNvSpPr>
              <p:nvPr/>
            </p:nvSpPr>
            <p:spPr bwMode="auto">
              <a:xfrm>
                <a:off x="2525679" y="3963787"/>
                <a:ext cx="304839" cy="37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baseline="-25000" dirty="0">
                    <a:cs typeface="Times New Roman" panose="02020603050405020304" pitchFamily="18" charset="0"/>
                  </a:rPr>
                  <a:t>1</a:t>
                </a:r>
                <a:endParaRPr lang="ja-JP" altLang="en-US" baseline="-25000" dirty="0">
                  <a:cs typeface="Times New Roman" panose="02020603050405020304" pitchFamily="18" charset="0"/>
                </a:endParaRPr>
              </a:p>
            </p:txBody>
          </p:sp>
          <p:sp>
            <p:nvSpPr>
              <p:cNvPr id="158" name="Rectangle 26">
                <a:extLst>
                  <a:ext uri="{FF2B5EF4-FFF2-40B4-BE49-F238E27FC236}">
                    <a16:creationId xmlns:a16="http://schemas.microsoft.com/office/drawing/2014/main" id="{DE94329B-B4D4-4570-93C4-4F7C2CF8BFC9}"/>
                  </a:ext>
                </a:extLst>
              </p:cNvPr>
              <p:cNvSpPr>
                <a:spLocks noChangeArrowheads="1"/>
              </p:cNvSpPr>
              <p:nvPr/>
            </p:nvSpPr>
            <p:spPr bwMode="auto">
              <a:xfrm>
                <a:off x="2939038" y="3976313"/>
                <a:ext cx="304839" cy="37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baseline="-25000" dirty="0">
                    <a:cs typeface="Times New Roman" panose="02020603050405020304" pitchFamily="18" charset="0"/>
                  </a:rPr>
                  <a:t>2</a:t>
                </a:r>
                <a:endParaRPr lang="ja-JP" altLang="en-US" baseline="-25000" dirty="0">
                  <a:cs typeface="Times New Roman" panose="02020603050405020304" pitchFamily="18" charset="0"/>
                </a:endParaRPr>
              </a:p>
            </p:txBody>
          </p:sp>
          <p:sp>
            <p:nvSpPr>
              <p:cNvPr id="159" name="Rectangle 26">
                <a:extLst>
                  <a:ext uri="{FF2B5EF4-FFF2-40B4-BE49-F238E27FC236}">
                    <a16:creationId xmlns:a16="http://schemas.microsoft.com/office/drawing/2014/main" id="{8286F913-DDA0-4703-92B0-5D326D935C73}"/>
                  </a:ext>
                </a:extLst>
              </p:cNvPr>
              <p:cNvSpPr>
                <a:spLocks noChangeArrowheads="1"/>
              </p:cNvSpPr>
              <p:nvPr/>
            </p:nvSpPr>
            <p:spPr bwMode="auto">
              <a:xfrm>
                <a:off x="3377449" y="3976312"/>
                <a:ext cx="304839" cy="37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baseline="-25000" dirty="0">
                    <a:cs typeface="Times New Roman" panose="02020603050405020304" pitchFamily="18" charset="0"/>
                  </a:rPr>
                  <a:t>3</a:t>
                </a:r>
                <a:endParaRPr lang="ja-JP" altLang="en-US" baseline="-25000" dirty="0">
                  <a:cs typeface="Times New Roman" panose="02020603050405020304" pitchFamily="18" charset="0"/>
                </a:endParaRPr>
              </a:p>
            </p:txBody>
          </p:sp>
          <p:sp>
            <p:nvSpPr>
              <p:cNvPr id="160" name="Rectangle 26">
                <a:extLst>
                  <a:ext uri="{FF2B5EF4-FFF2-40B4-BE49-F238E27FC236}">
                    <a16:creationId xmlns:a16="http://schemas.microsoft.com/office/drawing/2014/main" id="{EEA805A2-C33E-4AA6-A4EB-92D8B8E3772B}"/>
                  </a:ext>
                </a:extLst>
              </p:cNvPr>
              <p:cNvSpPr>
                <a:spLocks noChangeArrowheads="1"/>
              </p:cNvSpPr>
              <p:nvPr/>
            </p:nvSpPr>
            <p:spPr bwMode="auto">
              <a:xfrm>
                <a:off x="3740710" y="3963788"/>
                <a:ext cx="329732" cy="379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baseline="-25000" dirty="0">
                    <a:cs typeface="Times New Roman" panose="02020603050405020304" pitchFamily="18" charset="0"/>
                  </a:rPr>
                  <a:t>4</a:t>
                </a:r>
                <a:endParaRPr lang="ja-JP" altLang="en-US" baseline="-25000" dirty="0">
                  <a:cs typeface="Times New Roman" panose="02020603050405020304" pitchFamily="18" charset="0"/>
                </a:endParaRPr>
              </a:p>
            </p:txBody>
          </p:sp>
          <p:sp>
            <p:nvSpPr>
              <p:cNvPr id="161" name="Rectangle 26">
                <a:extLst>
                  <a:ext uri="{FF2B5EF4-FFF2-40B4-BE49-F238E27FC236}">
                    <a16:creationId xmlns:a16="http://schemas.microsoft.com/office/drawing/2014/main" id="{F23FC806-62E6-499B-9D49-F835DB8CBE5B}"/>
                  </a:ext>
                </a:extLst>
              </p:cNvPr>
              <p:cNvSpPr>
                <a:spLocks noChangeArrowheads="1"/>
              </p:cNvSpPr>
              <p:nvPr/>
            </p:nvSpPr>
            <p:spPr bwMode="auto">
              <a:xfrm>
                <a:off x="4053861" y="3976314"/>
                <a:ext cx="329732" cy="379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baseline="-25000" dirty="0">
                    <a:cs typeface="Times New Roman" panose="02020603050405020304" pitchFamily="18" charset="0"/>
                  </a:rPr>
                  <a:t>5</a:t>
                </a:r>
                <a:endParaRPr lang="ja-JP" altLang="en-US" baseline="-25000" dirty="0">
                  <a:cs typeface="Times New Roman" panose="02020603050405020304" pitchFamily="18" charset="0"/>
                </a:endParaRPr>
              </a:p>
            </p:txBody>
          </p:sp>
          <p:sp>
            <p:nvSpPr>
              <p:cNvPr id="162" name="Rectangle 26">
                <a:extLst>
                  <a:ext uri="{FF2B5EF4-FFF2-40B4-BE49-F238E27FC236}">
                    <a16:creationId xmlns:a16="http://schemas.microsoft.com/office/drawing/2014/main" id="{29B75D3A-A3F0-4D94-AE45-CC7C10DBEFA6}"/>
                  </a:ext>
                </a:extLst>
              </p:cNvPr>
              <p:cNvSpPr>
                <a:spLocks noChangeArrowheads="1"/>
              </p:cNvSpPr>
              <p:nvPr/>
            </p:nvSpPr>
            <p:spPr bwMode="auto">
              <a:xfrm>
                <a:off x="2099801" y="4301991"/>
                <a:ext cx="329732" cy="379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baseline="-25000" dirty="0">
                    <a:cs typeface="Times New Roman" panose="02020603050405020304" pitchFamily="18" charset="0"/>
                  </a:rPr>
                  <a:t>6</a:t>
                </a:r>
                <a:endParaRPr lang="ja-JP" altLang="en-US" baseline="-25000" dirty="0">
                  <a:cs typeface="Times New Roman" panose="02020603050405020304" pitchFamily="18" charset="0"/>
                </a:endParaRPr>
              </a:p>
            </p:txBody>
          </p:sp>
          <p:sp>
            <p:nvSpPr>
              <p:cNvPr id="163" name="Rectangle 26">
                <a:extLst>
                  <a:ext uri="{FF2B5EF4-FFF2-40B4-BE49-F238E27FC236}">
                    <a16:creationId xmlns:a16="http://schemas.microsoft.com/office/drawing/2014/main" id="{E2F5A3DB-F819-4B06-BC6A-4245D5694A39}"/>
                  </a:ext>
                </a:extLst>
              </p:cNvPr>
              <p:cNvSpPr>
                <a:spLocks noChangeArrowheads="1"/>
              </p:cNvSpPr>
              <p:nvPr/>
            </p:nvSpPr>
            <p:spPr bwMode="auto">
              <a:xfrm>
                <a:off x="2525686" y="4339569"/>
                <a:ext cx="329732" cy="379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baseline="-25000" dirty="0">
                    <a:cs typeface="Times New Roman" panose="02020603050405020304" pitchFamily="18" charset="0"/>
                  </a:rPr>
                  <a:t>7</a:t>
                </a:r>
                <a:endParaRPr lang="ja-JP" altLang="en-US" baseline="-25000" dirty="0">
                  <a:cs typeface="Times New Roman" panose="02020603050405020304" pitchFamily="18" charset="0"/>
                </a:endParaRPr>
              </a:p>
            </p:txBody>
          </p:sp>
          <p:sp>
            <p:nvSpPr>
              <p:cNvPr id="164" name="Rectangle 26">
                <a:extLst>
                  <a:ext uri="{FF2B5EF4-FFF2-40B4-BE49-F238E27FC236}">
                    <a16:creationId xmlns:a16="http://schemas.microsoft.com/office/drawing/2014/main" id="{ED988B88-50E1-4122-827D-5E0D1BB2372C}"/>
                  </a:ext>
                </a:extLst>
              </p:cNvPr>
              <p:cNvSpPr>
                <a:spLocks noChangeArrowheads="1"/>
              </p:cNvSpPr>
              <p:nvPr/>
            </p:nvSpPr>
            <p:spPr bwMode="auto">
              <a:xfrm>
                <a:off x="2951701" y="4314516"/>
                <a:ext cx="1081161" cy="37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baseline="-25000" dirty="0">
                    <a:cs typeface="Times New Roman" panose="02020603050405020304" pitchFamily="18" charset="0"/>
                  </a:rPr>
                  <a:t>・・・</a:t>
                </a:r>
              </a:p>
            </p:txBody>
          </p:sp>
          <p:sp>
            <p:nvSpPr>
              <p:cNvPr id="165" name="Rectangle 26">
                <a:extLst>
                  <a:ext uri="{FF2B5EF4-FFF2-40B4-BE49-F238E27FC236}">
                    <a16:creationId xmlns:a16="http://schemas.microsoft.com/office/drawing/2014/main" id="{F790462E-3303-4B74-B17F-13CF0ADF687A}"/>
                  </a:ext>
                </a:extLst>
              </p:cNvPr>
              <p:cNvSpPr>
                <a:spLocks noChangeArrowheads="1"/>
              </p:cNvSpPr>
              <p:nvPr/>
            </p:nvSpPr>
            <p:spPr bwMode="auto">
              <a:xfrm>
                <a:off x="3750620" y="4289465"/>
                <a:ext cx="251948" cy="37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baseline="-25000" dirty="0" err="1">
                    <a:latin typeface="Bookman Old Style" panose="02050604050505020204" pitchFamily="18" charset="0"/>
                  </a:rPr>
                  <a:t>i</a:t>
                </a:r>
                <a:endParaRPr lang="ja-JP" altLang="en-US" i="1" baseline="-25000" dirty="0">
                  <a:latin typeface="Bookman Old Style" panose="02050604050505020204" pitchFamily="18" charset="0"/>
                </a:endParaRPr>
              </a:p>
            </p:txBody>
          </p:sp>
          <p:cxnSp>
            <p:nvCxnSpPr>
              <p:cNvPr id="166" name="直線コネクタ 165">
                <a:extLst>
                  <a:ext uri="{FF2B5EF4-FFF2-40B4-BE49-F238E27FC236}">
                    <a16:creationId xmlns:a16="http://schemas.microsoft.com/office/drawing/2014/main" id="{8A3BCA4C-9E45-4A43-966A-12282BEA1296}"/>
                  </a:ext>
                </a:extLst>
              </p:cNvPr>
              <p:cNvCxnSpPr/>
              <p:nvPr/>
            </p:nvCxnSpPr>
            <p:spPr bwMode="auto">
              <a:xfrm flipV="1">
                <a:off x="3105937" y="4669921"/>
                <a:ext cx="688932" cy="776614"/>
              </a:xfrm>
              <a:prstGeom prst="line">
                <a:avLst/>
              </a:prstGeom>
              <a:noFill/>
              <a:ln w="57150" cap="flat" cmpd="sng" algn="ctr">
                <a:solidFill>
                  <a:schemeClr val="tx1"/>
                </a:solidFill>
                <a:prstDash val="solid"/>
                <a:round/>
                <a:headEnd type="none" w="med" len="med"/>
                <a:tailEnd type="triangle" w="med" len="med"/>
              </a:ln>
              <a:effectLst/>
            </p:spPr>
          </p:cxnSp>
          <p:sp>
            <p:nvSpPr>
              <p:cNvPr id="167" name="Oval 63">
                <a:extLst>
                  <a:ext uri="{FF2B5EF4-FFF2-40B4-BE49-F238E27FC236}">
                    <a16:creationId xmlns:a16="http://schemas.microsoft.com/office/drawing/2014/main" id="{C42CD7EF-FBE3-49F5-8058-7272E94B14E7}"/>
                  </a:ext>
                </a:extLst>
              </p:cNvPr>
              <p:cNvSpPr>
                <a:spLocks noChangeAspect="1" noChangeArrowheads="1"/>
              </p:cNvSpPr>
              <p:nvPr/>
            </p:nvSpPr>
            <p:spPr bwMode="auto">
              <a:xfrm>
                <a:off x="2141777" y="4370829"/>
                <a:ext cx="1978768" cy="2002284"/>
              </a:xfrm>
              <a:prstGeom prst="ellipse">
                <a:avLst/>
              </a:prstGeom>
              <a:noFill/>
              <a:ln w="19050">
                <a:solidFill>
                  <a:schemeClr val="tx1">
                    <a:lumMod val="75000"/>
                    <a:lumOff val="25000"/>
                  </a:schemeClr>
                </a:solidFill>
                <a:round/>
                <a:headEnd/>
                <a:tailEnd/>
              </a:ln>
            </p:spPr>
            <p:txBody>
              <a:bodyPr wrap="square" anchor="ctr">
                <a:noAutofit/>
              </a:bodyPr>
              <a:lstStyle/>
              <a:p>
                <a:pPr algn="ctr"/>
                <a:endParaRPr lang="ja-JP" altLang="en-US" i="1">
                  <a:solidFill>
                    <a:srgbClr val="000000"/>
                  </a:solidFill>
                </a:endParaRPr>
              </a:p>
            </p:txBody>
          </p:sp>
          <p:graphicFrame>
            <p:nvGraphicFramePr>
              <p:cNvPr id="168" name="オブジェクト 167">
                <a:extLst>
                  <a:ext uri="{FF2B5EF4-FFF2-40B4-BE49-F238E27FC236}">
                    <a16:creationId xmlns:a16="http://schemas.microsoft.com/office/drawing/2014/main" id="{45D79DA7-EB1A-4373-BC0B-B5EC1296B1FD}"/>
                  </a:ext>
                </a:extLst>
              </p:cNvPr>
              <p:cNvGraphicFramePr>
                <a:graphicFrameLocks noChangeAspect="1"/>
              </p:cNvGraphicFramePr>
              <p:nvPr>
                <p:extLst>
                  <p:ext uri="{D42A27DB-BD31-4B8C-83A1-F6EECF244321}">
                    <p14:modId xmlns:p14="http://schemas.microsoft.com/office/powerpoint/2010/main" val="45597035"/>
                  </p:ext>
                </p:extLst>
              </p:nvPr>
            </p:nvGraphicFramePr>
            <p:xfrm>
              <a:off x="5121274" y="4503884"/>
              <a:ext cx="715963" cy="390525"/>
            </p:xfrm>
            <a:graphic>
              <a:graphicData uri="http://schemas.openxmlformats.org/presentationml/2006/ole">
                <mc:AlternateContent xmlns:mc="http://schemas.openxmlformats.org/markup-compatibility/2006">
                  <mc:Choice xmlns:v="urn:schemas-microsoft-com:vml" Requires="v">
                    <p:oleObj spid="_x0000_s191754" name="Equation" r:id="rId3" imgW="304560" imgH="164880" progId="Equation.DSMT4">
                      <p:embed/>
                    </p:oleObj>
                  </mc:Choice>
                  <mc:Fallback>
                    <p:oleObj name="Equation" r:id="rId3" imgW="304560" imgH="164880" progId="Equation.DSMT4">
                      <p:embed/>
                      <p:pic>
                        <p:nvPicPr>
                          <p:cNvPr id="168" name="オブジェクト 167">
                            <a:extLst>
                              <a:ext uri="{FF2B5EF4-FFF2-40B4-BE49-F238E27FC236}">
                                <a16:creationId xmlns:a16="http://schemas.microsoft.com/office/drawing/2014/main" id="{45D79DA7-EB1A-4373-BC0B-B5EC1296B1FD}"/>
                              </a:ext>
                            </a:extLst>
                          </p:cNvPr>
                          <p:cNvPicPr>
                            <a:picLocks noChangeAspect="1" noChangeArrowheads="1"/>
                          </p:cNvPicPr>
                          <p:nvPr/>
                        </p:nvPicPr>
                        <p:blipFill>
                          <a:blip r:embed="rId4"/>
                          <a:srcRect/>
                          <a:stretch>
                            <a:fillRect/>
                          </a:stretch>
                        </p:blipFill>
                        <p:spPr bwMode="auto">
                          <a:xfrm>
                            <a:off x="5121274" y="4503884"/>
                            <a:ext cx="715963" cy="39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9" name="Rectangle 239">
                <a:extLst>
                  <a:ext uri="{FF2B5EF4-FFF2-40B4-BE49-F238E27FC236}">
                    <a16:creationId xmlns:a16="http://schemas.microsoft.com/office/drawing/2014/main" id="{F2013007-CDEC-4CEB-8D8E-953D12690AB6}"/>
                  </a:ext>
                </a:extLst>
              </p:cNvPr>
              <p:cNvSpPr>
                <a:spLocks noChangeArrowheads="1"/>
              </p:cNvSpPr>
              <p:nvPr/>
            </p:nvSpPr>
            <p:spPr bwMode="auto">
              <a:xfrm>
                <a:off x="5127652" y="4411136"/>
                <a:ext cx="1392664" cy="56486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sp>
            <p:nvSpPr>
              <p:cNvPr id="170" name="Rectangle 239">
                <a:extLst>
                  <a:ext uri="{FF2B5EF4-FFF2-40B4-BE49-F238E27FC236}">
                    <a16:creationId xmlns:a16="http://schemas.microsoft.com/office/drawing/2014/main" id="{1ACC7573-9407-4948-BA6B-6C69508D8434}"/>
                  </a:ext>
                </a:extLst>
              </p:cNvPr>
              <p:cNvSpPr>
                <a:spLocks noChangeArrowheads="1"/>
              </p:cNvSpPr>
              <p:nvPr/>
            </p:nvSpPr>
            <p:spPr bwMode="auto">
              <a:xfrm>
                <a:off x="5054927" y="4376666"/>
                <a:ext cx="1565753" cy="663879"/>
              </a:xfrm>
              <a:prstGeom prst="rect">
                <a:avLst/>
              </a:prstGeom>
              <a:noFill/>
              <a:ln w="12700">
                <a:solidFill>
                  <a:srgbClr val="FF00FF"/>
                </a:solidFill>
                <a:prstDash val="solid"/>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graphicFrame>
            <p:nvGraphicFramePr>
              <p:cNvPr id="171" name="オブジェクト 170">
                <a:extLst>
                  <a:ext uri="{FF2B5EF4-FFF2-40B4-BE49-F238E27FC236}">
                    <a16:creationId xmlns:a16="http://schemas.microsoft.com/office/drawing/2014/main" id="{BF4E627E-AB3C-49AC-BA5C-66D362399BD1}"/>
                  </a:ext>
                </a:extLst>
              </p:cNvPr>
              <p:cNvGraphicFramePr>
                <a:graphicFrameLocks noChangeAspect="1"/>
              </p:cNvGraphicFramePr>
              <p:nvPr/>
            </p:nvGraphicFramePr>
            <p:xfrm>
              <a:off x="5866826" y="4445064"/>
              <a:ext cx="476250" cy="481013"/>
            </p:xfrm>
            <a:graphic>
              <a:graphicData uri="http://schemas.openxmlformats.org/presentationml/2006/ole">
                <mc:AlternateContent xmlns:mc="http://schemas.openxmlformats.org/markup-compatibility/2006">
                  <mc:Choice xmlns:v="urn:schemas-microsoft-com:vml" Requires="v">
                    <p:oleObj spid="_x0000_s191755" name="数式" r:id="rId5" imgW="203040" imgH="203040" progId="Equation.3">
                      <p:embed/>
                    </p:oleObj>
                  </mc:Choice>
                  <mc:Fallback>
                    <p:oleObj name="数式" r:id="rId5" imgW="203040" imgH="203040" progId="Equation.3">
                      <p:embed/>
                      <p:pic>
                        <p:nvPicPr>
                          <p:cNvPr id="171" name="オブジェクト 170">
                            <a:extLst>
                              <a:ext uri="{FF2B5EF4-FFF2-40B4-BE49-F238E27FC236}">
                                <a16:creationId xmlns:a16="http://schemas.microsoft.com/office/drawing/2014/main" id="{BF4E627E-AB3C-49AC-BA5C-66D362399BD1}"/>
                              </a:ext>
                            </a:extLst>
                          </p:cNvPr>
                          <p:cNvPicPr>
                            <a:picLocks noChangeAspect="1" noChangeArrowheads="1"/>
                          </p:cNvPicPr>
                          <p:nvPr/>
                        </p:nvPicPr>
                        <p:blipFill>
                          <a:blip r:embed="rId6"/>
                          <a:srcRect/>
                          <a:stretch>
                            <a:fillRect/>
                          </a:stretch>
                        </p:blipFill>
                        <p:spPr bwMode="auto">
                          <a:xfrm>
                            <a:off x="5866826" y="4445064"/>
                            <a:ext cx="476250"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72" name="Rectangle 26">
                <a:extLst>
                  <a:ext uri="{FF2B5EF4-FFF2-40B4-BE49-F238E27FC236}">
                    <a16:creationId xmlns:a16="http://schemas.microsoft.com/office/drawing/2014/main" id="{801D8137-D590-4F51-861F-4022A3FBB77C}"/>
                  </a:ext>
                </a:extLst>
              </p:cNvPr>
              <p:cNvSpPr>
                <a:spLocks noChangeArrowheads="1"/>
              </p:cNvSpPr>
              <p:nvPr/>
            </p:nvSpPr>
            <p:spPr bwMode="auto">
              <a:xfrm>
                <a:off x="5029065" y="5222461"/>
                <a:ext cx="162095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角運動量</a:t>
                </a:r>
              </a:p>
            </p:txBody>
          </p:sp>
          <p:sp>
            <p:nvSpPr>
              <p:cNvPr id="173" name="Rectangle 26">
                <a:extLst>
                  <a:ext uri="{FF2B5EF4-FFF2-40B4-BE49-F238E27FC236}">
                    <a16:creationId xmlns:a16="http://schemas.microsoft.com/office/drawing/2014/main" id="{0A6B60D6-BEB1-4AED-A682-20475B6E6D7B}"/>
                  </a:ext>
                </a:extLst>
              </p:cNvPr>
              <p:cNvSpPr>
                <a:spLocks noChangeArrowheads="1"/>
              </p:cNvSpPr>
              <p:nvPr/>
            </p:nvSpPr>
            <p:spPr bwMode="auto">
              <a:xfrm>
                <a:off x="5003195" y="5775311"/>
                <a:ext cx="1980029"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ts val="0"/>
                  </a:spcBef>
                </a:pPr>
                <a:r>
                  <a:rPr lang="ja-JP" altLang="en-US" dirty="0">
                    <a:solidFill>
                      <a:srgbClr val="000000"/>
                    </a:solidFill>
                  </a:rPr>
                  <a:t>回転の運動</a:t>
                </a:r>
                <a:endParaRPr lang="en-US" altLang="ja-JP" dirty="0">
                  <a:solidFill>
                    <a:srgbClr val="000000"/>
                  </a:solidFill>
                </a:endParaRPr>
              </a:p>
              <a:p>
                <a:pPr>
                  <a:spcBef>
                    <a:spcPts val="0"/>
                  </a:spcBef>
                </a:pPr>
                <a:r>
                  <a:rPr lang="ja-JP" altLang="en-US" dirty="0">
                    <a:solidFill>
                      <a:srgbClr val="000000"/>
                    </a:solidFill>
                  </a:rPr>
                  <a:t>エネルギー</a:t>
                </a:r>
              </a:p>
            </p:txBody>
          </p:sp>
          <p:graphicFrame>
            <p:nvGraphicFramePr>
              <p:cNvPr id="174" name="オブジェクト 173">
                <a:extLst>
                  <a:ext uri="{FF2B5EF4-FFF2-40B4-BE49-F238E27FC236}">
                    <a16:creationId xmlns:a16="http://schemas.microsoft.com/office/drawing/2014/main" id="{C68D7DBE-B817-4C4D-833B-40D758EBFC36}"/>
                  </a:ext>
                </a:extLst>
              </p:cNvPr>
              <p:cNvGraphicFramePr>
                <a:graphicFrameLocks noChangeAspect="1"/>
              </p:cNvGraphicFramePr>
              <p:nvPr/>
            </p:nvGraphicFramePr>
            <p:xfrm>
              <a:off x="6883609" y="5271133"/>
              <a:ext cx="625475" cy="392112"/>
            </p:xfrm>
            <a:graphic>
              <a:graphicData uri="http://schemas.openxmlformats.org/presentationml/2006/ole">
                <mc:AlternateContent xmlns:mc="http://schemas.openxmlformats.org/markup-compatibility/2006">
                  <mc:Choice xmlns:v="urn:schemas-microsoft-com:vml" Requires="v">
                    <p:oleObj spid="_x0000_s191756" name="数式" r:id="rId7" imgW="266400" imgH="164880" progId="Equation.3">
                      <p:embed/>
                    </p:oleObj>
                  </mc:Choice>
                  <mc:Fallback>
                    <p:oleObj name="数式" r:id="rId7" imgW="266400" imgH="164880" progId="Equation.3">
                      <p:embed/>
                      <p:pic>
                        <p:nvPicPr>
                          <p:cNvPr id="174" name="オブジェクト 173">
                            <a:extLst>
                              <a:ext uri="{FF2B5EF4-FFF2-40B4-BE49-F238E27FC236}">
                                <a16:creationId xmlns:a16="http://schemas.microsoft.com/office/drawing/2014/main" id="{C68D7DBE-B817-4C4D-833B-40D758EBFC36}"/>
                              </a:ext>
                            </a:extLst>
                          </p:cNvPr>
                          <p:cNvPicPr>
                            <a:picLocks noChangeAspect="1" noChangeArrowheads="1"/>
                          </p:cNvPicPr>
                          <p:nvPr/>
                        </p:nvPicPr>
                        <p:blipFill>
                          <a:blip r:embed="rId8"/>
                          <a:srcRect/>
                          <a:stretch>
                            <a:fillRect/>
                          </a:stretch>
                        </p:blipFill>
                        <p:spPr bwMode="auto">
                          <a:xfrm>
                            <a:off x="6883609" y="5271133"/>
                            <a:ext cx="625475" cy="392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5" name="オブジェクト 174">
                <a:extLst>
                  <a:ext uri="{FF2B5EF4-FFF2-40B4-BE49-F238E27FC236}">
                    <a16:creationId xmlns:a16="http://schemas.microsoft.com/office/drawing/2014/main" id="{6F7D2028-5E0D-4533-9C22-67AE65D9DF98}"/>
                  </a:ext>
                </a:extLst>
              </p:cNvPr>
              <p:cNvGraphicFramePr>
                <a:graphicFrameLocks noChangeAspect="1"/>
              </p:cNvGraphicFramePr>
              <p:nvPr/>
            </p:nvGraphicFramePr>
            <p:xfrm>
              <a:off x="7552844" y="5240625"/>
              <a:ext cx="447675" cy="481012"/>
            </p:xfrm>
            <a:graphic>
              <a:graphicData uri="http://schemas.openxmlformats.org/presentationml/2006/ole">
                <mc:AlternateContent xmlns:mc="http://schemas.openxmlformats.org/markup-compatibility/2006">
                  <mc:Choice xmlns:v="urn:schemas-microsoft-com:vml" Requires="v">
                    <p:oleObj spid="_x0000_s191757" name="数式" r:id="rId9" imgW="190440" imgH="203040" progId="Equation.3">
                      <p:embed/>
                    </p:oleObj>
                  </mc:Choice>
                  <mc:Fallback>
                    <p:oleObj name="数式" r:id="rId9" imgW="190440" imgH="203040" progId="Equation.3">
                      <p:embed/>
                      <p:pic>
                        <p:nvPicPr>
                          <p:cNvPr id="175" name="オブジェクト 174">
                            <a:extLst>
                              <a:ext uri="{FF2B5EF4-FFF2-40B4-BE49-F238E27FC236}">
                                <a16:creationId xmlns:a16="http://schemas.microsoft.com/office/drawing/2014/main" id="{6F7D2028-5E0D-4533-9C22-67AE65D9DF98}"/>
                              </a:ext>
                            </a:extLst>
                          </p:cNvPr>
                          <p:cNvPicPr>
                            <a:picLocks noChangeAspect="1" noChangeArrowheads="1"/>
                          </p:cNvPicPr>
                          <p:nvPr/>
                        </p:nvPicPr>
                        <p:blipFill>
                          <a:blip r:embed="rId10"/>
                          <a:srcRect/>
                          <a:stretch>
                            <a:fillRect/>
                          </a:stretch>
                        </p:blipFill>
                        <p:spPr bwMode="auto">
                          <a:xfrm>
                            <a:off x="7552844" y="5240625"/>
                            <a:ext cx="447675" cy="48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76" name="Rectangle 239">
                <a:extLst>
                  <a:ext uri="{FF2B5EF4-FFF2-40B4-BE49-F238E27FC236}">
                    <a16:creationId xmlns:a16="http://schemas.microsoft.com/office/drawing/2014/main" id="{2BC08525-9534-4FA0-8877-A09F0E6ACB7A}"/>
                  </a:ext>
                </a:extLst>
              </p:cNvPr>
              <p:cNvSpPr>
                <a:spLocks noChangeArrowheads="1"/>
              </p:cNvSpPr>
              <p:nvPr/>
            </p:nvSpPr>
            <p:spPr bwMode="auto">
              <a:xfrm>
                <a:off x="6825357" y="5101879"/>
                <a:ext cx="1565753" cy="663879"/>
              </a:xfrm>
              <a:prstGeom prst="rect">
                <a:avLst/>
              </a:prstGeom>
              <a:noFill/>
              <a:ln w="12700">
                <a:solidFill>
                  <a:srgbClr val="FF00FF"/>
                </a:solidFill>
                <a:prstDash val="solid"/>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sp>
            <p:nvSpPr>
              <p:cNvPr id="177" name="Rectangle 239">
                <a:extLst>
                  <a:ext uri="{FF2B5EF4-FFF2-40B4-BE49-F238E27FC236}">
                    <a16:creationId xmlns:a16="http://schemas.microsoft.com/office/drawing/2014/main" id="{8BC844EA-CE9E-47CC-995E-D0F2C8E619DE}"/>
                  </a:ext>
                </a:extLst>
              </p:cNvPr>
              <p:cNvSpPr>
                <a:spLocks noChangeArrowheads="1"/>
              </p:cNvSpPr>
              <p:nvPr/>
            </p:nvSpPr>
            <p:spPr bwMode="auto">
              <a:xfrm>
                <a:off x="7156287" y="5796604"/>
                <a:ext cx="1941535" cy="1064712"/>
              </a:xfrm>
              <a:prstGeom prst="rect">
                <a:avLst/>
              </a:prstGeom>
              <a:noFill/>
              <a:ln w="12700">
                <a:solidFill>
                  <a:srgbClr val="FF00FF"/>
                </a:solidFill>
                <a:prstDash val="solid"/>
                <a:miter lim="800000"/>
                <a:headEnd/>
                <a:tailEnd/>
              </a:ln>
            </p:spPr>
            <p:txBody>
              <a:bodyPr wrap="square" anchor="ctr">
                <a:spAutoFit/>
              </a:bodyPr>
              <a:lstStyle/>
              <a:p>
                <a:pPr algn="ctr"/>
                <a:endParaRPr lang="ja-JP" altLang="en-US" i="1">
                  <a:solidFill>
                    <a:srgbClr val="000000"/>
                  </a:solidFill>
                </a:endParaRPr>
              </a:p>
            </p:txBody>
          </p:sp>
          <p:sp>
            <p:nvSpPr>
              <p:cNvPr id="178" name="Rectangle 239">
                <a:extLst>
                  <a:ext uri="{FF2B5EF4-FFF2-40B4-BE49-F238E27FC236}">
                    <a16:creationId xmlns:a16="http://schemas.microsoft.com/office/drawing/2014/main" id="{135265C7-36EA-45E9-98A8-BBEEF04BD943}"/>
                  </a:ext>
                </a:extLst>
              </p:cNvPr>
              <p:cNvSpPr>
                <a:spLocks noChangeArrowheads="1"/>
              </p:cNvSpPr>
              <p:nvPr/>
            </p:nvSpPr>
            <p:spPr bwMode="auto">
              <a:xfrm>
                <a:off x="7427888" y="5114332"/>
                <a:ext cx="889711" cy="60642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sp>
            <p:nvSpPr>
              <p:cNvPr id="179" name="Rectangle 239">
                <a:extLst>
                  <a:ext uri="{FF2B5EF4-FFF2-40B4-BE49-F238E27FC236}">
                    <a16:creationId xmlns:a16="http://schemas.microsoft.com/office/drawing/2014/main" id="{8AB4B580-47F9-450B-B83B-380E1779321E}"/>
                  </a:ext>
                </a:extLst>
              </p:cNvPr>
              <p:cNvSpPr>
                <a:spLocks noChangeArrowheads="1"/>
              </p:cNvSpPr>
              <p:nvPr/>
            </p:nvSpPr>
            <p:spPr bwMode="auto">
              <a:xfrm>
                <a:off x="7880790" y="5800915"/>
                <a:ext cx="1202862" cy="977103"/>
              </a:xfrm>
              <a:prstGeom prst="rect">
                <a:avLst/>
              </a:prstGeom>
              <a:noFill/>
              <a:ln w="9525">
                <a:solidFill>
                  <a:schemeClr val="accent1"/>
                </a:solidFill>
                <a:prstDash val="dash"/>
                <a:miter lim="800000"/>
                <a:headEnd/>
                <a:tailEnd/>
              </a:ln>
            </p:spPr>
            <p:txBody>
              <a:bodyPr wrap="square" anchor="ctr">
                <a:spAutoFit/>
              </a:bodyPr>
              <a:lstStyle/>
              <a:p>
                <a:pPr algn="ctr"/>
                <a:endParaRPr lang="ja-JP" altLang="en-US" i="1">
                  <a:solidFill>
                    <a:srgbClr val="000000"/>
                  </a:solidFill>
                </a:endParaRPr>
              </a:p>
            </p:txBody>
          </p:sp>
          <p:graphicFrame>
            <p:nvGraphicFramePr>
              <p:cNvPr id="180" name="オブジェクト 179">
                <a:extLst>
                  <a:ext uri="{FF2B5EF4-FFF2-40B4-BE49-F238E27FC236}">
                    <a16:creationId xmlns:a16="http://schemas.microsoft.com/office/drawing/2014/main" id="{31A06D9C-D5CC-4C25-BBF4-139121046819}"/>
                  </a:ext>
                </a:extLst>
              </p:cNvPr>
              <p:cNvGraphicFramePr>
                <a:graphicFrameLocks noChangeAspect="1"/>
              </p:cNvGraphicFramePr>
              <p:nvPr/>
            </p:nvGraphicFramePr>
            <p:xfrm>
              <a:off x="8111247" y="5818994"/>
              <a:ext cx="865187" cy="931863"/>
            </p:xfrm>
            <a:graphic>
              <a:graphicData uri="http://schemas.openxmlformats.org/presentationml/2006/ole">
                <mc:AlternateContent xmlns:mc="http://schemas.openxmlformats.org/markup-compatibility/2006">
                  <mc:Choice xmlns:v="urn:schemas-microsoft-com:vml" Requires="v">
                    <p:oleObj spid="_x0000_s191758" name="Equation" r:id="rId11" imgW="368280" imgH="393480" progId="Equation.DSMT4">
                      <p:embed/>
                    </p:oleObj>
                  </mc:Choice>
                  <mc:Fallback>
                    <p:oleObj name="Equation" r:id="rId11" imgW="368280" imgH="393480" progId="Equation.DSMT4">
                      <p:embed/>
                      <p:pic>
                        <p:nvPicPr>
                          <p:cNvPr id="180" name="オブジェクト 179">
                            <a:extLst>
                              <a:ext uri="{FF2B5EF4-FFF2-40B4-BE49-F238E27FC236}">
                                <a16:creationId xmlns:a16="http://schemas.microsoft.com/office/drawing/2014/main" id="{31A06D9C-D5CC-4C25-BBF4-139121046819}"/>
                              </a:ext>
                            </a:extLst>
                          </p:cNvPr>
                          <p:cNvPicPr>
                            <a:picLocks noChangeAspect="1" noChangeArrowheads="1"/>
                          </p:cNvPicPr>
                          <p:nvPr/>
                        </p:nvPicPr>
                        <p:blipFill>
                          <a:blip r:embed="rId12"/>
                          <a:srcRect/>
                          <a:stretch>
                            <a:fillRect/>
                          </a:stretch>
                        </p:blipFill>
                        <p:spPr bwMode="auto">
                          <a:xfrm>
                            <a:off x="8111247" y="5818994"/>
                            <a:ext cx="865187" cy="93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81" name="オブジェクト 180">
                <a:extLst>
                  <a:ext uri="{FF2B5EF4-FFF2-40B4-BE49-F238E27FC236}">
                    <a16:creationId xmlns:a16="http://schemas.microsoft.com/office/drawing/2014/main" id="{22F88B62-40A9-437D-9403-18671D136F20}"/>
                  </a:ext>
                </a:extLst>
              </p:cNvPr>
              <p:cNvGraphicFramePr>
                <a:graphicFrameLocks noChangeAspect="1"/>
              </p:cNvGraphicFramePr>
              <p:nvPr/>
            </p:nvGraphicFramePr>
            <p:xfrm>
              <a:off x="7214287" y="6114443"/>
              <a:ext cx="714375" cy="392113"/>
            </p:xfrm>
            <a:graphic>
              <a:graphicData uri="http://schemas.openxmlformats.org/presentationml/2006/ole">
                <mc:AlternateContent xmlns:mc="http://schemas.openxmlformats.org/markup-compatibility/2006">
                  <mc:Choice xmlns:v="urn:schemas-microsoft-com:vml" Requires="v">
                    <p:oleObj spid="_x0000_s191759" name="数式" r:id="rId13" imgW="304560" imgH="164880" progId="Equation.3">
                      <p:embed/>
                    </p:oleObj>
                  </mc:Choice>
                  <mc:Fallback>
                    <p:oleObj name="数式" r:id="rId13" imgW="304560" imgH="164880" progId="Equation.3">
                      <p:embed/>
                      <p:pic>
                        <p:nvPicPr>
                          <p:cNvPr id="181" name="オブジェクト 180">
                            <a:extLst>
                              <a:ext uri="{FF2B5EF4-FFF2-40B4-BE49-F238E27FC236}">
                                <a16:creationId xmlns:a16="http://schemas.microsoft.com/office/drawing/2014/main" id="{22F88B62-40A9-437D-9403-18671D136F20}"/>
                              </a:ext>
                            </a:extLst>
                          </p:cNvPr>
                          <p:cNvPicPr>
                            <a:picLocks noChangeAspect="1" noChangeArrowheads="1"/>
                          </p:cNvPicPr>
                          <p:nvPr/>
                        </p:nvPicPr>
                        <p:blipFill>
                          <a:blip r:embed="rId14"/>
                          <a:srcRect/>
                          <a:stretch>
                            <a:fillRect/>
                          </a:stretch>
                        </p:blipFill>
                        <p:spPr bwMode="auto">
                          <a:xfrm>
                            <a:off x="7214287" y="6114443"/>
                            <a:ext cx="714375" cy="392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82" name="Rectangle 26">
                <a:extLst>
                  <a:ext uri="{FF2B5EF4-FFF2-40B4-BE49-F238E27FC236}">
                    <a16:creationId xmlns:a16="http://schemas.microsoft.com/office/drawing/2014/main" id="{12DD352F-3303-4C80-9D6D-88BF8E8E29CC}"/>
                  </a:ext>
                </a:extLst>
              </p:cNvPr>
              <p:cNvSpPr>
                <a:spLocks noChangeArrowheads="1"/>
              </p:cNvSpPr>
              <p:nvPr/>
            </p:nvSpPr>
            <p:spPr bwMode="auto">
              <a:xfrm>
                <a:off x="6908328" y="4184600"/>
                <a:ext cx="1980029"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回転の</a:t>
                </a:r>
                <a:endParaRPr lang="en-US" altLang="ja-JP" dirty="0">
                  <a:solidFill>
                    <a:srgbClr val="000000"/>
                  </a:solidFill>
                </a:endParaRPr>
              </a:p>
              <a:p>
                <a:pPr>
                  <a:spcBef>
                    <a:spcPts val="0"/>
                  </a:spcBef>
                </a:pPr>
                <a:r>
                  <a:rPr lang="ja-JP" altLang="en-US" dirty="0">
                    <a:solidFill>
                      <a:srgbClr val="000000"/>
                    </a:solidFill>
                  </a:rPr>
                  <a:t>運動方程式</a:t>
                </a:r>
              </a:p>
            </p:txBody>
          </p:sp>
          <p:sp>
            <p:nvSpPr>
              <p:cNvPr id="183" name="Rectangle 25">
                <a:extLst>
                  <a:ext uri="{FF2B5EF4-FFF2-40B4-BE49-F238E27FC236}">
                    <a16:creationId xmlns:a16="http://schemas.microsoft.com/office/drawing/2014/main" id="{7A60AFA4-FBD4-46B9-B0B3-73EB8B892288}"/>
                  </a:ext>
                </a:extLst>
              </p:cNvPr>
              <p:cNvSpPr>
                <a:spLocks noChangeArrowheads="1"/>
              </p:cNvSpPr>
              <p:nvPr/>
            </p:nvSpPr>
            <p:spPr bwMode="auto">
              <a:xfrm>
                <a:off x="1363035" y="3798595"/>
                <a:ext cx="111512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b="1" dirty="0">
                    <a:solidFill>
                      <a:srgbClr val="9900FF"/>
                    </a:solidFill>
                  </a:rPr>
                  <a:t>剛体</a:t>
                </a:r>
              </a:p>
            </p:txBody>
          </p:sp>
        </p:grpSp>
        <p:sp>
          <p:nvSpPr>
            <p:cNvPr id="152" name="Rectangle 46">
              <a:extLst>
                <a:ext uri="{FF2B5EF4-FFF2-40B4-BE49-F238E27FC236}">
                  <a16:creationId xmlns:a16="http://schemas.microsoft.com/office/drawing/2014/main" id="{B3693D7A-229D-4977-B9B0-86161BF2C31C}"/>
                </a:ext>
              </a:extLst>
            </p:cNvPr>
            <p:cNvSpPr>
              <a:spLocks noChangeArrowheads="1"/>
            </p:cNvSpPr>
            <p:nvPr/>
          </p:nvSpPr>
          <p:spPr bwMode="auto">
            <a:xfrm>
              <a:off x="756611" y="3720565"/>
              <a:ext cx="7863606" cy="3041396"/>
            </a:xfrm>
            <a:prstGeom prst="rect">
              <a:avLst/>
            </a:prstGeom>
            <a:noFill/>
            <a:ln w="57150">
              <a:solidFill>
                <a:srgbClr val="FFCCCC"/>
              </a:solidFill>
              <a:miter lim="800000"/>
              <a:headEnd/>
              <a:tailEnd/>
            </a:ln>
          </p:spPr>
          <p:txBody>
            <a:bodyPr wrap="none" anchor="ctr"/>
            <a:lstStyle/>
            <a:p>
              <a:pPr algn="ctr" fontAlgn="base">
                <a:spcBef>
                  <a:spcPct val="20000"/>
                </a:spcBef>
                <a:spcAft>
                  <a:spcPct val="0"/>
                </a:spcAft>
              </a:pPr>
              <a:endParaRPr lang="ja-JP" altLang="en-US" sz="3200" b="1">
                <a:solidFill>
                  <a:srgbClr val="000000"/>
                </a:solidFill>
              </a:endParaRPr>
            </a:p>
          </p:txBody>
        </p:sp>
      </p:grpSp>
      <p:grpSp>
        <p:nvGrpSpPr>
          <p:cNvPr id="2" name="Group 127"/>
          <p:cNvGrpSpPr>
            <a:grpSpLocks/>
          </p:cNvGrpSpPr>
          <p:nvPr/>
        </p:nvGrpSpPr>
        <p:grpSpPr bwMode="auto">
          <a:xfrm>
            <a:off x="6732588" y="0"/>
            <a:ext cx="2016125" cy="3600450"/>
            <a:chOff x="4241" y="436"/>
            <a:chExt cx="1270" cy="2268"/>
          </a:xfrm>
        </p:grpSpPr>
        <p:sp>
          <p:nvSpPr>
            <p:cNvPr id="26666" name="Rectangle 121"/>
            <p:cNvSpPr>
              <a:spLocks noChangeArrowheads="1"/>
            </p:cNvSpPr>
            <p:nvPr/>
          </p:nvSpPr>
          <p:spPr bwMode="auto">
            <a:xfrm>
              <a:off x="4241" y="436"/>
              <a:ext cx="1270" cy="2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26667" name="Line 122"/>
            <p:cNvSpPr>
              <a:spLocks noChangeShapeType="1"/>
            </p:cNvSpPr>
            <p:nvPr/>
          </p:nvSpPr>
          <p:spPr bwMode="auto">
            <a:xfrm>
              <a:off x="4241" y="1570"/>
              <a:ext cx="127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sz="3200" b="1">
                <a:solidFill>
                  <a:srgbClr val="000000"/>
                </a:solidFill>
                <a:ea typeface="ＭＳ Ｐゴシック" pitchFamily="50" charset="-128"/>
              </a:endParaRPr>
            </a:p>
          </p:txBody>
        </p:sp>
        <p:sp>
          <p:nvSpPr>
            <p:cNvPr id="26668" name="Line 123"/>
            <p:cNvSpPr>
              <a:spLocks noChangeShapeType="1"/>
            </p:cNvSpPr>
            <p:nvPr/>
          </p:nvSpPr>
          <p:spPr bwMode="auto">
            <a:xfrm>
              <a:off x="4876" y="436"/>
              <a:ext cx="0" cy="226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sz="3200" b="1">
                <a:solidFill>
                  <a:srgbClr val="000000"/>
                </a:solidFill>
                <a:ea typeface="ＭＳ Ｐゴシック" pitchFamily="50" charset="-128"/>
              </a:endParaRPr>
            </a:p>
          </p:txBody>
        </p:sp>
        <p:sp>
          <p:nvSpPr>
            <p:cNvPr id="26669" name="Oval 126"/>
            <p:cNvSpPr>
              <a:spLocks noChangeArrowheads="1"/>
            </p:cNvSpPr>
            <p:nvPr/>
          </p:nvSpPr>
          <p:spPr bwMode="auto">
            <a:xfrm rot="-1329228">
              <a:off x="4830" y="1253"/>
              <a:ext cx="409" cy="1406"/>
            </a:xfrm>
            <a:prstGeom prst="ellipse">
              <a:avLst/>
            </a:prstGeom>
            <a:gradFill rotWithShape="1">
              <a:gsLst>
                <a:gs pos="0">
                  <a:srgbClr val="CCFFFF"/>
                </a:gs>
                <a:gs pos="100000">
                  <a:srgbClr val="33CCFF"/>
                </a:gs>
              </a:gsLst>
              <a:path path="shape">
                <a:fillToRect l="50000" t="50000" r="50000" b="50000"/>
              </a:path>
            </a:gradFill>
            <a:ln w="9525">
              <a:solidFill>
                <a:srgbClr val="000000"/>
              </a:solidFill>
              <a:round/>
              <a:headEnd/>
              <a:tailEnd/>
            </a:ln>
          </p:spPr>
          <p:txBody>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grpSp>
      <p:sp>
        <p:nvSpPr>
          <p:cNvPr id="446537" name="Oval 73"/>
          <p:cNvSpPr>
            <a:spLocks noChangeArrowheads="1"/>
          </p:cNvSpPr>
          <p:nvPr/>
        </p:nvSpPr>
        <p:spPr bwMode="auto">
          <a:xfrm rot="-1329228">
            <a:off x="7669213" y="1289050"/>
            <a:ext cx="649287" cy="2232025"/>
          </a:xfrm>
          <a:prstGeom prst="ellipse">
            <a:avLst/>
          </a:prstGeom>
          <a:gradFill rotWithShape="1">
            <a:gsLst>
              <a:gs pos="0">
                <a:srgbClr val="CCFFFF"/>
              </a:gs>
              <a:gs pos="100000">
                <a:srgbClr val="33CCFF"/>
              </a:gs>
            </a:gsLst>
            <a:path path="shape">
              <a:fillToRect l="50000" t="50000" r="50000" b="50000"/>
            </a:path>
          </a:gradFill>
          <a:ln w="9525">
            <a:solidFill>
              <a:srgbClr val="000000"/>
            </a:solidFill>
            <a:round/>
            <a:headEnd/>
            <a:tailEnd/>
          </a:ln>
        </p:spPr>
        <p:txBody>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446536" name="Line 72"/>
          <p:cNvSpPr>
            <a:spLocks noChangeShapeType="1"/>
          </p:cNvSpPr>
          <p:nvPr/>
        </p:nvSpPr>
        <p:spPr bwMode="auto">
          <a:xfrm>
            <a:off x="8027988" y="2449513"/>
            <a:ext cx="0" cy="43180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a typeface="ＭＳ Ｐゴシック" pitchFamily="50" charset="-128"/>
            </a:endParaRPr>
          </a:p>
        </p:txBody>
      </p:sp>
      <p:sp>
        <p:nvSpPr>
          <p:cNvPr id="26630" name="Line 71"/>
          <p:cNvSpPr>
            <a:spLocks noChangeShapeType="1"/>
          </p:cNvSpPr>
          <p:nvPr/>
        </p:nvSpPr>
        <p:spPr bwMode="auto">
          <a:xfrm flipV="1">
            <a:off x="7740650" y="1081088"/>
            <a:ext cx="0" cy="719137"/>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a typeface="ＭＳ Ｐゴシック" pitchFamily="50" charset="-128"/>
            </a:endParaRPr>
          </a:p>
        </p:txBody>
      </p:sp>
      <p:sp>
        <p:nvSpPr>
          <p:cNvPr id="26631" name="Line 70"/>
          <p:cNvSpPr>
            <a:spLocks noChangeShapeType="1"/>
          </p:cNvSpPr>
          <p:nvPr/>
        </p:nvSpPr>
        <p:spPr bwMode="auto">
          <a:xfrm>
            <a:off x="6804025" y="1081088"/>
            <a:ext cx="177165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a typeface="ＭＳ Ｐゴシック" pitchFamily="50" charset="-128"/>
            </a:endParaRPr>
          </a:p>
        </p:txBody>
      </p:sp>
      <p:sp>
        <p:nvSpPr>
          <p:cNvPr id="446533" name="Line 69"/>
          <p:cNvSpPr>
            <a:spLocks noChangeShapeType="1"/>
          </p:cNvSpPr>
          <p:nvPr/>
        </p:nvSpPr>
        <p:spPr bwMode="auto">
          <a:xfrm>
            <a:off x="7740650" y="1800225"/>
            <a:ext cx="287338" cy="649288"/>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a typeface="ＭＳ Ｐゴシック" pitchFamily="50" charset="-128"/>
            </a:endParaRPr>
          </a:p>
        </p:txBody>
      </p:sp>
      <p:graphicFrame>
        <p:nvGraphicFramePr>
          <p:cNvPr id="446532" name="Object 68"/>
          <p:cNvGraphicFramePr>
            <a:graphicFrameLocks noChangeAspect="1"/>
          </p:cNvGraphicFramePr>
          <p:nvPr/>
        </p:nvGraphicFramePr>
        <p:xfrm>
          <a:off x="7885113" y="1773238"/>
          <a:ext cx="396875" cy="471487"/>
        </p:xfrm>
        <a:graphic>
          <a:graphicData uri="http://schemas.openxmlformats.org/presentationml/2006/ole">
            <mc:AlternateContent xmlns:mc="http://schemas.openxmlformats.org/markup-compatibility/2006">
              <mc:Choice xmlns:v="urn:schemas-microsoft-com:vml" Requires="v">
                <p:oleObj spid="_x0000_s191760" name="数式" r:id="rId15" imgW="152202" imgH="177569" progId="Equation.3">
                  <p:embed/>
                </p:oleObj>
              </mc:Choice>
              <mc:Fallback>
                <p:oleObj name="数式" r:id="rId15" imgW="152202" imgH="177569" progId="Equation.3">
                  <p:embed/>
                  <p:pic>
                    <p:nvPicPr>
                      <p:cNvPr id="446532" name="Object 6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885113" y="1773238"/>
                        <a:ext cx="396875" cy="471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6531" name="Line 67"/>
          <p:cNvSpPr>
            <a:spLocks noChangeShapeType="1"/>
          </p:cNvSpPr>
          <p:nvPr/>
        </p:nvSpPr>
        <p:spPr bwMode="auto">
          <a:xfrm>
            <a:off x="7740650" y="1657350"/>
            <a:ext cx="1588" cy="122555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a typeface="ＭＳ Ｐゴシック" pitchFamily="50" charset="-128"/>
            </a:endParaRPr>
          </a:p>
        </p:txBody>
      </p:sp>
      <p:graphicFrame>
        <p:nvGraphicFramePr>
          <p:cNvPr id="446530" name="Object 66"/>
          <p:cNvGraphicFramePr>
            <a:graphicFrameLocks noChangeAspect="1"/>
          </p:cNvGraphicFramePr>
          <p:nvPr/>
        </p:nvGraphicFramePr>
        <p:xfrm>
          <a:off x="7608888" y="2141538"/>
          <a:ext cx="330200" cy="473075"/>
        </p:xfrm>
        <a:graphic>
          <a:graphicData uri="http://schemas.openxmlformats.org/presentationml/2006/ole">
            <mc:AlternateContent xmlns:mc="http://schemas.openxmlformats.org/markup-compatibility/2006">
              <mc:Choice xmlns:v="urn:schemas-microsoft-com:vml" Requires="v">
                <p:oleObj spid="_x0000_s191761" name="数式" r:id="rId17" imgW="126725" imgH="177415" progId="Equation.3">
                  <p:embed/>
                </p:oleObj>
              </mc:Choice>
              <mc:Fallback>
                <p:oleObj name="数式" r:id="rId17" imgW="126725" imgH="177415" progId="Equation.3">
                  <p:embed/>
                  <p:pic>
                    <p:nvPicPr>
                      <p:cNvPr id="446530" name="Object 66"/>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608888" y="2141538"/>
                        <a:ext cx="3302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46529" name="Object 65"/>
          <p:cNvGraphicFramePr>
            <a:graphicFrameLocks noChangeAspect="1"/>
          </p:cNvGraphicFramePr>
          <p:nvPr/>
        </p:nvGraphicFramePr>
        <p:xfrm>
          <a:off x="8110538" y="2474913"/>
          <a:ext cx="725487" cy="541337"/>
        </p:xfrm>
        <a:graphic>
          <a:graphicData uri="http://schemas.openxmlformats.org/presentationml/2006/ole">
            <mc:AlternateContent xmlns:mc="http://schemas.openxmlformats.org/markup-compatibility/2006">
              <mc:Choice xmlns:v="urn:schemas-microsoft-com:vml" Requires="v">
                <p:oleObj spid="_x0000_s191762" name="数式" r:id="rId19" imgW="279279" imgH="203112" progId="Equation.3">
                  <p:embed/>
                </p:oleObj>
              </mc:Choice>
              <mc:Fallback>
                <p:oleObj name="数式" r:id="rId19" imgW="279279" imgH="203112" progId="Equation.3">
                  <p:embed/>
                  <p:pic>
                    <p:nvPicPr>
                      <p:cNvPr id="446529" name="Object 65"/>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8110538" y="2474913"/>
                        <a:ext cx="725487" cy="541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6637" name="Rectangle 76"/>
          <p:cNvSpPr>
            <a:spLocks noChangeArrowheads="1"/>
          </p:cNvSpPr>
          <p:nvPr/>
        </p:nvSpPr>
        <p:spPr bwMode="auto">
          <a:xfrm>
            <a:off x="0" y="28109"/>
            <a:ext cx="198804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spcBef>
                <a:spcPct val="0"/>
              </a:spcBef>
            </a:pPr>
            <a:r>
              <a:rPr lang="ja-JP" altLang="en-US" sz="2800" dirty="0">
                <a:solidFill>
                  <a:srgbClr val="000000"/>
                </a:solidFill>
                <a:latin typeface="ＭＳ ゴシック" pitchFamily="49" charset="-128"/>
                <a:ea typeface="ＭＳ ゴシック" pitchFamily="49" charset="-128"/>
                <a:cs typeface="Times New Roman" pitchFamily="18" charset="0"/>
              </a:rPr>
              <a:t>実体振子</a:t>
            </a:r>
            <a:r>
              <a:rPr lang="ja-JP" altLang="en-US" sz="2800" dirty="0">
                <a:solidFill>
                  <a:srgbClr val="000000"/>
                </a:solidFill>
                <a:latin typeface="Century" pitchFamily="18" charset="0"/>
                <a:ea typeface="ＭＳ ゴシック" pitchFamily="49" charset="-128"/>
                <a:cs typeface="Times New Roman" pitchFamily="18" charset="0"/>
              </a:rPr>
              <a:t>　</a:t>
            </a:r>
            <a:endParaRPr lang="ja-JP" altLang="en-US" sz="2800" b="0" dirty="0">
              <a:solidFill>
                <a:srgbClr val="000000"/>
              </a:solidFill>
              <a:ea typeface="ＭＳ ゴシック" pitchFamily="49" charset="-128"/>
              <a:cs typeface="Times New Roman" pitchFamily="18" charset="0"/>
            </a:endParaRPr>
          </a:p>
        </p:txBody>
      </p:sp>
      <p:sp>
        <p:nvSpPr>
          <p:cNvPr id="26638" name="Rectangle 77"/>
          <p:cNvSpPr>
            <a:spLocks noChangeArrowheads="1"/>
          </p:cNvSpPr>
          <p:nvPr/>
        </p:nvSpPr>
        <p:spPr bwMode="auto">
          <a:xfrm>
            <a:off x="1820060" y="-15940"/>
            <a:ext cx="516359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spcBef>
                <a:spcPct val="0"/>
              </a:spcBef>
            </a:pPr>
            <a:r>
              <a:rPr lang="ja-JP" altLang="en-US" sz="2800" b="0" dirty="0">
                <a:solidFill>
                  <a:srgbClr val="000000"/>
                </a:solidFill>
                <a:latin typeface="Century" pitchFamily="18" charset="0"/>
                <a:ea typeface="ＭＳ ゴシック" pitchFamily="49" charset="-128"/>
                <a:cs typeface="Times New Roman" pitchFamily="18" charset="0"/>
              </a:rPr>
              <a:t>質量</a:t>
            </a:r>
            <a:r>
              <a:rPr lang="en-US" altLang="ja-JP" sz="2800" b="0" i="1" dirty="0">
                <a:solidFill>
                  <a:srgbClr val="000000"/>
                </a:solidFill>
                <a:latin typeface="Bookman Old Style" panose="02050604050505020204" pitchFamily="18" charset="0"/>
                <a:ea typeface="ＭＳ ゴシック" pitchFamily="49" charset="-128"/>
                <a:cs typeface="Times New Roman" pitchFamily="18" charset="0"/>
              </a:rPr>
              <a:t>M</a:t>
            </a:r>
            <a:r>
              <a:rPr lang="ja-JP" altLang="en-US" sz="2800" b="0" i="1" dirty="0">
                <a:solidFill>
                  <a:srgbClr val="000000"/>
                </a:solidFill>
                <a:latin typeface="Bookman Old Style" panose="02050604050505020204" pitchFamily="18" charset="0"/>
                <a:ea typeface="ＭＳ ゴシック" pitchFamily="49" charset="-128"/>
                <a:cs typeface="Times New Roman" pitchFamily="18" charset="0"/>
              </a:rPr>
              <a:t> </a:t>
            </a:r>
            <a:r>
              <a:rPr lang="ja-JP" altLang="en-US" sz="2800" b="0" dirty="0">
                <a:solidFill>
                  <a:srgbClr val="000000"/>
                </a:solidFill>
                <a:latin typeface="+mn-ea"/>
                <a:ea typeface="+mn-ea"/>
                <a:cs typeface="Times New Roman" pitchFamily="18" charset="0"/>
              </a:rPr>
              <a:t>慣性モーメント</a:t>
            </a:r>
            <a:r>
              <a:rPr lang="en-US" altLang="ja-JP" sz="2800" b="0" i="1" dirty="0">
                <a:solidFill>
                  <a:srgbClr val="000000"/>
                </a:solidFill>
                <a:latin typeface="Bookman Old Style" panose="02050604050505020204" pitchFamily="18" charset="0"/>
                <a:ea typeface="ＭＳ ゴシック" pitchFamily="49" charset="-128"/>
                <a:cs typeface="Times New Roman" pitchFamily="18" charset="0"/>
              </a:rPr>
              <a:t>I </a:t>
            </a:r>
            <a:r>
              <a:rPr lang="ja-JP" altLang="en-US" sz="2800" b="0" dirty="0">
                <a:solidFill>
                  <a:srgbClr val="000000"/>
                </a:solidFill>
                <a:latin typeface="Century" pitchFamily="18" charset="0"/>
                <a:ea typeface="ＭＳ ゴシック" pitchFamily="49" charset="-128"/>
                <a:cs typeface="Times New Roman" pitchFamily="18" charset="0"/>
              </a:rPr>
              <a:t>の剛体を</a:t>
            </a:r>
            <a:endParaRPr lang="ja-JP" altLang="en-US" sz="2800" b="0" dirty="0">
              <a:solidFill>
                <a:srgbClr val="000000"/>
              </a:solidFill>
              <a:latin typeface="+mn-ea"/>
              <a:ea typeface="+mn-ea"/>
              <a:cs typeface="Times New Roman" pitchFamily="18" charset="0"/>
            </a:endParaRPr>
          </a:p>
        </p:txBody>
      </p:sp>
      <p:sp>
        <p:nvSpPr>
          <p:cNvPr id="26640" name="Rectangle 79"/>
          <p:cNvSpPr>
            <a:spLocks noChangeArrowheads="1"/>
          </p:cNvSpPr>
          <p:nvPr/>
        </p:nvSpPr>
        <p:spPr bwMode="auto">
          <a:xfrm>
            <a:off x="-15045" y="575379"/>
            <a:ext cx="719848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spcBef>
                <a:spcPct val="0"/>
              </a:spcBef>
            </a:pPr>
            <a:r>
              <a:rPr lang="ja-JP" altLang="en-US" sz="2800" b="0" dirty="0">
                <a:solidFill>
                  <a:srgbClr val="000000"/>
                </a:solidFill>
                <a:latin typeface="Century" pitchFamily="18" charset="0"/>
                <a:ea typeface="ＭＳ ゴシック" pitchFamily="49" charset="-128"/>
                <a:cs typeface="Times New Roman" pitchFamily="18" charset="0"/>
              </a:rPr>
              <a:t>重心からの距離</a:t>
            </a:r>
            <a:r>
              <a:rPr lang="en-US" altLang="ja-JP" sz="2800" b="0" i="1" dirty="0">
                <a:solidFill>
                  <a:srgbClr val="000000"/>
                </a:solidFill>
                <a:latin typeface="Bookman Old Style" panose="02050604050505020204" pitchFamily="18" charset="0"/>
                <a:ea typeface="ＭＳ ゴシック" pitchFamily="49" charset="-128"/>
                <a:cs typeface="Times New Roman" pitchFamily="18" charset="0"/>
              </a:rPr>
              <a:t>h</a:t>
            </a:r>
            <a:r>
              <a:rPr lang="ja-JP" altLang="en-US" sz="2800" b="0" i="1" dirty="0">
                <a:solidFill>
                  <a:srgbClr val="000000"/>
                </a:solidFill>
                <a:latin typeface="Bookman Old Style" panose="02050604050505020204" pitchFamily="18" charset="0"/>
                <a:ea typeface="ＭＳ ゴシック" pitchFamily="49" charset="-128"/>
                <a:cs typeface="Times New Roman" pitchFamily="18" charset="0"/>
              </a:rPr>
              <a:t> </a:t>
            </a:r>
            <a:r>
              <a:rPr lang="ja-JP" altLang="en-US" sz="2800" b="0" dirty="0">
                <a:solidFill>
                  <a:srgbClr val="000000"/>
                </a:solidFill>
              </a:rPr>
              <a:t>の点を</a:t>
            </a:r>
            <a:r>
              <a:rPr lang="ja-JP" altLang="en-US" sz="2800" b="0" dirty="0">
                <a:solidFill>
                  <a:srgbClr val="000000"/>
                </a:solidFill>
                <a:latin typeface="Century" pitchFamily="18" charset="0"/>
                <a:ea typeface="ＭＳ ゴシック" pitchFamily="49" charset="-128"/>
                <a:cs typeface="Times New Roman" pitchFamily="18" charset="0"/>
              </a:rPr>
              <a:t>中心に振らせる。</a:t>
            </a:r>
            <a:endParaRPr lang="ja-JP" altLang="en-US" sz="2800" b="0" dirty="0">
              <a:solidFill>
                <a:srgbClr val="000000"/>
              </a:solidFill>
              <a:ea typeface="ＭＳ ゴシック" pitchFamily="49" charset="-128"/>
              <a:cs typeface="Times New Roman" pitchFamily="18" charset="0"/>
            </a:endParaRPr>
          </a:p>
        </p:txBody>
      </p:sp>
      <p:sp>
        <p:nvSpPr>
          <p:cNvPr id="26642" name="Rectangle 80"/>
          <p:cNvSpPr>
            <a:spLocks noChangeArrowheads="1"/>
          </p:cNvSpPr>
          <p:nvPr/>
        </p:nvSpPr>
        <p:spPr bwMode="auto">
          <a:xfrm>
            <a:off x="0" y="1097561"/>
            <a:ext cx="568937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spcBef>
                <a:spcPct val="0"/>
              </a:spcBef>
            </a:pPr>
            <a:r>
              <a:rPr lang="ja-JP" altLang="en-US" sz="2800" b="0" dirty="0">
                <a:solidFill>
                  <a:srgbClr val="000000"/>
                </a:solidFill>
                <a:latin typeface="Century" pitchFamily="18" charset="0"/>
                <a:ea typeface="ＭＳ ゴシック" pitchFamily="49" charset="-128"/>
                <a:cs typeface="Times New Roman" pitchFamily="18" charset="0"/>
              </a:rPr>
              <a:t>振れ角を</a:t>
            </a:r>
            <a:r>
              <a:rPr lang="en-US" altLang="ja-JP" sz="2800" b="0" i="1" dirty="0">
                <a:solidFill>
                  <a:srgbClr val="000000"/>
                </a:solidFill>
                <a:latin typeface="Symbol" panose="05050102010706020507" pitchFamily="18" charset="2"/>
                <a:ea typeface="ＭＳ ゴシック" pitchFamily="49" charset="-128"/>
                <a:cs typeface="Times New Roman" pitchFamily="18" charset="0"/>
              </a:rPr>
              <a:t>q </a:t>
            </a:r>
            <a:r>
              <a:rPr lang="ja-JP" altLang="en-US" sz="2800" b="0" dirty="0">
                <a:solidFill>
                  <a:srgbClr val="000000"/>
                </a:solidFill>
                <a:latin typeface="Century" pitchFamily="18" charset="0"/>
                <a:ea typeface="ＭＳ ゴシック" pitchFamily="49" charset="-128"/>
                <a:cs typeface="Times New Roman" pitchFamily="18" charset="0"/>
              </a:rPr>
              <a:t>重力加速度を</a:t>
            </a:r>
            <a:r>
              <a:rPr lang="en-US" altLang="ja-JP" sz="2800" b="0" i="1" dirty="0">
                <a:solidFill>
                  <a:srgbClr val="000000"/>
                </a:solidFill>
                <a:latin typeface="Bookman Old Style" panose="02050604050505020204" pitchFamily="18" charset="0"/>
                <a:ea typeface="ＭＳ ゴシック" pitchFamily="49" charset="-128"/>
                <a:cs typeface="Times New Roman" pitchFamily="18" charset="0"/>
              </a:rPr>
              <a:t>g</a:t>
            </a:r>
            <a:r>
              <a:rPr lang="ja-JP" altLang="en-US" sz="2800" b="0" dirty="0">
                <a:solidFill>
                  <a:srgbClr val="000000"/>
                </a:solidFill>
                <a:latin typeface="Century" pitchFamily="18" charset="0"/>
                <a:ea typeface="ＭＳ ゴシック" pitchFamily="49" charset="-128"/>
                <a:cs typeface="Times New Roman" pitchFamily="18" charset="0"/>
              </a:rPr>
              <a:t>とする。</a:t>
            </a:r>
            <a:endParaRPr lang="ja-JP" altLang="en-US" sz="2800" b="0" dirty="0">
              <a:solidFill>
                <a:srgbClr val="000000"/>
              </a:solidFill>
              <a:ea typeface="ＭＳ ゴシック" pitchFamily="49" charset="-128"/>
              <a:cs typeface="Times New Roman" pitchFamily="18" charset="0"/>
            </a:endParaRPr>
          </a:p>
        </p:txBody>
      </p:sp>
      <p:sp>
        <p:nvSpPr>
          <p:cNvPr id="446545" name="Rectangle 81"/>
          <p:cNvSpPr>
            <a:spLocks noChangeArrowheads="1"/>
          </p:cNvSpPr>
          <p:nvPr/>
        </p:nvSpPr>
        <p:spPr bwMode="auto">
          <a:xfrm>
            <a:off x="-29834" y="1648296"/>
            <a:ext cx="305724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spcBef>
                <a:spcPct val="0"/>
              </a:spcBef>
            </a:pPr>
            <a:r>
              <a:rPr lang="ja-JP" altLang="en-US" sz="2800" b="0" dirty="0">
                <a:solidFill>
                  <a:srgbClr val="000000"/>
                </a:solidFill>
                <a:latin typeface="Century" pitchFamily="18" charset="0"/>
                <a:ea typeface="ＭＳ ゴシック" pitchFamily="49" charset="-128"/>
                <a:cs typeface="Times New Roman" pitchFamily="18" charset="0"/>
              </a:rPr>
              <a:t>回転の運動方程式</a:t>
            </a:r>
            <a:endParaRPr lang="ja-JP" altLang="en-US" sz="2800" b="0" dirty="0">
              <a:solidFill>
                <a:srgbClr val="000000"/>
              </a:solidFill>
              <a:ea typeface="ＭＳ ゴシック" pitchFamily="49" charset="-128"/>
              <a:cs typeface="Times New Roman" pitchFamily="18" charset="0"/>
            </a:endParaRPr>
          </a:p>
        </p:txBody>
      </p:sp>
      <p:sp>
        <p:nvSpPr>
          <p:cNvPr id="446565" name="Rectangle 101"/>
          <p:cNvSpPr>
            <a:spLocks noChangeArrowheads="1"/>
          </p:cNvSpPr>
          <p:nvPr/>
        </p:nvSpPr>
        <p:spPr bwMode="auto">
          <a:xfrm>
            <a:off x="1751805" y="2291467"/>
            <a:ext cx="2449513" cy="72072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446592" name="AutoShape 128"/>
          <p:cNvSpPr>
            <a:spLocks noChangeArrowheads="1"/>
          </p:cNvSpPr>
          <p:nvPr/>
        </p:nvSpPr>
        <p:spPr bwMode="auto">
          <a:xfrm>
            <a:off x="4560664" y="2939121"/>
            <a:ext cx="1163863" cy="503119"/>
          </a:xfrm>
          <a:prstGeom prst="wedgeRoundRectCallout">
            <a:avLst>
              <a:gd name="adj1" fmla="val -70411"/>
              <a:gd name="adj2" fmla="val -51649"/>
              <a:gd name="adj3" fmla="val 16667"/>
            </a:avLst>
          </a:prstGeom>
          <a:solidFill>
            <a:srgbClr val="FFF0DC"/>
          </a:solidFill>
          <a:ln w="9525" algn="ctr">
            <a:solidFill>
              <a:srgbClr val="FFCCCC"/>
            </a:solidFill>
            <a:miter lim="800000"/>
            <a:headEnd/>
            <a:tailEnd/>
          </a:ln>
          <a:effectLst>
            <a:outerShdw blurRad="50800" dist="38100" dir="2700000" algn="tl" rotWithShape="0">
              <a:prstClr val="black">
                <a:alpha val="40000"/>
              </a:prstClr>
            </a:outerShdw>
          </a:effectLst>
        </p:spPr>
        <p:txBody>
          <a:bodyPr wrap="none"/>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r>
              <a:rPr lang="ja-JP" altLang="en-US" sz="2400" b="0" dirty="0">
                <a:solidFill>
                  <a:srgbClr val="C84B3C"/>
                </a:solidFill>
                <a:latin typeface="ＭＳ ゴシック" pitchFamily="49" charset="-128"/>
                <a:ea typeface="ＭＳ ゴシック" pitchFamily="49" charset="-128"/>
                <a:cs typeface="Times New Roman" pitchFamily="18" charset="0"/>
              </a:rPr>
              <a:t>トルク</a:t>
            </a:r>
          </a:p>
        </p:txBody>
      </p:sp>
      <p:sp>
        <p:nvSpPr>
          <p:cNvPr id="446593" name="AutoShape 129"/>
          <p:cNvSpPr>
            <a:spLocks noChangeArrowheads="1"/>
          </p:cNvSpPr>
          <p:nvPr/>
        </p:nvSpPr>
        <p:spPr bwMode="auto">
          <a:xfrm>
            <a:off x="195664" y="3151758"/>
            <a:ext cx="3917442" cy="409828"/>
          </a:xfrm>
          <a:prstGeom prst="wedgeRoundRectCallout">
            <a:avLst>
              <a:gd name="adj1" fmla="val -28517"/>
              <a:gd name="adj2" fmla="val -107475"/>
              <a:gd name="adj3" fmla="val 16667"/>
            </a:avLst>
          </a:prstGeom>
          <a:solidFill>
            <a:srgbClr val="FFF0DC"/>
          </a:solidFill>
          <a:ln w="9525" algn="ctr">
            <a:solidFill>
              <a:srgbClr val="FFCCCC"/>
            </a:solidFill>
            <a:miter lim="800000"/>
            <a:headEnd/>
            <a:tailEnd/>
          </a:ln>
          <a:effectLst>
            <a:outerShdw blurRad="50800" dist="38100" dir="2700000" algn="tl" rotWithShape="0">
              <a:prstClr val="black">
                <a:alpha val="40000"/>
              </a:prstClr>
            </a:outerShdw>
          </a:effectLst>
        </p:spPr>
        <p:txBody>
          <a:bodyPr wrap="none" anchor="ctr" anchorCtr="1"/>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algn="ctr" eaLnBrk="1" hangingPunct="1"/>
            <a:r>
              <a:rPr lang="ja-JP" altLang="en-US" sz="2400" b="0" dirty="0">
                <a:solidFill>
                  <a:srgbClr val="C84B3C"/>
                </a:solidFill>
                <a:latin typeface="ＭＳ ゴシック" pitchFamily="49" charset="-128"/>
                <a:ea typeface="ＭＳ ゴシック" pitchFamily="49" charset="-128"/>
                <a:cs typeface="Times New Roman" pitchFamily="18" charset="0"/>
              </a:rPr>
              <a:t>慣性モーメント</a:t>
            </a:r>
            <a:r>
              <a:rPr lang="en-US" altLang="ja-JP" sz="2400" b="0" dirty="0">
                <a:solidFill>
                  <a:srgbClr val="C84B3C"/>
                </a:solidFill>
                <a:latin typeface="ＭＳ ゴシック" pitchFamily="49" charset="-128"/>
                <a:ea typeface="ＭＳ ゴシック" pitchFamily="49" charset="-128"/>
                <a:cs typeface="Times New Roman" pitchFamily="18" charset="0"/>
              </a:rPr>
              <a:t>×</a:t>
            </a:r>
            <a:r>
              <a:rPr lang="ja-JP" altLang="en-US" sz="2400" b="0" dirty="0">
                <a:solidFill>
                  <a:srgbClr val="C84B3C"/>
                </a:solidFill>
                <a:latin typeface="ＭＳ ゴシック" pitchFamily="49" charset="-128"/>
                <a:ea typeface="ＭＳ ゴシック" pitchFamily="49" charset="-128"/>
                <a:cs typeface="Times New Roman" pitchFamily="18" charset="0"/>
              </a:rPr>
              <a:t>角加速度</a:t>
            </a:r>
          </a:p>
        </p:txBody>
      </p:sp>
      <p:sp>
        <p:nvSpPr>
          <p:cNvPr id="197" name="Rectangle 101">
            <a:extLst>
              <a:ext uri="{FF2B5EF4-FFF2-40B4-BE49-F238E27FC236}">
                <a16:creationId xmlns:a16="http://schemas.microsoft.com/office/drawing/2014/main" id="{0CC83AC3-9E89-482A-93E8-2659F6568E5E}"/>
              </a:ext>
            </a:extLst>
          </p:cNvPr>
          <p:cNvSpPr>
            <a:spLocks noChangeArrowheads="1"/>
          </p:cNvSpPr>
          <p:nvPr/>
        </p:nvSpPr>
        <p:spPr bwMode="auto">
          <a:xfrm>
            <a:off x="775912" y="2283093"/>
            <a:ext cx="659217" cy="72072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graphicFrame>
        <p:nvGraphicFramePr>
          <p:cNvPr id="198" name="Object 61">
            <a:extLst>
              <a:ext uri="{FF2B5EF4-FFF2-40B4-BE49-F238E27FC236}">
                <a16:creationId xmlns:a16="http://schemas.microsoft.com/office/drawing/2014/main" id="{EF66F88C-9088-47A0-912E-7A19FA3DD5D5}"/>
              </a:ext>
            </a:extLst>
          </p:cNvPr>
          <p:cNvGraphicFramePr>
            <a:graphicFrameLocks noChangeAspect="1"/>
          </p:cNvGraphicFramePr>
          <p:nvPr/>
        </p:nvGraphicFramePr>
        <p:xfrm>
          <a:off x="1415980" y="2518860"/>
          <a:ext cx="346075" cy="311150"/>
        </p:xfrm>
        <a:graphic>
          <a:graphicData uri="http://schemas.openxmlformats.org/presentationml/2006/ole">
            <mc:AlternateContent xmlns:mc="http://schemas.openxmlformats.org/markup-compatibility/2006">
              <mc:Choice xmlns:v="urn:schemas-microsoft-com:vml" Requires="v">
                <p:oleObj spid="_x0000_s191763" name="Equation" r:id="rId21" imgW="126720" imgH="114120" progId="Equation.DSMT4">
                  <p:embed/>
                </p:oleObj>
              </mc:Choice>
              <mc:Fallback>
                <p:oleObj name="Equation" r:id="rId21" imgW="126720" imgH="114120" progId="Equation.DSMT4">
                  <p:embed/>
                  <p:pic>
                    <p:nvPicPr>
                      <p:cNvPr id="198" name="Object 61">
                        <a:extLst>
                          <a:ext uri="{FF2B5EF4-FFF2-40B4-BE49-F238E27FC236}">
                            <a16:creationId xmlns:a16="http://schemas.microsoft.com/office/drawing/2014/main" id="{EF66F88C-9088-47A0-912E-7A19FA3DD5D5}"/>
                          </a:ext>
                        </a:extLst>
                      </p:cNvPr>
                      <p:cNvPicPr>
                        <a:picLocks noChangeAspect="1" noChangeArrowheads="1"/>
                      </p:cNvPicPr>
                      <p:nvPr/>
                    </p:nvPicPr>
                    <p:blipFill>
                      <a:blip r:embed="rId22"/>
                      <a:srcRect/>
                      <a:stretch>
                        <a:fillRect/>
                      </a:stretch>
                    </p:blipFill>
                    <p:spPr bwMode="auto">
                      <a:xfrm>
                        <a:off x="1415980" y="2518860"/>
                        <a:ext cx="346075"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99" name="AutoShape 3">
            <a:extLst>
              <a:ext uri="{FF2B5EF4-FFF2-40B4-BE49-F238E27FC236}">
                <a16:creationId xmlns:a16="http://schemas.microsoft.com/office/drawing/2014/main" id="{1518C7FC-72B6-4DD7-91F9-1D5E9254139E}"/>
              </a:ext>
            </a:extLst>
          </p:cNvPr>
          <p:cNvSpPr>
            <a:spLocks noChangeArrowheads="1"/>
          </p:cNvSpPr>
          <p:nvPr/>
        </p:nvSpPr>
        <p:spPr bwMode="auto">
          <a:xfrm>
            <a:off x="5205028" y="4276874"/>
            <a:ext cx="744462" cy="567444"/>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200" name="Line 7">
            <a:extLst>
              <a:ext uri="{FF2B5EF4-FFF2-40B4-BE49-F238E27FC236}">
                <a16:creationId xmlns:a16="http://schemas.microsoft.com/office/drawing/2014/main" id="{E3040C79-2A63-4649-9C8B-12D9CB621551}"/>
              </a:ext>
            </a:extLst>
          </p:cNvPr>
          <p:cNvSpPr>
            <a:spLocks noChangeShapeType="1"/>
          </p:cNvSpPr>
          <p:nvPr/>
        </p:nvSpPr>
        <p:spPr bwMode="auto">
          <a:xfrm flipH="1" flipV="1">
            <a:off x="4059762" y="3469518"/>
            <a:ext cx="1165040" cy="881899"/>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01" name="AutoShape 3">
            <a:extLst>
              <a:ext uri="{FF2B5EF4-FFF2-40B4-BE49-F238E27FC236}">
                <a16:creationId xmlns:a16="http://schemas.microsoft.com/office/drawing/2014/main" id="{C4D3B007-BE98-468E-A684-5AA71A6599B3}"/>
              </a:ext>
            </a:extLst>
          </p:cNvPr>
          <p:cNvSpPr>
            <a:spLocks noChangeArrowheads="1"/>
          </p:cNvSpPr>
          <p:nvPr/>
        </p:nvSpPr>
        <p:spPr bwMode="auto">
          <a:xfrm>
            <a:off x="6301904" y="4104377"/>
            <a:ext cx="1980029" cy="880342"/>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202" name="AutoShape 3">
            <a:extLst>
              <a:ext uri="{FF2B5EF4-FFF2-40B4-BE49-F238E27FC236}">
                <a16:creationId xmlns:a16="http://schemas.microsoft.com/office/drawing/2014/main" id="{F94E3BC2-6D76-434A-AEE0-277E546CFC9B}"/>
              </a:ext>
            </a:extLst>
          </p:cNvPr>
          <p:cNvSpPr>
            <a:spLocks noChangeArrowheads="1"/>
          </p:cNvSpPr>
          <p:nvPr/>
        </p:nvSpPr>
        <p:spPr bwMode="auto">
          <a:xfrm>
            <a:off x="4560664" y="4281752"/>
            <a:ext cx="343263" cy="567444"/>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203" name="Line 7">
            <a:extLst>
              <a:ext uri="{FF2B5EF4-FFF2-40B4-BE49-F238E27FC236}">
                <a16:creationId xmlns:a16="http://schemas.microsoft.com/office/drawing/2014/main" id="{F1BC2FC2-6499-412A-AC06-23E65FDA82BA}"/>
              </a:ext>
            </a:extLst>
          </p:cNvPr>
          <p:cNvSpPr>
            <a:spLocks noChangeShapeType="1"/>
          </p:cNvSpPr>
          <p:nvPr/>
        </p:nvSpPr>
        <p:spPr bwMode="auto">
          <a:xfrm flipV="1">
            <a:off x="4700552" y="3428999"/>
            <a:ext cx="108824" cy="896157"/>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graphicFrame>
        <p:nvGraphicFramePr>
          <p:cNvPr id="204" name="Object 61">
            <a:extLst>
              <a:ext uri="{FF2B5EF4-FFF2-40B4-BE49-F238E27FC236}">
                <a16:creationId xmlns:a16="http://schemas.microsoft.com/office/drawing/2014/main" id="{BE45C246-D413-435C-88D4-AD914934913B}"/>
              </a:ext>
            </a:extLst>
          </p:cNvPr>
          <p:cNvGraphicFramePr>
            <a:graphicFrameLocks noChangeAspect="1"/>
          </p:cNvGraphicFramePr>
          <p:nvPr/>
        </p:nvGraphicFramePr>
        <p:xfrm>
          <a:off x="807367" y="2343986"/>
          <a:ext cx="554038" cy="554037"/>
        </p:xfrm>
        <a:graphic>
          <a:graphicData uri="http://schemas.openxmlformats.org/presentationml/2006/ole">
            <mc:AlternateContent xmlns:mc="http://schemas.openxmlformats.org/markup-compatibility/2006">
              <mc:Choice xmlns:v="urn:schemas-microsoft-com:vml" Requires="v">
                <p:oleObj spid="_x0000_s191764" name="Equation" r:id="rId23" imgW="203040" imgH="203040" progId="Equation.DSMT4">
                  <p:embed/>
                </p:oleObj>
              </mc:Choice>
              <mc:Fallback>
                <p:oleObj name="Equation" r:id="rId23" imgW="203040" imgH="203040" progId="Equation.DSMT4">
                  <p:embed/>
                  <p:pic>
                    <p:nvPicPr>
                      <p:cNvPr id="204" name="Object 61">
                        <a:extLst>
                          <a:ext uri="{FF2B5EF4-FFF2-40B4-BE49-F238E27FC236}">
                            <a16:creationId xmlns:a16="http://schemas.microsoft.com/office/drawing/2014/main" id="{BE45C246-D413-435C-88D4-AD914934913B}"/>
                          </a:ext>
                        </a:extLst>
                      </p:cNvPr>
                      <p:cNvPicPr>
                        <a:picLocks noChangeAspect="1" noChangeArrowheads="1"/>
                      </p:cNvPicPr>
                      <p:nvPr/>
                    </p:nvPicPr>
                    <p:blipFill>
                      <a:blip r:embed="rId24"/>
                      <a:srcRect/>
                      <a:stretch>
                        <a:fillRect/>
                      </a:stretch>
                    </p:blipFill>
                    <p:spPr bwMode="auto">
                      <a:xfrm>
                        <a:off x="807367" y="2343986"/>
                        <a:ext cx="554038"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558957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repeatCount="indefinite" accel="50000" decel="50000" autoRev="1" fill="hold" nodeType="clickEffect">
                                  <p:stCondLst>
                                    <p:cond delay="0"/>
                                  </p:stCondLst>
                                  <p:childTnLst>
                                    <p:animRot by="2700000">
                                      <p:cBhvr>
                                        <p:cTn id="6" dur="1000" fill="hold"/>
                                        <p:tgtEl>
                                          <p:spTgt spid="2"/>
                                        </p:tgtEl>
                                        <p:attrNameLst>
                                          <p:attrName>r</p:attrName>
                                        </p:attrNameLst>
                                      </p:cBhvr>
                                    </p:animRo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xit" presetSubtype="0" fill="hold" nodeType="clickEffect">
                                  <p:stCondLst>
                                    <p:cond delay="0"/>
                                  </p:stCondLst>
                                  <p:childTnLst>
                                    <p:set>
                                      <p:cBhvr>
                                        <p:cTn id="10" dur="1" fill="hold">
                                          <p:stCondLst>
                                            <p:cond delay="0"/>
                                          </p:stCondLst>
                                        </p:cTn>
                                        <p:tgtEl>
                                          <p:spTgt spid="2"/>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446537"/>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4653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4653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4653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4653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4653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46529"/>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4654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nodeType="clickEffect">
                                  <p:stCondLst>
                                    <p:cond delay="0"/>
                                  </p:stCondLst>
                                  <p:childTnLst>
                                    <p:set>
                                      <p:cBhvr>
                                        <p:cTn id="34" dur="1" fill="hold">
                                          <p:stCondLst>
                                            <p:cond delay="0"/>
                                          </p:stCondLst>
                                        </p:cTn>
                                        <p:tgtEl>
                                          <p:spTgt spid="150"/>
                                        </p:tgtEl>
                                        <p:attrNameLst>
                                          <p:attrName>style.visibility</p:attrName>
                                        </p:attrNameLst>
                                      </p:cBhvr>
                                      <p:to>
                                        <p:strVal val="visible"/>
                                      </p:to>
                                    </p:set>
                                    <p:anim calcmode="lin" valueType="num">
                                      <p:cBhvr additive="base">
                                        <p:cTn id="35" dur="500" fill="hold"/>
                                        <p:tgtEl>
                                          <p:spTgt spid="150"/>
                                        </p:tgtEl>
                                        <p:attrNameLst>
                                          <p:attrName>ppt_x</p:attrName>
                                        </p:attrNameLst>
                                      </p:cBhvr>
                                      <p:tavLst>
                                        <p:tav tm="0">
                                          <p:val>
                                            <p:strVal val="0-#ppt_w/2"/>
                                          </p:val>
                                        </p:tav>
                                        <p:tav tm="100000">
                                          <p:val>
                                            <p:strVal val="#ppt_x"/>
                                          </p:val>
                                        </p:tav>
                                      </p:tavLst>
                                    </p:anim>
                                    <p:anim calcmode="lin" valueType="num">
                                      <p:cBhvr additive="base">
                                        <p:cTn id="36" dur="500" fill="hold"/>
                                        <p:tgtEl>
                                          <p:spTgt spid="150"/>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01"/>
                                        </p:tgtEl>
                                        <p:attrNameLst>
                                          <p:attrName>style.visibility</p:attrName>
                                        </p:attrNameLst>
                                      </p:cBhvr>
                                      <p:to>
                                        <p:strVal val="visible"/>
                                      </p:to>
                                    </p:set>
                                  </p:childTnLst>
                                </p:cTn>
                              </p:par>
                              <p:par>
                                <p:cTn id="41" presetID="35" presetClass="emph" presetSubtype="0" repeatCount="10000" fill="hold" grpId="1" nodeType="withEffect">
                                  <p:stCondLst>
                                    <p:cond delay="0"/>
                                  </p:stCondLst>
                                  <p:childTnLst>
                                    <p:anim calcmode="discrete" valueType="str">
                                      <p:cBhvr>
                                        <p:cTn id="42" dur="500" fill="hold"/>
                                        <p:tgtEl>
                                          <p:spTgt spid="201"/>
                                        </p:tgtEl>
                                        <p:attrNameLst>
                                          <p:attrName>style.visibility</p:attrName>
                                        </p:attrNameLst>
                                      </p:cBhvr>
                                      <p:tavLst>
                                        <p:tav tm="0">
                                          <p:val>
                                            <p:strVal val="hidden"/>
                                          </p:val>
                                        </p:tav>
                                        <p:tav tm="50000">
                                          <p:val>
                                            <p:strVal val="visible"/>
                                          </p:val>
                                        </p:tav>
                                      </p:tavLst>
                                    </p:anim>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99"/>
                                        </p:tgtEl>
                                        <p:attrNameLst>
                                          <p:attrName>style.visibility</p:attrName>
                                        </p:attrNameLst>
                                      </p:cBhvr>
                                      <p:to>
                                        <p:strVal val="visible"/>
                                      </p:to>
                                    </p:set>
                                  </p:childTnLst>
                                </p:cTn>
                              </p:par>
                              <p:par>
                                <p:cTn id="47" presetID="35" presetClass="emph" presetSubtype="0" repeatCount="10000" fill="hold" grpId="1" nodeType="withEffect">
                                  <p:stCondLst>
                                    <p:cond delay="0"/>
                                  </p:stCondLst>
                                  <p:childTnLst>
                                    <p:anim calcmode="discrete" valueType="str">
                                      <p:cBhvr>
                                        <p:cTn id="48" dur="500" fill="hold"/>
                                        <p:tgtEl>
                                          <p:spTgt spid="199"/>
                                        </p:tgtEl>
                                        <p:attrNameLst>
                                          <p:attrName>style.visibility</p:attrName>
                                        </p:attrNameLst>
                                      </p:cBhvr>
                                      <p:tavLst>
                                        <p:tav tm="0">
                                          <p:val>
                                            <p:strVal val="hidden"/>
                                          </p:val>
                                        </p:tav>
                                        <p:tav tm="50000">
                                          <p:val>
                                            <p:strVal val="visible"/>
                                          </p:val>
                                        </p:tav>
                                      </p:tavLst>
                                    </p:anim>
                                  </p:childTnLst>
                                </p:cTn>
                              </p:par>
                            </p:childTnLst>
                          </p:cTn>
                        </p:par>
                      </p:childTnLst>
                    </p:cTn>
                  </p:par>
                  <p:par>
                    <p:cTn id="49" fill="hold">
                      <p:stCondLst>
                        <p:cond delay="indefinite"/>
                      </p:stCondLst>
                      <p:childTnLst>
                        <p:par>
                          <p:cTn id="50" fill="hold">
                            <p:stCondLst>
                              <p:cond delay="0"/>
                            </p:stCondLst>
                            <p:childTnLst>
                              <p:par>
                                <p:cTn id="51" presetID="22" presetClass="entr" presetSubtype="4" fill="hold" grpId="0" nodeType="clickEffect">
                                  <p:stCondLst>
                                    <p:cond delay="0"/>
                                  </p:stCondLst>
                                  <p:childTnLst>
                                    <p:set>
                                      <p:cBhvr>
                                        <p:cTn id="52" dur="1" fill="hold">
                                          <p:stCondLst>
                                            <p:cond delay="0"/>
                                          </p:stCondLst>
                                        </p:cTn>
                                        <p:tgtEl>
                                          <p:spTgt spid="200"/>
                                        </p:tgtEl>
                                        <p:attrNameLst>
                                          <p:attrName>style.visibility</p:attrName>
                                        </p:attrNameLst>
                                      </p:cBhvr>
                                      <p:to>
                                        <p:strVal val="visible"/>
                                      </p:to>
                                    </p:set>
                                    <p:animEffect transition="in" filter="wipe(down)">
                                      <p:cBhvr>
                                        <p:cTn id="53" dur="500"/>
                                        <p:tgtEl>
                                          <p:spTgt spid="200"/>
                                        </p:tgtEl>
                                      </p:cBhvr>
                                    </p:animEffec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446593"/>
                                        </p:tgtEl>
                                        <p:attrNameLst>
                                          <p:attrName>style.visibility</p:attrName>
                                        </p:attrNameLst>
                                      </p:cBhvr>
                                      <p:to>
                                        <p:strVal val="visible"/>
                                      </p:to>
                                    </p:set>
                                  </p:childTnLst>
                                </p:cTn>
                              </p:par>
                              <p:par>
                                <p:cTn id="58" presetID="1" presetClass="entr" presetSubtype="0" fill="hold" nodeType="withEffect">
                                  <p:stCondLst>
                                    <p:cond delay="0"/>
                                  </p:stCondLst>
                                  <p:childTnLst>
                                    <p:set>
                                      <p:cBhvr>
                                        <p:cTn id="59" dur="1" fill="hold">
                                          <p:stCondLst>
                                            <p:cond delay="0"/>
                                          </p:stCondLst>
                                        </p:cTn>
                                        <p:tgtEl>
                                          <p:spTgt spid="198"/>
                                        </p:tgtEl>
                                        <p:attrNameLst>
                                          <p:attrName>style.visibility</p:attrName>
                                        </p:attrNameLst>
                                      </p:cBhvr>
                                      <p:to>
                                        <p:strVal val="visible"/>
                                      </p:to>
                                    </p:set>
                                  </p:childTnLst>
                                </p:cTn>
                              </p:par>
                              <p:par>
                                <p:cTn id="60" presetID="1" presetClass="entr" presetSubtype="0" fill="hold" grpId="0" nodeType="withEffect">
                                  <p:stCondLst>
                                    <p:cond delay="0"/>
                                  </p:stCondLst>
                                  <p:childTnLst>
                                    <p:set>
                                      <p:cBhvr>
                                        <p:cTn id="61" dur="1" fill="hold">
                                          <p:stCondLst>
                                            <p:cond delay="0"/>
                                          </p:stCondLst>
                                        </p:cTn>
                                        <p:tgtEl>
                                          <p:spTgt spid="197"/>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nodeType="clickEffect">
                                  <p:stCondLst>
                                    <p:cond delay="0"/>
                                  </p:stCondLst>
                                  <p:childTnLst>
                                    <p:set>
                                      <p:cBhvr>
                                        <p:cTn id="65" dur="1" fill="hold">
                                          <p:stCondLst>
                                            <p:cond delay="0"/>
                                          </p:stCondLst>
                                        </p:cTn>
                                        <p:tgtEl>
                                          <p:spTgt spid="204"/>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202"/>
                                        </p:tgtEl>
                                        <p:attrNameLst>
                                          <p:attrName>style.visibility</p:attrName>
                                        </p:attrNameLst>
                                      </p:cBhvr>
                                      <p:to>
                                        <p:strVal val="visible"/>
                                      </p:to>
                                    </p:set>
                                  </p:childTnLst>
                                </p:cTn>
                              </p:par>
                              <p:par>
                                <p:cTn id="70" presetID="35" presetClass="emph" presetSubtype="0" repeatCount="10000" fill="hold" grpId="1" nodeType="withEffect">
                                  <p:stCondLst>
                                    <p:cond delay="0"/>
                                  </p:stCondLst>
                                  <p:childTnLst>
                                    <p:anim calcmode="discrete" valueType="str">
                                      <p:cBhvr>
                                        <p:cTn id="71" dur="500" fill="hold"/>
                                        <p:tgtEl>
                                          <p:spTgt spid="202"/>
                                        </p:tgtEl>
                                        <p:attrNameLst>
                                          <p:attrName>style.visibility</p:attrName>
                                        </p:attrNameLst>
                                      </p:cBhvr>
                                      <p:tavLst>
                                        <p:tav tm="0">
                                          <p:val>
                                            <p:strVal val="hidden"/>
                                          </p:val>
                                        </p:tav>
                                        <p:tav tm="50000">
                                          <p:val>
                                            <p:strVal val="visible"/>
                                          </p:val>
                                        </p:tav>
                                      </p:tavLst>
                                    </p:anim>
                                  </p:childTnLst>
                                </p:cTn>
                              </p:par>
                            </p:childTnLst>
                          </p:cTn>
                        </p:par>
                      </p:childTnLst>
                    </p:cTn>
                  </p:par>
                  <p:par>
                    <p:cTn id="72" fill="hold">
                      <p:stCondLst>
                        <p:cond delay="indefinite"/>
                      </p:stCondLst>
                      <p:childTnLst>
                        <p:par>
                          <p:cTn id="73" fill="hold">
                            <p:stCondLst>
                              <p:cond delay="0"/>
                            </p:stCondLst>
                            <p:childTnLst>
                              <p:par>
                                <p:cTn id="74" presetID="22" presetClass="entr" presetSubtype="4" fill="hold" grpId="0" nodeType="clickEffect">
                                  <p:stCondLst>
                                    <p:cond delay="0"/>
                                  </p:stCondLst>
                                  <p:childTnLst>
                                    <p:set>
                                      <p:cBhvr>
                                        <p:cTn id="75" dur="1" fill="hold">
                                          <p:stCondLst>
                                            <p:cond delay="0"/>
                                          </p:stCondLst>
                                        </p:cTn>
                                        <p:tgtEl>
                                          <p:spTgt spid="203"/>
                                        </p:tgtEl>
                                        <p:attrNameLst>
                                          <p:attrName>style.visibility</p:attrName>
                                        </p:attrNameLst>
                                      </p:cBhvr>
                                      <p:to>
                                        <p:strVal val="visible"/>
                                      </p:to>
                                    </p:set>
                                    <p:animEffect transition="in" filter="wipe(down)">
                                      <p:cBhvr>
                                        <p:cTn id="76" dur="500"/>
                                        <p:tgtEl>
                                          <p:spTgt spid="203"/>
                                        </p:tgtEl>
                                      </p:cBhvr>
                                    </p:animEffec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446565"/>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446592"/>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xit" presetSubtype="0" fill="hold" grpId="2" nodeType="clickEffect">
                                  <p:stCondLst>
                                    <p:cond delay="0"/>
                                  </p:stCondLst>
                                  <p:childTnLst>
                                    <p:set>
                                      <p:cBhvr>
                                        <p:cTn id="86" dur="1" fill="hold">
                                          <p:stCondLst>
                                            <p:cond delay="0"/>
                                          </p:stCondLst>
                                        </p:cTn>
                                        <p:tgtEl>
                                          <p:spTgt spid="199"/>
                                        </p:tgtEl>
                                        <p:attrNameLst>
                                          <p:attrName>style.visibility</p:attrName>
                                        </p:attrNameLst>
                                      </p:cBhvr>
                                      <p:to>
                                        <p:strVal val="hidden"/>
                                      </p:to>
                                    </p:set>
                                  </p:childTnLst>
                                </p:cTn>
                              </p:par>
                              <p:par>
                                <p:cTn id="87" presetID="1" presetClass="exit" presetSubtype="0" fill="hold" grpId="2" nodeType="withEffect">
                                  <p:stCondLst>
                                    <p:cond delay="0"/>
                                  </p:stCondLst>
                                  <p:childTnLst>
                                    <p:set>
                                      <p:cBhvr>
                                        <p:cTn id="88" dur="1" fill="hold">
                                          <p:stCondLst>
                                            <p:cond delay="0"/>
                                          </p:stCondLst>
                                        </p:cTn>
                                        <p:tgtEl>
                                          <p:spTgt spid="202"/>
                                        </p:tgtEl>
                                        <p:attrNameLst>
                                          <p:attrName>style.visibility</p:attrName>
                                        </p:attrNameLst>
                                      </p:cBhvr>
                                      <p:to>
                                        <p:strVal val="hidden"/>
                                      </p:to>
                                    </p:set>
                                  </p:childTnLst>
                                </p:cTn>
                              </p:par>
                              <p:par>
                                <p:cTn id="89" presetID="1" presetClass="exit" presetSubtype="0" fill="hold" grpId="1" nodeType="withEffect">
                                  <p:stCondLst>
                                    <p:cond delay="0"/>
                                  </p:stCondLst>
                                  <p:childTnLst>
                                    <p:set>
                                      <p:cBhvr>
                                        <p:cTn id="90" dur="1" fill="hold">
                                          <p:stCondLst>
                                            <p:cond delay="0"/>
                                          </p:stCondLst>
                                        </p:cTn>
                                        <p:tgtEl>
                                          <p:spTgt spid="200"/>
                                        </p:tgtEl>
                                        <p:attrNameLst>
                                          <p:attrName>style.visibility</p:attrName>
                                        </p:attrNameLst>
                                      </p:cBhvr>
                                      <p:to>
                                        <p:strVal val="hidden"/>
                                      </p:to>
                                    </p:set>
                                  </p:childTnLst>
                                </p:cTn>
                              </p:par>
                              <p:par>
                                <p:cTn id="91" presetID="1" presetClass="exit" presetSubtype="0" fill="hold" grpId="1" nodeType="withEffect">
                                  <p:stCondLst>
                                    <p:cond delay="0"/>
                                  </p:stCondLst>
                                  <p:childTnLst>
                                    <p:set>
                                      <p:cBhvr>
                                        <p:cTn id="92" dur="1" fill="hold">
                                          <p:stCondLst>
                                            <p:cond delay="0"/>
                                          </p:stCondLst>
                                        </p:cTn>
                                        <p:tgtEl>
                                          <p:spTgt spid="203"/>
                                        </p:tgtEl>
                                        <p:attrNameLst>
                                          <p:attrName>style.visibility</p:attrName>
                                        </p:attrNameLst>
                                      </p:cBhvr>
                                      <p:to>
                                        <p:strVal val="hidden"/>
                                      </p:to>
                                    </p:set>
                                  </p:childTnLst>
                                </p:cTn>
                              </p:par>
                              <p:par>
                                <p:cTn id="93" presetID="1" presetClass="exit" presetSubtype="0" fill="hold" grpId="2" nodeType="withEffect">
                                  <p:stCondLst>
                                    <p:cond delay="0"/>
                                  </p:stCondLst>
                                  <p:childTnLst>
                                    <p:set>
                                      <p:cBhvr>
                                        <p:cTn id="94" dur="1" fill="hold">
                                          <p:stCondLst>
                                            <p:cond delay="0"/>
                                          </p:stCondLst>
                                        </p:cTn>
                                        <p:tgtEl>
                                          <p:spTgt spid="201"/>
                                        </p:tgtEl>
                                        <p:attrNameLst>
                                          <p:attrName>style.visibility</p:attrName>
                                        </p:attrNameLst>
                                      </p:cBhvr>
                                      <p:to>
                                        <p:strVal val="hidden"/>
                                      </p:to>
                                    </p:set>
                                  </p:childTnLst>
                                </p:cTn>
                              </p:par>
                            </p:childTnLst>
                          </p:cTn>
                        </p:par>
                      </p:childTnLst>
                    </p:cTn>
                  </p:par>
                  <p:par>
                    <p:cTn id="95" fill="hold">
                      <p:stCondLst>
                        <p:cond delay="indefinite"/>
                      </p:stCondLst>
                      <p:childTnLst>
                        <p:par>
                          <p:cTn id="96" fill="hold">
                            <p:stCondLst>
                              <p:cond delay="0"/>
                            </p:stCondLst>
                            <p:childTnLst>
                              <p:par>
                                <p:cTn id="97" presetID="2" presetClass="exit" presetSubtype="8" fill="hold" nodeType="clickEffect">
                                  <p:stCondLst>
                                    <p:cond delay="0"/>
                                  </p:stCondLst>
                                  <p:childTnLst>
                                    <p:anim calcmode="lin" valueType="num">
                                      <p:cBhvr additive="base">
                                        <p:cTn id="98" dur="500"/>
                                        <p:tgtEl>
                                          <p:spTgt spid="150"/>
                                        </p:tgtEl>
                                        <p:attrNameLst>
                                          <p:attrName>ppt_x</p:attrName>
                                        </p:attrNameLst>
                                      </p:cBhvr>
                                      <p:tavLst>
                                        <p:tav tm="0">
                                          <p:val>
                                            <p:strVal val="ppt_x"/>
                                          </p:val>
                                        </p:tav>
                                        <p:tav tm="100000">
                                          <p:val>
                                            <p:strVal val="0-ppt_w/2"/>
                                          </p:val>
                                        </p:tav>
                                      </p:tavLst>
                                    </p:anim>
                                    <p:anim calcmode="lin" valueType="num">
                                      <p:cBhvr additive="base">
                                        <p:cTn id="99" dur="500"/>
                                        <p:tgtEl>
                                          <p:spTgt spid="150"/>
                                        </p:tgtEl>
                                        <p:attrNameLst>
                                          <p:attrName>ppt_y</p:attrName>
                                        </p:attrNameLst>
                                      </p:cBhvr>
                                      <p:tavLst>
                                        <p:tav tm="0">
                                          <p:val>
                                            <p:strVal val="ppt_y"/>
                                          </p:val>
                                        </p:tav>
                                        <p:tav tm="100000">
                                          <p:val>
                                            <p:strVal val="ppt_y"/>
                                          </p:val>
                                        </p:tav>
                                      </p:tavLst>
                                    </p:anim>
                                    <p:set>
                                      <p:cBhvr>
                                        <p:cTn id="100" dur="1" fill="hold">
                                          <p:stCondLst>
                                            <p:cond delay="499"/>
                                          </p:stCondLst>
                                        </p:cTn>
                                        <p:tgtEl>
                                          <p:spTgt spid="15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6537" grpId="0" animBg="1"/>
      <p:bldP spid="446536" grpId="0" animBg="1"/>
      <p:bldP spid="446533" grpId="0" animBg="1"/>
      <p:bldP spid="446531" grpId="0" animBg="1"/>
      <p:bldP spid="446545" grpId="0"/>
      <p:bldP spid="446565" grpId="0" animBg="1"/>
      <p:bldP spid="446592" grpId="0" animBg="1"/>
      <p:bldP spid="446593" grpId="0" animBg="1"/>
      <p:bldP spid="197" grpId="0" animBg="1"/>
      <p:bldP spid="199" grpId="0" animBg="1"/>
      <p:bldP spid="199" grpId="1" animBg="1"/>
      <p:bldP spid="199" grpId="2" animBg="1"/>
      <p:bldP spid="200" grpId="0" animBg="1"/>
      <p:bldP spid="200" grpId="1" animBg="1"/>
      <p:bldP spid="201" grpId="0" animBg="1"/>
      <p:bldP spid="201" grpId="1" animBg="1"/>
      <p:bldP spid="201" grpId="2" animBg="1"/>
      <p:bldP spid="202" grpId="0" animBg="1"/>
      <p:bldP spid="202" grpId="1" animBg="1"/>
      <p:bldP spid="202" grpId="2" animBg="1"/>
      <p:bldP spid="203" grpId="0" animBg="1"/>
      <p:bldP spid="203"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AutoShape 128">
            <a:extLst>
              <a:ext uri="{FF2B5EF4-FFF2-40B4-BE49-F238E27FC236}">
                <a16:creationId xmlns:a16="http://schemas.microsoft.com/office/drawing/2014/main" id="{F4328285-097A-43D3-B68A-23CDD5B04830}"/>
              </a:ext>
            </a:extLst>
          </p:cNvPr>
          <p:cNvSpPr>
            <a:spLocks noChangeArrowheads="1"/>
          </p:cNvSpPr>
          <p:nvPr/>
        </p:nvSpPr>
        <p:spPr bwMode="auto">
          <a:xfrm>
            <a:off x="4560664" y="2939121"/>
            <a:ext cx="1163863" cy="503119"/>
          </a:xfrm>
          <a:prstGeom prst="wedgeRoundRectCallout">
            <a:avLst>
              <a:gd name="adj1" fmla="val -70411"/>
              <a:gd name="adj2" fmla="val -51649"/>
              <a:gd name="adj3" fmla="val 16667"/>
            </a:avLst>
          </a:prstGeom>
          <a:solidFill>
            <a:srgbClr val="FFF0DC"/>
          </a:solidFill>
          <a:ln w="9525" algn="ctr">
            <a:solidFill>
              <a:srgbClr val="FFCCCC"/>
            </a:solidFill>
            <a:miter lim="800000"/>
            <a:headEnd/>
            <a:tailEnd/>
          </a:ln>
          <a:effectLst>
            <a:outerShdw blurRad="50800" dist="38100" dir="2700000" algn="tl" rotWithShape="0">
              <a:prstClr val="black">
                <a:alpha val="40000"/>
              </a:prstClr>
            </a:outerShdw>
          </a:effectLst>
        </p:spPr>
        <p:txBody>
          <a:bodyPr wrap="none"/>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r>
              <a:rPr lang="ja-JP" altLang="en-US" sz="2400" b="0" dirty="0">
                <a:solidFill>
                  <a:srgbClr val="C84B3C"/>
                </a:solidFill>
                <a:latin typeface="ＭＳ ゴシック" pitchFamily="49" charset="-128"/>
                <a:ea typeface="ＭＳ ゴシック" pitchFamily="49" charset="-128"/>
                <a:cs typeface="Times New Roman" pitchFamily="18" charset="0"/>
              </a:rPr>
              <a:t>トルク</a:t>
            </a:r>
          </a:p>
        </p:txBody>
      </p:sp>
      <p:sp>
        <p:nvSpPr>
          <p:cNvPr id="134" name="AutoShape 129">
            <a:extLst>
              <a:ext uri="{FF2B5EF4-FFF2-40B4-BE49-F238E27FC236}">
                <a16:creationId xmlns:a16="http://schemas.microsoft.com/office/drawing/2014/main" id="{C003F6A9-74BD-41FE-945B-241CE99069C2}"/>
              </a:ext>
            </a:extLst>
          </p:cNvPr>
          <p:cNvSpPr>
            <a:spLocks noChangeArrowheads="1"/>
          </p:cNvSpPr>
          <p:nvPr/>
        </p:nvSpPr>
        <p:spPr bwMode="auto">
          <a:xfrm>
            <a:off x="195664" y="3151758"/>
            <a:ext cx="3917442" cy="409828"/>
          </a:xfrm>
          <a:prstGeom prst="wedgeRoundRectCallout">
            <a:avLst>
              <a:gd name="adj1" fmla="val -28517"/>
              <a:gd name="adj2" fmla="val -107475"/>
              <a:gd name="adj3" fmla="val 16667"/>
            </a:avLst>
          </a:prstGeom>
          <a:solidFill>
            <a:srgbClr val="FFF0DC"/>
          </a:solidFill>
          <a:ln w="9525" algn="ctr">
            <a:solidFill>
              <a:srgbClr val="FFCCCC"/>
            </a:solidFill>
            <a:miter lim="800000"/>
            <a:headEnd/>
            <a:tailEnd/>
          </a:ln>
          <a:effectLst>
            <a:outerShdw blurRad="50800" dist="38100" dir="2700000" algn="tl" rotWithShape="0">
              <a:prstClr val="black">
                <a:alpha val="40000"/>
              </a:prstClr>
            </a:outerShdw>
          </a:effectLst>
        </p:spPr>
        <p:txBody>
          <a:bodyPr wrap="none" anchor="ctr" anchorCtr="1"/>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algn="ctr" eaLnBrk="1" hangingPunct="1"/>
            <a:r>
              <a:rPr lang="ja-JP" altLang="en-US" sz="2400" b="0" dirty="0">
                <a:solidFill>
                  <a:srgbClr val="C84B3C"/>
                </a:solidFill>
                <a:latin typeface="ＭＳ ゴシック" pitchFamily="49" charset="-128"/>
                <a:ea typeface="ＭＳ ゴシック" pitchFamily="49" charset="-128"/>
                <a:cs typeface="Times New Roman" pitchFamily="18" charset="0"/>
              </a:rPr>
              <a:t>慣性モーメント</a:t>
            </a:r>
            <a:r>
              <a:rPr lang="en-US" altLang="ja-JP" sz="2400" b="0" dirty="0">
                <a:solidFill>
                  <a:srgbClr val="C84B3C"/>
                </a:solidFill>
                <a:latin typeface="ＭＳ ゴシック" pitchFamily="49" charset="-128"/>
                <a:ea typeface="ＭＳ ゴシック" pitchFamily="49" charset="-128"/>
                <a:cs typeface="Times New Roman" pitchFamily="18" charset="0"/>
              </a:rPr>
              <a:t>×</a:t>
            </a:r>
            <a:r>
              <a:rPr lang="ja-JP" altLang="en-US" sz="2400" b="0" dirty="0">
                <a:solidFill>
                  <a:srgbClr val="C84B3C"/>
                </a:solidFill>
                <a:latin typeface="ＭＳ ゴシック" pitchFamily="49" charset="-128"/>
                <a:ea typeface="ＭＳ ゴシック" pitchFamily="49" charset="-128"/>
                <a:cs typeface="Times New Roman" pitchFamily="18" charset="0"/>
              </a:rPr>
              <a:t>角加速度</a:t>
            </a:r>
          </a:p>
        </p:txBody>
      </p:sp>
      <p:grpSp>
        <p:nvGrpSpPr>
          <p:cNvPr id="2" name="Group 127"/>
          <p:cNvGrpSpPr>
            <a:grpSpLocks/>
          </p:cNvGrpSpPr>
          <p:nvPr/>
        </p:nvGrpSpPr>
        <p:grpSpPr bwMode="auto">
          <a:xfrm>
            <a:off x="6732588" y="0"/>
            <a:ext cx="2016125" cy="3600450"/>
            <a:chOff x="4241" y="436"/>
            <a:chExt cx="1270" cy="2268"/>
          </a:xfrm>
        </p:grpSpPr>
        <p:sp>
          <p:nvSpPr>
            <p:cNvPr id="26666" name="Rectangle 121"/>
            <p:cNvSpPr>
              <a:spLocks noChangeArrowheads="1"/>
            </p:cNvSpPr>
            <p:nvPr/>
          </p:nvSpPr>
          <p:spPr bwMode="auto">
            <a:xfrm>
              <a:off x="4241" y="436"/>
              <a:ext cx="1270" cy="2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26667" name="Line 122"/>
            <p:cNvSpPr>
              <a:spLocks noChangeShapeType="1"/>
            </p:cNvSpPr>
            <p:nvPr/>
          </p:nvSpPr>
          <p:spPr bwMode="auto">
            <a:xfrm>
              <a:off x="4241" y="1570"/>
              <a:ext cx="127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sz="3200" b="1">
                <a:solidFill>
                  <a:srgbClr val="000000"/>
                </a:solidFill>
                <a:ea typeface="ＭＳ Ｐゴシック" pitchFamily="50" charset="-128"/>
              </a:endParaRPr>
            </a:p>
          </p:txBody>
        </p:sp>
        <p:sp>
          <p:nvSpPr>
            <p:cNvPr id="26668" name="Line 123"/>
            <p:cNvSpPr>
              <a:spLocks noChangeShapeType="1"/>
            </p:cNvSpPr>
            <p:nvPr/>
          </p:nvSpPr>
          <p:spPr bwMode="auto">
            <a:xfrm>
              <a:off x="4876" y="436"/>
              <a:ext cx="0" cy="226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sz="3200" b="1">
                <a:solidFill>
                  <a:srgbClr val="000000"/>
                </a:solidFill>
                <a:ea typeface="ＭＳ Ｐゴシック" pitchFamily="50" charset="-128"/>
              </a:endParaRPr>
            </a:p>
          </p:txBody>
        </p:sp>
        <p:sp>
          <p:nvSpPr>
            <p:cNvPr id="26669" name="Oval 126"/>
            <p:cNvSpPr>
              <a:spLocks noChangeArrowheads="1"/>
            </p:cNvSpPr>
            <p:nvPr/>
          </p:nvSpPr>
          <p:spPr bwMode="auto">
            <a:xfrm rot="-1329228">
              <a:off x="4830" y="1253"/>
              <a:ext cx="409" cy="1406"/>
            </a:xfrm>
            <a:prstGeom prst="ellipse">
              <a:avLst/>
            </a:prstGeom>
            <a:gradFill rotWithShape="1">
              <a:gsLst>
                <a:gs pos="0">
                  <a:srgbClr val="CCFFFF"/>
                </a:gs>
                <a:gs pos="100000">
                  <a:srgbClr val="33CCFF"/>
                </a:gs>
              </a:gsLst>
              <a:path path="shape">
                <a:fillToRect l="50000" t="50000" r="50000" b="50000"/>
              </a:path>
            </a:gradFill>
            <a:ln w="9525">
              <a:solidFill>
                <a:srgbClr val="000000"/>
              </a:solidFill>
              <a:round/>
              <a:headEnd/>
              <a:tailEnd/>
            </a:ln>
          </p:spPr>
          <p:txBody>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grpSp>
      <p:sp>
        <p:nvSpPr>
          <p:cNvPr id="446537" name="Oval 73"/>
          <p:cNvSpPr>
            <a:spLocks noChangeArrowheads="1"/>
          </p:cNvSpPr>
          <p:nvPr/>
        </p:nvSpPr>
        <p:spPr bwMode="auto">
          <a:xfrm rot="-1329228">
            <a:off x="7669213" y="1289050"/>
            <a:ext cx="649287" cy="2232025"/>
          </a:xfrm>
          <a:prstGeom prst="ellipse">
            <a:avLst/>
          </a:prstGeom>
          <a:gradFill rotWithShape="1">
            <a:gsLst>
              <a:gs pos="0">
                <a:srgbClr val="CCFFFF"/>
              </a:gs>
              <a:gs pos="100000">
                <a:srgbClr val="33CCFF"/>
              </a:gs>
            </a:gsLst>
            <a:path path="shape">
              <a:fillToRect l="50000" t="50000" r="50000" b="50000"/>
            </a:path>
          </a:gradFill>
          <a:ln w="9525">
            <a:solidFill>
              <a:srgbClr val="000000"/>
            </a:solidFill>
            <a:round/>
            <a:headEnd/>
            <a:tailEnd/>
          </a:ln>
        </p:spPr>
        <p:txBody>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446536" name="Line 72"/>
          <p:cNvSpPr>
            <a:spLocks noChangeShapeType="1"/>
          </p:cNvSpPr>
          <p:nvPr/>
        </p:nvSpPr>
        <p:spPr bwMode="auto">
          <a:xfrm>
            <a:off x="8027988" y="2449513"/>
            <a:ext cx="0" cy="43180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a typeface="ＭＳ Ｐゴシック" pitchFamily="50" charset="-128"/>
            </a:endParaRPr>
          </a:p>
        </p:txBody>
      </p:sp>
      <p:sp>
        <p:nvSpPr>
          <p:cNvPr id="26630" name="Line 71"/>
          <p:cNvSpPr>
            <a:spLocks noChangeShapeType="1"/>
          </p:cNvSpPr>
          <p:nvPr/>
        </p:nvSpPr>
        <p:spPr bwMode="auto">
          <a:xfrm flipV="1">
            <a:off x="7740650" y="1081088"/>
            <a:ext cx="0" cy="719137"/>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a typeface="ＭＳ Ｐゴシック" pitchFamily="50" charset="-128"/>
            </a:endParaRPr>
          </a:p>
        </p:txBody>
      </p:sp>
      <p:sp>
        <p:nvSpPr>
          <p:cNvPr id="26631" name="Line 70"/>
          <p:cNvSpPr>
            <a:spLocks noChangeShapeType="1"/>
          </p:cNvSpPr>
          <p:nvPr/>
        </p:nvSpPr>
        <p:spPr bwMode="auto">
          <a:xfrm>
            <a:off x="6804025" y="1081088"/>
            <a:ext cx="177165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a typeface="ＭＳ Ｐゴシック" pitchFamily="50" charset="-128"/>
            </a:endParaRPr>
          </a:p>
        </p:txBody>
      </p:sp>
      <p:sp>
        <p:nvSpPr>
          <p:cNvPr id="446533" name="Line 69"/>
          <p:cNvSpPr>
            <a:spLocks noChangeShapeType="1"/>
          </p:cNvSpPr>
          <p:nvPr/>
        </p:nvSpPr>
        <p:spPr bwMode="auto">
          <a:xfrm>
            <a:off x="7740650" y="1800225"/>
            <a:ext cx="287338" cy="649288"/>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a typeface="ＭＳ Ｐゴシック" pitchFamily="50" charset="-128"/>
            </a:endParaRPr>
          </a:p>
        </p:txBody>
      </p:sp>
      <p:graphicFrame>
        <p:nvGraphicFramePr>
          <p:cNvPr id="446532" name="Object 68"/>
          <p:cNvGraphicFramePr>
            <a:graphicFrameLocks noChangeAspect="1"/>
          </p:cNvGraphicFramePr>
          <p:nvPr/>
        </p:nvGraphicFramePr>
        <p:xfrm>
          <a:off x="7885113" y="1773238"/>
          <a:ext cx="396875" cy="471487"/>
        </p:xfrm>
        <a:graphic>
          <a:graphicData uri="http://schemas.openxmlformats.org/presentationml/2006/ole">
            <mc:AlternateContent xmlns:mc="http://schemas.openxmlformats.org/markup-compatibility/2006">
              <mc:Choice xmlns:v="urn:schemas-microsoft-com:vml" Requires="v">
                <p:oleObj spid="_x0000_s192802" name="数式" r:id="rId3" imgW="152202" imgH="177569" progId="Equation.3">
                  <p:embed/>
                </p:oleObj>
              </mc:Choice>
              <mc:Fallback>
                <p:oleObj name="数式" r:id="rId3" imgW="152202" imgH="177569" progId="Equation.3">
                  <p:embed/>
                  <p:pic>
                    <p:nvPicPr>
                      <p:cNvPr id="446532" name="Object 6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85113" y="1773238"/>
                        <a:ext cx="396875" cy="471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6531" name="Line 67"/>
          <p:cNvSpPr>
            <a:spLocks noChangeShapeType="1"/>
          </p:cNvSpPr>
          <p:nvPr/>
        </p:nvSpPr>
        <p:spPr bwMode="auto">
          <a:xfrm>
            <a:off x="7740650" y="1657350"/>
            <a:ext cx="1588" cy="122555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a typeface="ＭＳ Ｐゴシック" pitchFamily="50" charset="-128"/>
            </a:endParaRPr>
          </a:p>
        </p:txBody>
      </p:sp>
      <p:graphicFrame>
        <p:nvGraphicFramePr>
          <p:cNvPr id="446530" name="Object 66"/>
          <p:cNvGraphicFramePr>
            <a:graphicFrameLocks noChangeAspect="1"/>
          </p:cNvGraphicFramePr>
          <p:nvPr/>
        </p:nvGraphicFramePr>
        <p:xfrm>
          <a:off x="7608888" y="2141538"/>
          <a:ext cx="330200" cy="473075"/>
        </p:xfrm>
        <a:graphic>
          <a:graphicData uri="http://schemas.openxmlformats.org/presentationml/2006/ole">
            <mc:AlternateContent xmlns:mc="http://schemas.openxmlformats.org/markup-compatibility/2006">
              <mc:Choice xmlns:v="urn:schemas-microsoft-com:vml" Requires="v">
                <p:oleObj spid="_x0000_s192803" name="数式" r:id="rId5" imgW="126725" imgH="177415" progId="Equation.3">
                  <p:embed/>
                </p:oleObj>
              </mc:Choice>
              <mc:Fallback>
                <p:oleObj name="数式" r:id="rId5" imgW="126725" imgH="177415" progId="Equation.3">
                  <p:embed/>
                  <p:pic>
                    <p:nvPicPr>
                      <p:cNvPr id="446530" name="Object 6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08888" y="2141538"/>
                        <a:ext cx="3302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46529" name="Object 65"/>
          <p:cNvGraphicFramePr>
            <a:graphicFrameLocks noChangeAspect="1"/>
          </p:cNvGraphicFramePr>
          <p:nvPr/>
        </p:nvGraphicFramePr>
        <p:xfrm>
          <a:off x="8110538" y="2474913"/>
          <a:ext cx="725487" cy="541337"/>
        </p:xfrm>
        <a:graphic>
          <a:graphicData uri="http://schemas.openxmlformats.org/presentationml/2006/ole">
            <mc:AlternateContent xmlns:mc="http://schemas.openxmlformats.org/markup-compatibility/2006">
              <mc:Choice xmlns:v="urn:schemas-microsoft-com:vml" Requires="v">
                <p:oleObj spid="_x0000_s192804" name="数式" r:id="rId7" imgW="279279" imgH="203112" progId="Equation.3">
                  <p:embed/>
                </p:oleObj>
              </mc:Choice>
              <mc:Fallback>
                <p:oleObj name="数式" r:id="rId7" imgW="279279" imgH="203112" progId="Equation.3">
                  <p:embed/>
                  <p:pic>
                    <p:nvPicPr>
                      <p:cNvPr id="446529" name="Object 6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110538" y="2474913"/>
                        <a:ext cx="725487" cy="541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6637" name="Rectangle 76"/>
          <p:cNvSpPr>
            <a:spLocks noChangeArrowheads="1"/>
          </p:cNvSpPr>
          <p:nvPr/>
        </p:nvSpPr>
        <p:spPr bwMode="auto">
          <a:xfrm>
            <a:off x="0" y="28109"/>
            <a:ext cx="198804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spcBef>
                <a:spcPct val="0"/>
              </a:spcBef>
            </a:pPr>
            <a:r>
              <a:rPr lang="ja-JP" altLang="en-US" sz="2800" dirty="0">
                <a:solidFill>
                  <a:srgbClr val="000000"/>
                </a:solidFill>
                <a:latin typeface="ＭＳ ゴシック" pitchFamily="49" charset="-128"/>
                <a:ea typeface="ＭＳ ゴシック" pitchFamily="49" charset="-128"/>
                <a:cs typeface="Times New Roman" pitchFamily="18" charset="0"/>
              </a:rPr>
              <a:t>実体振子</a:t>
            </a:r>
            <a:r>
              <a:rPr lang="ja-JP" altLang="en-US" sz="2800" dirty="0">
                <a:solidFill>
                  <a:srgbClr val="000000"/>
                </a:solidFill>
                <a:latin typeface="Century" pitchFamily="18" charset="0"/>
                <a:ea typeface="ＭＳ ゴシック" pitchFamily="49" charset="-128"/>
                <a:cs typeface="Times New Roman" pitchFamily="18" charset="0"/>
              </a:rPr>
              <a:t>　</a:t>
            </a:r>
            <a:endParaRPr lang="ja-JP" altLang="en-US" sz="2800" b="0" dirty="0">
              <a:solidFill>
                <a:srgbClr val="000000"/>
              </a:solidFill>
              <a:ea typeface="ＭＳ ゴシック" pitchFamily="49" charset="-128"/>
              <a:cs typeface="Times New Roman" pitchFamily="18" charset="0"/>
            </a:endParaRPr>
          </a:p>
        </p:txBody>
      </p:sp>
      <p:sp>
        <p:nvSpPr>
          <p:cNvPr id="26638" name="Rectangle 77"/>
          <p:cNvSpPr>
            <a:spLocks noChangeArrowheads="1"/>
          </p:cNvSpPr>
          <p:nvPr/>
        </p:nvSpPr>
        <p:spPr bwMode="auto">
          <a:xfrm>
            <a:off x="1820060" y="-15940"/>
            <a:ext cx="516359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spcBef>
                <a:spcPct val="0"/>
              </a:spcBef>
            </a:pPr>
            <a:r>
              <a:rPr lang="ja-JP" altLang="en-US" sz="2800" b="0" dirty="0">
                <a:solidFill>
                  <a:srgbClr val="000000"/>
                </a:solidFill>
                <a:latin typeface="Century" pitchFamily="18" charset="0"/>
                <a:ea typeface="ＭＳ ゴシック" pitchFamily="49" charset="-128"/>
                <a:cs typeface="Times New Roman" pitchFamily="18" charset="0"/>
              </a:rPr>
              <a:t>質量</a:t>
            </a:r>
            <a:r>
              <a:rPr lang="en-US" altLang="ja-JP" sz="2800" b="0" i="1" dirty="0">
                <a:solidFill>
                  <a:srgbClr val="000000"/>
                </a:solidFill>
                <a:latin typeface="Bookman Old Style" panose="02050604050505020204" pitchFamily="18" charset="0"/>
                <a:ea typeface="ＭＳ ゴシック" pitchFamily="49" charset="-128"/>
                <a:cs typeface="Times New Roman" pitchFamily="18" charset="0"/>
              </a:rPr>
              <a:t>M</a:t>
            </a:r>
            <a:r>
              <a:rPr lang="ja-JP" altLang="en-US" sz="2800" b="0" i="1" dirty="0">
                <a:solidFill>
                  <a:srgbClr val="000000"/>
                </a:solidFill>
                <a:latin typeface="Bookman Old Style" panose="02050604050505020204" pitchFamily="18" charset="0"/>
                <a:ea typeface="ＭＳ ゴシック" pitchFamily="49" charset="-128"/>
                <a:cs typeface="Times New Roman" pitchFamily="18" charset="0"/>
              </a:rPr>
              <a:t> </a:t>
            </a:r>
            <a:r>
              <a:rPr lang="ja-JP" altLang="en-US" sz="2800" b="0" dirty="0">
                <a:solidFill>
                  <a:srgbClr val="000000"/>
                </a:solidFill>
                <a:latin typeface="+mn-ea"/>
                <a:ea typeface="+mn-ea"/>
                <a:cs typeface="Times New Roman" pitchFamily="18" charset="0"/>
              </a:rPr>
              <a:t>慣性モーメント</a:t>
            </a:r>
            <a:r>
              <a:rPr lang="en-US" altLang="ja-JP" sz="2800" b="0" i="1" dirty="0">
                <a:solidFill>
                  <a:srgbClr val="000000"/>
                </a:solidFill>
                <a:latin typeface="Bookman Old Style" panose="02050604050505020204" pitchFamily="18" charset="0"/>
                <a:ea typeface="ＭＳ ゴシック" pitchFamily="49" charset="-128"/>
                <a:cs typeface="Times New Roman" pitchFamily="18" charset="0"/>
              </a:rPr>
              <a:t>I </a:t>
            </a:r>
            <a:r>
              <a:rPr lang="ja-JP" altLang="en-US" sz="2800" b="0" dirty="0">
                <a:solidFill>
                  <a:srgbClr val="000000"/>
                </a:solidFill>
                <a:latin typeface="Century" pitchFamily="18" charset="0"/>
                <a:ea typeface="ＭＳ ゴシック" pitchFamily="49" charset="-128"/>
                <a:cs typeface="Times New Roman" pitchFamily="18" charset="0"/>
              </a:rPr>
              <a:t>の剛体を</a:t>
            </a:r>
            <a:endParaRPr lang="ja-JP" altLang="en-US" sz="2800" b="0" dirty="0">
              <a:solidFill>
                <a:srgbClr val="000000"/>
              </a:solidFill>
              <a:latin typeface="+mn-ea"/>
              <a:ea typeface="+mn-ea"/>
              <a:cs typeface="Times New Roman" pitchFamily="18" charset="0"/>
            </a:endParaRPr>
          </a:p>
        </p:txBody>
      </p:sp>
      <p:sp>
        <p:nvSpPr>
          <p:cNvPr id="26640" name="Rectangle 79"/>
          <p:cNvSpPr>
            <a:spLocks noChangeArrowheads="1"/>
          </p:cNvSpPr>
          <p:nvPr/>
        </p:nvSpPr>
        <p:spPr bwMode="auto">
          <a:xfrm>
            <a:off x="-15045" y="575379"/>
            <a:ext cx="719848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spcBef>
                <a:spcPct val="0"/>
              </a:spcBef>
            </a:pPr>
            <a:r>
              <a:rPr lang="ja-JP" altLang="en-US" sz="2800" b="0" dirty="0">
                <a:solidFill>
                  <a:srgbClr val="000000"/>
                </a:solidFill>
                <a:latin typeface="Century" pitchFamily="18" charset="0"/>
                <a:ea typeface="ＭＳ ゴシック" pitchFamily="49" charset="-128"/>
                <a:cs typeface="Times New Roman" pitchFamily="18" charset="0"/>
              </a:rPr>
              <a:t>重心からの距離</a:t>
            </a:r>
            <a:r>
              <a:rPr lang="en-US" altLang="ja-JP" sz="2800" b="0" i="1" dirty="0">
                <a:solidFill>
                  <a:srgbClr val="000000"/>
                </a:solidFill>
                <a:latin typeface="Bookman Old Style" panose="02050604050505020204" pitchFamily="18" charset="0"/>
                <a:ea typeface="ＭＳ ゴシック" pitchFamily="49" charset="-128"/>
                <a:cs typeface="Times New Roman" pitchFamily="18" charset="0"/>
              </a:rPr>
              <a:t>h</a:t>
            </a:r>
            <a:r>
              <a:rPr lang="ja-JP" altLang="en-US" sz="2800" b="0" i="1" dirty="0">
                <a:solidFill>
                  <a:srgbClr val="000000"/>
                </a:solidFill>
                <a:latin typeface="Bookman Old Style" panose="02050604050505020204" pitchFamily="18" charset="0"/>
                <a:ea typeface="ＭＳ ゴシック" pitchFamily="49" charset="-128"/>
                <a:cs typeface="Times New Roman" pitchFamily="18" charset="0"/>
              </a:rPr>
              <a:t> </a:t>
            </a:r>
            <a:r>
              <a:rPr lang="ja-JP" altLang="en-US" sz="2800" b="0" dirty="0">
                <a:solidFill>
                  <a:srgbClr val="000000"/>
                </a:solidFill>
              </a:rPr>
              <a:t>の点を</a:t>
            </a:r>
            <a:r>
              <a:rPr lang="ja-JP" altLang="en-US" sz="2800" b="0" dirty="0">
                <a:solidFill>
                  <a:srgbClr val="000000"/>
                </a:solidFill>
                <a:latin typeface="Century" pitchFamily="18" charset="0"/>
                <a:ea typeface="ＭＳ ゴシック" pitchFamily="49" charset="-128"/>
                <a:cs typeface="Times New Roman" pitchFamily="18" charset="0"/>
              </a:rPr>
              <a:t>中心に振らせる。</a:t>
            </a:r>
            <a:endParaRPr lang="ja-JP" altLang="en-US" sz="2800" b="0" dirty="0">
              <a:solidFill>
                <a:srgbClr val="000000"/>
              </a:solidFill>
              <a:ea typeface="ＭＳ ゴシック" pitchFamily="49" charset="-128"/>
              <a:cs typeface="Times New Roman" pitchFamily="18" charset="0"/>
            </a:endParaRPr>
          </a:p>
        </p:txBody>
      </p:sp>
      <p:sp>
        <p:nvSpPr>
          <p:cNvPr id="26642" name="Rectangle 80"/>
          <p:cNvSpPr>
            <a:spLocks noChangeArrowheads="1"/>
          </p:cNvSpPr>
          <p:nvPr/>
        </p:nvSpPr>
        <p:spPr bwMode="auto">
          <a:xfrm>
            <a:off x="0" y="1097561"/>
            <a:ext cx="568937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spcBef>
                <a:spcPct val="0"/>
              </a:spcBef>
            </a:pPr>
            <a:r>
              <a:rPr lang="ja-JP" altLang="en-US" sz="2800" b="0" dirty="0">
                <a:solidFill>
                  <a:srgbClr val="000000"/>
                </a:solidFill>
                <a:latin typeface="Century" pitchFamily="18" charset="0"/>
                <a:ea typeface="ＭＳ ゴシック" pitchFamily="49" charset="-128"/>
                <a:cs typeface="Times New Roman" pitchFamily="18" charset="0"/>
              </a:rPr>
              <a:t>振れ角を</a:t>
            </a:r>
            <a:r>
              <a:rPr lang="en-US" altLang="ja-JP" sz="2800" b="0" i="1" dirty="0">
                <a:solidFill>
                  <a:srgbClr val="000000"/>
                </a:solidFill>
                <a:latin typeface="Symbol" panose="05050102010706020507" pitchFamily="18" charset="2"/>
                <a:ea typeface="ＭＳ ゴシック" pitchFamily="49" charset="-128"/>
                <a:cs typeface="Times New Roman" pitchFamily="18" charset="0"/>
              </a:rPr>
              <a:t>q </a:t>
            </a:r>
            <a:r>
              <a:rPr lang="ja-JP" altLang="en-US" sz="2800" b="0" dirty="0">
                <a:solidFill>
                  <a:srgbClr val="000000"/>
                </a:solidFill>
                <a:latin typeface="Century" pitchFamily="18" charset="0"/>
                <a:ea typeface="ＭＳ ゴシック" pitchFamily="49" charset="-128"/>
                <a:cs typeface="Times New Roman" pitchFamily="18" charset="0"/>
              </a:rPr>
              <a:t>重力加速度を</a:t>
            </a:r>
            <a:r>
              <a:rPr lang="en-US" altLang="ja-JP" sz="2800" b="0" i="1" dirty="0">
                <a:solidFill>
                  <a:srgbClr val="000000"/>
                </a:solidFill>
                <a:latin typeface="Bookman Old Style" panose="02050604050505020204" pitchFamily="18" charset="0"/>
                <a:ea typeface="ＭＳ ゴシック" pitchFamily="49" charset="-128"/>
                <a:cs typeface="Times New Roman" pitchFamily="18" charset="0"/>
              </a:rPr>
              <a:t>g</a:t>
            </a:r>
            <a:r>
              <a:rPr lang="ja-JP" altLang="en-US" sz="2800" b="0" dirty="0">
                <a:solidFill>
                  <a:srgbClr val="000000"/>
                </a:solidFill>
                <a:latin typeface="Century" pitchFamily="18" charset="0"/>
                <a:ea typeface="ＭＳ ゴシック" pitchFamily="49" charset="-128"/>
                <a:cs typeface="Times New Roman" pitchFamily="18" charset="0"/>
              </a:rPr>
              <a:t>とする。</a:t>
            </a:r>
            <a:endParaRPr lang="ja-JP" altLang="en-US" sz="2800" b="0" dirty="0">
              <a:solidFill>
                <a:srgbClr val="000000"/>
              </a:solidFill>
              <a:ea typeface="ＭＳ ゴシック" pitchFamily="49" charset="-128"/>
              <a:cs typeface="Times New Roman" pitchFamily="18" charset="0"/>
            </a:endParaRPr>
          </a:p>
        </p:txBody>
      </p:sp>
      <p:sp>
        <p:nvSpPr>
          <p:cNvPr id="446545" name="Rectangle 81"/>
          <p:cNvSpPr>
            <a:spLocks noChangeArrowheads="1"/>
          </p:cNvSpPr>
          <p:nvPr/>
        </p:nvSpPr>
        <p:spPr bwMode="auto">
          <a:xfrm>
            <a:off x="-29834" y="1648296"/>
            <a:ext cx="305724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spcBef>
                <a:spcPct val="0"/>
              </a:spcBef>
            </a:pPr>
            <a:r>
              <a:rPr lang="ja-JP" altLang="en-US" sz="2800" b="0" dirty="0">
                <a:solidFill>
                  <a:srgbClr val="000000"/>
                </a:solidFill>
                <a:latin typeface="Century" pitchFamily="18" charset="0"/>
                <a:ea typeface="ＭＳ ゴシック" pitchFamily="49" charset="-128"/>
                <a:cs typeface="Times New Roman" pitchFamily="18" charset="0"/>
              </a:rPr>
              <a:t>回転の運動方程式</a:t>
            </a:r>
            <a:endParaRPr lang="ja-JP" altLang="en-US" sz="2800" b="0" dirty="0">
              <a:solidFill>
                <a:srgbClr val="000000"/>
              </a:solidFill>
              <a:ea typeface="ＭＳ ゴシック" pitchFamily="49" charset="-128"/>
              <a:cs typeface="Times New Roman" pitchFamily="18" charset="0"/>
            </a:endParaRPr>
          </a:p>
        </p:txBody>
      </p:sp>
      <p:grpSp>
        <p:nvGrpSpPr>
          <p:cNvPr id="80" name="グループ化 79">
            <a:extLst>
              <a:ext uri="{FF2B5EF4-FFF2-40B4-BE49-F238E27FC236}">
                <a16:creationId xmlns:a16="http://schemas.microsoft.com/office/drawing/2014/main" id="{5AB2B2C6-2AB7-49E6-81B5-7B22193D5C8F}"/>
              </a:ext>
            </a:extLst>
          </p:cNvPr>
          <p:cNvGrpSpPr/>
          <p:nvPr/>
        </p:nvGrpSpPr>
        <p:grpSpPr>
          <a:xfrm>
            <a:off x="-15045" y="3791589"/>
            <a:ext cx="9226610" cy="3001663"/>
            <a:chOff x="-20695" y="3962199"/>
            <a:chExt cx="9164695" cy="2895801"/>
          </a:xfrm>
        </p:grpSpPr>
        <p:sp>
          <p:nvSpPr>
            <p:cNvPr id="81" name="Rectangle 46">
              <a:extLst>
                <a:ext uri="{FF2B5EF4-FFF2-40B4-BE49-F238E27FC236}">
                  <a16:creationId xmlns:a16="http://schemas.microsoft.com/office/drawing/2014/main" id="{D9D14E73-71C4-495B-AD87-AE33146535DB}"/>
                </a:ext>
              </a:extLst>
            </p:cNvPr>
            <p:cNvSpPr>
              <a:spLocks noChangeArrowheads="1"/>
            </p:cNvSpPr>
            <p:nvPr/>
          </p:nvSpPr>
          <p:spPr bwMode="auto">
            <a:xfrm>
              <a:off x="28406" y="3962199"/>
              <a:ext cx="9013919" cy="2895801"/>
            </a:xfrm>
            <a:prstGeom prst="rect">
              <a:avLst/>
            </a:prstGeom>
            <a:noFill/>
            <a:ln w="76200">
              <a:solidFill>
                <a:srgbClr val="FFCCCC"/>
              </a:solidFill>
              <a:miter lim="800000"/>
              <a:headEnd/>
              <a:tailEnd/>
            </a:ln>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82" name="Rectangle 71">
              <a:extLst>
                <a:ext uri="{FF2B5EF4-FFF2-40B4-BE49-F238E27FC236}">
                  <a16:creationId xmlns:a16="http://schemas.microsoft.com/office/drawing/2014/main" id="{2B57EC35-EBC6-4333-A5C7-B3E8513726C9}"/>
                </a:ext>
              </a:extLst>
            </p:cNvPr>
            <p:cNvSpPr>
              <a:spLocks noChangeArrowheads="1"/>
            </p:cNvSpPr>
            <p:nvPr/>
          </p:nvSpPr>
          <p:spPr bwMode="auto">
            <a:xfrm>
              <a:off x="1380275" y="5030970"/>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83" name="Rectangle 73">
              <a:extLst>
                <a:ext uri="{FF2B5EF4-FFF2-40B4-BE49-F238E27FC236}">
                  <a16:creationId xmlns:a16="http://schemas.microsoft.com/office/drawing/2014/main" id="{06FD9015-B92E-4B58-8680-0422F438FA8B}"/>
                </a:ext>
              </a:extLst>
            </p:cNvPr>
            <p:cNvSpPr>
              <a:spLocks noChangeArrowheads="1"/>
            </p:cNvSpPr>
            <p:nvPr/>
          </p:nvSpPr>
          <p:spPr bwMode="auto">
            <a:xfrm>
              <a:off x="2842680" y="5030970"/>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84" name="Rectangle 76">
              <a:extLst>
                <a:ext uri="{FF2B5EF4-FFF2-40B4-BE49-F238E27FC236}">
                  <a16:creationId xmlns:a16="http://schemas.microsoft.com/office/drawing/2014/main" id="{247F077E-F90B-4091-8819-9AB6F4BB812E}"/>
                </a:ext>
              </a:extLst>
            </p:cNvPr>
            <p:cNvSpPr>
              <a:spLocks noChangeArrowheads="1"/>
            </p:cNvSpPr>
            <p:nvPr/>
          </p:nvSpPr>
          <p:spPr bwMode="auto">
            <a:xfrm>
              <a:off x="1656175" y="5026862"/>
              <a:ext cx="160329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rF</a:t>
              </a:r>
              <a:r>
                <a:rPr lang="ja-JP" altLang="en-US" i="1" baseline="-25000" dirty="0">
                  <a:solidFill>
                    <a:srgbClr val="000000"/>
                  </a:solidFill>
                  <a:latin typeface="Bookman Old Style" pitchFamily="18" charset="0"/>
                  <a:ea typeface="ＭＳ Ｐゴシック" pitchFamily="50" charset="-128"/>
                </a:rPr>
                <a:t> </a:t>
              </a:r>
              <a:r>
                <a:rPr lang="en-US" altLang="ja-JP" dirty="0" err="1">
                  <a:solidFill>
                    <a:srgbClr val="000000"/>
                  </a:solidFill>
                  <a:ea typeface="ＭＳ Ｐゴシック" pitchFamily="50" charset="-128"/>
                </a:rPr>
                <a:t>sin</a:t>
              </a:r>
              <a:r>
                <a:rPr lang="en-US" altLang="ja-JP" i="1" dirty="0" err="1">
                  <a:solidFill>
                    <a:srgbClr val="000000"/>
                  </a:solidFill>
                  <a:latin typeface="Symbol" pitchFamily="18" charset="2"/>
                  <a:ea typeface="ＭＳ Ｐゴシック" pitchFamily="50" charset="-128"/>
                </a:rPr>
                <a:t>q</a:t>
              </a:r>
              <a:endParaRPr lang="en-US" altLang="ja-JP" baseline="-25000" dirty="0">
                <a:solidFill>
                  <a:srgbClr val="000000"/>
                </a:solidFill>
                <a:latin typeface="Bookman Old Style" pitchFamily="18" charset="0"/>
                <a:ea typeface="ＭＳ Ｐゴシック" pitchFamily="50" charset="-128"/>
              </a:endParaRPr>
            </a:p>
          </p:txBody>
        </p:sp>
        <p:sp>
          <p:nvSpPr>
            <p:cNvPr id="85" name="Rectangle 70">
              <a:extLst>
                <a:ext uri="{FF2B5EF4-FFF2-40B4-BE49-F238E27FC236}">
                  <a16:creationId xmlns:a16="http://schemas.microsoft.com/office/drawing/2014/main" id="{9E291A85-B8FC-4A14-8105-B4CAE38442BB}"/>
                </a:ext>
              </a:extLst>
            </p:cNvPr>
            <p:cNvSpPr>
              <a:spLocks noChangeArrowheads="1"/>
            </p:cNvSpPr>
            <p:nvPr/>
          </p:nvSpPr>
          <p:spPr bwMode="auto">
            <a:xfrm>
              <a:off x="727294" y="5026862"/>
              <a:ext cx="72631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rF</a:t>
              </a:r>
              <a:r>
                <a:rPr lang="en-US" altLang="ja-JP" sz="2000" baseline="-25000" dirty="0">
                  <a:solidFill>
                    <a:srgbClr val="000000"/>
                  </a:solidFill>
                  <a:latin typeface="Bookman Old Style" pitchFamily="18" charset="0"/>
                  <a:ea typeface="ＭＳ Ｐゴシック" pitchFamily="50" charset="-128"/>
                </a:rPr>
                <a:t>⊥</a:t>
              </a:r>
            </a:p>
          </p:txBody>
        </p:sp>
        <p:sp>
          <p:nvSpPr>
            <p:cNvPr id="86" name="Rectangle 89">
              <a:extLst>
                <a:ext uri="{FF2B5EF4-FFF2-40B4-BE49-F238E27FC236}">
                  <a16:creationId xmlns:a16="http://schemas.microsoft.com/office/drawing/2014/main" id="{873DAF9F-CF12-4D04-9E85-D9BDD15DC306}"/>
                </a:ext>
              </a:extLst>
            </p:cNvPr>
            <p:cNvSpPr>
              <a:spLocks noChangeArrowheads="1"/>
            </p:cNvSpPr>
            <p:nvPr/>
          </p:nvSpPr>
          <p:spPr bwMode="auto">
            <a:xfrm>
              <a:off x="3152409" y="5026862"/>
              <a:ext cx="81771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a:t>
              </a:r>
              <a:r>
                <a:rPr lang="en-US" altLang="ja-JP" sz="2000" baseline="-25000" dirty="0" err="1">
                  <a:solidFill>
                    <a:srgbClr val="000000"/>
                  </a:solidFill>
                  <a:latin typeface="Bookman Old Style" pitchFamily="18" charset="0"/>
                  <a:ea typeface="ＭＳ Ｐゴシック" pitchFamily="50" charset="-128"/>
                </a:rPr>
                <a:t>⊥</a:t>
              </a:r>
              <a:r>
                <a:rPr lang="en-US" altLang="ja-JP" i="1" dirty="0" err="1">
                  <a:solidFill>
                    <a:srgbClr val="000000"/>
                  </a:solidFill>
                  <a:latin typeface="Bookman Old Style" pitchFamily="18" charset="0"/>
                  <a:ea typeface="ＭＳ Ｐゴシック" pitchFamily="50" charset="-128"/>
                </a:rPr>
                <a:t>F</a:t>
              </a:r>
              <a:endParaRPr lang="en-US" altLang="ja-JP" baseline="-25000" dirty="0">
                <a:solidFill>
                  <a:srgbClr val="000000"/>
                </a:solidFill>
                <a:latin typeface="Bookman Old Style" pitchFamily="18" charset="0"/>
                <a:ea typeface="ＭＳ Ｐゴシック" pitchFamily="50" charset="-128"/>
              </a:endParaRPr>
            </a:p>
          </p:txBody>
        </p:sp>
        <p:sp>
          <p:nvSpPr>
            <p:cNvPr id="87" name="Rectangle 73">
              <a:extLst>
                <a:ext uri="{FF2B5EF4-FFF2-40B4-BE49-F238E27FC236}">
                  <a16:creationId xmlns:a16="http://schemas.microsoft.com/office/drawing/2014/main" id="{940A52A9-74F0-4DCD-AFE4-38EFB954D623}"/>
                </a:ext>
              </a:extLst>
            </p:cNvPr>
            <p:cNvSpPr>
              <a:spLocks noChangeArrowheads="1"/>
            </p:cNvSpPr>
            <p:nvPr/>
          </p:nvSpPr>
          <p:spPr bwMode="auto">
            <a:xfrm>
              <a:off x="3823027" y="5030970"/>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graphicFrame>
          <p:nvGraphicFramePr>
            <p:cNvPr id="88" name="オブジェクト 87">
              <a:extLst>
                <a:ext uri="{FF2B5EF4-FFF2-40B4-BE49-F238E27FC236}">
                  <a16:creationId xmlns:a16="http://schemas.microsoft.com/office/drawing/2014/main" id="{2734AB4F-3241-4248-B892-7ACB5116384E}"/>
                </a:ext>
              </a:extLst>
            </p:cNvPr>
            <p:cNvGraphicFramePr>
              <a:graphicFrameLocks noChangeAspect="1"/>
            </p:cNvGraphicFramePr>
            <p:nvPr/>
          </p:nvGraphicFramePr>
          <p:xfrm>
            <a:off x="4131984" y="5060243"/>
            <a:ext cx="1630362" cy="587375"/>
          </p:xfrm>
          <a:graphic>
            <a:graphicData uri="http://schemas.openxmlformats.org/presentationml/2006/ole">
              <mc:AlternateContent xmlns:mc="http://schemas.openxmlformats.org/markup-compatibility/2006">
                <mc:Choice xmlns:v="urn:schemas-microsoft-com:vml" Requires="v">
                  <p:oleObj spid="_x0000_s192805" name="数式" r:id="rId9" imgW="672840" imgH="241200" progId="Equation.3">
                    <p:embed/>
                  </p:oleObj>
                </mc:Choice>
                <mc:Fallback>
                  <p:oleObj name="数式" r:id="rId9" imgW="672840" imgH="241200" progId="Equation.3">
                    <p:embed/>
                    <p:pic>
                      <p:nvPicPr>
                        <p:cNvPr id="88" name="オブジェクト 87">
                          <a:extLst>
                            <a:ext uri="{FF2B5EF4-FFF2-40B4-BE49-F238E27FC236}">
                              <a16:creationId xmlns:a16="http://schemas.microsoft.com/office/drawing/2014/main" id="{2734AB4F-3241-4248-B892-7ACB5116384E}"/>
                            </a:ext>
                          </a:extLst>
                        </p:cNvPr>
                        <p:cNvPicPr>
                          <a:picLocks noChangeAspect="1" noChangeArrowheads="1"/>
                        </p:cNvPicPr>
                        <p:nvPr/>
                      </p:nvPicPr>
                      <p:blipFill>
                        <a:blip r:embed="rId10"/>
                        <a:srcRect/>
                        <a:stretch>
                          <a:fillRect/>
                        </a:stretch>
                      </p:blipFill>
                      <p:spPr bwMode="auto">
                        <a:xfrm>
                          <a:off x="4131984" y="5060243"/>
                          <a:ext cx="1630362"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9" name="正方形/長方形 90">
              <a:extLst>
                <a:ext uri="{FF2B5EF4-FFF2-40B4-BE49-F238E27FC236}">
                  <a16:creationId xmlns:a16="http://schemas.microsoft.com/office/drawing/2014/main" id="{8B50BB57-5C7E-4151-87DC-94AEE7E4410A}"/>
                </a:ext>
              </a:extLst>
            </p:cNvPr>
            <p:cNvSpPr>
              <a:spLocks noChangeArrowheads="1"/>
            </p:cNvSpPr>
            <p:nvPr/>
          </p:nvSpPr>
          <p:spPr bwMode="auto">
            <a:xfrm>
              <a:off x="19914" y="5026862"/>
              <a:ext cx="8194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 </a:t>
              </a:r>
              <a:r>
                <a:rPr lang="en-US" altLang="ja-JP" i="1" dirty="0">
                  <a:solidFill>
                    <a:srgbClr val="000000"/>
                  </a:solidFill>
                  <a:latin typeface="Bookman Old Style" pitchFamily="18" charset="0"/>
                  <a:ea typeface="ＭＳ Ｐゴシック" pitchFamily="50" charset="-128"/>
                </a:rPr>
                <a:t>N</a:t>
              </a:r>
              <a:r>
                <a:rPr lang="en-US" altLang="ja-JP" dirty="0">
                  <a:solidFill>
                    <a:srgbClr val="000000"/>
                  </a:solidFill>
                  <a:ea typeface="ＭＳ 明朝" charset="-128"/>
                </a:rPr>
                <a:t> </a:t>
              </a:r>
              <a:r>
                <a:rPr lang="en-US" altLang="ja-JP" dirty="0">
                  <a:solidFill>
                    <a:srgbClr val="000000"/>
                  </a:solidFill>
                  <a:latin typeface="Symbol" pitchFamily="18" charset="2"/>
                  <a:ea typeface="ＭＳ 明朝" charset="-128"/>
                </a:rPr>
                <a:t>=</a:t>
              </a:r>
            </a:p>
          </p:txBody>
        </p:sp>
        <p:sp>
          <p:nvSpPr>
            <p:cNvPr id="90" name="Rectangle 73">
              <a:extLst>
                <a:ext uri="{FF2B5EF4-FFF2-40B4-BE49-F238E27FC236}">
                  <a16:creationId xmlns:a16="http://schemas.microsoft.com/office/drawing/2014/main" id="{297DE23E-5057-4985-B87A-AF7CA56FFDF1}"/>
                </a:ext>
              </a:extLst>
            </p:cNvPr>
            <p:cNvSpPr>
              <a:spLocks noChangeArrowheads="1"/>
            </p:cNvSpPr>
            <p:nvPr/>
          </p:nvSpPr>
          <p:spPr bwMode="auto">
            <a:xfrm>
              <a:off x="3774704" y="6079482"/>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graphicFrame>
          <p:nvGraphicFramePr>
            <p:cNvPr id="91" name="オブジェクト 90">
              <a:extLst>
                <a:ext uri="{FF2B5EF4-FFF2-40B4-BE49-F238E27FC236}">
                  <a16:creationId xmlns:a16="http://schemas.microsoft.com/office/drawing/2014/main" id="{23DBBD35-A593-4871-A507-4CD845A1DE06}"/>
                </a:ext>
              </a:extLst>
            </p:cNvPr>
            <p:cNvGraphicFramePr>
              <a:graphicFrameLocks noChangeAspect="1"/>
            </p:cNvGraphicFramePr>
            <p:nvPr/>
          </p:nvGraphicFramePr>
          <p:xfrm>
            <a:off x="4139632" y="6096488"/>
            <a:ext cx="1630362" cy="587375"/>
          </p:xfrm>
          <a:graphic>
            <a:graphicData uri="http://schemas.openxmlformats.org/presentationml/2006/ole">
              <mc:AlternateContent xmlns:mc="http://schemas.openxmlformats.org/markup-compatibility/2006">
                <mc:Choice xmlns:v="urn:schemas-microsoft-com:vml" Requires="v">
                  <p:oleObj spid="_x0000_s192806" name="数式" r:id="rId11" imgW="672840" imgH="241200" progId="Equation.3">
                    <p:embed/>
                  </p:oleObj>
                </mc:Choice>
                <mc:Fallback>
                  <p:oleObj name="数式" r:id="rId11" imgW="672840" imgH="241200" progId="Equation.3">
                    <p:embed/>
                    <p:pic>
                      <p:nvPicPr>
                        <p:cNvPr id="91" name="オブジェクト 90">
                          <a:extLst>
                            <a:ext uri="{FF2B5EF4-FFF2-40B4-BE49-F238E27FC236}">
                              <a16:creationId xmlns:a16="http://schemas.microsoft.com/office/drawing/2014/main" id="{23DBBD35-A593-4871-A507-4CD845A1DE06}"/>
                            </a:ext>
                          </a:extLst>
                        </p:cNvPr>
                        <p:cNvPicPr>
                          <a:picLocks noChangeAspect="1" noChangeArrowheads="1"/>
                        </p:cNvPicPr>
                        <p:nvPr/>
                      </p:nvPicPr>
                      <p:blipFill>
                        <a:blip r:embed="rId12"/>
                        <a:srcRect/>
                        <a:stretch>
                          <a:fillRect/>
                        </a:stretch>
                      </p:blipFill>
                      <p:spPr bwMode="auto">
                        <a:xfrm>
                          <a:off x="4139632" y="6096488"/>
                          <a:ext cx="1630362"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2" name="Rectangle 14">
              <a:extLst>
                <a:ext uri="{FF2B5EF4-FFF2-40B4-BE49-F238E27FC236}">
                  <a16:creationId xmlns:a16="http://schemas.microsoft.com/office/drawing/2014/main" id="{BBF42063-F307-49E3-A311-35236397FC86}"/>
                </a:ext>
              </a:extLst>
            </p:cNvPr>
            <p:cNvSpPr>
              <a:spLocks noChangeArrowheads="1"/>
            </p:cNvSpPr>
            <p:nvPr/>
          </p:nvSpPr>
          <p:spPr bwMode="auto">
            <a:xfrm>
              <a:off x="19914" y="5584690"/>
              <a:ext cx="523036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ea typeface="ＭＳ Ｐゴシック" pitchFamily="50" charset="-128"/>
                </a:rPr>
                <a:t>角運動量</a:t>
              </a:r>
              <a:r>
                <a:rPr lang="en-US" altLang="ja-JP" dirty="0">
                  <a:solidFill>
                    <a:srgbClr val="000000"/>
                  </a:solidFill>
                </a:rPr>
                <a:t>(</a:t>
              </a:r>
              <a:r>
                <a:rPr lang="ja-JP" altLang="en-US" dirty="0">
                  <a:solidFill>
                    <a:srgbClr val="000000"/>
                  </a:solidFill>
                  <a:ea typeface="ＭＳ Ｐゴシック" pitchFamily="50" charset="-128"/>
                </a:rPr>
                <a:t>運動量</a:t>
              </a:r>
              <a:r>
                <a:rPr lang="ja-JP" altLang="en-US" dirty="0">
                  <a:solidFill>
                    <a:srgbClr val="000000"/>
                  </a:solidFill>
                </a:rPr>
                <a:t>のモーメント</a:t>
              </a:r>
              <a:r>
                <a:rPr lang="en-US" altLang="ja-JP" dirty="0">
                  <a:solidFill>
                    <a:srgbClr val="000000"/>
                  </a:solidFill>
                </a:rPr>
                <a:t>) </a:t>
              </a:r>
              <a:endParaRPr lang="en-US" altLang="ja-JP" dirty="0">
                <a:solidFill>
                  <a:srgbClr val="000000"/>
                </a:solidFill>
                <a:latin typeface="Symbol" pitchFamily="18" charset="2"/>
                <a:ea typeface="ＭＳ 明朝" charset="-128"/>
              </a:endParaRPr>
            </a:p>
          </p:txBody>
        </p:sp>
        <p:sp>
          <p:nvSpPr>
            <p:cNvPr id="93" name="Rectangle 71">
              <a:extLst>
                <a:ext uri="{FF2B5EF4-FFF2-40B4-BE49-F238E27FC236}">
                  <a16:creationId xmlns:a16="http://schemas.microsoft.com/office/drawing/2014/main" id="{F6A3BCEC-5F6C-4883-A8D8-D7B47A96C059}"/>
                </a:ext>
              </a:extLst>
            </p:cNvPr>
            <p:cNvSpPr>
              <a:spLocks noChangeArrowheads="1"/>
            </p:cNvSpPr>
            <p:nvPr/>
          </p:nvSpPr>
          <p:spPr bwMode="auto">
            <a:xfrm>
              <a:off x="1356335" y="6079482"/>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94" name="Rectangle 73">
              <a:extLst>
                <a:ext uri="{FF2B5EF4-FFF2-40B4-BE49-F238E27FC236}">
                  <a16:creationId xmlns:a16="http://schemas.microsoft.com/office/drawing/2014/main" id="{76F0B103-2694-4288-9CCF-8B1DEFE0D7AE}"/>
                </a:ext>
              </a:extLst>
            </p:cNvPr>
            <p:cNvSpPr>
              <a:spLocks noChangeArrowheads="1"/>
            </p:cNvSpPr>
            <p:nvPr/>
          </p:nvSpPr>
          <p:spPr bwMode="auto">
            <a:xfrm>
              <a:off x="2794356" y="6079482"/>
              <a:ext cx="395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dirty="0">
                  <a:solidFill>
                    <a:srgbClr val="000000"/>
                  </a:solidFill>
                  <a:latin typeface="Symbol" pitchFamily="18" charset="2"/>
                  <a:ea typeface="ＭＳ 明朝" charset="-128"/>
                </a:rPr>
                <a:t>=</a:t>
              </a:r>
            </a:p>
          </p:txBody>
        </p:sp>
        <p:sp>
          <p:nvSpPr>
            <p:cNvPr id="95" name="Rectangle 76">
              <a:extLst>
                <a:ext uri="{FF2B5EF4-FFF2-40B4-BE49-F238E27FC236}">
                  <a16:creationId xmlns:a16="http://schemas.microsoft.com/office/drawing/2014/main" id="{7A0DD1E7-1A64-4354-9C85-5BF053C196F5}"/>
                </a:ext>
              </a:extLst>
            </p:cNvPr>
            <p:cNvSpPr>
              <a:spLocks noChangeArrowheads="1"/>
            </p:cNvSpPr>
            <p:nvPr/>
          </p:nvSpPr>
          <p:spPr bwMode="auto">
            <a:xfrm>
              <a:off x="1620043" y="6075374"/>
              <a:ext cx="13385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rp</a:t>
              </a:r>
              <a:r>
                <a:rPr lang="ja-JP" altLang="en-US" i="1" baseline="-25000" dirty="0">
                  <a:solidFill>
                    <a:srgbClr val="000000"/>
                  </a:solidFill>
                  <a:latin typeface="Bookman Old Style" pitchFamily="18" charset="0"/>
                  <a:ea typeface="ＭＳ Ｐゴシック" pitchFamily="50" charset="-128"/>
                </a:rPr>
                <a:t> </a:t>
              </a:r>
              <a:r>
                <a:rPr lang="en-US" altLang="ja-JP" dirty="0" err="1">
                  <a:solidFill>
                    <a:srgbClr val="000000"/>
                  </a:solidFill>
                  <a:ea typeface="ＭＳ Ｐゴシック" pitchFamily="50" charset="-128"/>
                </a:rPr>
                <a:t>sin</a:t>
              </a:r>
              <a:r>
                <a:rPr lang="en-US" altLang="ja-JP" i="1" dirty="0" err="1">
                  <a:solidFill>
                    <a:srgbClr val="000000"/>
                  </a:solidFill>
                  <a:latin typeface="Symbol" pitchFamily="18" charset="2"/>
                  <a:ea typeface="ＭＳ Ｐゴシック" pitchFamily="50" charset="-128"/>
                </a:rPr>
                <a:t>q</a:t>
              </a:r>
              <a:endParaRPr lang="en-US" altLang="ja-JP" baseline="-25000" dirty="0">
                <a:solidFill>
                  <a:srgbClr val="000000"/>
                </a:solidFill>
                <a:latin typeface="Bookman Old Style" pitchFamily="18" charset="0"/>
                <a:ea typeface="ＭＳ Ｐゴシック" pitchFamily="50" charset="-128"/>
              </a:endParaRPr>
            </a:p>
          </p:txBody>
        </p:sp>
        <p:sp>
          <p:nvSpPr>
            <p:cNvPr id="96" name="正方形/長方形 90">
              <a:extLst>
                <a:ext uri="{FF2B5EF4-FFF2-40B4-BE49-F238E27FC236}">
                  <a16:creationId xmlns:a16="http://schemas.microsoft.com/office/drawing/2014/main" id="{B2BDB470-947B-46E2-A686-F03A96AFF7D1}"/>
                </a:ext>
              </a:extLst>
            </p:cNvPr>
            <p:cNvSpPr>
              <a:spLocks noChangeArrowheads="1"/>
            </p:cNvSpPr>
            <p:nvPr/>
          </p:nvSpPr>
          <p:spPr bwMode="auto">
            <a:xfrm>
              <a:off x="129642" y="6076307"/>
              <a:ext cx="76976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ea typeface="ＭＳ Ｐゴシック" pitchFamily="50" charset="-128"/>
                </a:rPr>
                <a:t> </a:t>
              </a:r>
              <a:r>
                <a:rPr lang="en-US" altLang="ja-JP" i="1" dirty="0">
                  <a:solidFill>
                    <a:srgbClr val="000000"/>
                  </a:solidFill>
                  <a:latin typeface="Bookman Old Style" pitchFamily="18" charset="0"/>
                  <a:ea typeface="ＭＳ Ｐゴシック" pitchFamily="50" charset="-128"/>
                </a:rPr>
                <a:t>L</a:t>
              </a:r>
              <a:r>
                <a:rPr lang="en-US" altLang="ja-JP" dirty="0">
                  <a:solidFill>
                    <a:srgbClr val="000000"/>
                  </a:solidFill>
                  <a:ea typeface="ＭＳ 明朝" charset="-128"/>
                </a:rPr>
                <a:t> </a:t>
              </a:r>
              <a:r>
                <a:rPr lang="en-US" altLang="ja-JP" dirty="0">
                  <a:solidFill>
                    <a:srgbClr val="000000"/>
                  </a:solidFill>
                  <a:latin typeface="Symbol" pitchFamily="18" charset="2"/>
                  <a:ea typeface="ＭＳ 明朝" charset="-128"/>
                </a:rPr>
                <a:t>=</a:t>
              </a:r>
            </a:p>
          </p:txBody>
        </p:sp>
        <p:sp>
          <p:nvSpPr>
            <p:cNvPr id="97" name="Rectangle 70">
              <a:extLst>
                <a:ext uri="{FF2B5EF4-FFF2-40B4-BE49-F238E27FC236}">
                  <a16:creationId xmlns:a16="http://schemas.microsoft.com/office/drawing/2014/main" id="{0790106F-B7D3-40B1-802F-6603D5350A8C}"/>
                </a:ext>
              </a:extLst>
            </p:cNvPr>
            <p:cNvSpPr>
              <a:spLocks noChangeArrowheads="1"/>
            </p:cNvSpPr>
            <p:nvPr/>
          </p:nvSpPr>
          <p:spPr bwMode="auto">
            <a:xfrm>
              <a:off x="788697" y="6075374"/>
              <a:ext cx="81662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rp</a:t>
              </a:r>
              <a:r>
                <a:rPr lang="en-US" altLang="ja-JP" sz="2000" baseline="-25000" dirty="0">
                  <a:solidFill>
                    <a:srgbClr val="000000"/>
                  </a:solidFill>
                  <a:latin typeface="Bookman Old Style" pitchFamily="18" charset="0"/>
                  <a:ea typeface="ＭＳ Ｐゴシック" pitchFamily="50" charset="-128"/>
                </a:rPr>
                <a:t>⊥</a:t>
              </a:r>
            </a:p>
          </p:txBody>
        </p:sp>
        <p:sp>
          <p:nvSpPr>
            <p:cNvPr id="98" name="Rectangle 88">
              <a:extLst>
                <a:ext uri="{FF2B5EF4-FFF2-40B4-BE49-F238E27FC236}">
                  <a16:creationId xmlns:a16="http://schemas.microsoft.com/office/drawing/2014/main" id="{D40A6AFF-3FEB-497B-94A9-2DDDBE70AAB0}"/>
                </a:ext>
              </a:extLst>
            </p:cNvPr>
            <p:cNvSpPr>
              <a:spLocks noChangeArrowheads="1"/>
            </p:cNvSpPr>
            <p:nvPr/>
          </p:nvSpPr>
          <p:spPr bwMode="auto">
            <a:xfrm>
              <a:off x="3097995" y="6075374"/>
              <a:ext cx="77459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err="1">
                  <a:solidFill>
                    <a:srgbClr val="000000"/>
                  </a:solidFill>
                  <a:latin typeface="Bookman Old Style" pitchFamily="18" charset="0"/>
                  <a:ea typeface="ＭＳ Ｐゴシック" pitchFamily="50" charset="-128"/>
                </a:rPr>
                <a:t>r</a:t>
              </a:r>
              <a:r>
                <a:rPr lang="en-US" altLang="ja-JP" sz="2000" baseline="-25000" dirty="0" err="1">
                  <a:solidFill>
                    <a:srgbClr val="000000"/>
                  </a:solidFill>
                  <a:latin typeface="Bookman Old Style" pitchFamily="18" charset="0"/>
                  <a:ea typeface="ＭＳ Ｐゴシック" pitchFamily="50" charset="-128"/>
                </a:rPr>
                <a:t>⊥</a:t>
              </a:r>
              <a:r>
                <a:rPr lang="en-US" altLang="ja-JP" i="1" dirty="0" err="1">
                  <a:solidFill>
                    <a:srgbClr val="000000"/>
                  </a:solidFill>
                  <a:latin typeface="Bookman Old Style" pitchFamily="18" charset="0"/>
                  <a:ea typeface="ＭＳ Ｐゴシック" pitchFamily="50" charset="-128"/>
                </a:rPr>
                <a:t>p</a:t>
              </a:r>
              <a:endParaRPr lang="en-US" altLang="ja-JP" baseline="-25000" dirty="0">
                <a:solidFill>
                  <a:srgbClr val="000000"/>
                </a:solidFill>
                <a:latin typeface="Bookman Old Style" pitchFamily="18" charset="0"/>
                <a:ea typeface="ＭＳ Ｐゴシック" pitchFamily="50" charset="-128"/>
              </a:endParaRPr>
            </a:p>
          </p:txBody>
        </p:sp>
        <p:grpSp>
          <p:nvGrpSpPr>
            <p:cNvPr id="99" name="グループ化 98">
              <a:extLst>
                <a:ext uri="{FF2B5EF4-FFF2-40B4-BE49-F238E27FC236}">
                  <a16:creationId xmlns:a16="http://schemas.microsoft.com/office/drawing/2014/main" id="{E0D3A826-6839-4CDE-A5A9-0B6668EFCAF8}"/>
                </a:ext>
              </a:extLst>
            </p:cNvPr>
            <p:cNvGrpSpPr/>
            <p:nvPr/>
          </p:nvGrpSpPr>
          <p:grpSpPr>
            <a:xfrm>
              <a:off x="6501177" y="4858521"/>
              <a:ext cx="2227025" cy="1953933"/>
              <a:chOff x="6501177" y="489580"/>
              <a:chExt cx="2227025" cy="1953933"/>
            </a:xfrm>
          </p:grpSpPr>
          <p:sp>
            <p:nvSpPr>
              <p:cNvPr id="121" name="AutoShape 56">
                <a:extLst>
                  <a:ext uri="{FF2B5EF4-FFF2-40B4-BE49-F238E27FC236}">
                    <a16:creationId xmlns:a16="http://schemas.microsoft.com/office/drawing/2014/main" id="{6AC503BE-8FEB-4BB9-8A90-52DDA729198C}"/>
                  </a:ext>
                </a:extLst>
              </p:cNvPr>
              <p:cNvSpPr>
                <a:spLocks noChangeArrowheads="1"/>
              </p:cNvSpPr>
              <p:nvPr/>
            </p:nvSpPr>
            <p:spPr bwMode="auto">
              <a:xfrm rot="9998123">
                <a:off x="6501177" y="664292"/>
                <a:ext cx="2055356" cy="987724"/>
              </a:xfrm>
              <a:prstGeom prst="parallelogram">
                <a:avLst>
                  <a:gd name="adj" fmla="val 61315"/>
                </a:avLst>
              </a:prstGeom>
              <a:solidFill>
                <a:srgbClr val="00CC99">
                  <a:alpha val="39999"/>
                </a:srgbClr>
              </a:solidFill>
              <a:ln>
                <a:noFill/>
              </a:ln>
              <a:extLs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algn="ctr"/>
                <a:endParaRPr lang="ja-JP" altLang="en-US" i="1">
                  <a:solidFill>
                    <a:srgbClr val="000000"/>
                  </a:solidFill>
                  <a:ea typeface="ＭＳ Ｐゴシック" pitchFamily="50" charset="-128"/>
                </a:endParaRPr>
              </a:p>
            </p:txBody>
          </p:sp>
          <p:sp>
            <p:nvSpPr>
              <p:cNvPr id="122" name="Line 53">
                <a:extLst>
                  <a:ext uri="{FF2B5EF4-FFF2-40B4-BE49-F238E27FC236}">
                    <a16:creationId xmlns:a16="http://schemas.microsoft.com/office/drawing/2014/main" id="{DBF9200F-E8E2-444B-942B-FDD1427162DF}"/>
                  </a:ext>
                </a:extLst>
              </p:cNvPr>
              <p:cNvSpPr>
                <a:spLocks noChangeShapeType="1"/>
              </p:cNvSpPr>
              <p:nvPr/>
            </p:nvSpPr>
            <p:spPr bwMode="auto">
              <a:xfrm rot="9998123" flipV="1">
                <a:off x="6612990" y="1727420"/>
                <a:ext cx="1454290" cy="18510"/>
              </a:xfrm>
              <a:prstGeom prst="line">
                <a:avLst/>
              </a:prstGeom>
              <a:noFill/>
              <a:ln w="76200">
                <a:solidFill>
                  <a:srgbClr val="663300"/>
                </a:solidFill>
                <a:round/>
                <a:headEnd type="triangle" w="med" len="me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23" name="Line 54">
                <a:extLst>
                  <a:ext uri="{FF2B5EF4-FFF2-40B4-BE49-F238E27FC236}">
                    <a16:creationId xmlns:a16="http://schemas.microsoft.com/office/drawing/2014/main" id="{144FB755-2D9D-485A-9CE1-FE00E161EB8E}"/>
                  </a:ext>
                </a:extLst>
              </p:cNvPr>
              <p:cNvSpPr>
                <a:spLocks noChangeShapeType="1"/>
              </p:cNvSpPr>
              <p:nvPr/>
            </p:nvSpPr>
            <p:spPr bwMode="auto">
              <a:xfrm rot="9998123" flipV="1">
                <a:off x="7885356" y="489580"/>
                <a:ext cx="631825" cy="995363"/>
              </a:xfrm>
              <a:prstGeom prst="line">
                <a:avLst/>
              </a:prstGeom>
              <a:noFill/>
              <a:ln w="76200">
                <a:solidFill>
                  <a:srgbClr val="FF0000"/>
                </a:solidFill>
                <a:round/>
                <a:headEnd type="triangle" w="med" len="med"/>
                <a:tailEnd/>
              </a:ln>
              <a:extLst>
                <a:ext uri="{909E8E84-426E-40DD-AFC4-6F175D3DCCD1}">
                  <a14:hiddenFill xmlns:a14="http://schemas.microsoft.com/office/drawing/2010/main">
                    <a:noFill/>
                  </a14:hiddenFill>
                </a:ext>
              </a:extLst>
            </p:spPr>
            <p:txBody>
              <a:bodyPr anchor="ctr">
                <a:spAutoFit/>
              </a:bodyPr>
              <a:lstStyle/>
              <a:p>
                <a:pPr algn="ctr"/>
                <a:endParaRPr lang="ja-JP" altLang="en-US" i="1">
                  <a:solidFill>
                    <a:srgbClr val="000000"/>
                  </a:solidFill>
                  <a:ea typeface="ＭＳ Ｐゴシック" pitchFamily="50" charset="-128"/>
                </a:endParaRPr>
              </a:p>
            </p:txBody>
          </p:sp>
          <p:sp>
            <p:nvSpPr>
              <p:cNvPr id="124" name="Line 59">
                <a:extLst>
                  <a:ext uri="{FF2B5EF4-FFF2-40B4-BE49-F238E27FC236}">
                    <a16:creationId xmlns:a16="http://schemas.microsoft.com/office/drawing/2014/main" id="{5F25411E-C3A0-4C0D-A1EB-198E827C979F}"/>
                  </a:ext>
                </a:extLst>
              </p:cNvPr>
              <p:cNvSpPr>
                <a:spLocks noChangeShapeType="1"/>
              </p:cNvSpPr>
              <p:nvPr/>
            </p:nvSpPr>
            <p:spPr bwMode="auto">
              <a:xfrm flipH="1">
                <a:off x="7681210" y="1596169"/>
                <a:ext cx="296571" cy="84734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25" name="Line 59">
                <a:extLst>
                  <a:ext uri="{FF2B5EF4-FFF2-40B4-BE49-F238E27FC236}">
                    <a16:creationId xmlns:a16="http://schemas.microsoft.com/office/drawing/2014/main" id="{F8E22BB5-20F9-4C49-9C00-883D6A3D28FF}"/>
                  </a:ext>
                </a:extLst>
              </p:cNvPr>
              <p:cNvSpPr>
                <a:spLocks noChangeShapeType="1"/>
              </p:cNvSpPr>
              <p:nvPr/>
            </p:nvSpPr>
            <p:spPr bwMode="auto">
              <a:xfrm rot="16200000" flipH="1">
                <a:off x="7015985" y="1590834"/>
                <a:ext cx="382985" cy="1090731"/>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26" name="Line 59">
                <a:extLst>
                  <a:ext uri="{FF2B5EF4-FFF2-40B4-BE49-F238E27FC236}">
                    <a16:creationId xmlns:a16="http://schemas.microsoft.com/office/drawing/2014/main" id="{37E6BF2A-1FE4-45ED-89B1-2399D7C0E787}"/>
                  </a:ext>
                </a:extLst>
              </p:cNvPr>
              <p:cNvSpPr>
                <a:spLocks noChangeShapeType="1"/>
              </p:cNvSpPr>
              <p:nvPr/>
            </p:nvSpPr>
            <p:spPr bwMode="auto">
              <a:xfrm rot="5400000" flipH="1">
                <a:off x="7426823" y="944895"/>
                <a:ext cx="870235" cy="193817"/>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27" name="Rectangle 88">
                <a:extLst>
                  <a:ext uri="{FF2B5EF4-FFF2-40B4-BE49-F238E27FC236}">
                    <a16:creationId xmlns:a16="http://schemas.microsoft.com/office/drawing/2014/main" id="{843A747C-9F4F-4C79-B857-0E52F686FC34}"/>
                  </a:ext>
                </a:extLst>
              </p:cNvPr>
              <p:cNvSpPr>
                <a:spLocks noChangeArrowheads="1"/>
              </p:cNvSpPr>
              <p:nvPr/>
            </p:nvSpPr>
            <p:spPr bwMode="auto">
              <a:xfrm>
                <a:off x="8215284" y="682752"/>
                <a:ext cx="51291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b="1" i="1" dirty="0">
                    <a:solidFill>
                      <a:srgbClr val="000000"/>
                    </a:solidFill>
                    <a:latin typeface="Bookman Old Style" pitchFamily="18" charset="0"/>
                    <a:ea typeface="ＭＳ Ｐゴシック" pitchFamily="50" charset="-128"/>
                  </a:rPr>
                  <a:t>F</a:t>
                </a:r>
                <a:endParaRPr lang="en-US" altLang="ja-JP" b="1" baseline="-25000" dirty="0">
                  <a:solidFill>
                    <a:srgbClr val="000000"/>
                  </a:solidFill>
                  <a:latin typeface="Bookman Old Style" pitchFamily="18" charset="0"/>
                  <a:ea typeface="ＭＳ Ｐゴシック" pitchFamily="50" charset="-128"/>
                </a:endParaRPr>
              </a:p>
            </p:txBody>
          </p:sp>
          <p:sp>
            <p:nvSpPr>
              <p:cNvPr id="128" name="正方形/長方形 127">
                <a:extLst>
                  <a:ext uri="{FF2B5EF4-FFF2-40B4-BE49-F238E27FC236}">
                    <a16:creationId xmlns:a16="http://schemas.microsoft.com/office/drawing/2014/main" id="{0015447E-48AD-4FB1-A5CA-07768D191003}"/>
                  </a:ext>
                </a:extLst>
              </p:cNvPr>
              <p:cNvSpPr/>
              <p:nvPr/>
            </p:nvSpPr>
            <p:spPr>
              <a:xfrm>
                <a:off x="7017655" y="1274362"/>
                <a:ext cx="364202" cy="523220"/>
              </a:xfrm>
              <a:prstGeom prst="rect">
                <a:avLst/>
              </a:prstGeom>
            </p:spPr>
            <p:txBody>
              <a:bodyPr wrap="none">
                <a:spAutoFit/>
              </a:bodyPr>
              <a:lstStyle/>
              <a:p>
                <a:pPr lvl="0"/>
                <a:r>
                  <a:rPr lang="en-US" altLang="ja-JP" b="1" i="1" dirty="0">
                    <a:solidFill>
                      <a:srgbClr val="000000"/>
                    </a:solidFill>
                    <a:latin typeface="Bookman Old Style" pitchFamily="18" charset="0"/>
                    <a:ea typeface="ＭＳ Ｐゴシック" pitchFamily="50" charset="-128"/>
                  </a:rPr>
                  <a:t>r</a:t>
                </a:r>
                <a:endParaRPr lang="en-US" altLang="ja-JP" b="1" baseline="-25000" dirty="0">
                  <a:solidFill>
                    <a:srgbClr val="000000"/>
                  </a:solidFill>
                  <a:latin typeface="Bookman Old Style" pitchFamily="18" charset="0"/>
                  <a:ea typeface="ＭＳ Ｐゴシック" pitchFamily="50" charset="-128"/>
                </a:endParaRPr>
              </a:p>
            </p:txBody>
          </p:sp>
          <p:sp>
            <p:nvSpPr>
              <p:cNvPr id="129" name="Rectangle 70">
                <a:extLst>
                  <a:ext uri="{FF2B5EF4-FFF2-40B4-BE49-F238E27FC236}">
                    <a16:creationId xmlns:a16="http://schemas.microsoft.com/office/drawing/2014/main" id="{B167C564-6B95-4A4E-98E0-4FA7CAE45C6A}"/>
                  </a:ext>
                </a:extLst>
              </p:cNvPr>
              <p:cNvSpPr>
                <a:spLocks noChangeArrowheads="1"/>
              </p:cNvSpPr>
              <p:nvPr/>
            </p:nvSpPr>
            <p:spPr bwMode="auto">
              <a:xfrm>
                <a:off x="7362940" y="603557"/>
                <a:ext cx="7312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F</a:t>
                </a:r>
                <a:r>
                  <a:rPr lang="en-US" altLang="ja-JP" sz="2000" baseline="-25000" dirty="0">
                    <a:solidFill>
                      <a:srgbClr val="000000"/>
                    </a:solidFill>
                    <a:latin typeface="Bookman Old Style" pitchFamily="18" charset="0"/>
                    <a:ea typeface="ＭＳ Ｐゴシック" pitchFamily="50" charset="-128"/>
                  </a:rPr>
                  <a:t>⊥</a:t>
                </a:r>
              </a:p>
            </p:txBody>
          </p:sp>
          <p:sp>
            <p:nvSpPr>
              <p:cNvPr id="130" name="Rectangle 70">
                <a:extLst>
                  <a:ext uri="{FF2B5EF4-FFF2-40B4-BE49-F238E27FC236}">
                    <a16:creationId xmlns:a16="http://schemas.microsoft.com/office/drawing/2014/main" id="{29A10F92-5D41-47C7-A6B4-B5E74EF91F49}"/>
                  </a:ext>
                </a:extLst>
              </p:cNvPr>
              <p:cNvSpPr>
                <a:spLocks noChangeArrowheads="1"/>
              </p:cNvSpPr>
              <p:nvPr/>
            </p:nvSpPr>
            <p:spPr bwMode="auto">
              <a:xfrm>
                <a:off x="6802108" y="1920293"/>
                <a:ext cx="7312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r</a:t>
                </a:r>
                <a:r>
                  <a:rPr lang="en-US" altLang="ja-JP" sz="2000" baseline="-25000" dirty="0">
                    <a:solidFill>
                      <a:srgbClr val="000000"/>
                    </a:solidFill>
                    <a:latin typeface="Bookman Old Style" pitchFamily="18" charset="0"/>
                    <a:ea typeface="ＭＳ Ｐゴシック" pitchFamily="50" charset="-128"/>
                  </a:rPr>
                  <a:t>⊥</a:t>
                </a:r>
              </a:p>
            </p:txBody>
          </p:sp>
        </p:grpSp>
        <p:sp>
          <p:nvSpPr>
            <p:cNvPr id="100" name="Rectangle 14">
              <a:extLst>
                <a:ext uri="{FF2B5EF4-FFF2-40B4-BE49-F238E27FC236}">
                  <a16:creationId xmlns:a16="http://schemas.microsoft.com/office/drawing/2014/main" id="{D40326AC-CDF0-49B1-849B-A94A0E11C51E}"/>
                </a:ext>
              </a:extLst>
            </p:cNvPr>
            <p:cNvSpPr>
              <a:spLocks noChangeArrowheads="1"/>
            </p:cNvSpPr>
            <p:nvPr/>
          </p:nvSpPr>
          <p:spPr bwMode="auto">
            <a:xfrm>
              <a:off x="4783430" y="5619234"/>
              <a:ext cx="1738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b="1" i="1" dirty="0">
                  <a:solidFill>
                    <a:srgbClr val="000000"/>
                  </a:solidFill>
                  <a:latin typeface="Bookman Old Style" pitchFamily="18" charset="0"/>
                  <a:ea typeface="ＭＳ Ｐゴシック" pitchFamily="50" charset="-128"/>
                </a:rPr>
                <a:t>p</a:t>
              </a:r>
              <a:r>
                <a:rPr lang="ja-JP" altLang="en-US" dirty="0">
                  <a:solidFill>
                    <a:srgbClr val="000000"/>
                  </a:solidFill>
                  <a:ea typeface="ＭＳ Ｐゴシック" pitchFamily="50" charset="-128"/>
                </a:rPr>
                <a:t>：運動量</a:t>
              </a:r>
              <a:endParaRPr lang="en-US" altLang="ja-JP" dirty="0">
                <a:solidFill>
                  <a:srgbClr val="000000"/>
                </a:solidFill>
                <a:latin typeface="Symbol" pitchFamily="18" charset="2"/>
                <a:ea typeface="ＭＳ 明朝" charset="-128"/>
              </a:endParaRPr>
            </a:p>
          </p:txBody>
        </p:sp>
        <p:sp>
          <p:nvSpPr>
            <p:cNvPr id="101" name="Rectangle 14">
              <a:extLst>
                <a:ext uri="{FF2B5EF4-FFF2-40B4-BE49-F238E27FC236}">
                  <a16:creationId xmlns:a16="http://schemas.microsoft.com/office/drawing/2014/main" id="{70AD8F45-6A6D-44B6-904B-3210AC92F9CF}"/>
                </a:ext>
              </a:extLst>
            </p:cNvPr>
            <p:cNvSpPr>
              <a:spLocks noChangeArrowheads="1"/>
            </p:cNvSpPr>
            <p:nvPr/>
          </p:nvSpPr>
          <p:spPr bwMode="auto">
            <a:xfrm>
              <a:off x="5177130" y="4532050"/>
              <a:ext cx="10657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b="1" i="1" dirty="0">
                  <a:solidFill>
                    <a:srgbClr val="000000"/>
                  </a:solidFill>
                  <a:latin typeface="Bookman Old Style" pitchFamily="18" charset="0"/>
                  <a:ea typeface="ＭＳ Ｐゴシック" pitchFamily="50" charset="-128"/>
                </a:rPr>
                <a:t>F</a:t>
              </a:r>
              <a:r>
                <a:rPr lang="ja-JP" altLang="en-US" dirty="0">
                  <a:solidFill>
                    <a:srgbClr val="000000"/>
                  </a:solidFill>
                  <a:ea typeface="ＭＳ Ｐゴシック" pitchFamily="50" charset="-128"/>
                </a:rPr>
                <a:t>：力</a:t>
              </a:r>
              <a:endParaRPr lang="en-US" altLang="ja-JP" dirty="0">
                <a:solidFill>
                  <a:srgbClr val="000000"/>
                </a:solidFill>
                <a:latin typeface="Symbol" pitchFamily="18" charset="2"/>
                <a:ea typeface="ＭＳ 明朝" charset="-128"/>
              </a:endParaRPr>
            </a:p>
          </p:txBody>
        </p:sp>
        <p:sp>
          <p:nvSpPr>
            <p:cNvPr id="102" name="Rectangle 14">
              <a:extLst>
                <a:ext uri="{FF2B5EF4-FFF2-40B4-BE49-F238E27FC236}">
                  <a16:creationId xmlns:a16="http://schemas.microsoft.com/office/drawing/2014/main" id="{18539FED-2977-42AB-8E96-D98AA8B79FFE}"/>
                </a:ext>
              </a:extLst>
            </p:cNvPr>
            <p:cNvSpPr>
              <a:spLocks noChangeArrowheads="1"/>
            </p:cNvSpPr>
            <p:nvPr/>
          </p:nvSpPr>
          <p:spPr bwMode="auto">
            <a:xfrm>
              <a:off x="3665830" y="4532050"/>
              <a:ext cx="13959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solidFill>
                    <a:srgbClr val="000000"/>
                  </a:solidFill>
                  <a:ea typeface="ＭＳ Ｐゴシック" pitchFamily="50" charset="-128"/>
                </a:rPr>
                <a:t>O</a:t>
              </a:r>
              <a:r>
                <a:rPr lang="ja-JP" altLang="en-US" dirty="0">
                  <a:solidFill>
                    <a:srgbClr val="000000"/>
                  </a:solidFill>
                  <a:ea typeface="ＭＳ Ｐゴシック" pitchFamily="50" charset="-128"/>
                </a:rPr>
                <a:t>：支点</a:t>
              </a:r>
              <a:endParaRPr lang="en-US" altLang="ja-JP" dirty="0">
                <a:solidFill>
                  <a:srgbClr val="000000"/>
                </a:solidFill>
                <a:latin typeface="Symbol" pitchFamily="18" charset="2"/>
                <a:ea typeface="ＭＳ 明朝" charset="-128"/>
              </a:endParaRPr>
            </a:p>
          </p:txBody>
        </p:sp>
        <p:sp>
          <p:nvSpPr>
            <p:cNvPr id="103" name="Rectangle 75">
              <a:extLst>
                <a:ext uri="{FF2B5EF4-FFF2-40B4-BE49-F238E27FC236}">
                  <a16:creationId xmlns:a16="http://schemas.microsoft.com/office/drawing/2014/main" id="{F3CF4646-E4DA-46B4-8E4D-58C7F1502E90}"/>
                </a:ext>
              </a:extLst>
            </p:cNvPr>
            <p:cNvSpPr>
              <a:spLocks noChangeArrowheads="1"/>
            </p:cNvSpPr>
            <p:nvPr/>
          </p:nvSpPr>
          <p:spPr bwMode="auto">
            <a:xfrm>
              <a:off x="794106" y="5062402"/>
              <a:ext cx="603504" cy="45720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04" name="Rectangle 75">
              <a:extLst>
                <a:ext uri="{FF2B5EF4-FFF2-40B4-BE49-F238E27FC236}">
                  <a16:creationId xmlns:a16="http://schemas.microsoft.com/office/drawing/2014/main" id="{8AEAC500-0062-4930-8026-A28FF07542B4}"/>
                </a:ext>
              </a:extLst>
            </p:cNvPr>
            <p:cNvSpPr>
              <a:spLocks noChangeArrowheads="1"/>
            </p:cNvSpPr>
            <p:nvPr/>
          </p:nvSpPr>
          <p:spPr bwMode="auto">
            <a:xfrm>
              <a:off x="1732890" y="5062402"/>
              <a:ext cx="1152144" cy="45720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05" name="Rectangle 75">
              <a:extLst>
                <a:ext uri="{FF2B5EF4-FFF2-40B4-BE49-F238E27FC236}">
                  <a16:creationId xmlns:a16="http://schemas.microsoft.com/office/drawing/2014/main" id="{BC7A62D7-A577-4EE4-B6FA-4DCC4FA4C3D1}"/>
                </a:ext>
              </a:extLst>
            </p:cNvPr>
            <p:cNvSpPr>
              <a:spLocks noChangeArrowheads="1"/>
            </p:cNvSpPr>
            <p:nvPr/>
          </p:nvSpPr>
          <p:spPr bwMode="auto">
            <a:xfrm>
              <a:off x="3171546" y="5062402"/>
              <a:ext cx="701040" cy="45720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06" name="Rectangle 75">
              <a:extLst>
                <a:ext uri="{FF2B5EF4-FFF2-40B4-BE49-F238E27FC236}">
                  <a16:creationId xmlns:a16="http://schemas.microsoft.com/office/drawing/2014/main" id="{DF3C12DE-BB79-43F1-94F1-8E431962D648}"/>
                </a:ext>
              </a:extLst>
            </p:cNvPr>
            <p:cNvSpPr>
              <a:spLocks noChangeArrowheads="1"/>
            </p:cNvSpPr>
            <p:nvPr/>
          </p:nvSpPr>
          <p:spPr bwMode="auto">
            <a:xfrm>
              <a:off x="4159098" y="5062402"/>
              <a:ext cx="1834896" cy="554736"/>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07" name="Rectangle 75">
              <a:extLst>
                <a:ext uri="{FF2B5EF4-FFF2-40B4-BE49-F238E27FC236}">
                  <a16:creationId xmlns:a16="http://schemas.microsoft.com/office/drawing/2014/main" id="{4129B492-48C8-470E-A814-2C2D7FF383C8}"/>
                </a:ext>
              </a:extLst>
            </p:cNvPr>
            <p:cNvSpPr>
              <a:spLocks noChangeArrowheads="1"/>
            </p:cNvSpPr>
            <p:nvPr/>
          </p:nvSpPr>
          <p:spPr bwMode="auto">
            <a:xfrm>
              <a:off x="794106" y="6125243"/>
              <a:ext cx="603504" cy="45720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08" name="Rectangle 75">
              <a:extLst>
                <a:ext uri="{FF2B5EF4-FFF2-40B4-BE49-F238E27FC236}">
                  <a16:creationId xmlns:a16="http://schemas.microsoft.com/office/drawing/2014/main" id="{2992F653-C2A8-4612-A044-8B741A6FC97F}"/>
                </a:ext>
              </a:extLst>
            </p:cNvPr>
            <p:cNvSpPr>
              <a:spLocks noChangeArrowheads="1"/>
            </p:cNvSpPr>
            <p:nvPr/>
          </p:nvSpPr>
          <p:spPr bwMode="auto">
            <a:xfrm>
              <a:off x="1732890" y="6125243"/>
              <a:ext cx="1152144" cy="45720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09" name="Rectangle 75">
              <a:extLst>
                <a:ext uri="{FF2B5EF4-FFF2-40B4-BE49-F238E27FC236}">
                  <a16:creationId xmlns:a16="http://schemas.microsoft.com/office/drawing/2014/main" id="{27529A98-804E-44D9-9BB7-E86CA7F26A35}"/>
                </a:ext>
              </a:extLst>
            </p:cNvPr>
            <p:cNvSpPr>
              <a:spLocks noChangeArrowheads="1"/>
            </p:cNvSpPr>
            <p:nvPr/>
          </p:nvSpPr>
          <p:spPr bwMode="auto">
            <a:xfrm>
              <a:off x="3171546" y="6125243"/>
              <a:ext cx="701040" cy="45720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10" name="Rectangle 75">
              <a:extLst>
                <a:ext uri="{FF2B5EF4-FFF2-40B4-BE49-F238E27FC236}">
                  <a16:creationId xmlns:a16="http://schemas.microsoft.com/office/drawing/2014/main" id="{D2557461-2066-448B-B731-68CA90DBEC78}"/>
                </a:ext>
              </a:extLst>
            </p:cNvPr>
            <p:cNvSpPr>
              <a:spLocks noChangeArrowheads="1"/>
            </p:cNvSpPr>
            <p:nvPr/>
          </p:nvSpPr>
          <p:spPr bwMode="auto">
            <a:xfrm>
              <a:off x="4159098" y="6125243"/>
              <a:ext cx="1834896" cy="554736"/>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grpSp>
          <p:nvGrpSpPr>
            <p:cNvPr id="111" name="グループ化 110">
              <a:extLst>
                <a:ext uri="{FF2B5EF4-FFF2-40B4-BE49-F238E27FC236}">
                  <a16:creationId xmlns:a16="http://schemas.microsoft.com/office/drawing/2014/main" id="{D9D59934-3394-4E24-A6C3-3B6AFAF5A4A6}"/>
                </a:ext>
              </a:extLst>
            </p:cNvPr>
            <p:cNvGrpSpPr/>
            <p:nvPr/>
          </p:nvGrpSpPr>
          <p:grpSpPr>
            <a:xfrm>
              <a:off x="6423913" y="4368941"/>
              <a:ext cx="2720087" cy="2174180"/>
              <a:chOff x="6423913" y="0"/>
              <a:chExt cx="2720087" cy="2174180"/>
            </a:xfrm>
          </p:grpSpPr>
          <p:sp>
            <p:nvSpPr>
              <p:cNvPr id="115" name="Line 62">
                <a:extLst>
                  <a:ext uri="{FF2B5EF4-FFF2-40B4-BE49-F238E27FC236}">
                    <a16:creationId xmlns:a16="http://schemas.microsoft.com/office/drawing/2014/main" id="{91E4AB04-8329-468C-A150-93952FE2158A}"/>
                  </a:ext>
                </a:extLst>
              </p:cNvPr>
              <p:cNvSpPr>
                <a:spLocks noChangeShapeType="1"/>
              </p:cNvSpPr>
              <p:nvPr/>
            </p:nvSpPr>
            <p:spPr bwMode="auto">
              <a:xfrm>
                <a:off x="6423913" y="1903186"/>
                <a:ext cx="2218944" cy="0"/>
              </a:xfrm>
              <a:prstGeom prst="line">
                <a:avLst/>
              </a:prstGeom>
              <a:noFill/>
              <a:ln w="28575">
                <a:solidFill>
                  <a:schemeClr val="tx1"/>
                </a:solidFill>
                <a:round/>
                <a:headEnd type="none" w="med" len="med"/>
                <a:tailEnd type="arrow" w="med" len="med"/>
              </a:ln>
              <a:extLst>
                <a:ext uri="{909E8E84-426E-40DD-AFC4-6F175D3DCCD1}">
                  <a14:hiddenFill xmlns:a14="http://schemas.microsoft.com/office/drawing/2010/main">
                    <a:noFill/>
                  </a14:hiddenFill>
                </a:ext>
              </a:extLst>
            </p:spPr>
            <p:txBody>
              <a:bodyPr wrap="square" anchor="ctr">
                <a:spAutoFit/>
              </a:bodyPr>
              <a:lstStyle/>
              <a:p>
                <a:pPr algn="ctr"/>
                <a:endParaRPr lang="ja-JP" altLang="en-US" i="1">
                  <a:solidFill>
                    <a:srgbClr val="000000"/>
                  </a:solidFill>
                  <a:ea typeface="ＭＳ Ｐゴシック" pitchFamily="50" charset="-128"/>
                </a:endParaRPr>
              </a:p>
            </p:txBody>
          </p:sp>
          <p:sp>
            <p:nvSpPr>
              <p:cNvPr id="116" name="Line 62">
                <a:extLst>
                  <a:ext uri="{FF2B5EF4-FFF2-40B4-BE49-F238E27FC236}">
                    <a16:creationId xmlns:a16="http://schemas.microsoft.com/office/drawing/2014/main" id="{3ADF31A1-3775-42F4-91C1-5ECBB1CE0658}"/>
                  </a:ext>
                </a:extLst>
              </p:cNvPr>
              <p:cNvSpPr>
                <a:spLocks noChangeShapeType="1"/>
              </p:cNvSpPr>
              <p:nvPr/>
            </p:nvSpPr>
            <p:spPr bwMode="auto">
              <a:xfrm flipV="1">
                <a:off x="6655561" y="474505"/>
                <a:ext cx="0" cy="1688592"/>
              </a:xfrm>
              <a:prstGeom prst="line">
                <a:avLst/>
              </a:prstGeom>
              <a:noFill/>
              <a:ln w="28575">
                <a:solidFill>
                  <a:schemeClr val="tx1"/>
                </a:solidFill>
                <a:round/>
                <a:headEnd type="none" w="med" len="med"/>
                <a:tailEnd type="arrow" w="med" len="med"/>
              </a:ln>
              <a:extLst>
                <a:ext uri="{909E8E84-426E-40DD-AFC4-6F175D3DCCD1}">
                  <a14:hiddenFill xmlns:a14="http://schemas.microsoft.com/office/drawing/2010/main">
                    <a:noFill/>
                  </a14:hiddenFill>
                </a:ext>
              </a:extLst>
            </p:spPr>
            <p:txBody>
              <a:bodyPr wrap="none" anchor="ctr">
                <a:noAutofit/>
              </a:bodyPr>
              <a:lstStyle/>
              <a:p>
                <a:pPr algn="ctr"/>
                <a:endParaRPr lang="ja-JP" altLang="en-US" i="1">
                  <a:solidFill>
                    <a:srgbClr val="000000"/>
                  </a:solidFill>
                  <a:ea typeface="ＭＳ Ｐゴシック" pitchFamily="50" charset="-128"/>
                </a:endParaRPr>
              </a:p>
            </p:txBody>
          </p:sp>
          <p:sp>
            <p:nvSpPr>
              <p:cNvPr id="117" name="Rectangle 88">
                <a:extLst>
                  <a:ext uri="{FF2B5EF4-FFF2-40B4-BE49-F238E27FC236}">
                    <a16:creationId xmlns:a16="http://schemas.microsoft.com/office/drawing/2014/main" id="{7AC5C68C-7BA5-44B9-8AD1-4921C60A9516}"/>
                  </a:ext>
                </a:extLst>
              </p:cNvPr>
              <p:cNvSpPr>
                <a:spLocks noChangeArrowheads="1"/>
              </p:cNvSpPr>
              <p:nvPr/>
            </p:nvSpPr>
            <p:spPr bwMode="auto">
              <a:xfrm>
                <a:off x="8047556" y="1205811"/>
                <a:ext cx="108552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dirty="0">
                    <a:solidFill>
                      <a:srgbClr val="000000"/>
                    </a:solidFill>
                    <a:latin typeface="+mn-lt"/>
                    <a:ea typeface="ＭＳ Ｐゴシック" pitchFamily="50" charset="-128"/>
                  </a:rPr>
                  <a:t>(</a:t>
                </a:r>
                <a:r>
                  <a:rPr lang="en-US" altLang="ja-JP" i="1" dirty="0">
                    <a:solidFill>
                      <a:srgbClr val="000000"/>
                    </a:solidFill>
                    <a:latin typeface="Bookman Old Style" pitchFamily="18" charset="0"/>
                    <a:ea typeface="ＭＳ Ｐゴシック" pitchFamily="50" charset="-128"/>
                  </a:rPr>
                  <a:t>x</a:t>
                </a:r>
                <a:r>
                  <a:rPr lang="en-US" altLang="ja-JP" dirty="0">
                    <a:solidFill>
                      <a:srgbClr val="000000"/>
                    </a:solidFill>
                    <a:latin typeface="+mn-lt"/>
                    <a:ea typeface="ＭＳ Ｐゴシック" pitchFamily="50" charset="-128"/>
                  </a:rPr>
                  <a:t>, </a:t>
                </a:r>
                <a:r>
                  <a:rPr lang="en-US" altLang="ja-JP" i="1" dirty="0">
                    <a:solidFill>
                      <a:srgbClr val="000000"/>
                    </a:solidFill>
                    <a:latin typeface="Bookman Old Style" pitchFamily="18" charset="0"/>
                    <a:ea typeface="ＭＳ Ｐゴシック" pitchFamily="50" charset="-128"/>
                  </a:rPr>
                  <a:t>y</a:t>
                </a:r>
                <a:r>
                  <a:rPr lang="en-US" altLang="ja-JP" dirty="0">
                    <a:solidFill>
                      <a:srgbClr val="000000"/>
                    </a:solidFill>
                    <a:latin typeface="+mn-lt"/>
                    <a:ea typeface="ＭＳ Ｐゴシック" pitchFamily="50" charset="-128"/>
                  </a:rPr>
                  <a:t>)</a:t>
                </a:r>
                <a:endParaRPr lang="en-US" altLang="ja-JP" baseline="-25000" dirty="0">
                  <a:solidFill>
                    <a:srgbClr val="000000"/>
                  </a:solidFill>
                  <a:latin typeface="Bookman Old Style" pitchFamily="18" charset="0"/>
                  <a:ea typeface="ＭＳ Ｐゴシック" pitchFamily="50" charset="-128"/>
                </a:endParaRPr>
              </a:p>
            </p:txBody>
          </p:sp>
          <p:sp>
            <p:nvSpPr>
              <p:cNvPr id="118" name="Rectangle 88">
                <a:extLst>
                  <a:ext uri="{FF2B5EF4-FFF2-40B4-BE49-F238E27FC236}">
                    <a16:creationId xmlns:a16="http://schemas.microsoft.com/office/drawing/2014/main" id="{DCAE7ED9-0B7F-4D9F-8BDA-C552E5CAE115}"/>
                  </a:ext>
                </a:extLst>
              </p:cNvPr>
              <p:cNvSpPr>
                <a:spLocks noChangeArrowheads="1"/>
              </p:cNvSpPr>
              <p:nvPr/>
            </p:nvSpPr>
            <p:spPr bwMode="auto">
              <a:xfrm>
                <a:off x="7617875" y="0"/>
                <a:ext cx="15261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dirty="0">
                    <a:solidFill>
                      <a:srgbClr val="000000"/>
                    </a:solidFill>
                    <a:latin typeface="+mn-lt"/>
                    <a:ea typeface="ＭＳ Ｐゴシック" pitchFamily="50" charset="-128"/>
                  </a:rPr>
                  <a:t>(</a:t>
                </a:r>
                <a:r>
                  <a:rPr lang="en-US" altLang="ja-JP" i="1" dirty="0" err="1">
                    <a:solidFill>
                      <a:srgbClr val="000000"/>
                    </a:solidFill>
                    <a:latin typeface="Bookman Old Style" pitchFamily="18" charset="0"/>
                    <a:ea typeface="ＭＳ Ｐゴシック" pitchFamily="50" charset="-128"/>
                  </a:rPr>
                  <a:t>F</a:t>
                </a:r>
                <a:r>
                  <a:rPr lang="en-US" altLang="ja-JP" i="1" baseline="-25000" dirty="0" err="1">
                    <a:solidFill>
                      <a:srgbClr val="000000"/>
                    </a:solidFill>
                    <a:latin typeface="Bookman Old Style" pitchFamily="18" charset="0"/>
                    <a:ea typeface="ＭＳ Ｐゴシック" pitchFamily="50" charset="-128"/>
                  </a:rPr>
                  <a:t>x</a:t>
                </a:r>
                <a:r>
                  <a:rPr lang="en-US" altLang="ja-JP" i="1" baseline="-25000" dirty="0">
                    <a:solidFill>
                      <a:srgbClr val="000000"/>
                    </a:solidFill>
                    <a:latin typeface="Bookman Old Style" pitchFamily="18" charset="0"/>
                    <a:ea typeface="ＭＳ Ｐゴシック" pitchFamily="50" charset="-128"/>
                  </a:rPr>
                  <a:t> </a:t>
                </a:r>
                <a:r>
                  <a:rPr lang="en-US" altLang="ja-JP" dirty="0">
                    <a:solidFill>
                      <a:srgbClr val="000000"/>
                    </a:solidFill>
                    <a:latin typeface="+mn-lt"/>
                    <a:ea typeface="ＭＳ Ｐゴシック" pitchFamily="50" charset="-128"/>
                  </a:rPr>
                  <a:t>, </a:t>
                </a:r>
                <a:r>
                  <a:rPr lang="en-US" altLang="ja-JP" i="1" dirty="0" err="1">
                    <a:solidFill>
                      <a:srgbClr val="000000"/>
                    </a:solidFill>
                    <a:latin typeface="Bookman Old Style" pitchFamily="18" charset="0"/>
                    <a:ea typeface="ＭＳ Ｐゴシック" pitchFamily="50" charset="-128"/>
                  </a:rPr>
                  <a:t>F</a:t>
                </a:r>
                <a:r>
                  <a:rPr lang="en-US" altLang="ja-JP" i="1" baseline="-25000" dirty="0" err="1">
                    <a:solidFill>
                      <a:srgbClr val="000000"/>
                    </a:solidFill>
                    <a:latin typeface="Bookman Old Style" pitchFamily="18" charset="0"/>
                    <a:ea typeface="ＭＳ Ｐゴシック" pitchFamily="50" charset="-128"/>
                  </a:rPr>
                  <a:t>y</a:t>
                </a:r>
                <a:r>
                  <a:rPr lang="en-US" altLang="ja-JP" dirty="0">
                    <a:solidFill>
                      <a:srgbClr val="000000"/>
                    </a:solidFill>
                    <a:latin typeface="+mn-lt"/>
                    <a:ea typeface="ＭＳ Ｐゴシック" pitchFamily="50" charset="-128"/>
                  </a:rPr>
                  <a:t>)</a:t>
                </a:r>
                <a:endParaRPr lang="en-US" altLang="ja-JP" baseline="-25000" dirty="0">
                  <a:solidFill>
                    <a:srgbClr val="000000"/>
                  </a:solidFill>
                  <a:latin typeface="Bookman Old Style" pitchFamily="18" charset="0"/>
                  <a:ea typeface="ＭＳ Ｐゴシック" pitchFamily="50" charset="-128"/>
                </a:endParaRPr>
              </a:p>
            </p:txBody>
          </p:sp>
          <p:sp>
            <p:nvSpPr>
              <p:cNvPr id="119" name="Rectangle 88">
                <a:extLst>
                  <a:ext uri="{FF2B5EF4-FFF2-40B4-BE49-F238E27FC236}">
                    <a16:creationId xmlns:a16="http://schemas.microsoft.com/office/drawing/2014/main" id="{DAE03284-7C28-4AC8-96AC-1210031AC8DB}"/>
                  </a:ext>
                </a:extLst>
              </p:cNvPr>
              <p:cNvSpPr>
                <a:spLocks noChangeArrowheads="1"/>
              </p:cNvSpPr>
              <p:nvPr/>
            </p:nvSpPr>
            <p:spPr bwMode="auto">
              <a:xfrm>
                <a:off x="8586868" y="1650960"/>
                <a:ext cx="4378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x</a:t>
                </a:r>
                <a:endParaRPr lang="en-US" altLang="ja-JP" baseline="-25000" dirty="0">
                  <a:solidFill>
                    <a:srgbClr val="000000"/>
                  </a:solidFill>
                  <a:latin typeface="Bookman Old Style" pitchFamily="18" charset="0"/>
                  <a:ea typeface="ＭＳ Ｐゴシック" pitchFamily="50" charset="-128"/>
                </a:endParaRPr>
              </a:p>
            </p:txBody>
          </p:sp>
          <p:sp>
            <p:nvSpPr>
              <p:cNvPr id="120" name="Rectangle 88">
                <a:extLst>
                  <a:ext uri="{FF2B5EF4-FFF2-40B4-BE49-F238E27FC236}">
                    <a16:creationId xmlns:a16="http://schemas.microsoft.com/office/drawing/2014/main" id="{718A6761-9F07-40D5-ABC0-4FB8D421FA94}"/>
                  </a:ext>
                </a:extLst>
              </p:cNvPr>
              <p:cNvSpPr>
                <a:spLocks noChangeArrowheads="1"/>
              </p:cNvSpPr>
              <p:nvPr/>
            </p:nvSpPr>
            <p:spPr bwMode="auto">
              <a:xfrm>
                <a:off x="6601606" y="0"/>
                <a:ext cx="4378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ea typeface="ＭＳ Ｐゴシック" pitchFamily="50" charset="-128"/>
                  </a:rPr>
                  <a:t>y</a:t>
                </a:r>
                <a:endParaRPr lang="en-US" altLang="ja-JP" baseline="-25000" dirty="0">
                  <a:solidFill>
                    <a:srgbClr val="000000"/>
                  </a:solidFill>
                  <a:latin typeface="Bookman Old Style" pitchFamily="18" charset="0"/>
                  <a:ea typeface="ＭＳ Ｐゴシック" pitchFamily="50" charset="-128"/>
                </a:endParaRPr>
              </a:p>
            </p:txBody>
          </p:sp>
        </p:grpSp>
        <p:sp>
          <p:nvSpPr>
            <p:cNvPr id="112" name="正方形/長方形 111">
              <a:extLst>
                <a:ext uri="{FF2B5EF4-FFF2-40B4-BE49-F238E27FC236}">
                  <a16:creationId xmlns:a16="http://schemas.microsoft.com/office/drawing/2014/main" id="{146F8F96-E9D6-4A28-97F8-FC790C8B2D53}"/>
                </a:ext>
              </a:extLst>
            </p:cNvPr>
            <p:cNvSpPr/>
            <p:nvPr/>
          </p:nvSpPr>
          <p:spPr>
            <a:xfrm>
              <a:off x="6293277" y="6208124"/>
              <a:ext cx="407484" cy="461665"/>
            </a:xfrm>
            <a:prstGeom prst="rect">
              <a:avLst/>
            </a:prstGeom>
          </p:spPr>
          <p:txBody>
            <a:bodyPr wrap="none">
              <a:spAutoFit/>
            </a:bodyPr>
            <a:lstStyle/>
            <a:p>
              <a:r>
                <a:rPr lang="en-US" altLang="ja-JP" sz="2400" dirty="0">
                  <a:solidFill>
                    <a:srgbClr val="000000"/>
                  </a:solidFill>
                  <a:ea typeface="ＭＳ Ｐゴシック" pitchFamily="50" charset="-128"/>
                </a:rPr>
                <a:t>O</a:t>
              </a:r>
              <a:endParaRPr lang="ja-JP" altLang="en-US" sz="2400" dirty="0"/>
            </a:p>
          </p:txBody>
        </p:sp>
        <p:sp>
          <p:nvSpPr>
            <p:cNvPr id="113" name="Rectangle 12">
              <a:extLst>
                <a:ext uri="{FF2B5EF4-FFF2-40B4-BE49-F238E27FC236}">
                  <a16:creationId xmlns:a16="http://schemas.microsoft.com/office/drawing/2014/main" id="{5C8B77A8-D1B9-437A-9801-3538612CAA42}"/>
                </a:ext>
              </a:extLst>
            </p:cNvPr>
            <p:cNvSpPr txBox="1">
              <a:spLocks noChangeArrowheads="1"/>
            </p:cNvSpPr>
            <p:nvPr/>
          </p:nvSpPr>
          <p:spPr bwMode="auto">
            <a:xfrm>
              <a:off x="-20695" y="3986331"/>
              <a:ext cx="9153772"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ja-JP" altLang="en-US" sz="2800" kern="0" dirty="0">
                  <a:solidFill>
                    <a:schemeClr val="accent2"/>
                  </a:solidFill>
                </a:rPr>
                <a:t>前回までのまとめ</a:t>
              </a:r>
              <a:r>
                <a:rPr lang="ja-JP" altLang="en-US" sz="2800" kern="0" dirty="0">
                  <a:solidFill>
                    <a:schemeClr val="tx1"/>
                  </a:solidFill>
                </a:rPr>
                <a:t>　文字の定義は前対応ページのとおり</a:t>
              </a:r>
              <a:endParaRPr lang="en-US" altLang="ja-JP" sz="2800" kern="0" dirty="0">
                <a:solidFill>
                  <a:schemeClr val="tx1"/>
                </a:solidFill>
              </a:endParaRPr>
            </a:p>
          </p:txBody>
        </p:sp>
        <p:sp>
          <p:nvSpPr>
            <p:cNvPr id="114" name="Rectangle 12">
              <a:extLst>
                <a:ext uri="{FF2B5EF4-FFF2-40B4-BE49-F238E27FC236}">
                  <a16:creationId xmlns:a16="http://schemas.microsoft.com/office/drawing/2014/main" id="{2280D19C-F01C-4828-9B0A-93D2EC68FA09}"/>
                </a:ext>
              </a:extLst>
            </p:cNvPr>
            <p:cNvSpPr txBox="1">
              <a:spLocks noChangeArrowheads="1"/>
            </p:cNvSpPr>
            <p:nvPr/>
          </p:nvSpPr>
          <p:spPr bwMode="auto">
            <a:xfrm>
              <a:off x="19914" y="4532050"/>
              <a:ext cx="4659313"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eaLnBrk="1" hangingPunct="1"/>
              <a:r>
                <a:rPr lang="ja-JP" altLang="en-US" sz="2800" kern="0">
                  <a:solidFill>
                    <a:schemeClr val="tx1"/>
                  </a:solidFill>
                </a:rPr>
                <a:t>トルク</a:t>
              </a:r>
              <a:r>
                <a:rPr lang="en-US" altLang="ja-JP" sz="2800" kern="0">
                  <a:solidFill>
                    <a:schemeClr val="tx1"/>
                  </a:solidFill>
                </a:rPr>
                <a:t>(</a:t>
              </a:r>
              <a:r>
                <a:rPr lang="ja-JP" altLang="en-US" sz="2800" kern="0">
                  <a:solidFill>
                    <a:schemeClr val="tx1"/>
                  </a:solidFill>
                </a:rPr>
                <a:t>力のモーメント</a:t>
              </a:r>
              <a:r>
                <a:rPr lang="en-US" altLang="ja-JP" sz="2800" kern="0">
                  <a:solidFill>
                    <a:schemeClr val="tx1"/>
                  </a:solidFill>
                </a:rPr>
                <a:t>) </a:t>
              </a:r>
              <a:endParaRPr lang="en-US" altLang="ja-JP" sz="2800" kern="0" dirty="0">
                <a:solidFill>
                  <a:schemeClr val="tx1"/>
                </a:solidFill>
              </a:endParaRPr>
            </a:p>
          </p:txBody>
        </p:sp>
      </p:grpSp>
      <p:graphicFrame>
        <p:nvGraphicFramePr>
          <p:cNvPr id="237" name="Object 108">
            <a:extLst>
              <a:ext uri="{FF2B5EF4-FFF2-40B4-BE49-F238E27FC236}">
                <a16:creationId xmlns:a16="http://schemas.microsoft.com/office/drawing/2014/main" id="{8D5D5741-1748-44A2-9056-57794C2E8253}"/>
              </a:ext>
            </a:extLst>
          </p:cNvPr>
          <p:cNvGraphicFramePr>
            <a:graphicFrameLocks noChangeAspect="1"/>
          </p:cNvGraphicFramePr>
          <p:nvPr/>
        </p:nvGraphicFramePr>
        <p:xfrm>
          <a:off x="2147021" y="2374524"/>
          <a:ext cx="762000" cy="554038"/>
        </p:xfrm>
        <a:graphic>
          <a:graphicData uri="http://schemas.openxmlformats.org/presentationml/2006/ole">
            <mc:AlternateContent xmlns:mc="http://schemas.openxmlformats.org/markup-compatibility/2006">
              <mc:Choice xmlns:v="urn:schemas-microsoft-com:vml" Requires="v">
                <p:oleObj spid="_x0000_s192807" name="Equation" r:id="rId13" imgW="279360" imgH="203040" progId="Equation.DSMT4">
                  <p:embed/>
                </p:oleObj>
              </mc:Choice>
              <mc:Fallback>
                <p:oleObj name="Equation" r:id="rId13" imgW="279360" imgH="203040" progId="Equation.DSMT4">
                  <p:embed/>
                  <p:pic>
                    <p:nvPicPr>
                      <p:cNvPr id="237" name="Object 108">
                        <a:extLst>
                          <a:ext uri="{FF2B5EF4-FFF2-40B4-BE49-F238E27FC236}">
                            <a16:creationId xmlns:a16="http://schemas.microsoft.com/office/drawing/2014/main" id="{8D5D5741-1748-44A2-9056-57794C2E8253}"/>
                          </a:ext>
                        </a:extLst>
                      </p:cNvPr>
                      <p:cNvPicPr>
                        <a:picLocks noChangeAspect="1" noChangeArrowheads="1"/>
                      </p:cNvPicPr>
                      <p:nvPr/>
                    </p:nvPicPr>
                    <p:blipFill>
                      <a:blip r:embed="rId14"/>
                      <a:srcRect/>
                      <a:stretch>
                        <a:fillRect/>
                      </a:stretch>
                    </p:blipFill>
                    <p:spPr bwMode="auto">
                      <a:xfrm>
                        <a:off x="2147021" y="2374524"/>
                        <a:ext cx="7620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38" name="Object 108">
            <a:extLst>
              <a:ext uri="{FF2B5EF4-FFF2-40B4-BE49-F238E27FC236}">
                <a16:creationId xmlns:a16="http://schemas.microsoft.com/office/drawing/2014/main" id="{FA526C48-31F0-4F42-8CFE-EEAF4C8BDCCD}"/>
              </a:ext>
            </a:extLst>
          </p:cNvPr>
          <p:cNvGraphicFramePr>
            <a:graphicFrameLocks noChangeAspect="1"/>
          </p:cNvGraphicFramePr>
          <p:nvPr/>
        </p:nvGraphicFramePr>
        <p:xfrm>
          <a:off x="2808592" y="2377137"/>
          <a:ext cx="415925" cy="485775"/>
        </p:xfrm>
        <a:graphic>
          <a:graphicData uri="http://schemas.openxmlformats.org/presentationml/2006/ole">
            <mc:AlternateContent xmlns:mc="http://schemas.openxmlformats.org/markup-compatibility/2006">
              <mc:Choice xmlns:v="urn:schemas-microsoft-com:vml" Requires="v">
                <p:oleObj spid="_x0000_s192808" name="Equation" r:id="rId15" imgW="152280" imgH="177480" progId="Equation.DSMT4">
                  <p:embed/>
                </p:oleObj>
              </mc:Choice>
              <mc:Fallback>
                <p:oleObj name="Equation" r:id="rId15" imgW="152280" imgH="177480" progId="Equation.DSMT4">
                  <p:embed/>
                  <p:pic>
                    <p:nvPicPr>
                      <p:cNvPr id="238" name="Object 108">
                        <a:extLst>
                          <a:ext uri="{FF2B5EF4-FFF2-40B4-BE49-F238E27FC236}">
                            <a16:creationId xmlns:a16="http://schemas.microsoft.com/office/drawing/2014/main" id="{FA526C48-31F0-4F42-8CFE-EEAF4C8BDCCD}"/>
                          </a:ext>
                        </a:extLst>
                      </p:cNvPr>
                      <p:cNvPicPr>
                        <a:picLocks noChangeAspect="1" noChangeArrowheads="1"/>
                      </p:cNvPicPr>
                      <p:nvPr/>
                    </p:nvPicPr>
                    <p:blipFill>
                      <a:blip r:embed="rId16"/>
                      <a:srcRect/>
                      <a:stretch>
                        <a:fillRect/>
                      </a:stretch>
                    </p:blipFill>
                    <p:spPr bwMode="auto">
                      <a:xfrm>
                        <a:off x="2808592" y="2377137"/>
                        <a:ext cx="415925"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39" name="Object 108">
            <a:extLst>
              <a:ext uri="{FF2B5EF4-FFF2-40B4-BE49-F238E27FC236}">
                <a16:creationId xmlns:a16="http://schemas.microsoft.com/office/drawing/2014/main" id="{B062B300-13CC-4351-BB34-964F4F907591}"/>
              </a:ext>
            </a:extLst>
          </p:cNvPr>
          <p:cNvGraphicFramePr>
            <a:graphicFrameLocks noChangeAspect="1"/>
          </p:cNvGraphicFramePr>
          <p:nvPr/>
        </p:nvGraphicFramePr>
        <p:xfrm>
          <a:off x="3138793" y="2359170"/>
          <a:ext cx="623887" cy="485775"/>
        </p:xfrm>
        <a:graphic>
          <a:graphicData uri="http://schemas.openxmlformats.org/presentationml/2006/ole">
            <mc:AlternateContent xmlns:mc="http://schemas.openxmlformats.org/markup-compatibility/2006">
              <mc:Choice xmlns:v="urn:schemas-microsoft-com:vml" Requires="v">
                <p:oleObj spid="_x0000_s192809" name="Equation" r:id="rId17" imgW="228600" imgH="177480" progId="Equation.DSMT4">
                  <p:embed/>
                </p:oleObj>
              </mc:Choice>
              <mc:Fallback>
                <p:oleObj name="Equation" r:id="rId17" imgW="228600" imgH="177480" progId="Equation.DSMT4">
                  <p:embed/>
                  <p:pic>
                    <p:nvPicPr>
                      <p:cNvPr id="239" name="Object 108">
                        <a:extLst>
                          <a:ext uri="{FF2B5EF4-FFF2-40B4-BE49-F238E27FC236}">
                            <a16:creationId xmlns:a16="http://schemas.microsoft.com/office/drawing/2014/main" id="{B062B300-13CC-4351-BB34-964F4F907591}"/>
                          </a:ext>
                        </a:extLst>
                      </p:cNvPr>
                      <p:cNvPicPr>
                        <a:picLocks noChangeAspect="1" noChangeArrowheads="1"/>
                      </p:cNvPicPr>
                      <p:nvPr/>
                    </p:nvPicPr>
                    <p:blipFill>
                      <a:blip r:embed="rId18"/>
                      <a:srcRect/>
                      <a:stretch>
                        <a:fillRect/>
                      </a:stretch>
                    </p:blipFill>
                    <p:spPr bwMode="auto">
                      <a:xfrm>
                        <a:off x="3138793" y="2359170"/>
                        <a:ext cx="623887"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0" name="Object 108">
            <a:extLst>
              <a:ext uri="{FF2B5EF4-FFF2-40B4-BE49-F238E27FC236}">
                <a16:creationId xmlns:a16="http://schemas.microsoft.com/office/drawing/2014/main" id="{5AFBC6FA-AC83-4F69-8768-02C1132B48BA}"/>
              </a:ext>
            </a:extLst>
          </p:cNvPr>
          <p:cNvGraphicFramePr>
            <a:graphicFrameLocks noChangeAspect="1"/>
          </p:cNvGraphicFramePr>
          <p:nvPr/>
        </p:nvGraphicFramePr>
        <p:xfrm>
          <a:off x="1870379" y="2546205"/>
          <a:ext cx="346075" cy="277812"/>
        </p:xfrm>
        <a:graphic>
          <a:graphicData uri="http://schemas.openxmlformats.org/presentationml/2006/ole">
            <mc:AlternateContent xmlns:mc="http://schemas.openxmlformats.org/markup-compatibility/2006">
              <mc:Choice xmlns:v="urn:schemas-microsoft-com:vml" Requires="v">
                <p:oleObj spid="_x0000_s192810" name="Equation" r:id="rId19" imgW="126720" imgH="101520" progId="Equation.DSMT4">
                  <p:embed/>
                </p:oleObj>
              </mc:Choice>
              <mc:Fallback>
                <p:oleObj name="Equation" r:id="rId19" imgW="126720" imgH="101520" progId="Equation.DSMT4">
                  <p:embed/>
                  <p:pic>
                    <p:nvPicPr>
                      <p:cNvPr id="240" name="Object 108">
                        <a:extLst>
                          <a:ext uri="{FF2B5EF4-FFF2-40B4-BE49-F238E27FC236}">
                            <a16:creationId xmlns:a16="http://schemas.microsoft.com/office/drawing/2014/main" id="{5AFBC6FA-AC83-4F69-8768-02C1132B48BA}"/>
                          </a:ext>
                        </a:extLst>
                      </p:cNvPr>
                      <p:cNvPicPr>
                        <a:picLocks noChangeAspect="1" noChangeArrowheads="1"/>
                      </p:cNvPicPr>
                      <p:nvPr/>
                    </p:nvPicPr>
                    <p:blipFill>
                      <a:blip r:embed="rId20"/>
                      <a:srcRect/>
                      <a:stretch>
                        <a:fillRect/>
                      </a:stretch>
                    </p:blipFill>
                    <p:spPr bwMode="auto">
                      <a:xfrm>
                        <a:off x="1870379" y="2546205"/>
                        <a:ext cx="3460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1" name="Object 108">
            <a:extLst>
              <a:ext uri="{FF2B5EF4-FFF2-40B4-BE49-F238E27FC236}">
                <a16:creationId xmlns:a16="http://schemas.microsoft.com/office/drawing/2014/main" id="{4F32188B-3600-428E-AA3D-9E5A2695AF11}"/>
              </a:ext>
            </a:extLst>
          </p:cNvPr>
          <p:cNvGraphicFramePr>
            <a:graphicFrameLocks noChangeAspect="1"/>
          </p:cNvGraphicFramePr>
          <p:nvPr/>
        </p:nvGraphicFramePr>
        <p:xfrm>
          <a:off x="3634812" y="2370237"/>
          <a:ext cx="346075" cy="485775"/>
        </p:xfrm>
        <a:graphic>
          <a:graphicData uri="http://schemas.openxmlformats.org/presentationml/2006/ole">
            <mc:AlternateContent xmlns:mc="http://schemas.openxmlformats.org/markup-compatibility/2006">
              <mc:Choice xmlns:v="urn:schemas-microsoft-com:vml" Requires="v">
                <p:oleObj spid="_x0000_s192811" name="Equation" r:id="rId21" imgW="126720" imgH="177480" progId="Equation.DSMT4">
                  <p:embed/>
                </p:oleObj>
              </mc:Choice>
              <mc:Fallback>
                <p:oleObj name="Equation" r:id="rId21" imgW="126720" imgH="177480" progId="Equation.DSMT4">
                  <p:embed/>
                  <p:pic>
                    <p:nvPicPr>
                      <p:cNvPr id="241" name="Object 108">
                        <a:extLst>
                          <a:ext uri="{FF2B5EF4-FFF2-40B4-BE49-F238E27FC236}">
                            <a16:creationId xmlns:a16="http://schemas.microsoft.com/office/drawing/2014/main" id="{4F32188B-3600-428E-AA3D-9E5A2695AF11}"/>
                          </a:ext>
                        </a:extLst>
                      </p:cNvPr>
                      <p:cNvPicPr>
                        <a:picLocks noChangeAspect="1" noChangeArrowheads="1"/>
                      </p:cNvPicPr>
                      <p:nvPr/>
                    </p:nvPicPr>
                    <p:blipFill>
                      <a:blip r:embed="rId22"/>
                      <a:srcRect/>
                      <a:stretch>
                        <a:fillRect/>
                      </a:stretch>
                    </p:blipFill>
                    <p:spPr bwMode="auto">
                      <a:xfrm>
                        <a:off x="3634812" y="2370237"/>
                        <a:ext cx="346075"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42" name="Rectangle 101">
            <a:extLst>
              <a:ext uri="{FF2B5EF4-FFF2-40B4-BE49-F238E27FC236}">
                <a16:creationId xmlns:a16="http://schemas.microsoft.com/office/drawing/2014/main" id="{B57F7F8B-419D-414A-BE27-4D2181B30120}"/>
              </a:ext>
            </a:extLst>
          </p:cNvPr>
          <p:cNvSpPr>
            <a:spLocks noChangeArrowheads="1"/>
          </p:cNvSpPr>
          <p:nvPr/>
        </p:nvSpPr>
        <p:spPr bwMode="auto">
          <a:xfrm>
            <a:off x="1751805" y="2291467"/>
            <a:ext cx="2449513" cy="72072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245" name="Rectangle 101">
            <a:extLst>
              <a:ext uri="{FF2B5EF4-FFF2-40B4-BE49-F238E27FC236}">
                <a16:creationId xmlns:a16="http://schemas.microsoft.com/office/drawing/2014/main" id="{2D267DB4-DFE6-41C5-8EFE-07EB5A9DD4CF}"/>
              </a:ext>
            </a:extLst>
          </p:cNvPr>
          <p:cNvSpPr>
            <a:spLocks noChangeArrowheads="1"/>
          </p:cNvSpPr>
          <p:nvPr/>
        </p:nvSpPr>
        <p:spPr bwMode="auto">
          <a:xfrm>
            <a:off x="775912" y="2283093"/>
            <a:ext cx="659217" cy="72072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graphicFrame>
        <p:nvGraphicFramePr>
          <p:cNvPr id="246" name="Object 61">
            <a:extLst>
              <a:ext uri="{FF2B5EF4-FFF2-40B4-BE49-F238E27FC236}">
                <a16:creationId xmlns:a16="http://schemas.microsoft.com/office/drawing/2014/main" id="{A4B94645-19CE-4F9F-94C7-0F9D366B7179}"/>
              </a:ext>
            </a:extLst>
          </p:cNvPr>
          <p:cNvGraphicFramePr>
            <a:graphicFrameLocks noChangeAspect="1"/>
          </p:cNvGraphicFramePr>
          <p:nvPr/>
        </p:nvGraphicFramePr>
        <p:xfrm>
          <a:off x="1415980" y="2518860"/>
          <a:ext cx="346075" cy="311150"/>
        </p:xfrm>
        <a:graphic>
          <a:graphicData uri="http://schemas.openxmlformats.org/presentationml/2006/ole">
            <mc:AlternateContent xmlns:mc="http://schemas.openxmlformats.org/markup-compatibility/2006">
              <mc:Choice xmlns:v="urn:schemas-microsoft-com:vml" Requires="v">
                <p:oleObj spid="_x0000_s192812" name="Equation" r:id="rId23" imgW="126720" imgH="114120" progId="Equation.DSMT4">
                  <p:embed/>
                </p:oleObj>
              </mc:Choice>
              <mc:Fallback>
                <p:oleObj name="Equation" r:id="rId23" imgW="126720" imgH="114120" progId="Equation.DSMT4">
                  <p:embed/>
                  <p:pic>
                    <p:nvPicPr>
                      <p:cNvPr id="246" name="Object 61">
                        <a:extLst>
                          <a:ext uri="{FF2B5EF4-FFF2-40B4-BE49-F238E27FC236}">
                            <a16:creationId xmlns:a16="http://schemas.microsoft.com/office/drawing/2014/main" id="{A4B94645-19CE-4F9F-94C7-0F9D366B7179}"/>
                          </a:ext>
                        </a:extLst>
                      </p:cNvPr>
                      <p:cNvPicPr>
                        <a:picLocks noChangeAspect="1" noChangeArrowheads="1"/>
                      </p:cNvPicPr>
                      <p:nvPr/>
                    </p:nvPicPr>
                    <p:blipFill>
                      <a:blip r:embed="rId24"/>
                      <a:srcRect/>
                      <a:stretch>
                        <a:fillRect/>
                      </a:stretch>
                    </p:blipFill>
                    <p:spPr bwMode="auto">
                      <a:xfrm>
                        <a:off x="1415980" y="2518860"/>
                        <a:ext cx="346075"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7" name="Object 61">
            <a:extLst>
              <a:ext uri="{FF2B5EF4-FFF2-40B4-BE49-F238E27FC236}">
                <a16:creationId xmlns:a16="http://schemas.microsoft.com/office/drawing/2014/main" id="{287B2852-7D66-4C70-A08D-A91936783CEB}"/>
              </a:ext>
            </a:extLst>
          </p:cNvPr>
          <p:cNvGraphicFramePr>
            <a:graphicFrameLocks noChangeAspect="1"/>
          </p:cNvGraphicFramePr>
          <p:nvPr/>
        </p:nvGraphicFramePr>
        <p:xfrm>
          <a:off x="807367" y="2343986"/>
          <a:ext cx="554038" cy="554037"/>
        </p:xfrm>
        <a:graphic>
          <a:graphicData uri="http://schemas.openxmlformats.org/presentationml/2006/ole">
            <mc:AlternateContent xmlns:mc="http://schemas.openxmlformats.org/markup-compatibility/2006">
              <mc:Choice xmlns:v="urn:schemas-microsoft-com:vml" Requires="v">
                <p:oleObj spid="_x0000_s192813" name="Equation" r:id="rId25" imgW="203040" imgH="203040" progId="Equation.DSMT4">
                  <p:embed/>
                </p:oleObj>
              </mc:Choice>
              <mc:Fallback>
                <p:oleObj name="Equation" r:id="rId25" imgW="203040" imgH="203040" progId="Equation.DSMT4">
                  <p:embed/>
                  <p:pic>
                    <p:nvPicPr>
                      <p:cNvPr id="247" name="Object 61">
                        <a:extLst>
                          <a:ext uri="{FF2B5EF4-FFF2-40B4-BE49-F238E27FC236}">
                            <a16:creationId xmlns:a16="http://schemas.microsoft.com/office/drawing/2014/main" id="{287B2852-7D66-4C70-A08D-A91936783CEB}"/>
                          </a:ext>
                        </a:extLst>
                      </p:cNvPr>
                      <p:cNvPicPr>
                        <a:picLocks noChangeAspect="1" noChangeArrowheads="1"/>
                      </p:cNvPicPr>
                      <p:nvPr/>
                    </p:nvPicPr>
                    <p:blipFill>
                      <a:blip r:embed="rId26"/>
                      <a:srcRect/>
                      <a:stretch>
                        <a:fillRect/>
                      </a:stretch>
                    </p:blipFill>
                    <p:spPr bwMode="auto">
                      <a:xfrm>
                        <a:off x="807367" y="2343986"/>
                        <a:ext cx="554038"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49" name="AutoShape 3">
            <a:extLst>
              <a:ext uri="{FF2B5EF4-FFF2-40B4-BE49-F238E27FC236}">
                <a16:creationId xmlns:a16="http://schemas.microsoft.com/office/drawing/2014/main" id="{688D28A7-D53C-4CFC-9A57-BA7A47786324}"/>
              </a:ext>
            </a:extLst>
          </p:cNvPr>
          <p:cNvSpPr>
            <a:spLocks noChangeArrowheads="1"/>
          </p:cNvSpPr>
          <p:nvPr/>
        </p:nvSpPr>
        <p:spPr bwMode="auto">
          <a:xfrm>
            <a:off x="8118744" y="2509838"/>
            <a:ext cx="674214" cy="454024"/>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250" name="Line 6">
            <a:extLst>
              <a:ext uri="{FF2B5EF4-FFF2-40B4-BE49-F238E27FC236}">
                <a16:creationId xmlns:a16="http://schemas.microsoft.com/office/drawing/2014/main" id="{871E67CB-8529-45F9-AC46-A5419273E678}"/>
              </a:ext>
            </a:extLst>
          </p:cNvPr>
          <p:cNvSpPr>
            <a:spLocks noChangeShapeType="1"/>
          </p:cNvSpPr>
          <p:nvPr/>
        </p:nvSpPr>
        <p:spPr bwMode="auto">
          <a:xfrm flipH="1" flipV="1">
            <a:off x="2867674" y="2819401"/>
            <a:ext cx="5287016" cy="90861"/>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51" name="Line 9">
            <a:extLst>
              <a:ext uri="{FF2B5EF4-FFF2-40B4-BE49-F238E27FC236}">
                <a16:creationId xmlns:a16="http://schemas.microsoft.com/office/drawing/2014/main" id="{BC1AB540-C201-4EB5-9C48-94491299471B}"/>
              </a:ext>
            </a:extLst>
          </p:cNvPr>
          <p:cNvSpPr>
            <a:spLocks noChangeShapeType="1"/>
          </p:cNvSpPr>
          <p:nvPr/>
        </p:nvSpPr>
        <p:spPr bwMode="auto">
          <a:xfrm flipV="1">
            <a:off x="2908028" y="3068903"/>
            <a:ext cx="4838447" cy="1860871"/>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52" name="AutoShape 10">
            <a:extLst>
              <a:ext uri="{FF2B5EF4-FFF2-40B4-BE49-F238E27FC236}">
                <a16:creationId xmlns:a16="http://schemas.microsoft.com/office/drawing/2014/main" id="{AD604D99-E275-4018-96FC-F7AAF3FCB407}"/>
              </a:ext>
            </a:extLst>
          </p:cNvPr>
          <p:cNvSpPr>
            <a:spLocks noChangeArrowheads="1"/>
          </p:cNvSpPr>
          <p:nvPr/>
        </p:nvSpPr>
        <p:spPr bwMode="auto">
          <a:xfrm>
            <a:off x="1661479" y="4914045"/>
            <a:ext cx="1279115" cy="515053"/>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253" name="AutoShape 45">
            <a:extLst>
              <a:ext uri="{FF2B5EF4-FFF2-40B4-BE49-F238E27FC236}">
                <a16:creationId xmlns:a16="http://schemas.microsoft.com/office/drawing/2014/main" id="{8368FEE6-7DFD-4531-B4D2-CF7AA134AC65}"/>
              </a:ext>
            </a:extLst>
          </p:cNvPr>
          <p:cNvSpPr>
            <a:spLocks noChangeArrowheads="1"/>
          </p:cNvSpPr>
          <p:nvPr/>
        </p:nvSpPr>
        <p:spPr bwMode="auto">
          <a:xfrm>
            <a:off x="7877969" y="1749609"/>
            <a:ext cx="404019" cy="46780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254" name="Line 48">
            <a:extLst>
              <a:ext uri="{FF2B5EF4-FFF2-40B4-BE49-F238E27FC236}">
                <a16:creationId xmlns:a16="http://schemas.microsoft.com/office/drawing/2014/main" id="{C6938850-5261-4395-99AC-6C6EAD9A7558}"/>
              </a:ext>
            </a:extLst>
          </p:cNvPr>
          <p:cNvSpPr>
            <a:spLocks noChangeShapeType="1"/>
          </p:cNvSpPr>
          <p:nvPr/>
        </p:nvSpPr>
        <p:spPr bwMode="auto">
          <a:xfrm flipH="1">
            <a:off x="3116313" y="2020911"/>
            <a:ext cx="4758084" cy="418885"/>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55" name="AutoShape 57">
            <a:extLst>
              <a:ext uri="{FF2B5EF4-FFF2-40B4-BE49-F238E27FC236}">
                <a16:creationId xmlns:a16="http://schemas.microsoft.com/office/drawing/2014/main" id="{01EA737E-405A-454C-B496-98E3085551F1}"/>
              </a:ext>
            </a:extLst>
          </p:cNvPr>
          <p:cNvSpPr>
            <a:spLocks noChangeArrowheads="1"/>
          </p:cNvSpPr>
          <p:nvPr/>
        </p:nvSpPr>
        <p:spPr bwMode="auto">
          <a:xfrm>
            <a:off x="7594556" y="2115688"/>
            <a:ext cx="442912"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256" name="Line 60">
            <a:extLst>
              <a:ext uri="{FF2B5EF4-FFF2-40B4-BE49-F238E27FC236}">
                <a16:creationId xmlns:a16="http://schemas.microsoft.com/office/drawing/2014/main" id="{E3DD815A-04EC-4DB4-82A8-15E9D17D400E}"/>
              </a:ext>
            </a:extLst>
          </p:cNvPr>
          <p:cNvSpPr>
            <a:spLocks noChangeShapeType="1"/>
          </p:cNvSpPr>
          <p:nvPr/>
        </p:nvSpPr>
        <p:spPr bwMode="auto">
          <a:xfrm flipH="1">
            <a:off x="3966399" y="2428425"/>
            <a:ext cx="3623670" cy="158750"/>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31" name="Line 9">
            <a:extLst>
              <a:ext uri="{FF2B5EF4-FFF2-40B4-BE49-F238E27FC236}">
                <a16:creationId xmlns:a16="http://schemas.microsoft.com/office/drawing/2014/main" id="{6D498A4C-98A4-4E0F-948B-A4408DDCC157}"/>
              </a:ext>
            </a:extLst>
          </p:cNvPr>
          <p:cNvSpPr>
            <a:spLocks noChangeShapeType="1"/>
          </p:cNvSpPr>
          <p:nvPr/>
        </p:nvSpPr>
        <p:spPr bwMode="auto">
          <a:xfrm flipH="1">
            <a:off x="2147020" y="3393842"/>
            <a:ext cx="2482961" cy="1154794"/>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Tree>
    <p:extLst>
      <p:ext uri="{BB962C8B-B14F-4D97-AF65-F5344CB8AC3E}">
        <p14:creationId xmlns:p14="http://schemas.microsoft.com/office/powerpoint/2010/main" val="3988095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0"/>
                                        </p:tgtEl>
                                        <p:attrNameLst>
                                          <p:attrName>style.visibility</p:attrName>
                                        </p:attrNameLst>
                                      </p:cBhvr>
                                      <p:to>
                                        <p:strVal val="visible"/>
                                      </p:to>
                                    </p:set>
                                    <p:anim calcmode="lin" valueType="num">
                                      <p:cBhvr additive="base">
                                        <p:cTn id="7" dur="500" fill="hold"/>
                                        <p:tgtEl>
                                          <p:spTgt spid="80"/>
                                        </p:tgtEl>
                                        <p:attrNameLst>
                                          <p:attrName>ppt_x</p:attrName>
                                        </p:attrNameLst>
                                      </p:cBhvr>
                                      <p:tavLst>
                                        <p:tav tm="0">
                                          <p:val>
                                            <p:strVal val="0-#ppt_w/2"/>
                                          </p:val>
                                        </p:tav>
                                        <p:tav tm="100000">
                                          <p:val>
                                            <p:strVal val="#ppt_x"/>
                                          </p:val>
                                        </p:tav>
                                      </p:tavLst>
                                    </p:anim>
                                    <p:anim calcmode="lin" valueType="num">
                                      <p:cBhvr additive="base">
                                        <p:cTn id="8" dur="500" fill="hold"/>
                                        <p:tgtEl>
                                          <p:spTgt spid="8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2" fill="hold" grpId="0" nodeType="clickEffect">
                                  <p:stCondLst>
                                    <p:cond delay="0"/>
                                  </p:stCondLst>
                                  <p:childTnLst>
                                    <p:set>
                                      <p:cBhvr>
                                        <p:cTn id="12" dur="1" fill="hold">
                                          <p:stCondLst>
                                            <p:cond delay="0"/>
                                          </p:stCondLst>
                                        </p:cTn>
                                        <p:tgtEl>
                                          <p:spTgt spid="131"/>
                                        </p:tgtEl>
                                        <p:attrNameLst>
                                          <p:attrName>style.visibility</p:attrName>
                                        </p:attrNameLst>
                                      </p:cBhvr>
                                      <p:to>
                                        <p:strVal val="visible"/>
                                      </p:to>
                                    </p:set>
                                    <p:animEffect transition="in" filter="wipe(right)">
                                      <p:cBhvr>
                                        <p:cTn id="13" dur="500"/>
                                        <p:tgtEl>
                                          <p:spTgt spid="131"/>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252"/>
                                        </p:tgtEl>
                                        <p:attrNameLst>
                                          <p:attrName>style.visibility</p:attrName>
                                        </p:attrNameLst>
                                      </p:cBhvr>
                                      <p:to>
                                        <p:strVal val="visible"/>
                                      </p:to>
                                    </p:set>
                                  </p:childTnLst>
                                </p:cTn>
                              </p:par>
                              <p:par>
                                <p:cTn id="18" presetID="35" presetClass="emph" presetSubtype="0" repeatCount="10000" fill="hold" grpId="1" nodeType="withEffect">
                                  <p:stCondLst>
                                    <p:cond delay="0"/>
                                  </p:stCondLst>
                                  <p:childTnLst>
                                    <p:anim calcmode="discrete" valueType="str">
                                      <p:cBhvr>
                                        <p:cTn id="19" dur="500" fill="hold"/>
                                        <p:tgtEl>
                                          <p:spTgt spid="252"/>
                                        </p:tgtEl>
                                        <p:attrNameLst>
                                          <p:attrName>style.visibility</p:attrName>
                                        </p:attrNameLst>
                                      </p:cBhvr>
                                      <p:tavLst>
                                        <p:tav tm="0">
                                          <p:val>
                                            <p:strVal val="hidden"/>
                                          </p:val>
                                        </p:tav>
                                        <p:tav tm="50000">
                                          <p:val>
                                            <p:strVal val="visible"/>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251"/>
                                        </p:tgtEl>
                                        <p:attrNameLst>
                                          <p:attrName>style.visibility</p:attrName>
                                        </p:attrNameLst>
                                      </p:cBhvr>
                                      <p:to>
                                        <p:strVal val="visible"/>
                                      </p:to>
                                    </p:set>
                                    <p:animEffect transition="in" filter="wipe(left)">
                                      <p:cBhvr>
                                        <p:cTn id="24" dur="500"/>
                                        <p:tgtEl>
                                          <p:spTgt spid="251"/>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49"/>
                                        </p:tgtEl>
                                        <p:attrNameLst>
                                          <p:attrName>style.visibility</p:attrName>
                                        </p:attrNameLst>
                                      </p:cBhvr>
                                      <p:to>
                                        <p:strVal val="visible"/>
                                      </p:to>
                                    </p:set>
                                  </p:childTnLst>
                                </p:cTn>
                              </p:par>
                              <p:par>
                                <p:cTn id="29" presetID="35" presetClass="emph" presetSubtype="0" repeatCount="10000" fill="hold" grpId="1" nodeType="withEffect">
                                  <p:stCondLst>
                                    <p:cond delay="0"/>
                                  </p:stCondLst>
                                  <p:childTnLst>
                                    <p:anim calcmode="discrete" valueType="str">
                                      <p:cBhvr>
                                        <p:cTn id="30" dur="500" fill="hold"/>
                                        <p:tgtEl>
                                          <p:spTgt spid="249"/>
                                        </p:tgtEl>
                                        <p:attrNameLst>
                                          <p:attrName>style.visibility</p:attrName>
                                        </p:attrNameLst>
                                      </p:cBhvr>
                                      <p:tavLst>
                                        <p:tav tm="0">
                                          <p:val>
                                            <p:strVal val="hidden"/>
                                          </p:val>
                                        </p:tav>
                                        <p:tav tm="50000">
                                          <p:val>
                                            <p:strVal val="visible"/>
                                          </p:val>
                                        </p:tav>
                                      </p:tavLst>
                                    </p:anim>
                                  </p:childTnLst>
                                </p:cTn>
                              </p:par>
                              <p:par>
                                <p:cTn id="31" presetID="1" presetClass="entr" presetSubtype="0" fill="hold" grpId="0" nodeType="withEffect">
                                  <p:stCondLst>
                                    <p:cond delay="0"/>
                                  </p:stCondLst>
                                  <p:childTnLst>
                                    <p:set>
                                      <p:cBhvr>
                                        <p:cTn id="32" dur="1" fill="hold">
                                          <p:stCondLst>
                                            <p:cond delay="0"/>
                                          </p:stCondLst>
                                        </p:cTn>
                                        <p:tgtEl>
                                          <p:spTgt spid="253"/>
                                        </p:tgtEl>
                                        <p:attrNameLst>
                                          <p:attrName>style.visibility</p:attrName>
                                        </p:attrNameLst>
                                      </p:cBhvr>
                                      <p:to>
                                        <p:strVal val="visible"/>
                                      </p:to>
                                    </p:set>
                                  </p:childTnLst>
                                </p:cTn>
                              </p:par>
                              <p:par>
                                <p:cTn id="33" presetID="35" presetClass="emph" presetSubtype="0" repeatCount="10000" fill="hold" grpId="1" nodeType="withEffect">
                                  <p:stCondLst>
                                    <p:cond delay="0"/>
                                  </p:stCondLst>
                                  <p:childTnLst>
                                    <p:anim calcmode="discrete" valueType="str">
                                      <p:cBhvr>
                                        <p:cTn id="34" dur="500" fill="hold"/>
                                        <p:tgtEl>
                                          <p:spTgt spid="253"/>
                                        </p:tgtEl>
                                        <p:attrNameLst>
                                          <p:attrName>style.visibility</p:attrName>
                                        </p:attrNameLst>
                                      </p:cBhvr>
                                      <p:tavLst>
                                        <p:tav tm="0">
                                          <p:val>
                                            <p:strVal val="hidden"/>
                                          </p:val>
                                        </p:tav>
                                        <p:tav tm="50000">
                                          <p:val>
                                            <p:strVal val="visible"/>
                                          </p:val>
                                        </p:tav>
                                      </p:tavLst>
                                    </p:anim>
                                  </p:childTnLst>
                                </p:cTn>
                              </p:par>
                              <p:par>
                                <p:cTn id="35" presetID="1" presetClass="entr" presetSubtype="0" fill="hold" grpId="0" nodeType="withEffect">
                                  <p:stCondLst>
                                    <p:cond delay="0"/>
                                  </p:stCondLst>
                                  <p:childTnLst>
                                    <p:set>
                                      <p:cBhvr>
                                        <p:cTn id="36" dur="1" fill="hold">
                                          <p:stCondLst>
                                            <p:cond delay="0"/>
                                          </p:stCondLst>
                                        </p:cTn>
                                        <p:tgtEl>
                                          <p:spTgt spid="255"/>
                                        </p:tgtEl>
                                        <p:attrNameLst>
                                          <p:attrName>style.visibility</p:attrName>
                                        </p:attrNameLst>
                                      </p:cBhvr>
                                      <p:to>
                                        <p:strVal val="visible"/>
                                      </p:to>
                                    </p:set>
                                  </p:childTnLst>
                                </p:cTn>
                              </p:par>
                              <p:par>
                                <p:cTn id="37" presetID="35" presetClass="emph" presetSubtype="0" repeatCount="10000" fill="hold" grpId="1" nodeType="withEffect">
                                  <p:stCondLst>
                                    <p:cond delay="0"/>
                                  </p:stCondLst>
                                  <p:childTnLst>
                                    <p:anim calcmode="discrete" valueType="str">
                                      <p:cBhvr>
                                        <p:cTn id="38" dur="500" fill="hold"/>
                                        <p:tgtEl>
                                          <p:spTgt spid="255"/>
                                        </p:tgtEl>
                                        <p:attrNameLst>
                                          <p:attrName>style.visibility</p:attrName>
                                        </p:attrNameLst>
                                      </p:cBhvr>
                                      <p:tavLst>
                                        <p:tav tm="0">
                                          <p:val>
                                            <p:strVal val="hidden"/>
                                          </p:val>
                                        </p:tav>
                                        <p:tav tm="50000">
                                          <p:val>
                                            <p:strVal val="visible"/>
                                          </p:val>
                                        </p:tav>
                                      </p:tavLst>
                                    </p:anim>
                                  </p:childTnLst>
                                </p:cTn>
                              </p:par>
                            </p:childTnLst>
                          </p:cTn>
                        </p:par>
                      </p:childTnLst>
                    </p:cTn>
                  </p:par>
                  <p:par>
                    <p:cTn id="39" fill="hold">
                      <p:stCondLst>
                        <p:cond delay="indefinite"/>
                      </p:stCondLst>
                      <p:childTnLst>
                        <p:par>
                          <p:cTn id="40" fill="hold">
                            <p:stCondLst>
                              <p:cond delay="0"/>
                            </p:stCondLst>
                            <p:childTnLst>
                              <p:par>
                                <p:cTn id="41" presetID="22" presetClass="entr" presetSubtype="2" fill="hold" grpId="0" nodeType="clickEffect">
                                  <p:stCondLst>
                                    <p:cond delay="0"/>
                                  </p:stCondLst>
                                  <p:childTnLst>
                                    <p:set>
                                      <p:cBhvr>
                                        <p:cTn id="42" dur="1" fill="hold">
                                          <p:stCondLst>
                                            <p:cond delay="0"/>
                                          </p:stCondLst>
                                        </p:cTn>
                                        <p:tgtEl>
                                          <p:spTgt spid="250"/>
                                        </p:tgtEl>
                                        <p:attrNameLst>
                                          <p:attrName>style.visibility</p:attrName>
                                        </p:attrNameLst>
                                      </p:cBhvr>
                                      <p:to>
                                        <p:strVal val="visible"/>
                                      </p:to>
                                    </p:set>
                                    <p:animEffect transition="in" filter="wipe(right)">
                                      <p:cBhvr>
                                        <p:cTn id="43" dur="500"/>
                                        <p:tgtEl>
                                          <p:spTgt spid="250"/>
                                        </p:tgtEl>
                                      </p:cBhvr>
                                    </p:animEffect>
                                  </p:childTnLst>
                                </p:cTn>
                              </p:par>
                              <p:par>
                                <p:cTn id="44" presetID="1" presetClass="entr" presetSubtype="0" fill="hold" nodeType="withEffect">
                                  <p:stCondLst>
                                    <p:cond delay="0"/>
                                  </p:stCondLst>
                                  <p:childTnLst>
                                    <p:set>
                                      <p:cBhvr>
                                        <p:cTn id="45" dur="1" fill="hold">
                                          <p:stCondLst>
                                            <p:cond delay="0"/>
                                          </p:stCondLst>
                                        </p:cTn>
                                        <p:tgtEl>
                                          <p:spTgt spid="237"/>
                                        </p:tgtEl>
                                        <p:attrNameLst>
                                          <p:attrName>style.visibility</p:attrName>
                                        </p:attrNameLst>
                                      </p:cBhvr>
                                      <p:to>
                                        <p:strVal val="visible"/>
                                      </p:to>
                                    </p:set>
                                  </p:childTnLst>
                                </p:cTn>
                              </p:par>
                              <p:par>
                                <p:cTn id="46" presetID="64" presetClass="path" presetSubtype="0" fill="remove" nodeType="withEffect">
                                  <p:stCondLst>
                                    <p:cond delay="0"/>
                                  </p:stCondLst>
                                  <p:childTnLst>
                                    <p:animMotion origin="layout" path="M 1.11111E-6 -4.07407E-6 L 0.65417 0.0132 " pathEditMode="relative" rAng="0" ptsTypes="AA">
                                      <p:cBhvr>
                                        <p:cTn id="47" dur="500" spd="-100000" fill="hold"/>
                                        <p:tgtEl>
                                          <p:spTgt spid="237"/>
                                        </p:tgtEl>
                                        <p:attrNameLst>
                                          <p:attrName>ppt_x</p:attrName>
                                          <p:attrName>ppt_y</p:attrName>
                                        </p:attrNameLst>
                                      </p:cBhvr>
                                      <p:rCtr x="32708" y="648"/>
                                    </p:animMotion>
                                  </p:childTnLst>
                                </p:cTn>
                              </p:par>
                            </p:childTnLst>
                          </p:cTn>
                        </p:par>
                      </p:childTnLst>
                    </p:cTn>
                  </p:par>
                  <p:par>
                    <p:cTn id="48" fill="hold">
                      <p:stCondLst>
                        <p:cond delay="indefinite"/>
                      </p:stCondLst>
                      <p:childTnLst>
                        <p:par>
                          <p:cTn id="49" fill="hold">
                            <p:stCondLst>
                              <p:cond delay="0"/>
                            </p:stCondLst>
                            <p:childTnLst>
                              <p:par>
                                <p:cTn id="50" presetID="22" presetClass="entr" presetSubtype="2" fill="hold" grpId="0" nodeType="clickEffect">
                                  <p:stCondLst>
                                    <p:cond delay="0"/>
                                  </p:stCondLst>
                                  <p:childTnLst>
                                    <p:set>
                                      <p:cBhvr>
                                        <p:cTn id="51" dur="1" fill="hold">
                                          <p:stCondLst>
                                            <p:cond delay="0"/>
                                          </p:stCondLst>
                                        </p:cTn>
                                        <p:tgtEl>
                                          <p:spTgt spid="254"/>
                                        </p:tgtEl>
                                        <p:attrNameLst>
                                          <p:attrName>style.visibility</p:attrName>
                                        </p:attrNameLst>
                                      </p:cBhvr>
                                      <p:to>
                                        <p:strVal val="visible"/>
                                      </p:to>
                                    </p:set>
                                    <p:animEffect transition="in" filter="wipe(right)">
                                      <p:cBhvr>
                                        <p:cTn id="52" dur="500"/>
                                        <p:tgtEl>
                                          <p:spTgt spid="254"/>
                                        </p:tgtEl>
                                      </p:cBhvr>
                                    </p:animEffect>
                                  </p:childTnLst>
                                </p:cTn>
                              </p:par>
                              <p:par>
                                <p:cTn id="53" presetID="1" presetClass="entr" presetSubtype="0" fill="hold" nodeType="withEffect">
                                  <p:stCondLst>
                                    <p:cond delay="0"/>
                                  </p:stCondLst>
                                  <p:childTnLst>
                                    <p:set>
                                      <p:cBhvr>
                                        <p:cTn id="54" dur="1" fill="hold">
                                          <p:stCondLst>
                                            <p:cond delay="0"/>
                                          </p:stCondLst>
                                        </p:cTn>
                                        <p:tgtEl>
                                          <p:spTgt spid="238"/>
                                        </p:tgtEl>
                                        <p:attrNameLst>
                                          <p:attrName>style.visibility</p:attrName>
                                        </p:attrNameLst>
                                      </p:cBhvr>
                                      <p:to>
                                        <p:strVal val="visible"/>
                                      </p:to>
                                    </p:set>
                                  </p:childTnLst>
                                </p:cTn>
                              </p:par>
                              <p:par>
                                <p:cTn id="55" presetID="64" presetClass="path" presetSubtype="0" fill="remove" nodeType="withEffect">
                                  <p:stCondLst>
                                    <p:cond delay="0"/>
                                  </p:stCondLst>
                                  <p:childTnLst>
                                    <p:animMotion origin="layout" path="M -1.11111E-6 -4.44444E-6 L 0.55677 -0.08958 " pathEditMode="relative" rAng="0" ptsTypes="AA">
                                      <p:cBhvr>
                                        <p:cTn id="56" dur="500" spd="-100000" fill="hold"/>
                                        <p:tgtEl>
                                          <p:spTgt spid="238"/>
                                        </p:tgtEl>
                                        <p:attrNameLst>
                                          <p:attrName>ppt_x</p:attrName>
                                          <p:attrName>ppt_y</p:attrName>
                                        </p:attrNameLst>
                                      </p:cBhvr>
                                      <p:rCtr x="27830" y="-4491"/>
                                    </p:animMotion>
                                  </p:childTnLst>
                                </p:cTn>
                              </p:par>
                            </p:childTnLst>
                          </p:cTn>
                        </p:par>
                      </p:childTnLst>
                    </p:cTn>
                  </p:par>
                  <p:par>
                    <p:cTn id="57" fill="hold">
                      <p:stCondLst>
                        <p:cond delay="indefinite"/>
                      </p:stCondLst>
                      <p:childTnLst>
                        <p:par>
                          <p:cTn id="58" fill="hold">
                            <p:stCondLst>
                              <p:cond delay="0"/>
                            </p:stCondLst>
                            <p:childTnLst>
                              <p:par>
                                <p:cTn id="59" presetID="22" presetClass="entr" presetSubtype="2" fill="hold" grpId="0" nodeType="clickEffect">
                                  <p:stCondLst>
                                    <p:cond delay="0"/>
                                  </p:stCondLst>
                                  <p:childTnLst>
                                    <p:set>
                                      <p:cBhvr>
                                        <p:cTn id="60" dur="1" fill="hold">
                                          <p:stCondLst>
                                            <p:cond delay="0"/>
                                          </p:stCondLst>
                                        </p:cTn>
                                        <p:tgtEl>
                                          <p:spTgt spid="256"/>
                                        </p:tgtEl>
                                        <p:attrNameLst>
                                          <p:attrName>style.visibility</p:attrName>
                                        </p:attrNameLst>
                                      </p:cBhvr>
                                      <p:to>
                                        <p:strVal val="visible"/>
                                      </p:to>
                                    </p:set>
                                    <p:animEffect transition="in" filter="wipe(right)">
                                      <p:cBhvr>
                                        <p:cTn id="61" dur="500"/>
                                        <p:tgtEl>
                                          <p:spTgt spid="256"/>
                                        </p:tgtEl>
                                      </p:cBhvr>
                                    </p:animEffect>
                                  </p:childTnLst>
                                </p:cTn>
                              </p:par>
                              <p:par>
                                <p:cTn id="62" presetID="1" presetClass="entr" presetSubtype="0" fill="hold" nodeType="withEffect">
                                  <p:stCondLst>
                                    <p:cond delay="0"/>
                                  </p:stCondLst>
                                  <p:childTnLst>
                                    <p:set>
                                      <p:cBhvr>
                                        <p:cTn id="63" dur="1" fill="hold">
                                          <p:stCondLst>
                                            <p:cond delay="0"/>
                                          </p:stCondLst>
                                        </p:cTn>
                                        <p:tgtEl>
                                          <p:spTgt spid="241"/>
                                        </p:tgtEl>
                                        <p:attrNameLst>
                                          <p:attrName>style.visibility</p:attrName>
                                        </p:attrNameLst>
                                      </p:cBhvr>
                                      <p:to>
                                        <p:strVal val="visible"/>
                                      </p:to>
                                    </p:set>
                                  </p:childTnLst>
                                </p:cTn>
                              </p:par>
                              <p:par>
                                <p:cTn id="64" presetID="64" presetClass="path" presetSubtype="0" fill="remove" nodeType="withEffect">
                                  <p:stCondLst>
                                    <p:cond delay="0"/>
                                  </p:stCondLst>
                                  <p:childTnLst>
                                    <p:animMotion origin="layout" path="M -3.05556E-6 1.48148E-6 L 0.43073 -0.03681 " pathEditMode="relative" rAng="0" ptsTypes="AA">
                                      <p:cBhvr>
                                        <p:cTn id="65" dur="500" spd="-100000" fill="hold"/>
                                        <p:tgtEl>
                                          <p:spTgt spid="241"/>
                                        </p:tgtEl>
                                        <p:attrNameLst>
                                          <p:attrName>ppt_x</p:attrName>
                                          <p:attrName>ppt_y</p:attrName>
                                        </p:attrNameLst>
                                      </p:cBhvr>
                                      <p:rCtr x="21528" y="-1852"/>
                                    </p:animMotion>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nodeType="clickEffect">
                                  <p:stCondLst>
                                    <p:cond delay="0"/>
                                  </p:stCondLst>
                                  <p:childTnLst>
                                    <p:set>
                                      <p:cBhvr>
                                        <p:cTn id="69" dur="1" fill="hold">
                                          <p:stCondLst>
                                            <p:cond delay="0"/>
                                          </p:stCondLst>
                                        </p:cTn>
                                        <p:tgtEl>
                                          <p:spTgt spid="239"/>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nodeType="clickEffect">
                                  <p:stCondLst>
                                    <p:cond delay="0"/>
                                  </p:stCondLst>
                                  <p:childTnLst>
                                    <p:set>
                                      <p:cBhvr>
                                        <p:cTn id="73" dur="1" fill="hold">
                                          <p:stCondLst>
                                            <p:cond delay="0"/>
                                          </p:stCondLst>
                                        </p:cTn>
                                        <p:tgtEl>
                                          <p:spTgt spid="240"/>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1" presetClass="exit" presetSubtype="0" fill="hold" grpId="2" nodeType="clickEffect">
                                  <p:stCondLst>
                                    <p:cond delay="0"/>
                                  </p:stCondLst>
                                  <p:childTnLst>
                                    <p:set>
                                      <p:cBhvr>
                                        <p:cTn id="77" dur="1" fill="hold">
                                          <p:stCondLst>
                                            <p:cond delay="0"/>
                                          </p:stCondLst>
                                        </p:cTn>
                                        <p:tgtEl>
                                          <p:spTgt spid="252"/>
                                        </p:tgtEl>
                                        <p:attrNameLst>
                                          <p:attrName>style.visibility</p:attrName>
                                        </p:attrNameLst>
                                      </p:cBhvr>
                                      <p:to>
                                        <p:strVal val="hidden"/>
                                      </p:to>
                                    </p:set>
                                  </p:childTnLst>
                                </p:cTn>
                              </p:par>
                              <p:par>
                                <p:cTn id="78" presetID="1" presetClass="exit" presetSubtype="0" fill="hold" grpId="1" nodeType="withEffect">
                                  <p:stCondLst>
                                    <p:cond delay="0"/>
                                  </p:stCondLst>
                                  <p:childTnLst>
                                    <p:set>
                                      <p:cBhvr>
                                        <p:cTn id="79" dur="1" fill="hold">
                                          <p:stCondLst>
                                            <p:cond delay="0"/>
                                          </p:stCondLst>
                                        </p:cTn>
                                        <p:tgtEl>
                                          <p:spTgt spid="131"/>
                                        </p:tgtEl>
                                        <p:attrNameLst>
                                          <p:attrName>style.visibility</p:attrName>
                                        </p:attrNameLst>
                                      </p:cBhvr>
                                      <p:to>
                                        <p:strVal val="hidden"/>
                                      </p:to>
                                    </p:set>
                                  </p:childTnLst>
                                </p:cTn>
                              </p:par>
                              <p:par>
                                <p:cTn id="80" presetID="1" presetClass="exit" presetSubtype="0" fill="hold" grpId="1" nodeType="withEffect">
                                  <p:stCondLst>
                                    <p:cond delay="0"/>
                                  </p:stCondLst>
                                  <p:childTnLst>
                                    <p:set>
                                      <p:cBhvr>
                                        <p:cTn id="81" dur="1" fill="hold">
                                          <p:stCondLst>
                                            <p:cond delay="0"/>
                                          </p:stCondLst>
                                        </p:cTn>
                                        <p:tgtEl>
                                          <p:spTgt spid="251"/>
                                        </p:tgtEl>
                                        <p:attrNameLst>
                                          <p:attrName>style.visibility</p:attrName>
                                        </p:attrNameLst>
                                      </p:cBhvr>
                                      <p:to>
                                        <p:strVal val="hidden"/>
                                      </p:to>
                                    </p:set>
                                  </p:childTnLst>
                                </p:cTn>
                              </p:par>
                              <p:par>
                                <p:cTn id="82" presetID="1" presetClass="exit" presetSubtype="0" fill="hold" grpId="2" nodeType="withEffect">
                                  <p:stCondLst>
                                    <p:cond delay="0"/>
                                  </p:stCondLst>
                                  <p:childTnLst>
                                    <p:set>
                                      <p:cBhvr>
                                        <p:cTn id="83" dur="1" fill="hold">
                                          <p:stCondLst>
                                            <p:cond delay="0"/>
                                          </p:stCondLst>
                                        </p:cTn>
                                        <p:tgtEl>
                                          <p:spTgt spid="249"/>
                                        </p:tgtEl>
                                        <p:attrNameLst>
                                          <p:attrName>style.visibility</p:attrName>
                                        </p:attrNameLst>
                                      </p:cBhvr>
                                      <p:to>
                                        <p:strVal val="hidden"/>
                                      </p:to>
                                    </p:set>
                                  </p:childTnLst>
                                </p:cTn>
                              </p:par>
                              <p:par>
                                <p:cTn id="84" presetID="1" presetClass="exit" presetSubtype="0" fill="hold" grpId="1" nodeType="withEffect">
                                  <p:stCondLst>
                                    <p:cond delay="0"/>
                                  </p:stCondLst>
                                  <p:childTnLst>
                                    <p:set>
                                      <p:cBhvr>
                                        <p:cTn id="85" dur="1" fill="hold">
                                          <p:stCondLst>
                                            <p:cond delay="0"/>
                                          </p:stCondLst>
                                        </p:cTn>
                                        <p:tgtEl>
                                          <p:spTgt spid="250"/>
                                        </p:tgtEl>
                                        <p:attrNameLst>
                                          <p:attrName>style.visibility</p:attrName>
                                        </p:attrNameLst>
                                      </p:cBhvr>
                                      <p:to>
                                        <p:strVal val="hidden"/>
                                      </p:to>
                                    </p:set>
                                  </p:childTnLst>
                                </p:cTn>
                              </p:par>
                              <p:par>
                                <p:cTn id="86" presetID="1" presetClass="exit" presetSubtype="0" fill="hold" grpId="2" nodeType="withEffect">
                                  <p:stCondLst>
                                    <p:cond delay="0"/>
                                  </p:stCondLst>
                                  <p:childTnLst>
                                    <p:set>
                                      <p:cBhvr>
                                        <p:cTn id="87" dur="1" fill="hold">
                                          <p:stCondLst>
                                            <p:cond delay="0"/>
                                          </p:stCondLst>
                                        </p:cTn>
                                        <p:tgtEl>
                                          <p:spTgt spid="253"/>
                                        </p:tgtEl>
                                        <p:attrNameLst>
                                          <p:attrName>style.visibility</p:attrName>
                                        </p:attrNameLst>
                                      </p:cBhvr>
                                      <p:to>
                                        <p:strVal val="hidden"/>
                                      </p:to>
                                    </p:set>
                                  </p:childTnLst>
                                </p:cTn>
                              </p:par>
                              <p:par>
                                <p:cTn id="88" presetID="1" presetClass="exit" presetSubtype="0" fill="hold" grpId="1" nodeType="withEffect">
                                  <p:stCondLst>
                                    <p:cond delay="0"/>
                                  </p:stCondLst>
                                  <p:childTnLst>
                                    <p:set>
                                      <p:cBhvr>
                                        <p:cTn id="89" dur="1" fill="hold">
                                          <p:stCondLst>
                                            <p:cond delay="0"/>
                                          </p:stCondLst>
                                        </p:cTn>
                                        <p:tgtEl>
                                          <p:spTgt spid="254"/>
                                        </p:tgtEl>
                                        <p:attrNameLst>
                                          <p:attrName>style.visibility</p:attrName>
                                        </p:attrNameLst>
                                      </p:cBhvr>
                                      <p:to>
                                        <p:strVal val="hidden"/>
                                      </p:to>
                                    </p:set>
                                  </p:childTnLst>
                                </p:cTn>
                              </p:par>
                              <p:par>
                                <p:cTn id="90" presetID="1" presetClass="exit" presetSubtype="0" fill="hold" grpId="2" nodeType="withEffect">
                                  <p:stCondLst>
                                    <p:cond delay="0"/>
                                  </p:stCondLst>
                                  <p:childTnLst>
                                    <p:set>
                                      <p:cBhvr>
                                        <p:cTn id="91" dur="1" fill="hold">
                                          <p:stCondLst>
                                            <p:cond delay="0"/>
                                          </p:stCondLst>
                                        </p:cTn>
                                        <p:tgtEl>
                                          <p:spTgt spid="255"/>
                                        </p:tgtEl>
                                        <p:attrNameLst>
                                          <p:attrName>style.visibility</p:attrName>
                                        </p:attrNameLst>
                                      </p:cBhvr>
                                      <p:to>
                                        <p:strVal val="hidden"/>
                                      </p:to>
                                    </p:set>
                                  </p:childTnLst>
                                </p:cTn>
                              </p:par>
                              <p:par>
                                <p:cTn id="92" presetID="1" presetClass="exit" presetSubtype="0" fill="hold" grpId="1" nodeType="withEffect">
                                  <p:stCondLst>
                                    <p:cond delay="0"/>
                                  </p:stCondLst>
                                  <p:childTnLst>
                                    <p:set>
                                      <p:cBhvr>
                                        <p:cTn id="93" dur="1" fill="hold">
                                          <p:stCondLst>
                                            <p:cond delay="0"/>
                                          </p:stCondLst>
                                        </p:cTn>
                                        <p:tgtEl>
                                          <p:spTgt spid="256"/>
                                        </p:tgtEl>
                                        <p:attrNameLst>
                                          <p:attrName>style.visibility</p:attrName>
                                        </p:attrNameLst>
                                      </p:cBhvr>
                                      <p:to>
                                        <p:strVal val="hidden"/>
                                      </p:to>
                                    </p:set>
                                  </p:childTnLst>
                                </p:cTn>
                              </p:par>
                            </p:childTnLst>
                          </p:cTn>
                        </p:par>
                      </p:childTnLst>
                    </p:cTn>
                  </p:par>
                  <p:par>
                    <p:cTn id="94" fill="hold">
                      <p:stCondLst>
                        <p:cond delay="indefinite"/>
                      </p:stCondLst>
                      <p:childTnLst>
                        <p:par>
                          <p:cTn id="95" fill="hold">
                            <p:stCondLst>
                              <p:cond delay="0"/>
                            </p:stCondLst>
                            <p:childTnLst>
                              <p:par>
                                <p:cTn id="96" presetID="2" presetClass="exit" presetSubtype="8" fill="hold" nodeType="clickEffect">
                                  <p:stCondLst>
                                    <p:cond delay="0"/>
                                  </p:stCondLst>
                                  <p:childTnLst>
                                    <p:anim calcmode="lin" valueType="num">
                                      <p:cBhvr additive="base">
                                        <p:cTn id="97" dur="500"/>
                                        <p:tgtEl>
                                          <p:spTgt spid="80"/>
                                        </p:tgtEl>
                                        <p:attrNameLst>
                                          <p:attrName>ppt_x</p:attrName>
                                        </p:attrNameLst>
                                      </p:cBhvr>
                                      <p:tavLst>
                                        <p:tav tm="0">
                                          <p:val>
                                            <p:strVal val="ppt_x"/>
                                          </p:val>
                                        </p:tav>
                                        <p:tav tm="100000">
                                          <p:val>
                                            <p:strVal val="0-ppt_w/2"/>
                                          </p:val>
                                        </p:tav>
                                      </p:tavLst>
                                    </p:anim>
                                    <p:anim calcmode="lin" valueType="num">
                                      <p:cBhvr additive="base">
                                        <p:cTn id="98" dur="500"/>
                                        <p:tgtEl>
                                          <p:spTgt spid="80"/>
                                        </p:tgtEl>
                                        <p:attrNameLst>
                                          <p:attrName>ppt_y</p:attrName>
                                        </p:attrNameLst>
                                      </p:cBhvr>
                                      <p:tavLst>
                                        <p:tav tm="0">
                                          <p:val>
                                            <p:strVal val="ppt_y"/>
                                          </p:val>
                                        </p:tav>
                                        <p:tav tm="100000">
                                          <p:val>
                                            <p:strVal val="ppt_y"/>
                                          </p:val>
                                        </p:tav>
                                      </p:tavLst>
                                    </p:anim>
                                    <p:set>
                                      <p:cBhvr>
                                        <p:cTn id="99" dur="1" fill="hold">
                                          <p:stCondLst>
                                            <p:cond delay="499"/>
                                          </p:stCondLst>
                                        </p:cTn>
                                        <p:tgtEl>
                                          <p:spTgt spid="8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9" grpId="0" animBg="1"/>
      <p:bldP spid="249" grpId="1" animBg="1"/>
      <p:bldP spid="249" grpId="2" animBg="1"/>
      <p:bldP spid="250" grpId="0" animBg="1"/>
      <p:bldP spid="250" grpId="1" animBg="1"/>
      <p:bldP spid="251" grpId="0" animBg="1"/>
      <p:bldP spid="251" grpId="1" animBg="1"/>
      <p:bldP spid="252" grpId="0" animBg="1"/>
      <p:bldP spid="252" grpId="1" animBg="1"/>
      <p:bldP spid="252" grpId="2" animBg="1"/>
      <p:bldP spid="253" grpId="0" animBg="1"/>
      <p:bldP spid="253" grpId="1" animBg="1"/>
      <p:bldP spid="253" grpId="2" animBg="1"/>
      <p:bldP spid="254" grpId="0" animBg="1"/>
      <p:bldP spid="254" grpId="1" animBg="1"/>
      <p:bldP spid="255" grpId="0" animBg="1"/>
      <p:bldP spid="255" grpId="1" animBg="1"/>
      <p:bldP spid="255" grpId="2" animBg="1"/>
      <p:bldP spid="256" grpId="0" animBg="1"/>
      <p:bldP spid="256" grpId="1" animBg="1"/>
      <p:bldP spid="131" grpId="0" animBg="1"/>
      <p:bldP spid="131"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AutoShape 128">
            <a:extLst>
              <a:ext uri="{FF2B5EF4-FFF2-40B4-BE49-F238E27FC236}">
                <a16:creationId xmlns:a16="http://schemas.microsoft.com/office/drawing/2014/main" id="{EF896357-267F-45A0-BA0B-831C45D8051D}"/>
              </a:ext>
            </a:extLst>
          </p:cNvPr>
          <p:cNvSpPr>
            <a:spLocks noChangeArrowheads="1"/>
          </p:cNvSpPr>
          <p:nvPr/>
        </p:nvSpPr>
        <p:spPr bwMode="auto">
          <a:xfrm>
            <a:off x="4560664" y="2939121"/>
            <a:ext cx="1163863" cy="503119"/>
          </a:xfrm>
          <a:prstGeom prst="wedgeRoundRectCallout">
            <a:avLst>
              <a:gd name="adj1" fmla="val -70411"/>
              <a:gd name="adj2" fmla="val -51649"/>
              <a:gd name="adj3" fmla="val 16667"/>
            </a:avLst>
          </a:prstGeom>
          <a:solidFill>
            <a:srgbClr val="FFF0DC"/>
          </a:solidFill>
          <a:ln w="9525" algn="ctr">
            <a:solidFill>
              <a:srgbClr val="FFCCCC"/>
            </a:solidFill>
            <a:miter lim="800000"/>
            <a:headEnd/>
            <a:tailEnd/>
          </a:ln>
          <a:effectLst>
            <a:outerShdw blurRad="50800" dist="38100" dir="2700000" algn="tl" rotWithShape="0">
              <a:prstClr val="black">
                <a:alpha val="40000"/>
              </a:prstClr>
            </a:outerShdw>
          </a:effectLst>
        </p:spPr>
        <p:txBody>
          <a:bodyPr wrap="none"/>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r>
              <a:rPr lang="ja-JP" altLang="en-US" sz="2400" b="0" dirty="0">
                <a:solidFill>
                  <a:srgbClr val="C84B3C"/>
                </a:solidFill>
                <a:latin typeface="ＭＳ ゴシック" pitchFamily="49" charset="-128"/>
                <a:ea typeface="ＭＳ ゴシック" pitchFamily="49" charset="-128"/>
                <a:cs typeface="Times New Roman" pitchFamily="18" charset="0"/>
              </a:rPr>
              <a:t>トルク</a:t>
            </a:r>
          </a:p>
        </p:txBody>
      </p:sp>
      <p:sp>
        <p:nvSpPr>
          <p:cNvPr id="71" name="AutoShape 129">
            <a:extLst>
              <a:ext uri="{FF2B5EF4-FFF2-40B4-BE49-F238E27FC236}">
                <a16:creationId xmlns:a16="http://schemas.microsoft.com/office/drawing/2014/main" id="{98688D8D-0686-4070-A388-2836B07B454A}"/>
              </a:ext>
            </a:extLst>
          </p:cNvPr>
          <p:cNvSpPr>
            <a:spLocks noChangeArrowheads="1"/>
          </p:cNvSpPr>
          <p:nvPr/>
        </p:nvSpPr>
        <p:spPr bwMode="auto">
          <a:xfrm>
            <a:off x="195664" y="3151758"/>
            <a:ext cx="3917442" cy="409828"/>
          </a:xfrm>
          <a:prstGeom prst="wedgeRoundRectCallout">
            <a:avLst>
              <a:gd name="adj1" fmla="val -28517"/>
              <a:gd name="adj2" fmla="val -107475"/>
              <a:gd name="adj3" fmla="val 16667"/>
            </a:avLst>
          </a:prstGeom>
          <a:solidFill>
            <a:srgbClr val="FFF0DC"/>
          </a:solidFill>
          <a:ln w="9525" algn="ctr">
            <a:solidFill>
              <a:srgbClr val="FFCCCC"/>
            </a:solidFill>
            <a:miter lim="800000"/>
            <a:headEnd/>
            <a:tailEnd/>
          </a:ln>
          <a:effectLst>
            <a:outerShdw blurRad="50800" dist="38100" dir="2700000" algn="tl" rotWithShape="0">
              <a:prstClr val="black">
                <a:alpha val="40000"/>
              </a:prstClr>
            </a:outerShdw>
          </a:effectLst>
        </p:spPr>
        <p:txBody>
          <a:bodyPr wrap="none" anchor="ctr" anchorCtr="1"/>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algn="ctr" eaLnBrk="1" hangingPunct="1"/>
            <a:r>
              <a:rPr lang="ja-JP" altLang="en-US" sz="2400" b="0" dirty="0">
                <a:solidFill>
                  <a:srgbClr val="C84B3C"/>
                </a:solidFill>
                <a:latin typeface="ＭＳ ゴシック" pitchFamily="49" charset="-128"/>
                <a:ea typeface="ＭＳ ゴシック" pitchFamily="49" charset="-128"/>
                <a:cs typeface="Times New Roman" pitchFamily="18" charset="0"/>
              </a:rPr>
              <a:t>慣性モーメント</a:t>
            </a:r>
            <a:r>
              <a:rPr lang="en-US" altLang="ja-JP" sz="2400" b="0" dirty="0">
                <a:solidFill>
                  <a:srgbClr val="C84B3C"/>
                </a:solidFill>
                <a:latin typeface="ＭＳ ゴシック" pitchFamily="49" charset="-128"/>
                <a:ea typeface="ＭＳ ゴシック" pitchFamily="49" charset="-128"/>
                <a:cs typeface="Times New Roman" pitchFamily="18" charset="0"/>
              </a:rPr>
              <a:t>×</a:t>
            </a:r>
            <a:r>
              <a:rPr lang="ja-JP" altLang="en-US" sz="2400" b="0" dirty="0">
                <a:solidFill>
                  <a:srgbClr val="C84B3C"/>
                </a:solidFill>
                <a:latin typeface="ＭＳ ゴシック" pitchFamily="49" charset="-128"/>
                <a:ea typeface="ＭＳ ゴシック" pitchFamily="49" charset="-128"/>
                <a:cs typeface="Times New Roman" pitchFamily="18" charset="0"/>
              </a:rPr>
              <a:t>角加速度</a:t>
            </a:r>
          </a:p>
        </p:txBody>
      </p:sp>
      <p:sp>
        <p:nvSpPr>
          <p:cNvPr id="65" name="Rectangle 83">
            <a:extLst>
              <a:ext uri="{FF2B5EF4-FFF2-40B4-BE49-F238E27FC236}">
                <a16:creationId xmlns:a16="http://schemas.microsoft.com/office/drawing/2014/main" id="{3DC4E792-D6F5-448D-A11C-F8952ED1B53F}"/>
              </a:ext>
            </a:extLst>
          </p:cNvPr>
          <p:cNvSpPr>
            <a:spLocks noChangeArrowheads="1"/>
          </p:cNvSpPr>
          <p:nvPr/>
        </p:nvSpPr>
        <p:spPr bwMode="auto">
          <a:xfrm>
            <a:off x="1085392" y="4961719"/>
            <a:ext cx="552976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spcBef>
                <a:spcPct val="0"/>
              </a:spcBef>
            </a:pPr>
            <a:r>
              <a:rPr lang="en-US" altLang="ja-JP" sz="2800" b="0" i="1" dirty="0">
                <a:solidFill>
                  <a:srgbClr val="000000"/>
                </a:solidFill>
                <a:latin typeface="Bookman Old Style" panose="02050604050505020204" pitchFamily="18" charset="0"/>
                <a:ea typeface="ＭＳ ゴシック" pitchFamily="49" charset="-128"/>
                <a:cs typeface="Times New Roman" pitchFamily="18" charset="0"/>
              </a:rPr>
              <a:t>A</a:t>
            </a:r>
            <a:r>
              <a:rPr lang="en-US" altLang="ja-JP" sz="2800" b="0" dirty="0">
                <a:solidFill>
                  <a:srgbClr val="000000"/>
                </a:solidFill>
                <a:ea typeface="ＭＳ ゴシック" pitchFamily="49" charset="-128"/>
                <a:cs typeface="Times New Roman" panose="02020603050405020304" pitchFamily="18" charset="0"/>
              </a:rPr>
              <a:t>(</a:t>
            </a:r>
            <a:r>
              <a:rPr lang="en-US" altLang="ja-JP" sz="2800" b="0" dirty="0" err="1">
                <a:solidFill>
                  <a:srgbClr val="000000"/>
                </a:solidFill>
                <a:ea typeface="ＭＳ ゴシック" pitchFamily="49" charset="-128"/>
                <a:cs typeface="Times New Roman" panose="02020603050405020304" pitchFamily="18" charset="0"/>
              </a:rPr>
              <a:t>cos</a:t>
            </a:r>
            <a:r>
              <a:rPr lang="en-US" altLang="ja-JP" sz="2800" b="0" i="1" dirty="0" err="1">
                <a:solidFill>
                  <a:srgbClr val="000000"/>
                </a:solidFill>
                <a:latin typeface="Symbol" panose="05050102010706020507" pitchFamily="18" charset="2"/>
                <a:ea typeface="ＭＳ ゴシック" pitchFamily="49" charset="-128"/>
                <a:cs typeface="Times New Roman" pitchFamily="18" charset="0"/>
              </a:rPr>
              <a:t>w</a:t>
            </a:r>
            <a:r>
              <a:rPr lang="en-US" altLang="ja-JP" sz="2800" b="0" i="1" dirty="0" err="1">
                <a:solidFill>
                  <a:srgbClr val="000000"/>
                </a:solidFill>
                <a:latin typeface="Bookman Old Style" panose="02050604050505020204" pitchFamily="18" charset="0"/>
                <a:ea typeface="ＭＳ ゴシック" pitchFamily="49" charset="-128"/>
                <a:cs typeface="Times New Roman" pitchFamily="18" charset="0"/>
              </a:rPr>
              <a:t>t</a:t>
            </a:r>
            <a:r>
              <a:rPr lang="en-US" altLang="ja-JP" sz="2800" b="0" dirty="0" err="1">
                <a:solidFill>
                  <a:srgbClr val="000000"/>
                </a:solidFill>
                <a:latin typeface="Symbol" panose="05050102010706020507" pitchFamily="18" charset="2"/>
                <a:ea typeface="ＭＳ ゴシック" pitchFamily="49" charset="-128"/>
                <a:cs typeface="Times New Roman" pitchFamily="18" charset="0"/>
              </a:rPr>
              <a:t>+</a:t>
            </a:r>
            <a:r>
              <a:rPr lang="en-US" altLang="ja-JP" sz="2800" b="0" i="1" dirty="0" err="1">
                <a:solidFill>
                  <a:srgbClr val="000000"/>
                </a:solidFill>
                <a:latin typeface="Bookman Old Style" panose="02050604050505020204" pitchFamily="18" charset="0"/>
                <a:ea typeface="ＭＳ ゴシック" pitchFamily="49" charset="-128"/>
                <a:cs typeface="Times New Roman" pitchFamily="18" charset="0"/>
              </a:rPr>
              <a:t>i</a:t>
            </a:r>
            <a:r>
              <a:rPr lang="en-US" altLang="ja-JP" sz="2800" b="0" dirty="0">
                <a:solidFill>
                  <a:srgbClr val="000000"/>
                </a:solidFill>
                <a:ea typeface="ＭＳ ゴシック" pitchFamily="49" charset="-128"/>
                <a:cs typeface="Times New Roman" panose="02020603050405020304" pitchFamily="18" charset="0"/>
              </a:rPr>
              <a:t> </a:t>
            </a:r>
            <a:r>
              <a:rPr lang="en-US" altLang="ja-JP" sz="2800" b="0" dirty="0" err="1">
                <a:solidFill>
                  <a:srgbClr val="000000"/>
                </a:solidFill>
                <a:ea typeface="ＭＳ ゴシック" pitchFamily="49" charset="-128"/>
                <a:cs typeface="Times New Roman" panose="02020603050405020304" pitchFamily="18" charset="0"/>
              </a:rPr>
              <a:t>sin</a:t>
            </a:r>
            <a:r>
              <a:rPr lang="en-US" altLang="ja-JP" sz="2800" b="0" i="1" dirty="0" err="1">
                <a:solidFill>
                  <a:srgbClr val="000000"/>
                </a:solidFill>
                <a:latin typeface="Symbol" panose="05050102010706020507" pitchFamily="18" charset="2"/>
                <a:ea typeface="ＭＳ ゴシック" pitchFamily="49" charset="-128"/>
                <a:cs typeface="Times New Roman" pitchFamily="18" charset="0"/>
              </a:rPr>
              <a:t>w</a:t>
            </a:r>
            <a:r>
              <a:rPr lang="en-US" altLang="ja-JP" sz="2800" b="0" i="1" dirty="0" err="1">
                <a:solidFill>
                  <a:srgbClr val="000000"/>
                </a:solidFill>
                <a:latin typeface="Bookman Old Style" panose="02050604050505020204" pitchFamily="18" charset="0"/>
                <a:ea typeface="ＭＳ ゴシック" pitchFamily="49" charset="-128"/>
                <a:cs typeface="Times New Roman" pitchFamily="18" charset="0"/>
              </a:rPr>
              <a:t>t</a:t>
            </a:r>
            <a:r>
              <a:rPr lang="en-US" altLang="ja-JP" sz="2800" b="0" dirty="0">
                <a:solidFill>
                  <a:srgbClr val="000000"/>
                </a:solidFill>
                <a:ea typeface="ＭＳ ゴシック" pitchFamily="49" charset="-128"/>
                <a:cs typeface="Times New Roman" panose="02020603050405020304" pitchFamily="18" charset="0"/>
              </a:rPr>
              <a:t>)</a:t>
            </a:r>
            <a:r>
              <a:rPr lang="en-US" altLang="ja-JP" sz="2800" b="0" dirty="0">
                <a:solidFill>
                  <a:srgbClr val="000000"/>
                </a:solidFill>
                <a:latin typeface="Symbol" panose="05050102010706020507" pitchFamily="18" charset="2"/>
                <a:ea typeface="ＭＳ ゴシック" pitchFamily="49" charset="-128"/>
                <a:cs typeface="Times New Roman" pitchFamily="18" charset="0"/>
              </a:rPr>
              <a:t> +</a:t>
            </a:r>
            <a:r>
              <a:rPr lang="en-US" altLang="ja-JP" sz="2800" b="0" i="1" dirty="0">
                <a:solidFill>
                  <a:srgbClr val="000000"/>
                </a:solidFill>
                <a:latin typeface="Bookman Old Style" panose="02050604050505020204" pitchFamily="18" charset="0"/>
                <a:ea typeface="ＭＳ ゴシック" pitchFamily="49" charset="-128"/>
                <a:cs typeface="Times New Roman" pitchFamily="18" charset="0"/>
              </a:rPr>
              <a:t>B</a:t>
            </a:r>
            <a:r>
              <a:rPr lang="en-US" altLang="ja-JP" sz="2800" b="0" dirty="0">
                <a:solidFill>
                  <a:srgbClr val="000000"/>
                </a:solidFill>
                <a:ea typeface="ＭＳ ゴシック" pitchFamily="49" charset="-128"/>
                <a:cs typeface="Times New Roman" panose="02020603050405020304" pitchFamily="18" charset="0"/>
              </a:rPr>
              <a:t>(</a:t>
            </a:r>
            <a:r>
              <a:rPr lang="en-US" altLang="ja-JP" sz="2800" b="0" dirty="0" err="1">
                <a:solidFill>
                  <a:srgbClr val="000000"/>
                </a:solidFill>
                <a:ea typeface="ＭＳ ゴシック" pitchFamily="49" charset="-128"/>
                <a:cs typeface="Times New Roman" panose="02020603050405020304" pitchFamily="18" charset="0"/>
              </a:rPr>
              <a:t>cos</a:t>
            </a:r>
            <a:r>
              <a:rPr lang="en-US" altLang="ja-JP" sz="2800" b="0" i="1" dirty="0" err="1">
                <a:solidFill>
                  <a:srgbClr val="000000"/>
                </a:solidFill>
                <a:latin typeface="Symbol" panose="05050102010706020507" pitchFamily="18" charset="2"/>
                <a:ea typeface="ＭＳ ゴシック" pitchFamily="49" charset="-128"/>
                <a:cs typeface="Times New Roman" pitchFamily="18" charset="0"/>
              </a:rPr>
              <a:t>w</a:t>
            </a:r>
            <a:r>
              <a:rPr lang="en-US" altLang="ja-JP" sz="2800" b="0" i="1" dirty="0" err="1">
                <a:solidFill>
                  <a:srgbClr val="000000"/>
                </a:solidFill>
                <a:latin typeface="Bookman Old Style" panose="02050604050505020204" pitchFamily="18" charset="0"/>
                <a:ea typeface="ＭＳ ゴシック" pitchFamily="49" charset="-128"/>
                <a:cs typeface="Times New Roman" pitchFamily="18" charset="0"/>
              </a:rPr>
              <a:t>t</a:t>
            </a:r>
            <a:r>
              <a:rPr lang="en-US" altLang="ja-JP" sz="2800" b="0" dirty="0" err="1">
                <a:solidFill>
                  <a:srgbClr val="000000"/>
                </a:solidFill>
                <a:latin typeface="Symbol" panose="05050102010706020507" pitchFamily="18" charset="2"/>
                <a:ea typeface="ＭＳ ゴシック" pitchFamily="49" charset="-128"/>
                <a:cs typeface="Times New Roman" pitchFamily="18" charset="0"/>
              </a:rPr>
              <a:t>-</a:t>
            </a:r>
            <a:r>
              <a:rPr lang="en-US" altLang="ja-JP" sz="2800" b="0" i="1" dirty="0" err="1">
                <a:solidFill>
                  <a:srgbClr val="000000"/>
                </a:solidFill>
                <a:latin typeface="Bookman Old Style" panose="02050604050505020204" pitchFamily="18" charset="0"/>
                <a:ea typeface="ＭＳ ゴシック" pitchFamily="49" charset="-128"/>
                <a:cs typeface="Times New Roman" pitchFamily="18" charset="0"/>
              </a:rPr>
              <a:t>i</a:t>
            </a:r>
            <a:r>
              <a:rPr lang="en-US" altLang="ja-JP" sz="2800" b="0" dirty="0">
                <a:solidFill>
                  <a:srgbClr val="000000"/>
                </a:solidFill>
                <a:ea typeface="ＭＳ ゴシック" pitchFamily="49" charset="-128"/>
                <a:cs typeface="Times New Roman" panose="02020603050405020304" pitchFamily="18" charset="0"/>
              </a:rPr>
              <a:t> </a:t>
            </a:r>
            <a:r>
              <a:rPr lang="en-US" altLang="ja-JP" sz="2800" b="0" dirty="0" err="1">
                <a:solidFill>
                  <a:srgbClr val="000000"/>
                </a:solidFill>
                <a:ea typeface="ＭＳ ゴシック" pitchFamily="49" charset="-128"/>
                <a:cs typeface="Times New Roman" panose="02020603050405020304" pitchFamily="18" charset="0"/>
              </a:rPr>
              <a:t>sin</a:t>
            </a:r>
            <a:r>
              <a:rPr lang="en-US" altLang="ja-JP" sz="2800" b="0" i="1" dirty="0" err="1">
                <a:solidFill>
                  <a:srgbClr val="000000"/>
                </a:solidFill>
                <a:latin typeface="Symbol" panose="05050102010706020507" pitchFamily="18" charset="2"/>
                <a:ea typeface="ＭＳ ゴシック" pitchFamily="49" charset="-128"/>
                <a:cs typeface="Times New Roman" pitchFamily="18" charset="0"/>
              </a:rPr>
              <a:t>w</a:t>
            </a:r>
            <a:r>
              <a:rPr lang="en-US" altLang="ja-JP" sz="2800" b="0" i="1" dirty="0" err="1">
                <a:solidFill>
                  <a:srgbClr val="000000"/>
                </a:solidFill>
                <a:latin typeface="Bookman Old Style" panose="02050604050505020204" pitchFamily="18" charset="0"/>
                <a:ea typeface="ＭＳ ゴシック" pitchFamily="49" charset="-128"/>
                <a:cs typeface="Times New Roman" pitchFamily="18" charset="0"/>
              </a:rPr>
              <a:t>t</a:t>
            </a:r>
            <a:r>
              <a:rPr lang="en-US" altLang="ja-JP" sz="2800" b="0" dirty="0">
                <a:solidFill>
                  <a:srgbClr val="000000"/>
                </a:solidFill>
                <a:ea typeface="ＭＳ ゴシック" pitchFamily="49" charset="-128"/>
                <a:cs typeface="Times New Roman" panose="02020603050405020304" pitchFamily="18" charset="0"/>
              </a:rPr>
              <a:t>)</a:t>
            </a:r>
            <a:r>
              <a:rPr lang="en-US" altLang="ja-JP" sz="2800" b="0" dirty="0">
                <a:solidFill>
                  <a:srgbClr val="000000"/>
                </a:solidFill>
                <a:latin typeface="Symbol" panose="05050102010706020507" pitchFamily="18" charset="2"/>
                <a:ea typeface="ＭＳ ゴシック" pitchFamily="49" charset="-128"/>
                <a:cs typeface="Times New Roman" pitchFamily="18" charset="0"/>
              </a:rPr>
              <a:t> </a:t>
            </a:r>
            <a:endParaRPr lang="ja-JP" altLang="en-US" sz="2800" b="0" dirty="0">
              <a:solidFill>
                <a:srgbClr val="000000"/>
              </a:solidFill>
              <a:latin typeface="Symbol" panose="05050102010706020507" pitchFamily="18" charset="2"/>
              <a:ea typeface="ＭＳ ゴシック" pitchFamily="49" charset="-128"/>
              <a:cs typeface="Times New Roman" pitchFamily="18" charset="0"/>
            </a:endParaRPr>
          </a:p>
        </p:txBody>
      </p:sp>
      <p:grpSp>
        <p:nvGrpSpPr>
          <p:cNvPr id="2" name="Group 127"/>
          <p:cNvGrpSpPr>
            <a:grpSpLocks/>
          </p:cNvGrpSpPr>
          <p:nvPr/>
        </p:nvGrpSpPr>
        <p:grpSpPr bwMode="auto">
          <a:xfrm>
            <a:off x="6732588" y="0"/>
            <a:ext cx="2016125" cy="3600450"/>
            <a:chOff x="4241" y="436"/>
            <a:chExt cx="1270" cy="2268"/>
          </a:xfrm>
        </p:grpSpPr>
        <p:sp>
          <p:nvSpPr>
            <p:cNvPr id="26666" name="Rectangle 121"/>
            <p:cNvSpPr>
              <a:spLocks noChangeArrowheads="1"/>
            </p:cNvSpPr>
            <p:nvPr/>
          </p:nvSpPr>
          <p:spPr bwMode="auto">
            <a:xfrm>
              <a:off x="4241" y="436"/>
              <a:ext cx="1270" cy="2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26667" name="Line 122"/>
            <p:cNvSpPr>
              <a:spLocks noChangeShapeType="1"/>
            </p:cNvSpPr>
            <p:nvPr/>
          </p:nvSpPr>
          <p:spPr bwMode="auto">
            <a:xfrm>
              <a:off x="4241" y="1570"/>
              <a:ext cx="127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sz="3200" b="1">
                <a:solidFill>
                  <a:srgbClr val="000000"/>
                </a:solidFill>
                <a:ea typeface="ＭＳ Ｐゴシック" pitchFamily="50" charset="-128"/>
              </a:endParaRPr>
            </a:p>
          </p:txBody>
        </p:sp>
        <p:sp>
          <p:nvSpPr>
            <p:cNvPr id="26668" name="Line 123"/>
            <p:cNvSpPr>
              <a:spLocks noChangeShapeType="1"/>
            </p:cNvSpPr>
            <p:nvPr/>
          </p:nvSpPr>
          <p:spPr bwMode="auto">
            <a:xfrm>
              <a:off x="4876" y="436"/>
              <a:ext cx="0" cy="226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sz="3200" b="1">
                <a:solidFill>
                  <a:srgbClr val="000000"/>
                </a:solidFill>
                <a:ea typeface="ＭＳ Ｐゴシック" pitchFamily="50" charset="-128"/>
              </a:endParaRPr>
            </a:p>
          </p:txBody>
        </p:sp>
        <p:sp>
          <p:nvSpPr>
            <p:cNvPr id="26669" name="Oval 126"/>
            <p:cNvSpPr>
              <a:spLocks noChangeArrowheads="1"/>
            </p:cNvSpPr>
            <p:nvPr/>
          </p:nvSpPr>
          <p:spPr bwMode="auto">
            <a:xfrm rot="-1329228">
              <a:off x="4830" y="1253"/>
              <a:ext cx="409" cy="1406"/>
            </a:xfrm>
            <a:prstGeom prst="ellipse">
              <a:avLst/>
            </a:prstGeom>
            <a:gradFill rotWithShape="1">
              <a:gsLst>
                <a:gs pos="0">
                  <a:srgbClr val="CCFFFF"/>
                </a:gs>
                <a:gs pos="100000">
                  <a:srgbClr val="33CCFF"/>
                </a:gs>
              </a:gsLst>
              <a:path path="shape">
                <a:fillToRect l="50000" t="50000" r="50000" b="50000"/>
              </a:path>
            </a:gradFill>
            <a:ln w="9525">
              <a:solidFill>
                <a:srgbClr val="000000"/>
              </a:solidFill>
              <a:round/>
              <a:headEnd/>
              <a:tailEnd/>
            </a:ln>
          </p:spPr>
          <p:txBody>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grpSp>
      <p:sp>
        <p:nvSpPr>
          <p:cNvPr id="446537" name="Oval 73"/>
          <p:cNvSpPr>
            <a:spLocks noChangeArrowheads="1"/>
          </p:cNvSpPr>
          <p:nvPr/>
        </p:nvSpPr>
        <p:spPr bwMode="auto">
          <a:xfrm rot="-1329228">
            <a:off x="7669213" y="1289050"/>
            <a:ext cx="649287" cy="2232025"/>
          </a:xfrm>
          <a:prstGeom prst="ellipse">
            <a:avLst/>
          </a:prstGeom>
          <a:gradFill rotWithShape="1">
            <a:gsLst>
              <a:gs pos="0">
                <a:srgbClr val="CCFFFF"/>
              </a:gs>
              <a:gs pos="100000">
                <a:srgbClr val="33CCFF"/>
              </a:gs>
            </a:gsLst>
            <a:path path="shape">
              <a:fillToRect l="50000" t="50000" r="50000" b="50000"/>
            </a:path>
          </a:gradFill>
          <a:ln w="9525">
            <a:solidFill>
              <a:srgbClr val="000000"/>
            </a:solidFill>
            <a:round/>
            <a:headEnd/>
            <a:tailEnd/>
          </a:ln>
        </p:spPr>
        <p:txBody>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446536" name="Line 72"/>
          <p:cNvSpPr>
            <a:spLocks noChangeShapeType="1"/>
          </p:cNvSpPr>
          <p:nvPr/>
        </p:nvSpPr>
        <p:spPr bwMode="auto">
          <a:xfrm>
            <a:off x="8027988" y="2449513"/>
            <a:ext cx="0" cy="43180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sz="3200" b="1">
              <a:solidFill>
                <a:srgbClr val="000000"/>
              </a:solidFill>
              <a:ea typeface="ＭＳ Ｐゴシック" pitchFamily="50" charset="-128"/>
            </a:endParaRPr>
          </a:p>
        </p:txBody>
      </p:sp>
      <p:sp>
        <p:nvSpPr>
          <p:cNvPr id="26630" name="Line 71"/>
          <p:cNvSpPr>
            <a:spLocks noChangeShapeType="1"/>
          </p:cNvSpPr>
          <p:nvPr/>
        </p:nvSpPr>
        <p:spPr bwMode="auto">
          <a:xfrm flipV="1">
            <a:off x="7740650" y="1081088"/>
            <a:ext cx="0" cy="719137"/>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a typeface="ＭＳ Ｐゴシック" pitchFamily="50" charset="-128"/>
            </a:endParaRPr>
          </a:p>
        </p:txBody>
      </p:sp>
      <p:sp>
        <p:nvSpPr>
          <p:cNvPr id="26631" name="Line 70"/>
          <p:cNvSpPr>
            <a:spLocks noChangeShapeType="1"/>
          </p:cNvSpPr>
          <p:nvPr/>
        </p:nvSpPr>
        <p:spPr bwMode="auto">
          <a:xfrm>
            <a:off x="6804025" y="1081088"/>
            <a:ext cx="177165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a typeface="ＭＳ Ｐゴシック" pitchFamily="50" charset="-128"/>
            </a:endParaRPr>
          </a:p>
        </p:txBody>
      </p:sp>
      <p:sp>
        <p:nvSpPr>
          <p:cNvPr id="446533" name="Line 69"/>
          <p:cNvSpPr>
            <a:spLocks noChangeShapeType="1"/>
          </p:cNvSpPr>
          <p:nvPr/>
        </p:nvSpPr>
        <p:spPr bwMode="auto">
          <a:xfrm>
            <a:off x="7740650" y="1800225"/>
            <a:ext cx="287338" cy="649288"/>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a typeface="ＭＳ Ｐゴシック" pitchFamily="50" charset="-128"/>
            </a:endParaRPr>
          </a:p>
        </p:txBody>
      </p:sp>
      <p:graphicFrame>
        <p:nvGraphicFramePr>
          <p:cNvPr id="446532" name="Object 68"/>
          <p:cNvGraphicFramePr>
            <a:graphicFrameLocks noChangeAspect="1"/>
          </p:cNvGraphicFramePr>
          <p:nvPr/>
        </p:nvGraphicFramePr>
        <p:xfrm>
          <a:off x="7885113" y="1773238"/>
          <a:ext cx="396875" cy="471487"/>
        </p:xfrm>
        <a:graphic>
          <a:graphicData uri="http://schemas.openxmlformats.org/presentationml/2006/ole">
            <mc:AlternateContent xmlns:mc="http://schemas.openxmlformats.org/markup-compatibility/2006">
              <mc:Choice xmlns:v="urn:schemas-microsoft-com:vml" Requires="v">
                <p:oleObj spid="_x0000_s194036" name="数式" r:id="rId3" imgW="152202" imgH="177569" progId="Equation.3">
                  <p:embed/>
                </p:oleObj>
              </mc:Choice>
              <mc:Fallback>
                <p:oleObj name="数式" r:id="rId3" imgW="152202" imgH="177569" progId="Equation.3">
                  <p:embed/>
                  <p:pic>
                    <p:nvPicPr>
                      <p:cNvPr id="446532" name="Object 6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85113" y="1773238"/>
                        <a:ext cx="396875" cy="471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6531" name="Line 67"/>
          <p:cNvSpPr>
            <a:spLocks noChangeShapeType="1"/>
          </p:cNvSpPr>
          <p:nvPr/>
        </p:nvSpPr>
        <p:spPr bwMode="auto">
          <a:xfrm>
            <a:off x="7740650" y="1657350"/>
            <a:ext cx="1588" cy="122555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a typeface="ＭＳ Ｐゴシック" pitchFamily="50" charset="-128"/>
            </a:endParaRPr>
          </a:p>
        </p:txBody>
      </p:sp>
      <p:graphicFrame>
        <p:nvGraphicFramePr>
          <p:cNvPr id="446530" name="Object 66"/>
          <p:cNvGraphicFramePr>
            <a:graphicFrameLocks noChangeAspect="1"/>
          </p:cNvGraphicFramePr>
          <p:nvPr/>
        </p:nvGraphicFramePr>
        <p:xfrm>
          <a:off x="7608888" y="2141538"/>
          <a:ext cx="330200" cy="473075"/>
        </p:xfrm>
        <a:graphic>
          <a:graphicData uri="http://schemas.openxmlformats.org/presentationml/2006/ole">
            <mc:AlternateContent xmlns:mc="http://schemas.openxmlformats.org/markup-compatibility/2006">
              <mc:Choice xmlns:v="urn:schemas-microsoft-com:vml" Requires="v">
                <p:oleObj spid="_x0000_s194037" name="数式" r:id="rId5" imgW="126725" imgH="177415" progId="Equation.3">
                  <p:embed/>
                </p:oleObj>
              </mc:Choice>
              <mc:Fallback>
                <p:oleObj name="数式" r:id="rId5" imgW="126725" imgH="177415" progId="Equation.3">
                  <p:embed/>
                  <p:pic>
                    <p:nvPicPr>
                      <p:cNvPr id="446530" name="Object 6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08888" y="2141538"/>
                        <a:ext cx="3302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46529" name="Object 65"/>
          <p:cNvGraphicFramePr>
            <a:graphicFrameLocks noChangeAspect="1"/>
          </p:cNvGraphicFramePr>
          <p:nvPr/>
        </p:nvGraphicFramePr>
        <p:xfrm>
          <a:off x="8110538" y="2474913"/>
          <a:ext cx="725487" cy="541337"/>
        </p:xfrm>
        <a:graphic>
          <a:graphicData uri="http://schemas.openxmlformats.org/presentationml/2006/ole">
            <mc:AlternateContent xmlns:mc="http://schemas.openxmlformats.org/markup-compatibility/2006">
              <mc:Choice xmlns:v="urn:schemas-microsoft-com:vml" Requires="v">
                <p:oleObj spid="_x0000_s194038" name="数式" r:id="rId7" imgW="279279" imgH="203112" progId="Equation.3">
                  <p:embed/>
                </p:oleObj>
              </mc:Choice>
              <mc:Fallback>
                <p:oleObj name="数式" r:id="rId7" imgW="279279" imgH="203112" progId="Equation.3">
                  <p:embed/>
                  <p:pic>
                    <p:nvPicPr>
                      <p:cNvPr id="446529" name="Object 6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110538" y="2474913"/>
                        <a:ext cx="725487" cy="541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6637" name="Rectangle 76"/>
          <p:cNvSpPr>
            <a:spLocks noChangeArrowheads="1"/>
          </p:cNvSpPr>
          <p:nvPr/>
        </p:nvSpPr>
        <p:spPr bwMode="auto">
          <a:xfrm>
            <a:off x="0" y="28109"/>
            <a:ext cx="198804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spcBef>
                <a:spcPct val="0"/>
              </a:spcBef>
            </a:pPr>
            <a:r>
              <a:rPr lang="ja-JP" altLang="en-US" sz="2800" dirty="0">
                <a:solidFill>
                  <a:srgbClr val="000000"/>
                </a:solidFill>
                <a:latin typeface="ＭＳ ゴシック" pitchFamily="49" charset="-128"/>
                <a:ea typeface="ＭＳ ゴシック" pitchFamily="49" charset="-128"/>
                <a:cs typeface="Times New Roman" pitchFamily="18" charset="0"/>
              </a:rPr>
              <a:t>実体振子</a:t>
            </a:r>
            <a:r>
              <a:rPr lang="ja-JP" altLang="en-US" sz="2800" dirty="0">
                <a:solidFill>
                  <a:srgbClr val="000000"/>
                </a:solidFill>
                <a:latin typeface="Century" pitchFamily="18" charset="0"/>
                <a:ea typeface="ＭＳ ゴシック" pitchFamily="49" charset="-128"/>
                <a:cs typeface="Times New Roman" pitchFamily="18" charset="0"/>
              </a:rPr>
              <a:t>　</a:t>
            </a:r>
            <a:endParaRPr lang="ja-JP" altLang="en-US" sz="2800" b="0" dirty="0">
              <a:solidFill>
                <a:srgbClr val="000000"/>
              </a:solidFill>
              <a:ea typeface="ＭＳ ゴシック" pitchFamily="49" charset="-128"/>
              <a:cs typeface="Times New Roman" pitchFamily="18" charset="0"/>
            </a:endParaRPr>
          </a:p>
        </p:txBody>
      </p:sp>
      <p:sp>
        <p:nvSpPr>
          <p:cNvPr id="26638" name="Rectangle 77"/>
          <p:cNvSpPr>
            <a:spLocks noChangeArrowheads="1"/>
          </p:cNvSpPr>
          <p:nvPr/>
        </p:nvSpPr>
        <p:spPr bwMode="auto">
          <a:xfrm>
            <a:off x="1820060" y="-15940"/>
            <a:ext cx="516359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spcBef>
                <a:spcPct val="0"/>
              </a:spcBef>
            </a:pPr>
            <a:r>
              <a:rPr lang="ja-JP" altLang="en-US" sz="2800" b="0" dirty="0">
                <a:solidFill>
                  <a:srgbClr val="000000"/>
                </a:solidFill>
                <a:latin typeface="Century" pitchFamily="18" charset="0"/>
                <a:ea typeface="ＭＳ ゴシック" pitchFamily="49" charset="-128"/>
                <a:cs typeface="Times New Roman" pitchFamily="18" charset="0"/>
              </a:rPr>
              <a:t>質量</a:t>
            </a:r>
            <a:r>
              <a:rPr lang="en-US" altLang="ja-JP" sz="2800" b="0" i="1" dirty="0">
                <a:solidFill>
                  <a:srgbClr val="000000"/>
                </a:solidFill>
                <a:latin typeface="Bookman Old Style" panose="02050604050505020204" pitchFamily="18" charset="0"/>
                <a:ea typeface="ＭＳ ゴシック" pitchFamily="49" charset="-128"/>
                <a:cs typeface="Times New Roman" pitchFamily="18" charset="0"/>
              </a:rPr>
              <a:t>M</a:t>
            </a:r>
            <a:r>
              <a:rPr lang="ja-JP" altLang="en-US" sz="2800" b="0" i="1" dirty="0">
                <a:solidFill>
                  <a:srgbClr val="000000"/>
                </a:solidFill>
                <a:latin typeface="Bookman Old Style" panose="02050604050505020204" pitchFamily="18" charset="0"/>
                <a:ea typeface="ＭＳ ゴシック" pitchFamily="49" charset="-128"/>
                <a:cs typeface="Times New Roman" pitchFamily="18" charset="0"/>
              </a:rPr>
              <a:t> </a:t>
            </a:r>
            <a:r>
              <a:rPr lang="ja-JP" altLang="en-US" sz="2800" b="0" dirty="0">
                <a:solidFill>
                  <a:srgbClr val="000000"/>
                </a:solidFill>
                <a:latin typeface="+mn-ea"/>
                <a:ea typeface="+mn-ea"/>
                <a:cs typeface="Times New Roman" pitchFamily="18" charset="0"/>
              </a:rPr>
              <a:t>慣性モーメント</a:t>
            </a:r>
            <a:r>
              <a:rPr lang="en-US" altLang="ja-JP" sz="2800" b="0" i="1" dirty="0">
                <a:solidFill>
                  <a:srgbClr val="000000"/>
                </a:solidFill>
                <a:latin typeface="Bookman Old Style" panose="02050604050505020204" pitchFamily="18" charset="0"/>
                <a:ea typeface="ＭＳ ゴシック" pitchFamily="49" charset="-128"/>
                <a:cs typeface="Times New Roman" pitchFamily="18" charset="0"/>
              </a:rPr>
              <a:t>I </a:t>
            </a:r>
            <a:r>
              <a:rPr lang="ja-JP" altLang="en-US" sz="2800" b="0" dirty="0">
                <a:solidFill>
                  <a:srgbClr val="000000"/>
                </a:solidFill>
                <a:latin typeface="Century" pitchFamily="18" charset="0"/>
                <a:ea typeface="ＭＳ ゴシック" pitchFamily="49" charset="-128"/>
                <a:cs typeface="Times New Roman" pitchFamily="18" charset="0"/>
              </a:rPr>
              <a:t>の剛体を</a:t>
            </a:r>
            <a:endParaRPr lang="ja-JP" altLang="en-US" sz="2800" b="0" dirty="0">
              <a:solidFill>
                <a:srgbClr val="000000"/>
              </a:solidFill>
              <a:latin typeface="+mn-ea"/>
              <a:ea typeface="+mn-ea"/>
              <a:cs typeface="Times New Roman" pitchFamily="18" charset="0"/>
            </a:endParaRPr>
          </a:p>
        </p:txBody>
      </p:sp>
      <p:sp>
        <p:nvSpPr>
          <p:cNvPr id="26640" name="Rectangle 79"/>
          <p:cNvSpPr>
            <a:spLocks noChangeArrowheads="1"/>
          </p:cNvSpPr>
          <p:nvPr/>
        </p:nvSpPr>
        <p:spPr bwMode="auto">
          <a:xfrm>
            <a:off x="-15045" y="575379"/>
            <a:ext cx="719848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spcBef>
                <a:spcPct val="0"/>
              </a:spcBef>
            </a:pPr>
            <a:r>
              <a:rPr lang="ja-JP" altLang="en-US" sz="2800" b="0" dirty="0">
                <a:solidFill>
                  <a:srgbClr val="000000"/>
                </a:solidFill>
                <a:latin typeface="Century" pitchFamily="18" charset="0"/>
                <a:ea typeface="ＭＳ ゴシック" pitchFamily="49" charset="-128"/>
                <a:cs typeface="Times New Roman" pitchFamily="18" charset="0"/>
              </a:rPr>
              <a:t>重心からの距離</a:t>
            </a:r>
            <a:r>
              <a:rPr lang="en-US" altLang="ja-JP" sz="2800" b="0" i="1" dirty="0">
                <a:solidFill>
                  <a:srgbClr val="000000"/>
                </a:solidFill>
                <a:latin typeface="Bookman Old Style" panose="02050604050505020204" pitchFamily="18" charset="0"/>
                <a:ea typeface="ＭＳ ゴシック" pitchFamily="49" charset="-128"/>
                <a:cs typeface="Times New Roman" pitchFamily="18" charset="0"/>
              </a:rPr>
              <a:t>h</a:t>
            </a:r>
            <a:r>
              <a:rPr lang="ja-JP" altLang="en-US" sz="2800" b="0" i="1" dirty="0">
                <a:solidFill>
                  <a:srgbClr val="000000"/>
                </a:solidFill>
                <a:latin typeface="Bookman Old Style" panose="02050604050505020204" pitchFamily="18" charset="0"/>
                <a:ea typeface="ＭＳ ゴシック" pitchFamily="49" charset="-128"/>
                <a:cs typeface="Times New Roman" pitchFamily="18" charset="0"/>
              </a:rPr>
              <a:t> </a:t>
            </a:r>
            <a:r>
              <a:rPr lang="ja-JP" altLang="en-US" sz="2800" b="0" dirty="0">
                <a:solidFill>
                  <a:srgbClr val="000000"/>
                </a:solidFill>
              </a:rPr>
              <a:t>の点を</a:t>
            </a:r>
            <a:r>
              <a:rPr lang="ja-JP" altLang="en-US" sz="2800" b="0" dirty="0">
                <a:solidFill>
                  <a:srgbClr val="000000"/>
                </a:solidFill>
                <a:latin typeface="Century" pitchFamily="18" charset="0"/>
                <a:ea typeface="ＭＳ ゴシック" pitchFamily="49" charset="-128"/>
                <a:cs typeface="Times New Roman" pitchFamily="18" charset="0"/>
              </a:rPr>
              <a:t>中心に振らせる。</a:t>
            </a:r>
            <a:endParaRPr lang="ja-JP" altLang="en-US" sz="2800" b="0" dirty="0">
              <a:solidFill>
                <a:srgbClr val="000000"/>
              </a:solidFill>
              <a:ea typeface="ＭＳ ゴシック" pitchFamily="49" charset="-128"/>
              <a:cs typeface="Times New Roman" pitchFamily="18" charset="0"/>
            </a:endParaRPr>
          </a:p>
        </p:txBody>
      </p:sp>
      <p:sp>
        <p:nvSpPr>
          <p:cNvPr id="26642" name="Rectangle 80"/>
          <p:cNvSpPr>
            <a:spLocks noChangeArrowheads="1"/>
          </p:cNvSpPr>
          <p:nvPr/>
        </p:nvSpPr>
        <p:spPr bwMode="auto">
          <a:xfrm>
            <a:off x="0" y="1097561"/>
            <a:ext cx="568937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spcBef>
                <a:spcPct val="0"/>
              </a:spcBef>
            </a:pPr>
            <a:r>
              <a:rPr lang="ja-JP" altLang="en-US" sz="2800" b="0" dirty="0">
                <a:solidFill>
                  <a:srgbClr val="000000"/>
                </a:solidFill>
                <a:latin typeface="Century" pitchFamily="18" charset="0"/>
                <a:ea typeface="ＭＳ ゴシック" pitchFamily="49" charset="-128"/>
                <a:cs typeface="Times New Roman" pitchFamily="18" charset="0"/>
              </a:rPr>
              <a:t>振れ角を</a:t>
            </a:r>
            <a:r>
              <a:rPr lang="en-US" altLang="ja-JP" sz="2800" b="0" i="1" dirty="0">
                <a:solidFill>
                  <a:srgbClr val="000000"/>
                </a:solidFill>
                <a:latin typeface="Symbol" panose="05050102010706020507" pitchFamily="18" charset="2"/>
                <a:ea typeface="ＭＳ ゴシック" pitchFamily="49" charset="-128"/>
                <a:cs typeface="Times New Roman" pitchFamily="18" charset="0"/>
              </a:rPr>
              <a:t>q </a:t>
            </a:r>
            <a:r>
              <a:rPr lang="ja-JP" altLang="en-US" sz="2800" b="0" dirty="0">
                <a:solidFill>
                  <a:srgbClr val="000000"/>
                </a:solidFill>
                <a:latin typeface="Century" pitchFamily="18" charset="0"/>
                <a:ea typeface="ＭＳ ゴシック" pitchFamily="49" charset="-128"/>
                <a:cs typeface="Times New Roman" pitchFamily="18" charset="0"/>
              </a:rPr>
              <a:t>重力加速度を</a:t>
            </a:r>
            <a:r>
              <a:rPr lang="en-US" altLang="ja-JP" sz="2800" b="0" i="1" dirty="0">
                <a:solidFill>
                  <a:srgbClr val="000000"/>
                </a:solidFill>
                <a:latin typeface="Bookman Old Style" panose="02050604050505020204" pitchFamily="18" charset="0"/>
                <a:ea typeface="ＭＳ ゴシック" pitchFamily="49" charset="-128"/>
                <a:cs typeface="Times New Roman" pitchFamily="18" charset="0"/>
              </a:rPr>
              <a:t>g</a:t>
            </a:r>
            <a:r>
              <a:rPr lang="ja-JP" altLang="en-US" sz="2800" b="0" dirty="0">
                <a:solidFill>
                  <a:srgbClr val="000000"/>
                </a:solidFill>
                <a:latin typeface="Century" pitchFamily="18" charset="0"/>
                <a:ea typeface="ＭＳ ゴシック" pitchFamily="49" charset="-128"/>
                <a:cs typeface="Times New Roman" pitchFamily="18" charset="0"/>
              </a:rPr>
              <a:t>とする。</a:t>
            </a:r>
            <a:endParaRPr lang="ja-JP" altLang="en-US" sz="2800" b="0" dirty="0">
              <a:solidFill>
                <a:srgbClr val="000000"/>
              </a:solidFill>
              <a:ea typeface="ＭＳ ゴシック" pitchFamily="49" charset="-128"/>
              <a:cs typeface="Times New Roman" pitchFamily="18" charset="0"/>
            </a:endParaRPr>
          </a:p>
        </p:txBody>
      </p:sp>
      <p:sp>
        <p:nvSpPr>
          <p:cNvPr id="446545" name="Rectangle 81"/>
          <p:cNvSpPr>
            <a:spLocks noChangeArrowheads="1"/>
          </p:cNvSpPr>
          <p:nvPr/>
        </p:nvSpPr>
        <p:spPr bwMode="auto">
          <a:xfrm>
            <a:off x="-29834" y="1648296"/>
            <a:ext cx="305724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spcBef>
                <a:spcPct val="0"/>
              </a:spcBef>
            </a:pPr>
            <a:r>
              <a:rPr lang="ja-JP" altLang="en-US" sz="2800" b="0" dirty="0">
                <a:solidFill>
                  <a:srgbClr val="000000"/>
                </a:solidFill>
                <a:latin typeface="Century" pitchFamily="18" charset="0"/>
                <a:ea typeface="ＭＳ ゴシック" pitchFamily="49" charset="-128"/>
                <a:cs typeface="Times New Roman" pitchFamily="18" charset="0"/>
              </a:rPr>
              <a:t>回転の運動方程式</a:t>
            </a:r>
            <a:endParaRPr lang="ja-JP" altLang="en-US" sz="2800" b="0" dirty="0">
              <a:solidFill>
                <a:srgbClr val="000000"/>
              </a:solidFill>
              <a:ea typeface="ＭＳ ゴシック" pitchFamily="49" charset="-128"/>
              <a:cs typeface="Times New Roman" pitchFamily="18" charset="0"/>
            </a:endParaRPr>
          </a:p>
        </p:txBody>
      </p:sp>
      <p:graphicFrame>
        <p:nvGraphicFramePr>
          <p:cNvPr id="237" name="Object 108">
            <a:extLst>
              <a:ext uri="{FF2B5EF4-FFF2-40B4-BE49-F238E27FC236}">
                <a16:creationId xmlns:a16="http://schemas.microsoft.com/office/drawing/2014/main" id="{8D5D5741-1748-44A2-9056-57794C2E8253}"/>
              </a:ext>
            </a:extLst>
          </p:cNvPr>
          <p:cNvGraphicFramePr>
            <a:graphicFrameLocks noChangeAspect="1"/>
          </p:cNvGraphicFramePr>
          <p:nvPr/>
        </p:nvGraphicFramePr>
        <p:xfrm>
          <a:off x="2147021" y="2374524"/>
          <a:ext cx="762000" cy="554038"/>
        </p:xfrm>
        <a:graphic>
          <a:graphicData uri="http://schemas.openxmlformats.org/presentationml/2006/ole">
            <mc:AlternateContent xmlns:mc="http://schemas.openxmlformats.org/markup-compatibility/2006">
              <mc:Choice xmlns:v="urn:schemas-microsoft-com:vml" Requires="v">
                <p:oleObj spid="_x0000_s194039" name="Equation" r:id="rId9" imgW="279360" imgH="203040" progId="Equation.DSMT4">
                  <p:embed/>
                </p:oleObj>
              </mc:Choice>
              <mc:Fallback>
                <p:oleObj name="Equation" r:id="rId9" imgW="279360" imgH="203040" progId="Equation.DSMT4">
                  <p:embed/>
                  <p:pic>
                    <p:nvPicPr>
                      <p:cNvPr id="237" name="Object 108">
                        <a:extLst>
                          <a:ext uri="{FF2B5EF4-FFF2-40B4-BE49-F238E27FC236}">
                            <a16:creationId xmlns:a16="http://schemas.microsoft.com/office/drawing/2014/main" id="{8D5D5741-1748-44A2-9056-57794C2E8253}"/>
                          </a:ext>
                        </a:extLst>
                      </p:cNvPr>
                      <p:cNvPicPr>
                        <a:picLocks noChangeAspect="1" noChangeArrowheads="1"/>
                      </p:cNvPicPr>
                      <p:nvPr/>
                    </p:nvPicPr>
                    <p:blipFill>
                      <a:blip r:embed="rId10"/>
                      <a:srcRect/>
                      <a:stretch>
                        <a:fillRect/>
                      </a:stretch>
                    </p:blipFill>
                    <p:spPr bwMode="auto">
                      <a:xfrm>
                        <a:off x="2147021" y="2374524"/>
                        <a:ext cx="7620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38" name="Object 108">
            <a:extLst>
              <a:ext uri="{FF2B5EF4-FFF2-40B4-BE49-F238E27FC236}">
                <a16:creationId xmlns:a16="http://schemas.microsoft.com/office/drawing/2014/main" id="{FA526C48-31F0-4F42-8CFE-EEAF4C8BDCCD}"/>
              </a:ext>
            </a:extLst>
          </p:cNvPr>
          <p:cNvGraphicFramePr>
            <a:graphicFrameLocks noChangeAspect="1"/>
          </p:cNvGraphicFramePr>
          <p:nvPr/>
        </p:nvGraphicFramePr>
        <p:xfrm>
          <a:off x="2808592" y="2377137"/>
          <a:ext cx="415925" cy="485775"/>
        </p:xfrm>
        <a:graphic>
          <a:graphicData uri="http://schemas.openxmlformats.org/presentationml/2006/ole">
            <mc:AlternateContent xmlns:mc="http://schemas.openxmlformats.org/markup-compatibility/2006">
              <mc:Choice xmlns:v="urn:schemas-microsoft-com:vml" Requires="v">
                <p:oleObj spid="_x0000_s194040" name="Equation" r:id="rId11" imgW="152280" imgH="177480" progId="Equation.DSMT4">
                  <p:embed/>
                </p:oleObj>
              </mc:Choice>
              <mc:Fallback>
                <p:oleObj name="Equation" r:id="rId11" imgW="152280" imgH="177480" progId="Equation.DSMT4">
                  <p:embed/>
                  <p:pic>
                    <p:nvPicPr>
                      <p:cNvPr id="238" name="Object 108">
                        <a:extLst>
                          <a:ext uri="{FF2B5EF4-FFF2-40B4-BE49-F238E27FC236}">
                            <a16:creationId xmlns:a16="http://schemas.microsoft.com/office/drawing/2014/main" id="{FA526C48-31F0-4F42-8CFE-EEAF4C8BDCCD}"/>
                          </a:ext>
                        </a:extLst>
                      </p:cNvPr>
                      <p:cNvPicPr>
                        <a:picLocks noChangeAspect="1" noChangeArrowheads="1"/>
                      </p:cNvPicPr>
                      <p:nvPr/>
                    </p:nvPicPr>
                    <p:blipFill>
                      <a:blip r:embed="rId12"/>
                      <a:srcRect/>
                      <a:stretch>
                        <a:fillRect/>
                      </a:stretch>
                    </p:blipFill>
                    <p:spPr bwMode="auto">
                      <a:xfrm>
                        <a:off x="2808592" y="2377137"/>
                        <a:ext cx="415925"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39" name="Object 108">
            <a:extLst>
              <a:ext uri="{FF2B5EF4-FFF2-40B4-BE49-F238E27FC236}">
                <a16:creationId xmlns:a16="http://schemas.microsoft.com/office/drawing/2014/main" id="{B062B300-13CC-4351-BB34-964F4F907591}"/>
              </a:ext>
            </a:extLst>
          </p:cNvPr>
          <p:cNvGraphicFramePr>
            <a:graphicFrameLocks noChangeAspect="1"/>
          </p:cNvGraphicFramePr>
          <p:nvPr/>
        </p:nvGraphicFramePr>
        <p:xfrm>
          <a:off x="3138793" y="2359170"/>
          <a:ext cx="623887" cy="485775"/>
        </p:xfrm>
        <a:graphic>
          <a:graphicData uri="http://schemas.openxmlformats.org/presentationml/2006/ole">
            <mc:AlternateContent xmlns:mc="http://schemas.openxmlformats.org/markup-compatibility/2006">
              <mc:Choice xmlns:v="urn:schemas-microsoft-com:vml" Requires="v">
                <p:oleObj spid="_x0000_s194041" name="Equation" r:id="rId13" imgW="228600" imgH="177480" progId="Equation.DSMT4">
                  <p:embed/>
                </p:oleObj>
              </mc:Choice>
              <mc:Fallback>
                <p:oleObj name="Equation" r:id="rId13" imgW="228600" imgH="177480" progId="Equation.DSMT4">
                  <p:embed/>
                  <p:pic>
                    <p:nvPicPr>
                      <p:cNvPr id="239" name="Object 108">
                        <a:extLst>
                          <a:ext uri="{FF2B5EF4-FFF2-40B4-BE49-F238E27FC236}">
                            <a16:creationId xmlns:a16="http://schemas.microsoft.com/office/drawing/2014/main" id="{B062B300-13CC-4351-BB34-964F4F907591}"/>
                          </a:ext>
                        </a:extLst>
                      </p:cNvPr>
                      <p:cNvPicPr>
                        <a:picLocks noChangeAspect="1" noChangeArrowheads="1"/>
                      </p:cNvPicPr>
                      <p:nvPr/>
                    </p:nvPicPr>
                    <p:blipFill>
                      <a:blip r:embed="rId14"/>
                      <a:srcRect/>
                      <a:stretch>
                        <a:fillRect/>
                      </a:stretch>
                    </p:blipFill>
                    <p:spPr bwMode="auto">
                      <a:xfrm>
                        <a:off x="3138793" y="2359170"/>
                        <a:ext cx="623887"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0" name="Object 108">
            <a:extLst>
              <a:ext uri="{FF2B5EF4-FFF2-40B4-BE49-F238E27FC236}">
                <a16:creationId xmlns:a16="http://schemas.microsoft.com/office/drawing/2014/main" id="{5AFBC6FA-AC83-4F69-8768-02C1132B48BA}"/>
              </a:ext>
            </a:extLst>
          </p:cNvPr>
          <p:cNvGraphicFramePr>
            <a:graphicFrameLocks noChangeAspect="1"/>
          </p:cNvGraphicFramePr>
          <p:nvPr/>
        </p:nvGraphicFramePr>
        <p:xfrm>
          <a:off x="1870379" y="2546205"/>
          <a:ext cx="346075" cy="277812"/>
        </p:xfrm>
        <a:graphic>
          <a:graphicData uri="http://schemas.openxmlformats.org/presentationml/2006/ole">
            <mc:AlternateContent xmlns:mc="http://schemas.openxmlformats.org/markup-compatibility/2006">
              <mc:Choice xmlns:v="urn:schemas-microsoft-com:vml" Requires="v">
                <p:oleObj spid="_x0000_s194042" name="Equation" r:id="rId15" imgW="126720" imgH="101520" progId="Equation.DSMT4">
                  <p:embed/>
                </p:oleObj>
              </mc:Choice>
              <mc:Fallback>
                <p:oleObj name="Equation" r:id="rId15" imgW="126720" imgH="101520" progId="Equation.DSMT4">
                  <p:embed/>
                  <p:pic>
                    <p:nvPicPr>
                      <p:cNvPr id="240" name="Object 108">
                        <a:extLst>
                          <a:ext uri="{FF2B5EF4-FFF2-40B4-BE49-F238E27FC236}">
                            <a16:creationId xmlns:a16="http://schemas.microsoft.com/office/drawing/2014/main" id="{5AFBC6FA-AC83-4F69-8768-02C1132B48BA}"/>
                          </a:ext>
                        </a:extLst>
                      </p:cNvPr>
                      <p:cNvPicPr>
                        <a:picLocks noChangeAspect="1" noChangeArrowheads="1"/>
                      </p:cNvPicPr>
                      <p:nvPr/>
                    </p:nvPicPr>
                    <p:blipFill>
                      <a:blip r:embed="rId16"/>
                      <a:srcRect/>
                      <a:stretch>
                        <a:fillRect/>
                      </a:stretch>
                    </p:blipFill>
                    <p:spPr bwMode="auto">
                      <a:xfrm>
                        <a:off x="1870379" y="2546205"/>
                        <a:ext cx="3460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1" name="Object 108">
            <a:extLst>
              <a:ext uri="{FF2B5EF4-FFF2-40B4-BE49-F238E27FC236}">
                <a16:creationId xmlns:a16="http://schemas.microsoft.com/office/drawing/2014/main" id="{4F32188B-3600-428E-AA3D-9E5A2695AF11}"/>
              </a:ext>
            </a:extLst>
          </p:cNvPr>
          <p:cNvGraphicFramePr>
            <a:graphicFrameLocks noChangeAspect="1"/>
          </p:cNvGraphicFramePr>
          <p:nvPr/>
        </p:nvGraphicFramePr>
        <p:xfrm>
          <a:off x="3634812" y="2370237"/>
          <a:ext cx="346075" cy="485775"/>
        </p:xfrm>
        <a:graphic>
          <a:graphicData uri="http://schemas.openxmlformats.org/presentationml/2006/ole">
            <mc:AlternateContent xmlns:mc="http://schemas.openxmlformats.org/markup-compatibility/2006">
              <mc:Choice xmlns:v="urn:schemas-microsoft-com:vml" Requires="v">
                <p:oleObj spid="_x0000_s194043" name="Equation" r:id="rId17" imgW="126720" imgH="177480" progId="Equation.DSMT4">
                  <p:embed/>
                </p:oleObj>
              </mc:Choice>
              <mc:Fallback>
                <p:oleObj name="Equation" r:id="rId17" imgW="126720" imgH="177480" progId="Equation.DSMT4">
                  <p:embed/>
                  <p:pic>
                    <p:nvPicPr>
                      <p:cNvPr id="241" name="Object 108">
                        <a:extLst>
                          <a:ext uri="{FF2B5EF4-FFF2-40B4-BE49-F238E27FC236}">
                            <a16:creationId xmlns:a16="http://schemas.microsoft.com/office/drawing/2014/main" id="{4F32188B-3600-428E-AA3D-9E5A2695AF11}"/>
                          </a:ext>
                        </a:extLst>
                      </p:cNvPr>
                      <p:cNvPicPr>
                        <a:picLocks noChangeAspect="1" noChangeArrowheads="1"/>
                      </p:cNvPicPr>
                      <p:nvPr/>
                    </p:nvPicPr>
                    <p:blipFill>
                      <a:blip r:embed="rId18"/>
                      <a:srcRect/>
                      <a:stretch>
                        <a:fillRect/>
                      </a:stretch>
                    </p:blipFill>
                    <p:spPr bwMode="auto">
                      <a:xfrm>
                        <a:off x="3634812" y="2370237"/>
                        <a:ext cx="346075"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42" name="Rectangle 101">
            <a:extLst>
              <a:ext uri="{FF2B5EF4-FFF2-40B4-BE49-F238E27FC236}">
                <a16:creationId xmlns:a16="http://schemas.microsoft.com/office/drawing/2014/main" id="{B57F7F8B-419D-414A-BE27-4D2181B30120}"/>
              </a:ext>
            </a:extLst>
          </p:cNvPr>
          <p:cNvSpPr>
            <a:spLocks noChangeArrowheads="1"/>
          </p:cNvSpPr>
          <p:nvPr/>
        </p:nvSpPr>
        <p:spPr bwMode="auto">
          <a:xfrm>
            <a:off x="1751805" y="2291467"/>
            <a:ext cx="2449513" cy="72072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245" name="Rectangle 101">
            <a:extLst>
              <a:ext uri="{FF2B5EF4-FFF2-40B4-BE49-F238E27FC236}">
                <a16:creationId xmlns:a16="http://schemas.microsoft.com/office/drawing/2014/main" id="{2D267DB4-DFE6-41C5-8EFE-07EB5A9DD4CF}"/>
              </a:ext>
            </a:extLst>
          </p:cNvPr>
          <p:cNvSpPr>
            <a:spLocks noChangeArrowheads="1"/>
          </p:cNvSpPr>
          <p:nvPr/>
        </p:nvSpPr>
        <p:spPr bwMode="auto">
          <a:xfrm>
            <a:off x="775912" y="2283093"/>
            <a:ext cx="659217" cy="72072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graphicFrame>
        <p:nvGraphicFramePr>
          <p:cNvPr id="246" name="Object 61">
            <a:extLst>
              <a:ext uri="{FF2B5EF4-FFF2-40B4-BE49-F238E27FC236}">
                <a16:creationId xmlns:a16="http://schemas.microsoft.com/office/drawing/2014/main" id="{A4B94645-19CE-4F9F-94C7-0F9D366B7179}"/>
              </a:ext>
            </a:extLst>
          </p:cNvPr>
          <p:cNvGraphicFramePr>
            <a:graphicFrameLocks noChangeAspect="1"/>
          </p:cNvGraphicFramePr>
          <p:nvPr/>
        </p:nvGraphicFramePr>
        <p:xfrm>
          <a:off x="1415980" y="2518860"/>
          <a:ext cx="346075" cy="311150"/>
        </p:xfrm>
        <a:graphic>
          <a:graphicData uri="http://schemas.openxmlformats.org/presentationml/2006/ole">
            <mc:AlternateContent xmlns:mc="http://schemas.openxmlformats.org/markup-compatibility/2006">
              <mc:Choice xmlns:v="urn:schemas-microsoft-com:vml" Requires="v">
                <p:oleObj spid="_x0000_s194044" name="Equation" r:id="rId19" imgW="126720" imgH="114120" progId="Equation.DSMT4">
                  <p:embed/>
                </p:oleObj>
              </mc:Choice>
              <mc:Fallback>
                <p:oleObj name="Equation" r:id="rId19" imgW="126720" imgH="114120" progId="Equation.DSMT4">
                  <p:embed/>
                  <p:pic>
                    <p:nvPicPr>
                      <p:cNvPr id="246" name="Object 61">
                        <a:extLst>
                          <a:ext uri="{FF2B5EF4-FFF2-40B4-BE49-F238E27FC236}">
                            <a16:creationId xmlns:a16="http://schemas.microsoft.com/office/drawing/2014/main" id="{A4B94645-19CE-4F9F-94C7-0F9D366B7179}"/>
                          </a:ext>
                        </a:extLst>
                      </p:cNvPr>
                      <p:cNvPicPr>
                        <a:picLocks noChangeAspect="1" noChangeArrowheads="1"/>
                      </p:cNvPicPr>
                      <p:nvPr/>
                    </p:nvPicPr>
                    <p:blipFill>
                      <a:blip r:embed="rId20"/>
                      <a:srcRect/>
                      <a:stretch>
                        <a:fillRect/>
                      </a:stretch>
                    </p:blipFill>
                    <p:spPr bwMode="auto">
                      <a:xfrm>
                        <a:off x="1415980" y="2518860"/>
                        <a:ext cx="346075"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7" name="Object 61">
            <a:extLst>
              <a:ext uri="{FF2B5EF4-FFF2-40B4-BE49-F238E27FC236}">
                <a16:creationId xmlns:a16="http://schemas.microsoft.com/office/drawing/2014/main" id="{287B2852-7D66-4C70-A08D-A91936783CEB}"/>
              </a:ext>
            </a:extLst>
          </p:cNvPr>
          <p:cNvGraphicFramePr>
            <a:graphicFrameLocks noChangeAspect="1"/>
          </p:cNvGraphicFramePr>
          <p:nvPr/>
        </p:nvGraphicFramePr>
        <p:xfrm>
          <a:off x="807367" y="2343986"/>
          <a:ext cx="554038" cy="554037"/>
        </p:xfrm>
        <a:graphic>
          <a:graphicData uri="http://schemas.openxmlformats.org/presentationml/2006/ole">
            <mc:AlternateContent xmlns:mc="http://schemas.openxmlformats.org/markup-compatibility/2006">
              <mc:Choice xmlns:v="urn:schemas-microsoft-com:vml" Requires="v">
                <p:oleObj spid="_x0000_s194045" name="Equation" r:id="rId21" imgW="203040" imgH="203040" progId="Equation.DSMT4">
                  <p:embed/>
                </p:oleObj>
              </mc:Choice>
              <mc:Fallback>
                <p:oleObj name="Equation" r:id="rId21" imgW="203040" imgH="203040" progId="Equation.DSMT4">
                  <p:embed/>
                  <p:pic>
                    <p:nvPicPr>
                      <p:cNvPr id="247" name="Object 61">
                        <a:extLst>
                          <a:ext uri="{FF2B5EF4-FFF2-40B4-BE49-F238E27FC236}">
                            <a16:creationId xmlns:a16="http://schemas.microsoft.com/office/drawing/2014/main" id="{287B2852-7D66-4C70-A08D-A91936783CEB}"/>
                          </a:ext>
                        </a:extLst>
                      </p:cNvPr>
                      <p:cNvPicPr>
                        <a:picLocks noChangeAspect="1" noChangeArrowheads="1"/>
                      </p:cNvPicPr>
                      <p:nvPr/>
                    </p:nvPicPr>
                    <p:blipFill>
                      <a:blip r:embed="rId22"/>
                      <a:srcRect/>
                      <a:stretch>
                        <a:fillRect/>
                      </a:stretch>
                    </p:blipFill>
                    <p:spPr bwMode="auto">
                      <a:xfrm>
                        <a:off x="807367" y="2343986"/>
                        <a:ext cx="554038"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1" name="Rectangle 83">
            <a:extLst>
              <a:ext uri="{FF2B5EF4-FFF2-40B4-BE49-F238E27FC236}">
                <a16:creationId xmlns:a16="http://schemas.microsoft.com/office/drawing/2014/main" id="{E3C0A606-39E5-4A3A-8A48-245308A7487A}"/>
              </a:ext>
            </a:extLst>
          </p:cNvPr>
          <p:cNvSpPr>
            <a:spLocks noChangeArrowheads="1"/>
          </p:cNvSpPr>
          <p:nvPr/>
        </p:nvSpPr>
        <p:spPr bwMode="auto">
          <a:xfrm>
            <a:off x="-17062" y="3646208"/>
            <a:ext cx="369364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spcBef>
                <a:spcPct val="0"/>
              </a:spcBef>
            </a:pPr>
            <a:r>
              <a:rPr lang="ja-JP" altLang="en-US" sz="2800" b="0" dirty="0">
                <a:solidFill>
                  <a:srgbClr val="000000"/>
                </a:solidFill>
                <a:latin typeface="Century" pitchFamily="18" charset="0"/>
                <a:ea typeface="ＭＳ ゴシック" pitchFamily="49" charset="-128"/>
                <a:cs typeface="Times New Roman" pitchFamily="18" charset="0"/>
              </a:rPr>
              <a:t>振れ角</a:t>
            </a:r>
            <a:r>
              <a:rPr lang="en-US" altLang="ja-JP" sz="2800" b="0" i="1" dirty="0">
                <a:solidFill>
                  <a:srgbClr val="000000"/>
                </a:solidFill>
                <a:latin typeface="Symbol" panose="05050102010706020507" pitchFamily="18" charset="2"/>
                <a:ea typeface="ＭＳ ゴシック" pitchFamily="49" charset="-128"/>
                <a:cs typeface="Times New Roman" pitchFamily="18" charset="0"/>
              </a:rPr>
              <a:t>q </a:t>
            </a:r>
            <a:r>
              <a:rPr lang="ja-JP" altLang="en-US" sz="2800" b="0" dirty="0">
                <a:solidFill>
                  <a:srgbClr val="000000"/>
                </a:solidFill>
                <a:latin typeface="Century" pitchFamily="18" charset="0"/>
                <a:ea typeface="ＭＳ ゴシック" pitchFamily="49" charset="-128"/>
                <a:cs typeface="Times New Roman" pitchFamily="18" charset="0"/>
              </a:rPr>
              <a:t>が小さいとき</a:t>
            </a:r>
            <a:endParaRPr lang="ja-JP" altLang="en-US" sz="2800" b="0" dirty="0">
              <a:solidFill>
                <a:srgbClr val="000000"/>
              </a:solidFill>
              <a:ea typeface="ＭＳ ゴシック" pitchFamily="49" charset="-128"/>
              <a:cs typeface="Times New Roman" pitchFamily="18" charset="0"/>
            </a:endParaRPr>
          </a:p>
        </p:txBody>
      </p:sp>
      <p:graphicFrame>
        <p:nvGraphicFramePr>
          <p:cNvPr id="132" name="Object 59">
            <a:extLst>
              <a:ext uri="{FF2B5EF4-FFF2-40B4-BE49-F238E27FC236}">
                <a16:creationId xmlns:a16="http://schemas.microsoft.com/office/drawing/2014/main" id="{ED967FE6-892D-4501-AC8A-285FF4D93C5E}"/>
              </a:ext>
            </a:extLst>
          </p:cNvPr>
          <p:cNvGraphicFramePr>
            <a:graphicFrameLocks noChangeAspect="1"/>
          </p:cNvGraphicFramePr>
          <p:nvPr>
            <p:extLst>
              <p:ext uri="{D42A27DB-BD31-4B8C-83A1-F6EECF244321}">
                <p14:modId xmlns:p14="http://schemas.microsoft.com/office/powerpoint/2010/main" val="3284125463"/>
              </p:ext>
            </p:extLst>
          </p:nvPr>
        </p:nvGraphicFramePr>
        <p:xfrm>
          <a:off x="5391228" y="3728522"/>
          <a:ext cx="289621" cy="422872"/>
        </p:xfrm>
        <a:graphic>
          <a:graphicData uri="http://schemas.openxmlformats.org/presentationml/2006/ole">
            <mc:AlternateContent xmlns:mc="http://schemas.openxmlformats.org/markup-compatibility/2006">
              <mc:Choice xmlns:v="urn:schemas-microsoft-com:vml" Requires="v">
                <p:oleObj spid="_x0000_s194046" name="数式" r:id="rId23" imgW="126725" imgH="177415" progId="Equation.3">
                  <p:embed/>
                </p:oleObj>
              </mc:Choice>
              <mc:Fallback>
                <p:oleObj name="数式" r:id="rId23" imgW="126725" imgH="177415" progId="Equation.3">
                  <p:embed/>
                  <p:pic>
                    <p:nvPicPr>
                      <p:cNvPr id="132" name="Object 59">
                        <a:extLst>
                          <a:ext uri="{FF2B5EF4-FFF2-40B4-BE49-F238E27FC236}">
                            <a16:creationId xmlns:a16="http://schemas.microsoft.com/office/drawing/2014/main" id="{ED967FE6-892D-4501-AC8A-285FF4D93C5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91228" y="3728522"/>
                        <a:ext cx="289621" cy="422872"/>
                      </a:xfrm>
                      <a:prstGeom prst="rect">
                        <a:avLst/>
                      </a:prstGeom>
                      <a:noFill/>
                      <a:ln>
                        <a:noFill/>
                      </a:ln>
                    </p:spPr>
                  </p:pic>
                </p:oleObj>
              </mc:Fallback>
            </mc:AlternateContent>
          </a:graphicData>
        </a:graphic>
      </p:graphicFrame>
      <p:graphicFrame>
        <p:nvGraphicFramePr>
          <p:cNvPr id="134" name="Object 58">
            <a:extLst>
              <a:ext uri="{FF2B5EF4-FFF2-40B4-BE49-F238E27FC236}">
                <a16:creationId xmlns:a16="http://schemas.microsoft.com/office/drawing/2014/main" id="{0180D21C-A324-4C32-8B75-0C0787C7C02A}"/>
              </a:ext>
            </a:extLst>
          </p:cNvPr>
          <p:cNvGraphicFramePr>
            <a:graphicFrameLocks noChangeAspect="1"/>
          </p:cNvGraphicFramePr>
          <p:nvPr>
            <p:extLst>
              <p:ext uri="{D42A27DB-BD31-4B8C-83A1-F6EECF244321}">
                <p14:modId xmlns:p14="http://schemas.microsoft.com/office/powerpoint/2010/main" val="4061310511"/>
              </p:ext>
            </p:extLst>
          </p:nvPr>
        </p:nvGraphicFramePr>
        <p:xfrm>
          <a:off x="4406191" y="3741330"/>
          <a:ext cx="1037944" cy="463226"/>
        </p:xfrm>
        <a:graphic>
          <a:graphicData uri="http://schemas.openxmlformats.org/presentationml/2006/ole">
            <mc:AlternateContent xmlns:mc="http://schemas.openxmlformats.org/markup-compatibility/2006">
              <mc:Choice xmlns:v="urn:schemas-microsoft-com:vml" Requires="v">
                <p:oleObj spid="_x0000_s194047" name="Equation" r:id="rId24" imgW="457200" imgH="203040" progId="Equation.DSMT4">
                  <p:embed/>
                </p:oleObj>
              </mc:Choice>
              <mc:Fallback>
                <p:oleObj name="Equation" r:id="rId24" imgW="457200" imgH="203040" progId="Equation.DSMT4">
                  <p:embed/>
                  <p:pic>
                    <p:nvPicPr>
                      <p:cNvPr id="134" name="Object 58">
                        <a:extLst>
                          <a:ext uri="{FF2B5EF4-FFF2-40B4-BE49-F238E27FC236}">
                            <a16:creationId xmlns:a16="http://schemas.microsoft.com/office/drawing/2014/main" id="{0180D21C-A324-4C32-8B75-0C0787C7C02A}"/>
                          </a:ext>
                        </a:extLst>
                      </p:cNvPr>
                      <p:cNvPicPr>
                        <a:picLocks noChangeAspect="1" noChangeArrowheads="1"/>
                      </p:cNvPicPr>
                      <p:nvPr/>
                    </p:nvPicPr>
                    <p:blipFill>
                      <a:blip r:embed="rId25"/>
                      <a:srcRect/>
                      <a:stretch>
                        <a:fillRect/>
                      </a:stretch>
                    </p:blipFill>
                    <p:spPr bwMode="auto">
                      <a:xfrm>
                        <a:off x="4406191" y="3741330"/>
                        <a:ext cx="1037944" cy="463226"/>
                      </a:xfrm>
                      <a:prstGeom prst="rect">
                        <a:avLst/>
                      </a:prstGeom>
                      <a:noFill/>
                      <a:ln>
                        <a:noFill/>
                      </a:ln>
                    </p:spPr>
                  </p:pic>
                </p:oleObj>
              </mc:Fallback>
            </mc:AlternateContent>
          </a:graphicData>
        </a:graphic>
      </p:graphicFrame>
      <p:sp>
        <p:nvSpPr>
          <p:cNvPr id="140" name="Rectangle 102">
            <a:extLst>
              <a:ext uri="{FF2B5EF4-FFF2-40B4-BE49-F238E27FC236}">
                <a16:creationId xmlns:a16="http://schemas.microsoft.com/office/drawing/2014/main" id="{7CE6E49C-4B3B-404A-B87A-88A5D478F176}"/>
              </a:ext>
            </a:extLst>
          </p:cNvPr>
          <p:cNvSpPr>
            <a:spLocks noChangeArrowheads="1"/>
          </p:cNvSpPr>
          <p:nvPr/>
        </p:nvSpPr>
        <p:spPr bwMode="auto">
          <a:xfrm>
            <a:off x="4343141" y="3679319"/>
            <a:ext cx="1514998" cy="52322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endParaRPr lang="ja-JP" altLang="en-US" sz="2800">
              <a:solidFill>
                <a:srgbClr val="000000"/>
              </a:solidFill>
            </a:endParaRPr>
          </a:p>
        </p:txBody>
      </p:sp>
      <p:graphicFrame>
        <p:nvGraphicFramePr>
          <p:cNvPr id="143" name="Object 109">
            <a:extLst>
              <a:ext uri="{FF2B5EF4-FFF2-40B4-BE49-F238E27FC236}">
                <a16:creationId xmlns:a16="http://schemas.microsoft.com/office/drawing/2014/main" id="{EDBBB0A1-D874-45FB-8DD7-3B37C49D702F}"/>
              </a:ext>
            </a:extLst>
          </p:cNvPr>
          <p:cNvGraphicFramePr>
            <a:graphicFrameLocks noChangeAspect="1"/>
          </p:cNvGraphicFramePr>
          <p:nvPr>
            <p:extLst>
              <p:ext uri="{D42A27DB-BD31-4B8C-83A1-F6EECF244321}">
                <p14:modId xmlns:p14="http://schemas.microsoft.com/office/powerpoint/2010/main" val="1646702784"/>
              </p:ext>
            </p:extLst>
          </p:nvPr>
        </p:nvGraphicFramePr>
        <p:xfrm>
          <a:off x="3565986" y="3628692"/>
          <a:ext cx="829801" cy="532354"/>
        </p:xfrm>
        <a:graphic>
          <a:graphicData uri="http://schemas.openxmlformats.org/presentationml/2006/ole">
            <mc:AlternateContent xmlns:mc="http://schemas.openxmlformats.org/markup-compatibility/2006">
              <mc:Choice xmlns:v="urn:schemas-microsoft-com:vml" Requires="v">
                <p:oleObj spid="_x0000_s194048" name="数式" r:id="rId26" imgW="317225" imgH="203024" progId="Equation.3">
                  <p:embed/>
                </p:oleObj>
              </mc:Choice>
              <mc:Fallback>
                <p:oleObj name="数式" r:id="rId26" imgW="317225" imgH="203024" progId="Equation.3">
                  <p:embed/>
                  <p:pic>
                    <p:nvPicPr>
                      <p:cNvPr id="143" name="Object 109">
                        <a:extLst>
                          <a:ext uri="{FF2B5EF4-FFF2-40B4-BE49-F238E27FC236}">
                            <a16:creationId xmlns:a16="http://schemas.microsoft.com/office/drawing/2014/main" id="{EDBBB0A1-D874-45FB-8DD7-3B37C49D702F}"/>
                          </a:ext>
                        </a:extLst>
                      </p:cNvPr>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3565986" y="3628692"/>
                        <a:ext cx="829801" cy="532354"/>
                      </a:xfrm>
                      <a:prstGeom prst="rect">
                        <a:avLst/>
                      </a:prstGeom>
                      <a:noFill/>
                      <a:ln>
                        <a:noFill/>
                      </a:ln>
                    </p:spPr>
                  </p:pic>
                </p:oleObj>
              </mc:Fallback>
            </mc:AlternateContent>
          </a:graphicData>
        </a:graphic>
      </p:graphicFrame>
      <p:sp>
        <p:nvSpPr>
          <p:cNvPr id="146" name="AutoShape 10">
            <a:extLst>
              <a:ext uri="{FF2B5EF4-FFF2-40B4-BE49-F238E27FC236}">
                <a16:creationId xmlns:a16="http://schemas.microsoft.com/office/drawing/2014/main" id="{B69BCB5E-9B57-4C9D-9179-247A04A41E1E}"/>
              </a:ext>
            </a:extLst>
          </p:cNvPr>
          <p:cNvSpPr>
            <a:spLocks noChangeArrowheads="1"/>
          </p:cNvSpPr>
          <p:nvPr/>
        </p:nvSpPr>
        <p:spPr bwMode="auto">
          <a:xfrm>
            <a:off x="3136605" y="2394764"/>
            <a:ext cx="918006"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47" name="Line 11">
            <a:extLst>
              <a:ext uri="{FF2B5EF4-FFF2-40B4-BE49-F238E27FC236}">
                <a16:creationId xmlns:a16="http://schemas.microsoft.com/office/drawing/2014/main" id="{A3C78B4A-8122-4D03-86B6-D6E058D94412}"/>
              </a:ext>
            </a:extLst>
          </p:cNvPr>
          <p:cNvSpPr>
            <a:spLocks noChangeShapeType="1"/>
          </p:cNvSpPr>
          <p:nvPr/>
        </p:nvSpPr>
        <p:spPr bwMode="auto">
          <a:xfrm>
            <a:off x="3989397" y="2698923"/>
            <a:ext cx="1400246" cy="1042282"/>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48" name="Rectangle 84">
            <a:extLst>
              <a:ext uri="{FF2B5EF4-FFF2-40B4-BE49-F238E27FC236}">
                <a16:creationId xmlns:a16="http://schemas.microsoft.com/office/drawing/2014/main" id="{00140188-51B7-45D1-B3EE-334FC3447BC9}"/>
              </a:ext>
            </a:extLst>
          </p:cNvPr>
          <p:cNvSpPr>
            <a:spLocks noChangeArrowheads="1"/>
          </p:cNvSpPr>
          <p:nvPr/>
        </p:nvSpPr>
        <p:spPr bwMode="auto">
          <a:xfrm>
            <a:off x="6188887" y="4413683"/>
            <a:ext cx="282000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spcBef>
                <a:spcPct val="0"/>
              </a:spcBef>
            </a:pPr>
            <a:r>
              <a:rPr lang="en-US" altLang="ja-JP" sz="2800" b="0" dirty="0">
                <a:solidFill>
                  <a:srgbClr val="000000"/>
                </a:solidFill>
                <a:ea typeface="ＭＳ ゴシック" pitchFamily="49" charset="-128"/>
                <a:cs typeface="Times New Roman" panose="02020603050405020304" pitchFamily="18" charset="0"/>
              </a:rPr>
              <a:t>(</a:t>
            </a:r>
            <a:r>
              <a:rPr lang="en-US" altLang="ja-JP" sz="2800" b="0" i="1" dirty="0">
                <a:solidFill>
                  <a:srgbClr val="000000"/>
                </a:solidFill>
                <a:latin typeface="Bookman Old Style" panose="02050604050505020204" pitchFamily="18" charset="0"/>
                <a:ea typeface="ＭＳ ゴシック" pitchFamily="49" charset="-128"/>
                <a:cs typeface="Times New Roman" pitchFamily="18" charset="0"/>
              </a:rPr>
              <a:t>A</a:t>
            </a:r>
            <a:r>
              <a:rPr lang="en-US" altLang="ja-JP" sz="2800" b="0" dirty="0">
                <a:solidFill>
                  <a:srgbClr val="000000"/>
                </a:solidFill>
                <a:ea typeface="ＭＳ ゴシック" pitchFamily="49" charset="-128"/>
                <a:cs typeface="Times New Roman" panose="02020603050405020304" pitchFamily="18" charset="0"/>
              </a:rPr>
              <a:t>,</a:t>
            </a:r>
            <a:r>
              <a:rPr lang="en-US" altLang="ja-JP" sz="2800" b="0" i="1" dirty="0">
                <a:solidFill>
                  <a:srgbClr val="000000"/>
                </a:solidFill>
                <a:latin typeface="Bookman Old Style" panose="02050604050505020204" pitchFamily="18" charset="0"/>
                <a:ea typeface="ＭＳ ゴシック" pitchFamily="49" charset="-128"/>
                <a:cs typeface="Times New Roman" pitchFamily="18" charset="0"/>
              </a:rPr>
              <a:t>B</a:t>
            </a:r>
            <a:r>
              <a:rPr lang="ja-JP" altLang="en-US" sz="2800" b="0" dirty="0">
                <a:solidFill>
                  <a:srgbClr val="000000"/>
                </a:solidFill>
                <a:latin typeface="Century" pitchFamily="18" charset="0"/>
                <a:ea typeface="ＭＳ ゴシック" pitchFamily="49" charset="-128"/>
                <a:cs typeface="Times New Roman" pitchFamily="18" charset="0"/>
              </a:rPr>
              <a:t>は任意定数</a:t>
            </a:r>
            <a:r>
              <a:rPr lang="en-US" altLang="ja-JP" sz="2800" b="0" dirty="0">
                <a:solidFill>
                  <a:srgbClr val="000000"/>
                </a:solidFill>
                <a:ea typeface="ＭＳ ゴシック" pitchFamily="49" charset="-128"/>
                <a:cs typeface="Times New Roman" panose="02020603050405020304" pitchFamily="18" charset="0"/>
              </a:rPr>
              <a:t>)</a:t>
            </a:r>
            <a:endParaRPr lang="ja-JP" altLang="en-US" sz="2800" b="0" dirty="0">
              <a:solidFill>
                <a:srgbClr val="000000"/>
              </a:solidFill>
              <a:ea typeface="ＭＳ ゴシック" pitchFamily="49" charset="-128"/>
              <a:cs typeface="Times New Roman" panose="02020603050405020304" pitchFamily="18" charset="0"/>
            </a:endParaRPr>
          </a:p>
        </p:txBody>
      </p:sp>
      <p:sp>
        <p:nvSpPr>
          <p:cNvPr id="158" name="AutoShape 3">
            <a:extLst>
              <a:ext uri="{FF2B5EF4-FFF2-40B4-BE49-F238E27FC236}">
                <a16:creationId xmlns:a16="http://schemas.microsoft.com/office/drawing/2014/main" id="{0BDA182E-BDCD-47BF-A316-6A1AB5335711}"/>
              </a:ext>
            </a:extLst>
          </p:cNvPr>
          <p:cNvSpPr>
            <a:spLocks noChangeArrowheads="1"/>
          </p:cNvSpPr>
          <p:nvPr/>
        </p:nvSpPr>
        <p:spPr bwMode="auto">
          <a:xfrm>
            <a:off x="5382718" y="3684408"/>
            <a:ext cx="442912"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64" name="Rectangle 103">
            <a:extLst>
              <a:ext uri="{FF2B5EF4-FFF2-40B4-BE49-F238E27FC236}">
                <a16:creationId xmlns:a16="http://schemas.microsoft.com/office/drawing/2014/main" id="{746E08D9-603D-4FDA-9ECF-66BC234D783D}"/>
              </a:ext>
            </a:extLst>
          </p:cNvPr>
          <p:cNvSpPr>
            <a:spLocks noChangeArrowheads="1"/>
          </p:cNvSpPr>
          <p:nvPr/>
        </p:nvSpPr>
        <p:spPr bwMode="auto">
          <a:xfrm>
            <a:off x="1608136" y="4294290"/>
            <a:ext cx="2154544" cy="52322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endParaRPr lang="ja-JP" altLang="en-US" sz="2800">
              <a:solidFill>
                <a:srgbClr val="000000"/>
              </a:solidFill>
            </a:endParaRPr>
          </a:p>
        </p:txBody>
      </p:sp>
      <p:graphicFrame>
        <p:nvGraphicFramePr>
          <p:cNvPr id="165" name="Object 110">
            <a:extLst>
              <a:ext uri="{FF2B5EF4-FFF2-40B4-BE49-F238E27FC236}">
                <a16:creationId xmlns:a16="http://schemas.microsoft.com/office/drawing/2014/main" id="{E68431F1-BC1F-41F8-92A6-E91ECA166E06}"/>
              </a:ext>
            </a:extLst>
          </p:cNvPr>
          <p:cNvGraphicFramePr>
            <a:graphicFrameLocks noChangeAspect="1"/>
          </p:cNvGraphicFramePr>
          <p:nvPr>
            <p:extLst>
              <p:ext uri="{D42A27DB-BD31-4B8C-83A1-F6EECF244321}">
                <p14:modId xmlns:p14="http://schemas.microsoft.com/office/powerpoint/2010/main" val="1530011291"/>
              </p:ext>
            </p:extLst>
          </p:nvPr>
        </p:nvGraphicFramePr>
        <p:xfrm>
          <a:off x="5960660" y="3408917"/>
          <a:ext cx="3102321" cy="1082512"/>
        </p:xfrm>
        <a:graphic>
          <a:graphicData uri="http://schemas.openxmlformats.org/presentationml/2006/ole">
            <mc:AlternateContent xmlns:mc="http://schemas.openxmlformats.org/markup-compatibility/2006">
              <mc:Choice xmlns:v="urn:schemas-microsoft-com:vml" Requires="v">
                <p:oleObj spid="_x0000_s194049" name="Equation" r:id="rId28" imgW="1384200" imgH="482400" progId="Equation.DSMT4">
                  <p:embed/>
                </p:oleObj>
              </mc:Choice>
              <mc:Fallback>
                <p:oleObj name="Equation" r:id="rId28" imgW="1384200" imgH="482400" progId="Equation.DSMT4">
                  <p:embed/>
                  <p:pic>
                    <p:nvPicPr>
                      <p:cNvPr id="165" name="Object 110">
                        <a:extLst>
                          <a:ext uri="{FF2B5EF4-FFF2-40B4-BE49-F238E27FC236}">
                            <a16:creationId xmlns:a16="http://schemas.microsoft.com/office/drawing/2014/main" id="{E68431F1-BC1F-41F8-92A6-E91ECA166E06}"/>
                          </a:ext>
                        </a:extLst>
                      </p:cNvPr>
                      <p:cNvPicPr>
                        <a:picLocks noChangeAspect="1" noChangeArrowheads="1"/>
                      </p:cNvPicPr>
                      <p:nvPr/>
                    </p:nvPicPr>
                    <p:blipFill>
                      <a:blip r:embed="rId29"/>
                      <a:srcRect/>
                      <a:stretch>
                        <a:fillRect/>
                      </a:stretch>
                    </p:blipFill>
                    <p:spPr bwMode="auto">
                      <a:xfrm>
                        <a:off x="5960660" y="3408917"/>
                        <a:ext cx="3102321" cy="1082512"/>
                      </a:xfrm>
                      <a:prstGeom prst="rect">
                        <a:avLst/>
                      </a:prstGeom>
                      <a:noFill/>
                      <a:ln>
                        <a:noFill/>
                      </a:ln>
                    </p:spPr>
                  </p:pic>
                </p:oleObj>
              </mc:Fallback>
            </mc:AlternateContent>
          </a:graphicData>
        </a:graphic>
      </p:graphicFrame>
      <p:sp>
        <p:nvSpPr>
          <p:cNvPr id="167" name="Rectangle 103">
            <a:extLst>
              <a:ext uri="{FF2B5EF4-FFF2-40B4-BE49-F238E27FC236}">
                <a16:creationId xmlns:a16="http://schemas.microsoft.com/office/drawing/2014/main" id="{30089F90-41F7-4305-A868-351F1CCEAAEE}"/>
              </a:ext>
            </a:extLst>
          </p:cNvPr>
          <p:cNvSpPr>
            <a:spLocks noChangeArrowheads="1"/>
          </p:cNvSpPr>
          <p:nvPr/>
        </p:nvSpPr>
        <p:spPr bwMode="auto">
          <a:xfrm>
            <a:off x="962687" y="4914340"/>
            <a:ext cx="5635407" cy="63084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endParaRPr lang="ja-JP" altLang="en-US" sz="2800">
              <a:solidFill>
                <a:srgbClr val="000000"/>
              </a:solidFill>
            </a:endParaRPr>
          </a:p>
        </p:txBody>
      </p:sp>
      <p:graphicFrame>
        <p:nvGraphicFramePr>
          <p:cNvPr id="184" name="Object 55">
            <a:extLst>
              <a:ext uri="{FF2B5EF4-FFF2-40B4-BE49-F238E27FC236}">
                <a16:creationId xmlns:a16="http://schemas.microsoft.com/office/drawing/2014/main" id="{A81AA5D6-5AE5-4B8D-974B-E9AC23AD2591}"/>
              </a:ext>
            </a:extLst>
          </p:cNvPr>
          <p:cNvGraphicFramePr>
            <a:graphicFrameLocks noChangeAspect="1"/>
          </p:cNvGraphicFramePr>
          <p:nvPr>
            <p:extLst>
              <p:ext uri="{D42A27DB-BD31-4B8C-83A1-F6EECF244321}">
                <p14:modId xmlns:p14="http://schemas.microsoft.com/office/powerpoint/2010/main" val="1720237652"/>
              </p:ext>
            </p:extLst>
          </p:nvPr>
        </p:nvGraphicFramePr>
        <p:xfrm>
          <a:off x="3978078" y="4339351"/>
          <a:ext cx="2299254" cy="577098"/>
        </p:xfrm>
        <a:graphic>
          <a:graphicData uri="http://schemas.openxmlformats.org/presentationml/2006/ole">
            <mc:AlternateContent xmlns:mc="http://schemas.openxmlformats.org/markup-compatibility/2006">
              <mc:Choice xmlns:v="urn:schemas-microsoft-com:vml" Requires="v">
                <p:oleObj spid="_x0000_s194050" name="Equation" r:id="rId30" imgW="1028520" imgH="253800" progId="Equation.DSMT4">
                  <p:embed/>
                </p:oleObj>
              </mc:Choice>
              <mc:Fallback>
                <p:oleObj name="Equation" r:id="rId30" imgW="1028520" imgH="253800" progId="Equation.DSMT4">
                  <p:embed/>
                  <p:pic>
                    <p:nvPicPr>
                      <p:cNvPr id="184" name="Object 55">
                        <a:extLst>
                          <a:ext uri="{FF2B5EF4-FFF2-40B4-BE49-F238E27FC236}">
                            <a16:creationId xmlns:a16="http://schemas.microsoft.com/office/drawing/2014/main" id="{A81AA5D6-5AE5-4B8D-974B-E9AC23AD2591}"/>
                          </a:ext>
                        </a:extLst>
                      </p:cNvPr>
                      <p:cNvPicPr>
                        <a:picLocks noChangeAspect="1" noChangeArrowheads="1"/>
                      </p:cNvPicPr>
                      <p:nvPr/>
                    </p:nvPicPr>
                    <p:blipFill>
                      <a:blip r:embed="rId31"/>
                      <a:srcRect/>
                      <a:stretch>
                        <a:fillRect/>
                      </a:stretch>
                    </p:blipFill>
                    <p:spPr bwMode="auto">
                      <a:xfrm>
                        <a:off x="3978078" y="4339351"/>
                        <a:ext cx="2299254" cy="577098"/>
                      </a:xfrm>
                      <a:prstGeom prst="rect">
                        <a:avLst/>
                      </a:prstGeom>
                      <a:noFill/>
                      <a:ln>
                        <a:noFill/>
                      </a:ln>
                    </p:spPr>
                  </p:pic>
                </p:oleObj>
              </mc:Fallback>
            </mc:AlternateContent>
          </a:graphicData>
        </a:graphic>
      </p:graphicFrame>
      <p:graphicFrame>
        <p:nvGraphicFramePr>
          <p:cNvPr id="185" name="Object 90">
            <a:extLst>
              <a:ext uri="{FF2B5EF4-FFF2-40B4-BE49-F238E27FC236}">
                <a16:creationId xmlns:a16="http://schemas.microsoft.com/office/drawing/2014/main" id="{4BD8FD32-BAA7-43D0-AA6E-F4FBD57F487A}"/>
              </a:ext>
            </a:extLst>
          </p:cNvPr>
          <p:cNvGraphicFramePr>
            <a:graphicFrameLocks noChangeAspect="1"/>
          </p:cNvGraphicFramePr>
          <p:nvPr>
            <p:extLst>
              <p:ext uri="{D42A27DB-BD31-4B8C-83A1-F6EECF244321}">
                <p14:modId xmlns:p14="http://schemas.microsoft.com/office/powerpoint/2010/main" val="2131380106"/>
              </p:ext>
            </p:extLst>
          </p:nvPr>
        </p:nvGraphicFramePr>
        <p:xfrm>
          <a:off x="1116013" y="6258906"/>
          <a:ext cx="1812235" cy="407921"/>
        </p:xfrm>
        <a:graphic>
          <a:graphicData uri="http://schemas.openxmlformats.org/presentationml/2006/ole">
            <mc:AlternateContent xmlns:mc="http://schemas.openxmlformats.org/markup-compatibility/2006">
              <mc:Choice xmlns:v="urn:schemas-microsoft-com:vml" Requires="v">
                <p:oleObj spid="_x0000_s194051" name="数式" r:id="rId32" imgW="799753" imgH="177723" progId="Equation.3">
                  <p:embed/>
                </p:oleObj>
              </mc:Choice>
              <mc:Fallback>
                <p:oleObj name="数式" r:id="rId32" imgW="799753" imgH="177723" progId="Equation.3">
                  <p:embed/>
                  <p:pic>
                    <p:nvPicPr>
                      <p:cNvPr id="185" name="Object 90">
                        <a:extLst>
                          <a:ext uri="{FF2B5EF4-FFF2-40B4-BE49-F238E27FC236}">
                            <a16:creationId xmlns:a16="http://schemas.microsoft.com/office/drawing/2014/main" id="{4BD8FD32-BAA7-43D0-AA6E-F4FBD57F487A}"/>
                          </a:ext>
                        </a:extLst>
                      </p:cNvPr>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1116013" y="6258906"/>
                        <a:ext cx="1812235" cy="407921"/>
                      </a:xfrm>
                      <a:prstGeom prst="rect">
                        <a:avLst/>
                      </a:prstGeom>
                      <a:noFill/>
                      <a:ln>
                        <a:noFill/>
                      </a:ln>
                    </p:spPr>
                  </p:pic>
                </p:oleObj>
              </mc:Fallback>
            </mc:AlternateContent>
          </a:graphicData>
        </a:graphic>
      </p:graphicFrame>
      <p:sp>
        <p:nvSpPr>
          <p:cNvPr id="186" name="Rectangle 91">
            <a:extLst>
              <a:ext uri="{FF2B5EF4-FFF2-40B4-BE49-F238E27FC236}">
                <a16:creationId xmlns:a16="http://schemas.microsoft.com/office/drawing/2014/main" id="{55C78E03-9F43-4986-80CE-30D1978C1F97}"/>
              </a:ext>
            </a:extLst>
          </p:cNvPr>
          <p:cNvSpPr>
            <a:spLocks noChangeArrowheads="1"/>
          </p:cNvSpPr>
          <p:nvPr/>
        </p:nvSpPr>
        <p:spPr bwMode="auto">
          <a:xfrm>
            <a:off x="0" y="6215577"/>
            <a:ext cx="9028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spcBef>
                <a:spcPct val="0"/>
              </a:spcBef>
            </a:pPr>
            <a:r>
              <a:rPr lang="ja-JP" altLang="en-US" sz="2800" b="0">
                <a:solidFill>
                  <a:srgbClr val="000000"/>
                </a:solidFill>
                <a:latin typeface="ＭＳ ゴシック" pitchFamily="49" charset="-128"/>
                <a:ea typeface="ＭＳ ゴシック" pitchFamily="49" charset="-128"/>
                <a:cs typeface="Times New Roman" pitchFamily="18" charset="0"/>
              </a:rPr>
              <a:t>周期</a:t>
            </a:r>
          </a:p>
        </p:txBody>
      </p:sp>
      <p:sp>
        <p:nvSpPr>
          <p:cNvPr id="188" name="Rectangle 104">
            <a:extLst>
              <a:ext uri="{FF2B5EF4-FFF2-40B4-BE49-F238E27FC236}">
                <a16:creationId xmlns:a16="http://schemas.microsoft.com/office/drawing/2014/main" id="{7CC0FAE3-A8C5-457D-B13A-7A7A516500CB}"/>
              </a:ext>
            </a:extLst>
          </p:cNvPr>
          <p:cNvSpPr>
            <a:spLocks noChangeArrowheads="1"/>
          </p:cNvSpPr>
          <p:nvPr/>
        </p:nvSpPr>
        <p:spPr bwMode="auto">
          <a:xfrm>
            <a:off x="3348038" y="6168657"/>
            <a:ext cx="2795588" cy="63999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endParaRPr lang="ja-JP" altLang="en-US" sz="2800">
              <a:solidFill>
                <a:srgbClr val="000000"/>
              </a:solidFill>
            </a:endParaRPr>
          </a:p>
        </p:txBody>
      </p:sp>
      <p:graphicFrame>
        <p:nvGraphicFramePr>
          <p:cNvPr id="191" name="Object 111">
            <a:extLst>
              <a:ext uri="{FF2B5EF4-FFF2-40B4-BE49-F238E27FC236}">
                <a16:creationId xmlns:a16="http://schemas.microsoft.com/office/drawing/2014/main" id="{272E6E70-6893-4B79-AE32-C530031C515B}"/>
              </a:ext>
            </a:extLst>
          </p:cNvPr>
          <p:cNvGraphicFramePr>
            <a:graphicFrameLocks noChangeAspect="1"/>
          </p:cNvGraphicFramePr>
          <p:nvPr>
            <p:extLst>
              <p:ext uri="{D42A27DB-BD31-4B8C-83A1-F6EECF244321}">
                <p14:modId xmlns:p14="http://schemas.microsoft.com/office/powerpoint/2010/main" val="3290304795"/>
              </p:ext>
            </p:extLst>
          </p:nvPr>
        </p:nvGraphicFramePr>
        <p:xfrm>
          <a:off x="3451002" y="6175008"/>
          <a:ext cx="1869746" cy="581788"/>
        </p:xfrm>
        <a:graphic>
          <a:graphicData uri="http://schemas.openxmlformats.org/presentationml/2006/ole">
            <mc:AlternateContent xmlns:mc="http://schemas.openxmlformats.org/markup-compatibility/2006">
              <mc:Choice xmlns:v="urn:schemas-microsoft-com:vml" Requires="v">
                <p:oleObj spid="_x0000_s194052" name="数式" r:id="rId34" imgW="825500" imgH="254000" progId="Equation.3">
                  <p:embed/>
                </p:oleObj>
              </mc:Choice>
              <mc:Fallback>
                <p:oleObj name="数式" r:id="rId34" imgW="825500" imgH="254000" progId="Equation.3">
                  <p:embed/>
                  <p:pic>
                    <p:nvPicPr>
                      <p:cNvPr id="191" name="Object 111">
                        <a:extLst>
                          <a:ext uri="{FF2B5EF4-FFF2-40B4-BE49-F238E27FC236}">
                            <a16:creationId xmlns:a16="http://schemas.microsoft.com/office/drawing/2014/main" id="{272E6E70-6893-4B79-AE32-C530031C515B}"/>
                          </a:ext>
                        </a:extLst>
                      </p:cNvPr>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3451002" y="6175008"/>
                        <a:ext cx="1869746" cy="581788"/>
                      </a:xfrm>
                      <a:prstGeom prst="rect">
                        <a:avLst/>
                      </a:prstGeom>
                      <a:noFill/>
                      <a:ln>
                        <a:noFill/>
                      </a:ln>
                    </p:spPr>
                  </p:pic>
                </p:oleObj>
              </mc:Fallback>
            </mc:AlternateContent>
          </a:graphicData>
        </a:graphic>
      </p:graphicFrame>
      <p:sp>
        <p:nvSpPr>
          <p:cNvPr id="61" name="Rectangle 83">
            <a:extLst>
              <a:ext uri="{FF2B5EF4-FFF2-40B4-BE49-F238E27FC236}">
                <a16:creationId xmlns:a16="http://schemas.microsoft.com/office/drawing/2014/main" id="{F9D64F58-B943-4B67-90FD-D9D795E945A4}"/>
              </a:ext>
            </a:extLst>
          </p:cNvPr>
          <p:cNvSpPr>
            <a:spLocks noChangeArrowheads="1"/>
          </p:cNvSpPr>
          <p:nvPr/>
        </p:nvSpPr>
        <p:spPr bwMode="auto">
          <a:xfrm>
            <a:off x="-17062" y="4344437"/>
            <a:ext cx="173637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spcBef>
                <a:spcPct val="0"/>
              </a:spcBef>
            </a:pPr>
            <a:r>
              <a:rPr lang="ja-JP" altLang="en-US" sz="2800" b="0" dirty="0">
                <a:solidFill>
                  <a:srgbClr val="000000"/>
                </a:solidFill>
                <a:latin typeface="Century" pitchFamily="18" charset="0"/>
                <a:ea typeface="ＭＳ ゴシック" pitchFamily="49" charset="-128"/>
                <a:cs typeface="Times New Roman" pitchFamily="18" charset="0"/>
              </a:rPr>
              <a:t>一般解</a:t>
            </a:r>
            <a:r>
              <a:rPr lang="en-US" altLang="ja-JP" sz="2800" b="0" i="1" dirty="0">
                <a:solidFill>
                  <a:srgbClr val="000000"/>
                </a:solidFill>
                <a:latin typeface="Symbol" panose="05050102010706020507" pitchFamily="18" charset="2"/>
                <a:ea typeface="ＭＳ ゴシック" pitchFamily="49" charset="-128"/>
                <a:cs typeface="Times New Roman" pitchFamily="18" charset="0"/>
              </a:rPr>
              <a:t>q </a:t>
            </a:r>
            <a:r>
              <a:rPr lang="en-US" altLang="ja-JP" sz="2800" b="0" dirty="0">
                <a:solidFill>
                  <a:srgbClr val="000000"/>
                </a:solidFill>
                <a:latin typeface="Symbol" panose="05050102010706020507" pitchFamily="18" charset="2"/>
                <a:ea typeface="ＭＳ ゴシック" pitchFamily="49" charset="-128"/>
                <a:cs typeface="Times New Roman" pitchFamily="18" charset="0"/>
              </a:rPr>
              <a:t>=</a:t>
            </a:r>
            <a:endParaRPr lang="ja-JP" altLang="en-US" sz="2800" b="0" dirty="0">
              <a:solidFill>
                <a:srgbClr val="000000"/>
              </a:solidFill>
              <a:latin typeface="Symbol" panose="05050102010706020507" pitchFamily="18" charset="2"/>
              <a:ea typeface="ＭＳ ゴシック" pitchFamily="49" charset="-128"/>
              <a:cs typeface="Times New Roman" pitchFamily="18" charset="0"/>
            </a:endParaRPr>
          </a:p>
        </p:txBody>
      </p:sp>
      <p:sp>
        <p:nvSpPr>
          <p:cNvPr id="63" name="Rectangle 83">
            <a:extLst>
              <a:ext uri="{FF2B5EF4-FFF2-40B4-BE49-F238E27FC236}">
                <a16:creationId xmlns:a16="http://schemas.microsoft.com/office/drawing/2014/main" id="{D1E4FB83-5FDA-48E1-B0A6-D64C8D1E8BD2}"/>
              </a:ext>
            </a:extLst>
          </p:cNvPr>
          <p:cNvSpPr>
            <a:spLocks noChangeArrowheads="1"/>
          </p:cNvSpPr>
          <p:nvPr/>
        </p:nvSpPr>
        <p:spPr bwMode="auto">
          <a:xfrm>
            <a:off x="1665758" y="4332257"/>
            <a:ext cx="203613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spcBef>
                <a:spcPct val="0"/>
              </a:spcBef>
            </a:pPr>
            <a:r>
              <a:rPr lang="en-US" altLang="ja-JP" sz="2800" b="0" i="1" dirty="0" err="1">
                <a:solidFill>
                  <a:srgbClr val="000000"/>
                </a:solidFill>
                <a:latin typeface="Bookman Old Style" panose="02050604050505020204" pitchFamily="18" charset="0"/>
                <a:ea typeface="ＭＳ ゴシック" pitchFamily="49" charset="-128"/>
                <a:cs typeface="Times New Roman" pitchFamily="18" charset="0"/>
              </a:rPr>
              <a:t>Ae</a:t>
            </a:r>
            <a:r>
              <a:rPr lang="en-US" altLang="ja-JP" sz="2800" b="0" i="1" baseline="30000" dirty="0" err="1">
                <a:solidFill>
                  <a:srgbClr val="000000"/>
                </a:solidFill>
                <a:latin typeface="Bookman Old Style" panose="02050604050505020204" pitchFamily="18" charset="0"/>
                <a:ea typeface="ＭＳ ゴシック" pitchFamily="49" charset="-128"/>
                <a:cs typeface="Times New Roman" pitchFamily="18" charset="0"/>
              </a:rPr>
              <a:t>i</a:t>
            </a:r>
            <a:r>
              <a:rPr lang="en-US" altLang="ja-JP" sz="2800" b="0" i="1" baseline="30000" dirty="0" err="1">
                <a:solidFill>
                  <a:srgbClr val="000000"/>
                </a:solidFill>
                <a:latin typeface="Symbol" panose="05050102010706020507" pitchFamily="18" charset="2"/>
                <a:ea typeface="ＭＳ ゴシック" pitchFamily="49" charset="-128"/>
                <a:cs typeface="Times New Roman" pitchFamily="18" charset="0"/>
              </a:rPr>
              <a:t>w</a:t>
            </a:r>
            <a:r>
              <a:rPr lang="en-US" altLang="ja-JP" sz="2800" b="0" i="1" baseline="30000" dirty="0" err="1">
                <a:solidFill>
                  <a:srgbClr val="000000"/>
                </a:solidFill>
                <a:latin typeface="Bookman Old Style" panose="02050604050505020204" pitchFamily="18" charset="0"/>
                <a:ea typeface="ＭＳ ゴシック" pitchFamily="49" charset="-128"/>
                <a:cs typeface="Times New Roman" pitchFamily="18" charset="0"/>
              </a:rPr>
              <a:t>t</a:t>
            </a:r>
            <a:r>
              <a:rPr lang="en-US" altLang="ja-JP" sz="2800" b="0" dirty="0" err="1">
                <a:solidFill>
                  <a:srgbClr val="000000"/>
                </a:solidFill>
                <a:latin typeface="Symbol" panose="05050102010706020507" pitchFamily="18" charset="2"/>
                <a:ea typeface="ＭＳ ゴシック" pitchFamily="49" charset="-128"/>
                <a:cs typeface="Times New Roman" pitchFamily="18" charset="0"/>
              </a:rPr>
              <a:t>+</a:t>
            </a:r>
            <a:r>
              <a:rPr lang="en-US" altLang="ja-JP" sz="2800" b="0" i="1" dirty="0" err="1">
                <a:solidFill>
                  <a:srgbClr val="000000"/>
                </a:solidFill>
                <a:latin typeface="Bookman Old Style" panose="02050604050505020204" pitchFamily="18" charset="0"/>
                <a:ea typeface="ＭＳ ゴシック" pitchFamily="49" charset="-128"/>
                <a:cs typeface="Times New Roman" pitchFamily="18" charset="0"/>
              </a:rPr>
              <a:t>Be</a:t>
            </a:r>
            <a:r>
              <a:rPr lang="en-US" altLang="ja-JP" sz="2800" b="0" baseline="30000" dirty="0" err="1">
                <a:solidFill>
                  <a:srgbClr val="000000"/>
                </a:solidFill>
                <a:latin typeface="Symbol" panose="05050102010706020507" pitchFamily="18" charset="2"/>
                <a:ea typeface="ＭＳ ゴシック" pitchFamily="49" charset="-128"/>
                <a:cs typeface="Times New Roman" pitchFamily="18" charset="0"/>
              </a:rPr>
              <a:t>-</a:t>
            </a:r>
            <a:r>
              <a:rPr lang="en-US" altLang="ja-JP" sz="2800" b="0" i="1" baseline="30000" dirty="0" err="1">
                <a:solidFill>
                  <a:srgbClr val="000000"/>
                </a:solidFill>
                <a:latin typeface="Bookman Old Style" panose="02050604050505020204" pitchFamily="18" charset="0"/>
                <a:ea typeface="ＭＳ ゴシック" pitchFamily="49" charset="-128"/>
                <a:cs typeface="Times New Roman" pitchFamily="18" charset="0"/>
              </a:rPr>
              <a:t>i</a:t>
            </a:r>
            <a:r>
              <a:rPr lang="en-US" altLang="ja-JP" sz="2800" b="0" i="1" baseline="30000" dirty="0" err="1">
                <a:solidFill>
                  <a:srgbClr val="000000"/>
                </a:solidFill>
                <a:latin typeface="Symbol" panose="05050102010706020507" pitchFamily="18" charset="2"/>
                <a:ea typeface="ＭＳ ゴシック" pitchFamily="49" charset="-128"/>
                <a:cs typeface="Times New Roman" pitchFamily="18" charset="0"/>
              </a:rPr>
              <a:t>w</a:t>
            </a:r>
            <a:r>
              <a:rPr lang="en-US" altLang="ja-JP" sz="2800" b="0" i="1" baseline="30000" dirty="0" err="1">
                <a:solidFill>
                  <a:srgbClr val="000000"/>
                </a:solidFill>
                <a:latin typeface="Bookman Old Style" panose="02050604050505020204" pitchFamily="18" charset="0"/>
                <a:ea typeface="ＭＳ ゴシック" pitchFamily="49" charset="-128"/>
                <a:cs typeface="Times New Roman" pitchFamily="18" charset="0"/>
              </a:rPr>
              <a:t>t</a:t>
            </a:r>
            <a:endParaRPr lang="ja-JP" altLang="en-US" sz="2800" b="0" dirty="0">
              <a:solidFill>
                <a:srgbClr val="000000"/>
              </a:solidFill>
              <a:latin typeface="Symbol" panose="05050102010706020507" pitchFamily="18" charset="2"/>
              <a:ea typeface="ＭＳ ゴシック" pitchFamily="49" charset="-128"/>
              <a:cs typeface="Times New Roman" pitchFamily="18" charset="0"/>
            </a:endParaRPr>
          </a:p>
        </p:txBody>
      </p:sp>
      <p:sp>
        <p:nvSpPr>
          <p:cNvPr id="64" name="Rectangle 83">
            <a:extLst>
              <a:ext uri="{FF2B5EF4-FFF2-40B4-BE49-F238E27FC236}">
                <a16:creationId xmlns:a16="http://schemas.microsoft.com/office/drawing/2014/main" id="{FBC8BCA2-999A-473F-9425-54A3DEC1B98A}"/>
              </a:ext>
            </a:extLst>
          </p:cNvPr>
          <p:cNvSpPr>
            <a:spLocks noChangeArrowheads="1"/>
          </p:cNvSpPr>
          <p:nvPr/>
        </p:nvSpPr>
        <p:spPr bwMode="auto">
          <a:xfrm>
            <a:off x="-15366" y="4999575"/>
            <a:ext cx="101822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spcBef>
                <a:spcPct val="0"/>
              </a:spcBef>
            </a:pPr>
            <a:r>
              <a:rPr lang="ja-JP" altLang="en-US" sz="2800" b="0" dirty="0">
                <a:solidFill>
                  <a:srgbClr val="000000"/>
                </a:solidFill>
                <a:latin typeface="Century" pitchFamily="18" charset="0"/>
                <a:ea typeface="ＭＳ ゴシック" pitchFamily="49" charset="-128"/>
                <a:cs typeface="Times New Roman" pitchFamily="18" charset="0"/>
              </a:rPr>
              <a:t>∴</a:t>
            </a:r>
            <a:r>
              <a:rPr lang="en-US" altLang="ja-JP" sz="2800" b="0" i="1" dirty="0">
                <a:solidFill>
                  <a:srgbClr val="000000"/>
                </a:solidFill>
                <a:latin typeface="Symbol" panose="05050102010706020507" pitchFamily="18" charset="2"/>
                <a:ea typeface="ＭＳ ゴシック" pitchFamily="49" charset="-128"/>
                <a:cs typeface="Times New Roman" pitchFamily="18" charset="0"/>
              </a:rPr>
              <a:t>q </a:t>
            </a:r>
            <a:r>
              <a:rPr lang="en-US" altLang="ja-JP" sz="2800" b="0" dirty="0">
                <a:solidFill>
                  <a:srgbClr val="000000"/>
                </a:solidFill>
                <a:latin typeface="Symbol" panose="05050102010706020507" pitchFamily="18" charset="2"/>
                <a:ea typeface="ＭＳ ゴシック" pitchFamily="49" charset="-128"/>
                <a:cs typeface="Times New Roman" pitchFamily="18" charset="0"/>
              </a:rPr>
              <a:t>=</a:t>
            </a:r>
            <a:endParaRPr lang="ja-JP" altLang="en-US" sz="2800" b="0" dirty="0">
              <a:solidFill>
                <a:srgbClr val="000000"/>
              </a:solidFill>
              <a:latin typeface="Symbol" panose="05050102010706020507" pitchFamily="18" charset="2"/>
              <a:ea typeface="ＭＳ ゴシック" pitchFamily="49" charset="-128"/>
              <a:cs typeface="Times New Roman" pitchFamily="18" charset="0"/>
            </a:endParaRPr>
          </a:p>
        </p:txBody>
      </p:sp>
      <p:sp>
        <p:nvSpPr>
          <p:cNvPr id="66" name="Rectangle 83">
            <a:extLst>
              <a:ext uri="{FF2B5EF4-FFF2-40B4-BE49-F238E27FC236}">
                <a16:creationId xmlns:a16="http://schemas.microsoft.com/office/drawing/2014/main" id="{BFC16A6B-C175-419B-AD13-5EB1536F9181}"/>
              </a:ext>
            </a:extLst>
          </p:cNvPr>
          <p:cNvSpPr>
            <a:spLocks noChangeArrowheads="1"/>
          </p:cNvSpPr>
          <p:nvPr/>
        </p:nvSpPr>
        <p:spPr bwMode="auto">
          <a:xfrm>
            <a:off x="1085391" y="5595229"/>
            <a:ext cx="261650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spcBef>
                <a:spcPct val="0"/>
              </a:spcBef>
            </a:pPr>
            <a:r>
              <a:rPr lang="en-US" altLang="ja-JP" sz="2800" b="0" i="1" dirty="0" err="1">
                <a:solidFill>
                  <a:srgbClr val="000000"/>
                </a:solidFill>
                <a:latin typeface="Bookman Old Style" panose="02050604050505020204" pitchFamily="18" charset="0"/>
                <a:ea typeface="ＭＳ ゴシック" pitchFamily="49" charset="-128"/>
                <a:cs typeface="Times New Roman" pitchFamily="18" charset="0"/>
              </a:rPr>
              <a:t>C</a:t>
            </a:r>
            <a:r>
              <a:rPr lang="en-US" altLang="ja-JP" sz="2800" b="0" dirty="0" err="1">
                <a:solidFill>
                  <a:srgbClr val="000000"/>
                </a:solidFill>
                <a:ea typeface="ＭＳ ゴシック" pitchFamily="49" charset="-128"/>
                <a:cs typeface="Times New Roman" panose="02020603050405020304" pitchFamily="18" charset="0"/>
              </a:rPr>
              <a:t>cos</a:t>
            </a:r>
            <a:r>
              <a:rPr lang="en-US" altLang="ja-JP" sz="2800" b="0" i="1" dirty="0" err="1">
                <a:solidFill>
                  <a:srgbClr val="000000"/>
                </a:solidFill>
                <a:latin typeface="Symbol" panose="05050102010706020507" pitchFamily="18" charset="2"/>
                <a:ea typeface="ＭＳ ゴシック" pitchFamily="49" charset="-128"/>
                <a:cs typeface="Times New Roman" pitchFamily="18" charset="0"/>
              </a:rPr>
              <a:t>w</a:t>
            </a:r>
            <a:r>
              <a:rPr lang="en-US" altLang="ja-JP" sz="2800" b="0" i="1" dirty="0" err="1">
                <a:solidFill>
                  <a:srgbClr val="000000"/>
                </a:solidFill>
                <a:latin typeface="Bookman Old Style" panose="02050604050505020204" pitchFamily="18" charset="0"/>
                <a:ea typeface="ＭＳ ゴシック" pitchFamily="49" charset="-128"/>
                <a:cs typeface="Times New Roman" pitchFamily="18" charset="0"/>
              </a:rPr>
              <a:t>t</a:t>
            </a:r>
            <a:r>
              <a:rPr lang="en-US" altLang="ja-JP" sz="2800" b="0" dirty="0" err="1">
                <a:solidFill>
                  <a:srgbClr val="000000"/>
                </a:solidFill>
                <a:latin typeface="Symbol" panose="05050102010706020507" pitchFamily="18" charset="2"/>
                <a:ea typeface="ＭＳ ゴシック" pitchFamily="49" charset="-128"/>
                <a:cs typeface="Times New Roman" pitchFamily="18" charset="0"/>
              </a:rPr>
              <a:t>+</a:t>
            </a:r>
            <a:r>
              <a:rPr lang="en-US" altLang="ja-JP" sz="2800" b="0" i="1" dirty="0" err="1">
                <a:solidFill>
                  <a:srgbClr val="000000"/>
                </a:solidFill>
                <a:latin typeface="Bookman Old Style" panose="02050604050505020204" pitchFamily="18" charset="0"/>
                <a:ea typeface="ＭＳ ゴシック" pitchFamily="49" charset="-128"/>
                <a:cs typeface="Times New Roman" pitchFamily="18" charset="0"/>
              </a:rPr>
              <a:t>D</a:t>
            </a:r>
            <a:r>
              <a:rPr lang="en-US" altLang="ja-JP" sz="2800" b="0" dirty="0" err="1">
                <a:solidFill>
                  <a:srgbClr val="000000"/>
                </a:solidFill>
                <a:ea typeface="ＭＳ ゴシック" pitchFamily="49" charset="-128"/>
                <a:cs typeface="Times New Roman" panose="02020603050405020304" pitchFamily="18" charset="0"/>
              </a:rPr>
              <a:t>sin</a:t>
            </a:r>
            <a:r>
              <a:rPr lang="en-US" altLang="ja-JP" sz="2800" b="0" i="1" dirty="0" err="1">
                <a:solidFill>
                  <a:srgbClr val="000000"/>
                </a:solidFill>
                <a:latin typeface="Symbol" panose="05050102010706020507" pitchFamily="18" charset="2"/>
                <a:ea typeface="ＭＳ ゴシック" pitchFamily="49" charset="-128"/>
                <a:cs typeface="Times New Roman" pitchFamily="18" charset="0"/>
              </a:rPr>
              <a:t>w</a:t>
            </a:r>
            <a:r>
              <a:rPr lang="en-US" altLang="ja-JP" sz="2800" b="0" i="1" dirty="0" err="1">
                <a:solidFill>
                  <a:srgbClr val="000000"/>
                </a:solidFill>
                <a:latin typeface="Bookman Old Style" panose="02050604050505020204" pitchFamily="18" charset="0"/>
                <a:ea typeface="ＭＳ ゴシック" pitchFamily="49" charset="-128"/>
                <a:cs typeface="Times New Roman" pitchFamily="18" charset="0"/>
              </a:rPr>
              <a:t>t</a:t>
            </a:r>
            <a:endParaRPr lang="ja-JP" altLang="en-US" sz="2800" b="0" dirty="0">
              <a:solidFill>
                <a:srgbClr val="000000"/>
              </a:solidFill>
              <a:latin typeface="Symbol" panose="05050102010706020507" pitchFamily="18" charset="2"/>
              <a:ea typeface="ＭＳ ゴシック" pitchFamily="49" charset="-128"/>
              <a:cs typeface="Times New Roman" pitchFamily="18" charset="0"/>
            </a:endParaRPr>
          </a:p>
        </p:txBody>
      </p:sp>
      <p:sp>
        <p:nvSpPr>
          <p:cNvPr id="67" name="Rectangle 103">
            <a:extLst>
              <a:ext uri="{FF2B5EF4-FFF2-40B4-BE49-F238E27FC236}">
                <a16:creationId xmlns:a16="http://schemas.microsoft.com/office/drawing/2014/main" id="{5853F406-EE4B-4E69-968E-9694A269E3B7}"/>
              </a:ext>
            </a:extLst>
          </p:cNvPr>
          <p:cNvSpPr>
            <a:spLocks noChangeArrowheads="1"/>
          </p:cNvSpPr>
          <p:nvPr/>
        </p:nvSpPr>
        <p:spPr bwMode="auto">
          <a:xfrm>
            <a:off x="962687" y="5547850"/>
            <a:ext cx="2791184" cy="63084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endParaRPr lang="ja-JP" altLang="en-US" sz="2800">
              <a:solidFill>
                <a:srgbClr val="000000"/>
              </a:solidFill>
            </a:endParaRPr>
          </a:p>
        </p:txBody>
      </p:sp>
      <p:sp>
        <p:nvSpPr>
          <p:cNvPr id="68" name="Rectangle 83">
            <a:extLst>
              <a:ext uri="{FF2B5EF4-FFF2-40B4-BE49-F238E27FC236}">
                <a16:creationId xmlns:a16="http://schemas.microsoft.com/office/drawing/2014/main" id="{0F35E986-4FFB-402F-9144-F40A35B7E7D9}"/>
              </a:ext>
            </a:extLst>
          </p:cNvPr>
          <p:cNvSpPr>
            <a:spLocks noChangeArrowheads="1"/>
          </p:cNvSpPr>
          <p:nvPr/>
        </p:nvSpPr>
        <p:spPr bwMode="auto">
          <a:xfrm>
            <a:off x="601100" y="5585706"/>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spcBef>
                <a:spcPct val="0"/>
              </a:spcBef>
            </a:pPr>
            <a:r>
              <a:rPr lang="en-US" altLang="ja-JP" sz="2800" b="0" dirty="0">
                <a:solidFill>
                  <a:srgbClr val="000000"/>
                </a:solidFill>
                <a:latin typeface="Symbol" panose="05050102010706020507" pitchFamily="18" charset="2"/>
                <a:ea typeface="ＭＳ ゴシック" pitchFamily="49" charset="-128"/>
                <a:cs typeface="Times New Roman" pitchFamily="18" charset="0"/>
              </a:rPr>
              <a:t>=</a:t>
            </a:r>
            <a:endParaRPr lang="ja-JP" altLang="en-US" sz="2800" b="0" dirty="0">
              <a:solidFill>
                <a:srgbClr val="000000"/>
              </a:solidFill>
              <a:latin typeface="Symbol" panose="05050102010706020507" pitchFamily="18" charset="2"/>
              <a:ea typeface="ＭＳ ゴシック" pitchFamily="49" charset="-128"/>
              <a:cs typeface="Times New Roman" pitchFamily="18" charset="0"/>
            </a:endParaRPr>
          </a:p>
        </p:txBody>
      </p:sp>
      <p:sp>
        <p:nvSpPr>
          <p:cNvPr id="69" name="Rectangle 84">
            <a:extLst>
              <a:ext uri="{FF2B5EF4-FFF2-40B4-BE49-F238E27FC236}">
                <a16:creationId xmlns:a16="http://schemas.microsoft.com/office/drawing/2014/main" id="{295D17B0-03C6-4103-A2F9-DE3BA8ED83BA}"/>
              </a:ext>
            </a:extLst>
          </p:cNvPr>
          <p:cNvSpPr>
            <a:spLocks noChangeArrowheads="1"/>
          </p:cNvSpPr>
          <p:nvPr/>
        </p:nvSpPr>
        <p:spPr bwMode="auto">
          <a:xfrm>
            <a:off x="3984022" y="5547920"/>
            <a:ext cx="391164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spcBef>
                <a:spcPct val="0"/>
              </a:spcBef>
            </a:pPr>
            <a:r>
              <a:rPr lang="en-US" altLang="ja-JP" sz="2800" b="0" dirty="0">
                <a:solidFill>
                  <a:srgbClr val="000000"/>
                </a:solidFill>
                <a:ea typeface="ＭＳ ゴシック" pitchFamily="49" charset="-128"/>
                <a:cs typeface="Times New Roman" panose="02020603050405020304" pitchFamily="18" charset="0"/>
              </a:rPr>
              <a:t>(</a:t>
            </a:r>
            <a:r>
              <a:rPr lang="en-US" altLang="ja-JP" sz="2800" b="0" i="1" dirty="0">
                <a:solidFill>
                  <a:srgbClr val="000000"/>
                </a:solidFill>
                <a:latin typeface="Bookman Old Style" panose="02050604050505020204" pitchFamily="18" charset="0"/>
                <a:ea typeface="ＭＳ ゴシック" pitchFamily="49" charset="-128"/>
                <a:cs typeface="Times New Roman" pitchFamily="18" charset="0"/>
              </a:rPr>
              <a:t>C</a:t>
            </a:r>
            <a:r>
              <a:rPr lang="en-US" altLang="ja-JP" sz="2800" b="0" dirty="0">
                <a:solidFill>
                  <a:srgbClr val="000000"/>
                </a:solidFill>
                <a:ea typeface="ＭＳ ゴシック" pitchFamily="49" charset="-128"/>
                <a:cs typeface="Times New Roman" panose="02020603050405020304" pitchFamily="18" charset="0"/>
              </a:rPr>
              <a:t>,</a:t>
            </a:r>
            <a:r>
              <a:rPr lang="en-US" altLang="ja-JP" sz="2800" b="0" i="1" dirty="0">
                <a:solidFill>
                  <a:srgbClr val="000000"/>
                </a:solidFill>
                <a:latin typeface="Bookman Old Style" panose="02050604050505020204" pitchFamily="18" charset="0"/>
                <a:ea typeface="ＭＳ ゴシック" pitchFamily="49" charset="-128"/>
                <a:cs typeface="Times New Roman" pitchFamily="18" charset="0"/>
              </a:rPr>
              <a:t>D</a:t>
            </a:r>
            <a:r>
              <a:rPr lang="ja-JP" altLang="en-US" sz="2800" b="0" dirty="0">
                <a:solidFill>
                  <a:srgbClr val="000000"/>
                </a:solidFill>
                <a:latin typeface="Century" pitchFamily="18" charset="0"/>
                <a:ea typeface="ＭＳ ゴシック" pitchFamily="49" charset="-128"/>
                <a:cs typeface="Times New Roman" pitchFamily="18" charset="0"/>
              </a:rPr>
              <a:t>は実数の任意定数</a:t>
            </a:r>
            <a:r>
              <a:rPr lang="en-US" altLang="ja-JP" sz="2800" b="0" dirty="0">
                <a:solidFill>
                  <a:srgbClr val="000000"/>
                </a:solidFill>
                <a:ea typeface="ＭＳ ゴシック" pitchFamily="49" charset="-128"/>
                <a:cs typeface="Times New Roman" panose="02020603050405020304" pitchFamily="18" charset="0"/>
              </a:rPr>
              <a:t>)</a:t>
            </a:r>
            <a:endParaRPr lang="ja-JP" altLang="en-US" sz="2800" b="0" dirty="0">
              <a:solidFill>
                <a:srgbClr val="000000"/>
              </a:solidFill>
              <a:ea typeface="ＭＳ ゴシック" pitchFamily="49" charset="-128"/>
              <a:cs typeface="Times New Roman" panose="02020603050405020304" pitchFamily="18" charset="0"/>
            </a:endParaRPr>
          </a:p>
        </p:txBody>
      </p:sp>
    </p:spTree>
    <p:extLst>
      <p:ext uri="{BB962C8B-B14F-4D97-AF65-F5344CB8AC3E}">
        <p14:creationId xmlns:p14="http://schemas.microsoft.com/office/powerpoint/2010/main" val="2903638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3"/>
                                        </p:tgtEl>
                                        <p:attrNameLst>
                                          <p:attrName>style.visibility</p:attrName>
                                        </p:attrNameLst>
                                      </p:cBhvr>
                                      <p:to>
                                        <p:strVal val="visible"/>
                                      </p:to>
                                    </p:set>
                                  </p:childTnLst>
                                </p:cTn>
                              </p:par>
                              <p:par>
                                <p:cTn id="11" presetID="64" presetClass="path" presetSubtype="0" fill="remove" nodeType="withEffect">
                                  <p:stCondLst>
                                    <p:cond delay="0"/>
                                  </p:stCondLst>
                                  <p:childTnLst>
                                    <p:animMotion origin="layout" path="M -3.05556E-6 -4.07407E-6 L -0.29652 -0.18101 " pathEditMode="relative" rAng="0" ptsTypes="AA">
                                      <p:cBhvr>
                                        <p:cTn id="12" dur="500" spd="-100000" fill="hold"/>
                                        <p:tgtEl>
                                          <p:spTgt spid="143"/>
                                        </p:tgtEl>
                                        <p:attrNameLst>
                                          <p:attrName>ppt_x</p:attrName>
                                          <p:attrName>ppt_y</p:attrName>
                                        </p:attrNameLst>
                                      </p:cBhvr>
                                      <p:rCtr x="-14826" y="-9051"/>
                                    </p:animMotion>
                                  </p:childTnLst>
                                </p:cTn>
                              </p:par>
                              <p:par>
                                <p:cTn id="13" presetID="1" presetClass="entr" presetSubtype="0" fill="hold" nodeType="withEffect">
                                  <p:stCondLst>
                                    <p:cond delay="0"/>
                                  </p:stCondLst>
                                  <p:childTnLst>
                                    <p:set>
                                      <p:cBhvr>
                                        <p:cTn id="14" dur="1" fill="hold">
                                          <p:stCondLst>
                                            <p:cond delay="0"/>
                                          </p:stCondLst>
                                        </p:cTn>
                                        <p:tgtEl>
                                          <p:spTgt spid="134"/>
                                        </p:tgtEl>
                                        <p:attrNameLst>
                                          <p:attrName>style.visibility</p:attrName>
                                        </p:attrNameLst>
                                      </p:cBhvr>
                                      <p:to>
                                        <p:strVal val="visible"/>
                                      </p:to>
                                    </p:set>
                                  </p:childTnLst>
                                </p:cTn>
                              </p:par>
                              <p:par>
                                <p:cTn id="15" presetID="64" presetClass="path" presetSubtype="0" fill="remove" nodeType="withEffect">
                                  <p:stCondLst>
                                    <p:cond delay="0"/>
                                  </p:stCondLst>
                                  <p:childTnLst>
                                    <p:animMotion origin="layout" path="M -1.66667E-6 1.85185E-6 L -0.26302 -0.19028 " pathEditMode="relative" rAng="0" ptsTypes="AA">
                                      <p:cBhvr>
                                        <p:cTn id="16" dur="500" spd="-100000" fill="hold"/>
                                        <p:tgtEl>
                                          <p:spTgt spid="134"/>
                                        </p:tgtEl>
                                        <p:attrNameLst>
                                          <p:attrName>ppt_x</p:attrName>
                                          <p:attrName>ppt_y</p:attrName>
                                        </p:attrNameLst>
                                      </p:cBhvr>
                                      <p:rCtr x="-13160" y="-9514"/>
                                    </p:animMotion>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46"/>
                                        </p:tgtEl>
                                        <p:attrNameLst>
                                          <p:attrName>style.visibility</p:attrName>
                                        </p:attrNameLst>
                                      </p:cBhvr>
                                      <p:to>
                                        <p:strVal val="visible"/>
                                      </p:to>
                                    </p:set>
                                  </p:childTnLst>
                                </p:cTn>
                              </p:par>
                              <p:par>
                                <p:cTn id="21" presetID="35" presetClass="emph" presetSubtype="0" repeatCount="10000" fill="hold" grpId="1" nodeType="withEffect">
                                  <p:stCondLst>
                                    <p:cond delay="0"/>
                                  </p:stCondLst>
                                  <p:childTnLst>
                                    <p:anim calcmode="discrete" valueType="str">
                                      <p:cBhvr>
                                        <p:cTn id="22" dur="500" fill="hold"/>
                                        <p:tgtEl>
                                          <p:spTgt spid="146"/>
                                        </p:tgtEl>
                                        <p:attrNameLst>
                                          <p:attrName>style.visibility</p:attrName>
                                        </p:attrNameLst>
                                      </p:cBhvr>
                                      <p:tavLst>
                                        <p:tav tm="0">
                                          <p:val>
                                            <p:strVal val="hidden"/>
                                          </p:val>
                                        </p:tav>
                                        <p:tav tm="50000">
                                          <p:val>
                                            <p:strVal val="visible"/>
                                          </p:val>
                                        </p:tav>
                                      </p:tavLst>
                                    </p:anim>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47"/>
                                        </p:tgtEl>
                                        <p:attrNameLst>
                                          <p:attrName>style.visibility</p:attrName>
                                        </p:attrNameLst>
                                      </p:cBhvr>
                                      <p:to>
                                        <p:strVal val="visible"/>
                                      </p:to>
                                    </p:set>
                                    <p:animEffect transition="in" filter="wipe(up)">
                                      <p:cBhvr>
                                        <p:cTn id="27" dur="500"/>
                                        <p:tgtEl>
                                          <p:spTgt spid="147"/>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58"/>
                                        </p:tgtEl>
                                        <p:attrNameLst>
                                          <p:attrName>style.visibility</p:attrName>
                                        </p:attrNameLst>
                                      </p:cBhvr>
                                      <p:to>
                                        <p:strVal val="visible"/>
                                      </p:to>
                                    </p:set>
                                  </p:childTnLst>
                                </p:cTn>
                              </p:par>
                              <p:par>
                                <p:cTn id="32" presetID="35" presetClass="emph" presetSubtype="0" repeatCount="10000" fill="hold" grpId="1" nodeType="withEffect">
                                  <p:stCondLst>
                                    <p:cond delay="0"/>
                                  </p:stCondLst>
                                  <p:childTnLst>
                                    <p:anim calcmode="discrete" valueType="str">
                                      <p:cBhvr>
                                        <p:cTn id="33" dur="500" fill="hold"/>
                                        <p:tgtEl>
                                          <p:spTgt spid="158"/>
                                        </p:tgtEl>
                                        <p:attrNameLst>
                                          <p:attrName>style.visibility</p:attrName>
                                        </p:attrNameLst>
                                      </p:cBhvr>
                                      <p:tavLst>
                                        <p:tav tm="0">
                                          <p:val>
                                            <p:strVal val="hidden"/>
                                          </p:val>
                                        </p:tav>
                                        <p:tav tm="50000">
                                          <p:val>
                                            <p:strVal val="visible"/>
                                          </p:val>
                                        </p:tav>
                                      </p:tavLst>
                                    </p:anim>
                                  </p:childTnLst>
                                </p:cTn>
                              </p:par>
                              <p:par>
                                <p:cTn id="34" presetID="1" presetClass="entr" presetSubtype="0" fill="hold" nodeType="withEffect">
                                  <p:stCondLst>
                                    <p:cond delay="0"/>
                                  </p:stCondLst>
                                  <p:childTnLst>
                                    <p:set>
                                      <p:cBhvr>
                                        <p:cTn id="35" dur="1" fill="hold">
                                          <p:stCondLst>
                                            <p:cond delay="0"/>
                                          </p:stCondLst>
                                        </p:cTn>
                                        <p:tgtEl>
                                          <p:spTgt spid="132"/>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xit" presetSubtype="0" fill="hold" grpId="2" nodeType="clickEffect">
                                  <p:stCondLst>
                                    <p:cond delay="0"/>
                                  </p:stCondLst>
                                  <p:childTnLst>
                                    <p:set>
                                      <p:cBhvr>
                                        <p:cTn id="39" dur="1" fill="hold">
                                          <p:stCondLst>
                                            <p:cond delay="0"/>
                                          </p:stCondLst>
                                        </p:cTn>
                                        <p:tgtEl>
                                          <p:spTgt spid="158"/>
                                        </p:tgtEl>
                                        <p:attrNameLst>
                                          <p:attrName>style.visibility</p:attrName>
                                        </p:attrNameLst>
                                      </p:cBhvr>
                                      <p:to>
                                        <p:strVal val="hidden"/>
                                      </p:to>
                                    </p:set>
                                  </p:childTnLst>
                                </p:cTn>
                              </p:par>
                              <p:par>
                                <p:cTn id="40" presetID="1" presetClass="exit" presetSubtype="0" fill="hold" grpId="2" nodeType="withEffect">
                                  <p:stCondLst>
                                    <p:cond delay="0"/>
                                  </p:stCondLst>
                                  <p:childTnLst>
                                    <p:set>
                                      <p:cBhvr>
                                        <p:cTn id="41" dur="1" fill="hold">
                                          <p:stCondLst>
                                            <p:cond delay="0"/>
                                          </p:stCondLst>
                                        </p:cTn>
                                        <p:tgtEl>
                                          <p:spTgt spid="146"/>
                                        </p:tgtEl>
                                        <p:attrNameLst>
                                          <p:attrName>style.visibility</p:attrName>
                                        </p:attrNameLst>
                                      </p:cBhvr>
                                      <p:to>
                                        <p:strVal val="hidden"/>
                                      </p:to>
                                    </p:set>
                                  </p:childTnLst>
                                </p:cTn>
                              </p:par>
                              <p:par>
                                <p:cTn id="42" presetID="1" presetClass="exit" presetSubtype="0" fill="hold" grpId="1" nodeType="withEffect">
                                  <p:stCondLst>
                                    <p:cond delay="0"/>
                                  </p:stCondLst>
                                  <p:childTnLst>
                                    <p:set>
                                      <p:cBhvr>
                                        <p:cTn id="43" dur="1" fill="hold">
                                          <p:stCondLst>
                                            <p:cond delay="0"/>
                                          </p:stCondLst>
                                        </p:cTn>
                                        <p:tgtEl>
                                          <p:spTgt spid="147"/>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nodeType="clickEffect">
                                  <p:stCondLst>
                                    <p:cond delay="0"/>
                                  </p:stCondLst>
                                  <p:childTnLst>
                                    <p:set>
                                      <p:cBhvr>
                                        <p:cTn id="47" dur="1" fill="hold">
                                          <p:stCondLst>
                                            <p:cond delay="0"/>
                                          </p:stCondLst>
                                        </p:cTn>
                                        <p:tgtEl>
                                          <p:spTgt spid="165"/>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61"/>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164"/>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63"/>
                                        </p:tgtEl>
                                        <p:attrNameLst>
                                          <p:attrName>style.visibility</p:attrName>
                                        </p:attrNameLst>
                                      </p:cBhvr>
                                      <p:to>
                                        <p:strVal val="visible"/>
                                      </p:to>
                                    </p:set>
                                  </p:childTnLst>
                                </p:cTn>
                              </p:par>
                              <p:par>
                                <p:cTn id="58" presetID="1" presetClass="entr" presetSubtype="0" fill="hold" nodeType="withEffect">
                                  <p:stCondLst>
                                    <p:cond delay="0"/>
                                  </p:stCondLst>
                                  <p:childTnLst>
                                    <p:set>
                                      <p:cBhvr>
                                        <p:cTn id="59" dur="1" fill="hold">
                                          <p:stCondLst>
                                            <p:cond delay="0"/>
                                          </p:stCondLst>
                                        </p:cTn>
                                        <p:tgtEl>
                                          <p:spTgt spid="184"/>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148"/>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64"/>
                                        </p:tgtEl>
                                        <p:attrNameLst>
                                          <p:attrName>style.visibility</p:attrName>
                                        </p:attrNameLst>
                                      </p:cBhvr>
                                      <p:to>
                                        <p:strVal val="visible"/>
                                      </p:to>
                                    </p:set>
                                  </p:childTnLst>
                                </p:cTn>
                              </p:par>
                              <p:par>
                                <p:cTn id="68" presetID="1" presetClass="entr" presetSubtype="0" fill="hold" grpId="0" nodeType="withEffect">
                                  <p:stCondLst>
                                    <p:cond delay="0"/>
                                  </p:stCondLst>
                                  <p:childTnLst>
                                    <p:set>
                                      <p:cBhvr>
                                        <p:cTn id="69" dur="1" fill="hold">
                                          <p:stCondLst>
                                            <p:cond delay="0"/>
                                          </p:stCondLst>
                                        </p:cTn>
                                        <p:tgtEl>
                                          <p:spTgt spid="167"/>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grpId="0" nodeType="clickEffect">
                                  <p:stCondLst>
                                    <p:cond delay="0"/>
                                  </p:stCondLst>
                                  <p:childTnLst>
                                    <p:set>
                                      <p:cBhvr>
                                        <p:cTn id="73" dur="1" fill="hold">
                                          <p:stCondLst>
                                            <p:cond delay="0"/>
                                          </p:stCondLst>
                                        </p:cTn>
                                        <p:tgtEl>
                                          <p:spTgt spid="65"/>
                                        </p:tgtEl>
                                        <p:attrNameLst>
                                          <p:attrName>style.visibility</p:attrName>
                                        </p:attrNameLst>
                                      </p:cBhvr>
                                      <p:to>
                                        <p:strVal val="visible"/>
                                      </p:to>
                                    </p:set>
                                  </p:childTnLst>
                                </p:cTn>
                              </p:par>
                              <p:par>
                                <p:cTn id="74" presetID="1" presetClass="entr" presetSubtype="0" fill="hold" grpId="0" nodeType="withEffect">
                                  <p:stCondLst>
                                    <p:cond delay="0"/>
                                  </p:stCondLst>
                                  <p:childTnLst>
                                    <p:set>
                                      <p:cBhvr>
                                        <p:cTn id="75" dur="1" fill="hold">
                                          <p:stCondLst>
                                            <p:cond delay="0"/>
                                          </p:stCondLst>
                                        </p:cTn>
                                        <p:tgtEl>
                                          <p:spTgt spid="67"/>
                                        </p:tgtEl>
                                        <p:attrNameLst>
                                          <p:attrName>style.visibility</p:attrName>
                                        </p:attrNameLst>
                                      </p:cBhvr>
                                      <p:to>
                                        <p:strVal val="visible"/>
                                      </p:to>
                                    </p:se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68"/>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1" presetClass="entr" presetSubtype="0" fill="hold" grpId="0" nodeType="clickEffect">
                                  <p:stCondLst>
                                    <p:cond delay="0"/>
                                  </p:stCondLst>
                                  <p:childTnLst>
                                    <p:set>
                                      <p:cBhvr>
                                        <p:cTn id="83" dur="1" fill="hold">
                                          <p:stCondLst>
                                            <p:cond delay="0"/>
                                          </p:stCondLst>
                                        </p:cTn>
                                        <p:tgtEl>
                                          <p:spTgt spid="66"/>
                                        </p:tgtEl>
                                        <p:attrNameLst>
                                          <p:attrName>style.visibility</p:attrName>
                                        </p:attrNameLst>
                                      </p:cBhvr>
                                      <p:to>
                                        <p:strVal val="visible"/>
                                      </p:to>
                                    </p:set>
                                  </p:childTnLst>
                                </p:cTn>
                              </p:par>
                              <p:par>
                                <p:cTn id="84" presetID="1" presetClass="entr" presetSubtype="0" fill="hold" grpId="0" nodeType="withEffect">
                                  <p:stCondLst>
                                    <p:cond delay="0"/>
                                  </p:stCondLst>
                                  <p:childTnLst>
                                    <p:set>
                                      <p:cBhvr>
                                        <p:cTn id="85" dur="1" fill="hold">
                                          <p:stCondLst>
                                            <p:cond delay="0"/>
                                          </p:stCondLst>
                                        </p:cTn>
                                        <p:tgtEl>
                                          <p:spTgt spid="69"/>
                                        </p:tgtEl>
                                        <p:attrNameLst>
                                          <p:attrName>style.visibility</p:attrName>
                                        </p:attrNameLst>
                                      </p:cBhvr>
                                      <p:to>
                                        <p:strVal val="visible"/>
                                      </p:to>
                                    </p:set>
                                  </p:childTnLst>
                                </p:cTn>
                              </p:par>
                            </p:childTnLst>
                          </p:cTn>
                        </p:par>
                      </p:childTnLst>
                    </p:cTn>
                  </p:par>
                  <p:par>
                    <p:cTn id="86" fill="hold">
                      <p:stCondLst>
                        <p:cond delay="indefinite"/>
                      </p:stCondLst>
                      <p:childTnLst>
                        <p:par>
                          <p:cTn id="87" fill="hold">
                            <p:stCondLst>
                              <p:cond delay="0"/>
                            </p:stCondLst>
                            <p:childTnLst>
                              <p:par>
                                <p:cTn id="88" presetID="1" presetClass="entr" presetSubtype="0" fill="hold" nodeType="clickEffect">
                                  <p:stCondLst>
                                    <p:cond delay="0"/>
                                  </p:stCondLst>
                                  <p:childTnLst>
                                    <p:set>
                                      <p:cBhvr>
                                        <p:cTn id="89" dur="1" fill="hold">
                                          <p:stCondLst>
                                            <p:cond delay="0"/>
                                          </p:stCondLst>
                                        </p:cTn>
                                        <p:tgtEl>
                                          <p:spTgt spid="185"/>
                                        </p:tgtEl>
                                        <p:attrNameLst>
                                          <p:attrName>style.visibility</p:attrName>
                                        </p:attrNameLst>
                                      </p:cBhvr>
                                      <p:to>
                                        <p:strVal val="visible"/>
                                      </p:to>
                                    </p:set>
                                  </p:childTnLst>
                                </p:cTn>
                              </p:par>
                              <p:par>
                                <p:cTn id="90" presetID="1" presetClass="entr" presetSubtype="0" fill="hold" grpId="0" nodeType="withEffect">
                                  <p:stCondLst>
                                    <p:cond delay="0"/>
                                  </p:stCondLst>
                                  <p:childTnLst>
                                    <p:set>
                                      <p:cBhvr>
                                        <p:cTn id="91" dur="1" fill="hold">
                                          <p:stCondLst>
                                            <p:cond delay="0"/>
                                          </p:stCondLst>
                                        </p:cTn>
                                        <p:tgtEl>
                                          <p:spTgt spid="186"/>
                                        </p:tgtEl>
                                        <p:attrNameLst>
                                          <p:attrName>style.visibility</p:attrName>
                                        </p:attrNameLst>
                                      </p:cBhvr>
                                      <p:to>
                                        <p:strVal val="visible"/>
                                      </p:to>
                                    </p:set>
                                  </p:childTnLst>
                                </p:cTn>
                              </p:par>
                              <p:par>
                                <p:cTn id="92" presetID="1" presetClass="entr" presetSubtype="0" fill="hold" grpId="0" nodeType="withEffect">
                                  <p:stCondLst>
                                    <p:cond delay="0"/>
                                  </p:stCondLst>
                                  <p:childTnLst>
                                    <p:set>
                                      <p:cBhvr>
                                        <p:cTn id="93" dur="1" fill="hold">
                                          <p:stCondLst>
                                            <p:cond delay="0"/>
                                          </p:stCondLst>
                                        </p:cTn>
                                        <p:tgtEl>
                                          <p:spTgt spid="188"/>
                                        </p:tgtEl>
                                        <p:attrNameLst>
                                          <p:attrName>style.visibility</p:attrName>
                                        </p:attrNameLst>
                                      </p:cBhvr>
                                      <p:to>
                                        <p:strVal val="visible"/>
                                      </p:to>
                                    </p:set>
                                  </p:childTnLst>
                                </p:cTn>
                              </p:par>
                            </p:childTnLst>
                          </p:cTn>
                        </p:par>
                      </p:childTnLst>
                    </p:cTn>
                  </p:par>
                  <p:par>
                    <p:cTn id="94" fill="hold">
                      <p:stCondLst>
                        <p:cond delay="indefinite"/>
                      </p:stCondLst>
                      <p:childTnLst>
                        <p:par>
                          <p:cTn id="95" fill="hold">
                            <p:stCondLst>
                              <p:cond delay="0"/>
                            </p:stCondLst>
                            <p:childTnLst>
                              <p:par>
                                <p:cTn id="96" presetID="1" presetClass="entr" presetSubtype="0" fill="hold" nodeType="clickEffect">
                                  <p:stCondLst>
                                    <p:cond delay="0"/>
                                  </p:stCondLst>
                                  <p:childTnLst>
                                    <p:set>
                                      <p:cBhvr>
                                        <p:cTn id="97" dur="1" fill="hold">
                                          <p:stCondLst>
                                            <p:cond delay="0"/>
                                          </p:stCondLst>
                                        </p:cTn>
                                        <p:tgtEl>
                                          <p:spTgt spid="1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p:bldP spid="131" grpId="0"/>
      <p:bldP spid="140" grpId="0" animBg="1"/>
      <p:bldP spid="146" grpId="0" animBg="1"/>
      <p:bldP spid="146" grpId="1" animBg="1"/>
      <p:bldP spid="146" grpId="2" animBg="1"/>
      <p:bldP spid="147" grpId="0" animBg="1"/>
      <p:bldP spid="147" grpId="1" animBg="1"/>
      <p:bldP spid="148" grpId="0"/>
      <p:bldP spid="158" grpId="0" animBg="1"/>
      <p:bldP spid="158" grpId="1" animBg="1"/>
      <p:bldP spid="158" grpId="2" animBg="1"/>
      <p:bldP spid="164" grpId="0" animBg="1"/>
      <p:bldP spid="167" grpId="0" animBg="1"/>
      <p:bldP spid="186" grpId="0"/>
      <p:bldP spid="188" grpId="0" animBg="1"/>
      <p:bldP spid="61" grpId="0"/>
      <p:bldP spid="63" grpId="0"/>
      <p:bldP spid="64" grpId="0"/>
      <p:bldP spid="66" grpId="0"/>
      <p:bldP spid="67" grpId="0" animBg="1"/>
      <p:bldP spid="68" grpId="0"/>
      <p:bldP spid="6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5" name="Rectangle 44"/>
          <p:cNvSpPr>
            <a:spLocks noChangeArrowheads="1"/>
          </p:cNvSpPr>
          <p:nvPr/>
        </p:nvSpPr>
        <p:spPr bwMode="auto">
          <a:xfrm>
            <a:off x="0" y="0"/>
            <a:ext cx="5008102" cy="1040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r>
              <a:rPr lang="ja-JP" altLang="en-US" sz="2800" b="0" dirty="0">
                <a:solidFill>
                  <a:srgbClr val="0066FF"/>
                </a:solidFill>
              </a:rPr>
              <a:t>例</a:t>
            </a:r>
            <a:r>
              <a:rPr lang="en-US" altLang="ja-JP" sz="2800" b="0" dirty="0">
                <a:solidFill>
                  <a:srgbClr val="0066FF"/>
                </a:solidFill>
              </a:rPr>
              <a:t>5</a:t>
            </a:r>
            <a:r>
              <a:rPr lang="ja-JP" altLang="en-US" sz="2800" b="0" dirty="0">
                <a:solidFill>
                  <a:srgbClr val="000000"/>
                </a:solidFill>
              </a:rPr>
              <a:t>　長さ</a:t>
            </a:r>
            <a:r>
              <a:rPr lang="en-US" altLang="ja-JP" sz="2800" b="0" i="1" dirty="0">
                <a:solidFill>
                  <a:srgbClr val="000000"/>
                </a:solidFill>
                <a:latin typeface="Bookman Old Style" pitchFamily="18" charset="0"/>
              </a:rPr>
              <a:t>l, </a:t>
            </a:r>
            <a:r>
              <a:rPr lang="ja-JP" altLang="en-US" sz="2800" b="0" dirty="0">
                <a:solidFill>
                  <a:srgbClr val="000000"/>
                </a:solidFill>
              </a:rPr>
              <a:t>質量</a:t>
            </a:r>
            <a:r>
              <a:rPr lang="en-US" altLang="ja-JP" sz="2800" b="0" i="1" dirty="0">
                <a:solidFill>
                  <a:srgbClr val="000000"/>
                </a:solidFill>
                <a:latin typeface="Bookman Old Style" pitchFamily="18" charset="0"/>
              </a:rPr>
              <a:t>M</a:t>
            </a:r>
            <a:r>
              <a:rPr lang="ja-JP" altLang="en-US" sz="2800" b="0" dirty="0">
                <a:solidFill>
                  <a:srgbClr val="000000"/>
                </a:solidFill>
              </a:rPr>
              <a:t>の一様な棒を</a:t>
            </a:r>
          </a:p>
          <a:p>
            <a:pPr eaLnBrk="1" hangingPunct="1"/>
            <a:r>
              <a:rPr lang="ja-JP" altLang="en-US" sz="2800" b="0" dirty="0">
                <a:solidFill>
                  <a:srgbClr val="000000"/>
                </a:solidFill>
              </a:rPr>
              <a:t>一端点を支点にして振らせる</a:t>
            </a:r>
          </a:p>
        </p:txBody>
      </p:sp>
      <p:sp>
        <p:nvSpPr>
          <p:cNvPr id="532554" name="Line 74"/>
          <p:cNvSpPr>
            <a:spLocks noChangeShapeType="1"/>
          </p:cNvSpPr>
          <p:nvPr/>
        </p:nvSpPr>
        <p:spPr bwMode="auto">
          <a:xfrm>
            <a:off x="6872288" y="-730250"/>
            <a:ext cx="901700" cy="2978150"/>
          </a:xfrm>
          <a:prstGeom prst="line">
            <a:avLst/>
          </a:prstGeom>
          <a:noFill/>
          <a:ln w="76200">
            <a:solidFill>
              <a:srgbClr val="FF00FF"/>
            </a:solidFill>
            <a:round/>
            <a:headEnd/>
            <a:tailEnd/>
          </a:ln>
          <a:extLst>
            <a:ext uri="{909E8E84-426E-40DD-AFC4-6F175D3DCCD1}">
              <a14:hiddenFill xmlns:a14="http://schemas.microsoft.com/office/drawing/2010/main">
                <a:noFill/>
              </a14:hiddenFill>
            </a:ext>
          </a:extLst>
        </p:spPr>
        <p:txBody>
          <a:bodyPr/>
          <a:lstStyle/>
          <a:p>
            <a:endParaRPr lang="ja-JP" altLang="en-US" sz="3200" b="1">
              <a:solidFill>
                <a:srgbClr val="000000"/>
              </a:solidFill>
              <a:ea typeface="ＭＳ Ｐゴシック" pitchFamily="50" charset="-128"/>
            </a:endParaRPr>
          </a:p>
        </p:txBody>
      </p:sp>
      <p:sp>
        <p:nvSpPr>
          <p:cNvPr id="27663" name="Rectangle 75"/>
          <p:cNvSpPr>
            <a:spLocks noChangeArrowheads="1"/>
          </p:cNvSpPr>
          <p:nvPr/>
        </p:nvSpPr>
        <p:spPr bwMode="auto">
          <a:xfrm>
            <a:off x="6245225" y="-757238"/>
            <a:ext cx="2128838" cy="1516063"/>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27664" name="Rectangle 76"/>
          <p:cNvSpPr>
            <a:spLocks noChangeArrowheads="1"/>
          </p:cNvSpPr>
          <p:nvPr/>
        </p:nvSpPr>
        <p:spPr bwMode="auto">
          <a:xfrm>
            <a:off x="6559550" y="444500"/>
            <a:ext cx="1449388" cy="314325"/>
          </a:xfrm>
          <a:prstGeom prst="rect">
            <a:avLst/>
          </a:prstGeom>
          <a:solidFill>
            <a:schemeClr val="hlink"/>
          </a:solidFill>
          <a:ln w="9525" algn="ctr">
            <a:solidFill>
              <a:schemeClr val="hlink"/>
            </a:solidFill>
            <a:miter lim="800000"/>
            <a:headEnd/>
            <a:tailEnd/>
          </a:ln>
        </p:spPr>
        <p:txBody>
          <a:bodyPr wrap="none" anchor="ct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22" name="Rectangle 42">
            <a:extLst>
              <a:ext uri="{FF2B5EF4-FFF2-40B4-BE49-F238E27FC236}">
                <a16:creationId xmlns:a16="http://schemas.microsoft.com/office/drawing/2014/main" id="{4FE47085-9962-40B6-82FE-0C43BE6B428F}"/>
              </a:ext>
            </a:extLst>
          </p:cNvPr>
          <p:cNvSpPr>
            <a:spLocks noChangeArrowheads="1"/>
          </p:cNvSpPr>
          <p:nvPr/>
        </p:nvSpPr>
        <p:spPr bwMode="auto">
          <a:xfrm>
            <a:off x="-11967" y="1003956"/>
            <a:ext cx="305724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spcBef>
                <a:spcPct val="0"/>
              </a:spcBef>
            </a:pPr>
            <a:r>
              <a:rPr lang="ja-JP" altLang="en-US" sz="2800" b="0" dirty="0">
                <a:solidFill>
                  <a:srgbClr val="000000"/>
                </a:solidFill>
                <a:latin typeface="ＭＳ ゴシック" pitchFamily="49" charset="-128"/>
                <a:ea typeface="ＭＳ ゴシック" pitchFamily="49" charset="-128"/>
                <a:cs typeface="Times New Roman" pitchFamily="18" charset="0"/>
              </a:rPr>
              <a:t>支点と重心の距離</a:t>
            </a:r>
          </a:p>
        </p:txBody>
      </p:sp>
      <p:sp>
        <p:nvSpPr>
          <p:cNvPr id="23" name="Rectangle 34">
            <a:extLst>
              <a:ext uri="{FF2B5EF4-FFF2-40B4-BE49-F238E27FC236}">
                <a16:creationId xmlns:a16="http://schemas.microsoft.com/office/drawing/2014/main" id="{4E51096F-505A-4842-B6AA-6A33356D897A}"/>
              </a:ext>
            </a:extLst>
          </p:cNvPr>
          <p:cNvSpPr>
            <a:spLocks noChangeArrowheads="1"/>
          </p:cNvSpPr>
          <p:nvPr/>
        </p:nvSpPr>
        <p:spPr bwMode="auto">
          <a:xfrm>
            <a:off x="3158291" y="1026181"/>
            <a:ext cx="54373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spcBef>
                <a:spcPct val="0"/>
              </a:spcBef>
            </a:pPr>
            <a:r>
              <a:rPr lang="ja-JP" altLang="en-US" sz="2800" b="0">
                <a:solidFill>
                  <a:srgbClr val="000000"/>
                </a:solidFill>
                <a:latin typeface="Century" pitchFamily="18" charset="0"/>
                <a:ea typeface="ＭＳ ゴシック" pitchFamily="49" charset="-128"/>
                <a:cs typeface="Times New Roman" pitchFamily="18" charset="0"/>
              </a:rPr>
              <a:t>　</a:t>
            </a:r>
            <a:endParaRPr lang="ja-JP" altLang="en-US" sz="2800" b="0">
              <a:solidFill>
                <a:srgbClr val="000000"/>
              </a:solidFill>
              <a:ea typeface="ＭＳ ゴシック" pitchFamily="49" charset="-128"/>
              <a:cs typeface="Times New Roman" pitchFamily="18" charset="0"/>
            </a:endParaRPr>
          </a:p>
        </p:txBody>
      </p:sp>
      <p:graphicFrame>
        <p:nvGraphicFramePr>
          <p:cNvPr id="24" name="Object 40">
            <a:extLst>
              <a:ext uri="{FF2B5EF4-FFF2-40B4-BE49-F238E27FC236}">
                <a16:creationId xmlns:a16="http://schemas.microsoft.com/office/drawing/2014/main" id="{3FC11A6F-3C74-465B-80E4-008081E7BA6C}"/>
              </a:ext>
            </a:extLst>
          </p:cNvPr>
          <p:cNvGraphicFramePr>
            <a:graphicFrameLocks noChangeAspect="1"/>
          </p:cNvGraphicFramePr>
          <p:nvPr/>
        </p:nvGraphicFramePr>
        <p:xfrm>
          <a:off x="3158291" y="1074272"/>
          <a:ext cx="695325" cy="474663"/>
        </p:xfrm>
        <a:graphic>
          <a:graphicData uri="http://schemas.openxmlformats.org/presentationml/2006/ole">
            <mc:AlternateContent xmlns:mc="http://schemas.openxmlformats.org/markup-compatibility/2006">
              <mc:Choice xmlns:v="urn:schemas-microsoft-com:vml" Requires="v">
                <p:oleObj spid="_x0000_s195970" name="数式" r:id="rId3" imgW="266353" imgH="177569" progId="Equation.3">
                  <p:embed/>
                </p:oleObj>
              </mc:Choice>
              <mc:Fallback>
                <p:oleObj name="数式" r:id="rId3" imgW="266353" imgH="177569" progId="Equation.3">
                  <p:embed/>
                  <p:pic>
                    <p:nvPicPr>
                      <p:cNvPr id="24" name="Object 40">
                        <a:extLst>
                          <a:ext uri="{FF2B5EF4-FFF2-40B4-BE49-F238E27FC236}">
                            <a16:creationId xmlns:a16="http://schemas.microsoft.com/office/drawing/2014/main" id="{3FC11A6F-3C74-465B-80E4-008081E7BA6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58291" y="1074272"/>
                        <a:ext cx="695325" cy="4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5" name="Object 41">
            <a:extLst>
              <a:ext uri="{FF2B5EF4-FFF2-40B4-BE49-F238E27FC236}">
                <a16:creationId xmlns:a16="http://schemas.microsoft.com/office/drawing/2014/main" id="{B574919C-4CD1-4967-9D88-5983518CF595}"/>
              </a:ext>
            </a:extLst>
          </p:cNvPr>
          <p:cNvGraphicFramePr>
            <a:graphicFrameLocks noChangeAspect="1"/>
          </p:cNvGraphicFramePr>
          <p:nvPr/>
        </p:nvGraphicFramePr>
        <p:xfrm>
          <a:off x="3197809" y="1627553"/>
          <a:ext cx="633413" cy="427038"/>
        </p:xfrm>
        <a:graphic>
          <a:graphicData uri="http://schemas.openxmlformats.org/presentationml/2006/ole">
            <mc:AlternateContent xmlns:mc="http://schemas.openxmlformats.org/markup-compatibility/2006">
              <mc:Choice xmlns:v="urn:schemas-microsoft-com:vml" Requires="v">
                <p:oleObj spid="_x0000_s195971" name="数式" r:id="rId5" imgW="241091" imgH="164957" progId="Equation.3">
                  <p:embed/>
                </p:oleObj>
              </mc:Choice>
              <mc:Fallback>
                <p:oleObj name="数式" r:id="rId5" imgW="241091" imgH="164957" progId="Equation.3">
                  <p:embed/>
                  <p:pic>
                    <p:nvPicPr>
                      <p:cNvPr id="25" name="Object 41">
                        <a:extLst>
                          <a:ext uri="{FF2B5EF4-FFF2-40B4-BE49-F238E27FC236}">
                            <a16:creationId xmlns:a16="http://schemas.microsoft.com/office/drawing/2014/main" id="{B574919C-4CD1-4967-9D88-5983518CF59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97809" y="1627553"/>
                        <a:ext cx="633413"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6" name="Rectangle 42">
            <a:extLst>
              <a:ext uri="{FF2B5EF4-FFF2-40B4-BE49-F238E27FC236}">
                <a16:creationId xmlns:a16="http://schemas.microsoft.com/office/drawing/2014/main" id="{9044EC48-2541-4668-952D-CF44B5797A6C}"/>
              </a:ext>
            </a:extLst>
          </p:cNvPr>
          <p:cNvSpPr>
            <a:spLocks noChangeArrowheads="1"/>
          </p:cNvSpPr>
          <p:nvPr/>
        </p:nvSpPr>
        <p:spPr bwMode="auto">
          <a:xfrm>
            <a:off x="353008" y="2107845"/>
            <a:ext cx="9028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spcBef>
                <a:spcPct val="0"/>
              </a:spcBef>
            </a:pPr>
            <a:r>
              <a:rPr lang="ja-JP" altLang="en-US" sz="2800" b="0" dirty="0">
                <a:solidFill>
                  <a:srgbClr val="000000"/>
                </a:solidFill>
                <a:latin typeface="ＭＳ ゴシック" pitchFamily="49" charset="-128"/>
                <a:ea typeface="ＭＳ ゴシック" pitchFamily="49" charset="-128"/>
                <a:cs typeface="Times New Roman" pitchFamily="18" charset="0"/>
              </a:rPr>
              <a:t>周期</a:t>
            </a:r>
          </a:p>
        </p:txBody>
      </p:sp>
      <p:graphicFrame>
        <p:nvGraphicFramePr>
          <p:cNvPr id="27" name="Object 43">
            <a:extLst>
              <a:ext uri="{FF2B5EF4-FFF2-40B4-BE49-F238E27FC236}">
                <a16:creationId xmlns:a16="http://schemas.microsoft.com/office/drawing/2014/main" id="{22AB3EF7-CD58-49E4-80EC-9D8C59C35449}"/>
              </a:ext>
            </a:extLst>
          </p:cNvPr>
          <p:cNvGraphicFramePr>
            <a:graphicFrameLocks noChangeAspect="1"/>
          </p:cNvGraphicFramePr>
          <p:nvPr/>
        </p:nvGraphicFramePr>
        <p:xfrm>
          <a:off x="1289633" y="2130537"/>
          <a:ext cx="698500" cy="438150"/>
        </p:xfrm>
        <a:graphic>
          <a:graphicData uri="http://schemas.openxmlformats.org/presentationml/2006/ole">
            <mc:AlternateContent xmlns:mc="http://schemas.openxmlformats.org/markup-compatibility/2006">
              <mc:Choice xmlns:v="urn:schemas-microsoft-com:vml" Requires="v">
                <p:oleObj spid="_x0000_s195972" name="数式" r:id="rId7" imgW="266353" imgH="164885" progId="Equation.3">
                  <p:embed/>
                </p:oleObj>
              </mc:Choice>
              <mc:Fallback>
                <p:oleObj name="数式" r:id="rId7" imgW="266353" imgH="164885" progId="Equation.3">
                  <p:embed/>
                  <p:pic>
                    <p:nvPicPr>
                      <p:cNvPr id="27" name="Object 43">
                        <a:extLst>
                          <a:ext uri="{FF2B5EF4-FFF2-40B4-BE49-F238E27FC236}">
                            <a16:creationId xmlns:a16="http://schemas.microsoft.com/office/drawing/2014/main" id="{22AB3EF7-CD58-49E4-80EC-9D8C59C3544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89633" y="2130537"/>
                        <a:ext cx="69850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8" name="Rectangle 49">
            <a:extLst>
              <a:ext uri="{FF2B5EF4-FFF2-40B4-BE49-F238E27FC236}">
                <a16:creationId xmlns:a16="http://schemas.microsoft.com/office/drawing/2014/main" id="{8F41D19C-8BA2-44D3-A369-31E6E3264B88}"/>
              </a:ext>
            </a:extLst>
          </p:cNvPr>
          <p:cNvSpPr>
            <a:spLocks noChangeArrowheads="1"/>
          </p:cNvSpPr>
          <p:nvPr/>
        </p:nvSpPr>
        <p:spPr bwMode="auto">
          <a:xfrm>
            <a:off x="3769479" y="1003956"/>
            <a:ext cx="936625" cy="52322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endParaRPr lang="ja-JP" altLang="en-US" sz="2800">
              <a:solidFill>
                <a:srgbClr val="000000"/>
              </a:solidFill>
            </a:endParaRPr>
          </a:p>
        </p:txBody>
      </p:sp>
      <p:sp>
        <p:nvSpPr>
          <p:cNvPr id="29" name="Rectangle 50">
            <a:extLst>
              <a:ext uri="{FF2B5EF4-FFF2-40B4-BE49-F238E27FC236}">
                <a16:creationId xmlns:a16="http://schemas.microsoft.com/office/drawing/2014/main" id="{060B3B43-BA1B-441F-86E5-B03A9712141C}"/>
              </a:ext>
            </a:extLst>
          </p:cNvPr>
          <p:cNvSpPr>
            <a:spLocks noChangeArrowheads="1"/>
          </p:cNvSpPr>
          <p:nvPr/>
        </p:nvSpPr>
        <p:spPr bwMode="auto">
          <a:xfrm>
            <a:off x="3845509" y="1580256"/>
            <a:ext cx="1511300" cy="52322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endParaRPr lang="ja-JP" altLang="en-US" sz="2800">
              <a:solidFill>
                <a:srgbClr val="000000"/>
              </a:solidFill>
            </a:endParaRPr>
          </a:p>
        </p:txBody>
      </p:sp>
      <p:sp>
        <p:nvSpPr>
          <p:cNvPr id="30" name="Rectangle 51">
            <a:extLst>
              <a:ext uri="{FF2B5EF4-FFF2-40B4-BE49-F238E27FC236}">
                <a16:creationId xmlns:a16="http://schemas.microsoft.com/office/drawing/2014/main" id="{FF5C9535-0769-4309-9C07-6FBCA71AAA77}"/>
              </a:ext>
            </a:extLst>
          </p:cNvPr>
          <p:cNvSpPr>
            <a:spLocks noChangeArrowheads="1"/>
          </p:cNvSpPr>
          <p:nvPr/>
        </p:nvSpPr>
        <p:spPr bwMode="auto">
          <a:xfrm>
            <a:off x="2081796" y="2141977"/>
            <a:ext cx="2232025" cy="52322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endParaRPr lang="ja-JP" altLang="en-US" sz="2800">
              <a:solidFill>
                <a:srgbClr val="000000"/>
              </a:solidFill>
            </a:endParaRPr>
          </a:p>
        </p:txBody>
      </p:sp>
      <p:graphicFrame>
        <p:nvGraphicFramePr>
          <p:cNvPr id="31" name="Object 56">
            <a:extLst>
              <a:ext uri="{FF2B5EF4-FFF2-40B4-BE49-F238E27FC236}">
                <a16:creationId xmlns:a16="http://schemas.microsoft.com/office/drawing/2014/main" id="{32C1EC0A-1507-4996-A2D4-5CC96F0F6105}"/>
              </a:ext>
            </a:extLst>
          </p:cNvPr>
          <p:cNvGraphicFramePr>
            <a:graphicFrameLocks noChangeAspect="1"/>
          </p:cNvGraphicFramePr>
          <p:nvPr/>
        </p:nvGraphicFramePr>
        <p:xfrm>
          <a:off x="3913941" y="1074272"/>
          <a:ext cx="661988" cy="474663"/>
        </p:xfrm>
        <a:graphic>
          <a:graphicData uri="http://schemas.openxmlformats.org/presentationml/2006/ole">
            <mc:AlternateContent xmlns:mc="http://schemas.openxmlformats.org/markup-compatibility/2006">
              <mc:Choice xmlns:v="urn:schemas-microsoft-com:vml" Requires="v">
                <p:oleObj spid="_x0000_s195973" name="数式" r:id="rId9" imgW="253670" imgH="177569" progId="Equation.3">
                  <p:embed/>
                </p:oleObj>
              </mc:Choice>
              <mc:Fallback>
                <p:oleObj name="数式" r:id="rId9" imgW="253670" imgH="177569" progId="Equation.3">
                  <p:embed/>
                  <p:pic>
                    <p:nvPicPr>
                      <p:cNvPr id="31" name="Object 56">
                        <a:extLst>
                          <a:ext uri="{FF2B5EF4-FFF2-40B4-BE49-F238E27FC236}">
                            <a16:creationId xmlns:a16="http://schemas.microsoft.com/office/drawing/2014/main" id="{32C1EC0A-1507-4996-A2D4-5CC96F0F6105}"/>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913941" y="1074272"/>
                        <a:ext cx="661988" cy="4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2" name="Object 57">
            <a:extLst>
              <a:ext uri="{FF2B5EF4-FFF2-40B4-BE49-F238E27FC236}">
                <a16:creationId xmlns:a16="http://schemas.microsoft.com/office/drawing/2014/main" id="{A7F368E9-543F-486F-BF59-2FF670D3BC3F}"/>
              </a:ext>
            </a:extLst>
          </p:cNvPr>
          <p:cNvGraphicFramePr>
            <a:graphicFrameLocks noChangeAspect="1"/>
          </p:cNvGraphicFramePr>
          <p:nvPr/>
        </p:nvGraphicFramePr>
        <p:xfrm>
          <a:off x="3940759" y="1556116"/>
          <a:ext cx="1201738" cy="525462"/>
        </p:xfrm>
        <a:graphic>
          <a:graphicData uri="http://schemas.openxmlformats.org/presentationml/2006/ole">
            <mc:AlternateContent xmlns:mc="http://schemas.openxmlformats.org/markup-compatibility/2006">
              <mc:Choice xmlns:v="urn:schemas-microsoft-com:vml" Requires="v">
                <p:oleObj spid="_x0000_s195974" name="数式" r:id="rId11" imgW="457002" imgH="203112" progId="Equation.3">
                  <p:embed/>
                </p:oleObj>
              </mc:Choice>
              <mc:Fallback>
                <p:oleObj name="数式" r:id="rId11" imgW="457002" imgH="203112" progId="Equation.3">
                  <p:embed/>
                  <p:pic>
                    <p:nvPicPr>
                      <p:cNvPr id="32" name="Object 57">
                        <a:extLst>
                          <a:ext uri="{FF2B5EF4-FFF2-40B4-BE49-F238E27FC236}">
                            <a16:creationId xmlns:a16="http://schemas.microsoft.com/office/drawing/2014/main" id="{A7F368E9-543F-486F-BF59-2FF670D3BC3F}"/>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940759" y="1556116"/>
                        <a:ext cx="1201738" cy="525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 name="Object 58">
            <a:extLst>
              <a:ext uri="{FF2B5EF4-FFF2-40B4-BE49-F238E27FC236}">
                <a16:creationId xmlns:a16="http://schemas.microsoft.com/office/drawing/2014/main" id="{4E91517B-1E82-4D8D-9B80-310C8F18D053}"/>
              </a:ext>
            </a:extLst>
          </p:cNvPr>
          <p:cNvGraphicFramePr>
            <a:graphicFrameLocks noChangeAspect="1"/>
          </p:cNvGraphicFramePr>
          <p:nvPr/>
        </p:nvGraphicFramePr>
        <p:xfrm>
          <a:off x="2192921" y="2057512"/>
          <a:ext cx="1900237" cy="674687"/>
        </p:xfrm>
        <a:graphic>
          <a:graphicData uri="http://schemas.openxmlformats.org/presentationml/2006/ole">
            <mc:AlternateContent xmlns:mc="http://schemas.openxmlformats.org/markup-compatibility/2006">
              <mc:Choice xmlns:v="urn:schemas-microsoft-com:vml" Requires="v">
                <p:oleObj spid="_x0000_s195975" name="数式" r:id="rId13" imgW="723586" imgH="253890" progId="Equation.3">
                  <p:embed/>
                </p:oleObj>
              </mc:Choice>
              <mc:Fallback>
                <p:oleObj name="数式" r:id="rId13" imgW="723586" imgH="253890" progId="Equation.3">
                  <p:embed/>
                  <p:pic>
                    <p:nvPicPr>
                      <p:cNvPr id="33" name="Object 58">
                        <a:extLst>
                          <a:ext uri="{FF2B5EF4-FFF2-40B4-BE49-F238E27FC236}">
                            <a16:creationId xmlns:a16="http://schemas.microsoft.com/office/drawing/2014/main" id="{4E91517B-1E82-4D8D-9B80-310C8F18D053}"/>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192921" y="2057512"/>
                        <a:ext cx="1900237" cy="67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4" name="Rectangle 42">
            <a:extLst>
              <a:ext uri="{FF2B5EF4-FFF2-40B4-BE49-F238E27FC236}">
                <a16:creationId xmlns:a16="http://schemas.microsoft.com/office/drawing/2014/main" id="{C0320BE2-60C8-485A-B17F-A84FDE08F995}"/>
              </a:ext>
            </a:extLst>
          </p:cNvPr>
          <p:cNvSpPr>
            <a:spLocks noChangeArrowheads="1"/>
          </p:cNvSpPr>
          <p:nvPr/>
        </p:nvSpPr>
        <p:spPr bwMode="auto">
          <a:xfrm>
            <a:off x="270825" y="1534292"/>
            <a:ext cx="269817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spcBef>
                <a:spcPct val="0"/>
              </a:spcBef>
            </a:pPr>
            <a:r>
              <a:rPr lang="ja-JP" altLang="en-US" sz="2800" b="0" dirty="0">
                <a:solidFill>
                  <a:srgbClr val="000000"/>
                </a:solidFill>
                <a:latin typeface="ＭＳ ゴシック" pitchFamily="49" charset="-128"/>
                <a:ea typeface="ＭＳ ゴシック" pitchFamily="49" charset="-128"/>
                <a:cs typeface="Times New Roman" pitchFamily="18" charset="0"/>
              </a:rPr>
              <a:t>慣性モーメント</a:t>
            </a:r>
          </a:p>
        </p:txBody>
      </p:sp>
      <p:sp>
        <p:nvSpPr>
          <p:cNvPr id="35" name="Rectangle 44">
            <a:extLst>
              <a:ext uri="{FF2B5EF4-FFF2-40B4-BE49-F238E27FC236}">
                <a16:creationId xmlns:a16="http://schemas.microsoft.com/office/drawing/2014/main" id="{97CEE217-3CEF-437D-8FE7-2E0ECE41B6C6}"/>
              </a:ext>
            </a:extLst>
          </p:cNvPr>
          <p:cNvSpPr>
            <a:spLocks noChangeArrowheads="1"/>
          </p:cNvSpPr>
          <p:nvPr/>
        </p:nvSpPr>
        <p:spPr bwMode="auto">
          <a:xfrm>
            <a:off x="-11967" y="2722845"/>
            <a:ext cx="915596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r>
              <a:rPr lang="ja-JP" altLang="en-US" sz="2800" b="0" dirty="0">
                <a:solidFill>
                  <a:srgbClr val="000000"/>
                </a:solidFill>
              </a:rPr>
              <a:t>半径</a:t>
            </a:r>
            <a:r>
              <a:rPr lang="en-US" altLang="ja-JP" sz="2800" b="0" i="1" dirty="0">
                <a:solidFill>
                  <a:srgbClr val="000000"/>
                </a:solidFill>
                <a:latin typeface="Bookman Old Style" pitchFamily="18" charset="0"/>
              </a:rPr>
              <a:t>r, </a:t>
            </a:r>
            <a:r>
              <a:rPr lang="ja-JP" altLang="en-US" sz="2800" b="0" dirty="0">
                <a:solidFill>
                  <a:srgbClr val="000000"/>
                </a:solidFill>
              </a:rPr>
              <a:t>質量</a:t>
            </a:r>
            <a:r>
              <a:rPr lang="en-US" altLang="ja-JP" sz="2800" b="0" i="1" dirty="0">
                <a:solidFill>
                  <a:srgbClr val="000000"/>
                </a:solidFill>
                <a:latin typeface="Bookman Old Style" pitchFamily="18" charset="0"/>
              </a:rPr>
              <a:t>M</a:t>
            </a:r>
            <a:r>
              <a:rPr lang="ja-JP" altLang="en-US" sz="2800" b="0" dirty="0">
                <a:solidFill>
                  <a:srgbClr val="000000"/>
                </a:solidFill>
              </a:rPr>
              <a:t>の一様な円環を一端点を支点にして振らせる。</a:t>
            </a:r>
          </a:p>
        </p:txBody>
      </p:sp>
      <p:sp>
        <p:nvSpPr>
          <p:cNvPr id="36" name="Rectangle 42">
            <a:extLst>
              <a:ext uri="{FF2B5EF4-FFF2-40B4-BE49-F238E27FC236}">
                <a16:creationId xmlns:a16="http://schemas.microsoft.com/office/drawing/2014/main" id="{897080BC-467C-42F8-ABC3-F58573B5297C}"/>
              </a:ext>
            </a:extLst>
          </p:cNvPr>
          <p:cNvSpPr>
            <a:spLocks noChangeArrowheads="1"/>
          </p:cNvSpPr>
          <p:nvPr/>
        </p:nvSpPr>
        <p:spPr bwMode="auto">
          <a:xfrm>
            <a:off x="0" y="3174656"/>
            <a:ext cx="305724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spcBef>
                <a:spcPct val="0"/>
              </a:spcBef>
            </a:pPr>
            <a:r>
              <a:rPr lang="ja-JP" altLang="en-US" sz="2800" b="0" dirty="0">
                <a:solidFill>
                  <a:srgbClr val="000000"/>
                </a:solidFill>
                <a:latin typeface="ＭＳ ゴシック" pitchFamily="49" charset="-128"/>
                <a:ea typeface="ＭＳ ゴシック" pitchFamily="49" charset="-128"/>
                <a:cs typeface="Times New Roman" pitchFamily="18" charset="0"/>
              </a:rPr>
              <a:t>支点と重心の距離</a:t>
            </a:r>
          </a:p>
        </p:txBody>
      </p:sp>
      <p:sp>
        <p:nvSpPr>
          <p:cNvPr id="37" name="Rectangle 34">
            <a:extLst>
              <a:ext uri="{FF2B5EF4-FFF2-40B4-BE49-F238E27FC236}">
                <a16:creationId xmlns:a16="http://schemas.microsoft.com/office/drawing/2014/main" id="{AAC55FFE-2A85-4319-BF7A-028B1CFD01AB}"/>
              </a:ext>
            </a:extLst>
          </p:cNvPr>
          <p:cNvSpPr>
            <a:spLocks noChangeArrowheads="1"/>
          </p:cNvSpPr>
          <p:nvPr/>
        </p:nvSpPr>
        <p:spPr bwMode="auto">
          <a:xfrm>
            <a:off x="3170258" y="3196881"/>
            <a:ext cx="54373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spcBef>
                <a:spcPct val="0"/>
              </a:spcBef>
            </a:pPr>
            <a:r>
              <a:rPr lang="ja-JP" altLang="en-US" sz="2800" b="0">
                <a:solidFill>
                  <a:srgbClr val="000000"/>
                </a:solidFill>
                <a:latin typeface="Century" pitchFamily="18" charset="0"/>
                <a:ea typeface="ＭＳ ゴシック" pitchFamily="49" charset="-128"/>
                <a:cs typeface="Times New Roman" pitchFamily="18" charset="0"/>
              </a:rPr>
              <a:t>　</a:t>
            </a:r>
            <a:endParaRPr lang="ja-JP" altLang="en-US" sz="2800" b="0">
              <a:solidFill>
                <a:srgbClr val="000000"/>
              </a:solidFill>
              <a:ea typeface="ＭＳ ゴシック" pitchFamily="49" charset="-128"/>
              <a:cs typeface="Times New Roman" pitchFamily="18" charset="0"/>
            </a:endParaRPr>
          </a:p>
        </p:txBody>
      </p:sp>
      <p:graphicFrame>
        <p:nvGraphicFramePr>
          <p:cNvPr id="38" name="Object 40">
            <a:extLst>
              <a:ext uri="{FF2B5EF4-FFF2-40B4-BE49-F238E27FC236}">
                <a16:creationId xmlns:a16="http://schemas.microsoft.com/office/drawing/2014/main" id="{514D9C6A-1AC3-4751-8214-089948B780DF}"/>
              </a:ext>
            </a:extLst>
          </p:cNvPr>
          <p:cNvGraphicFramePr>
            <a:graphicFrameLocks noChangeAspect="1"/>
          </p:cNvGraphicFramePr>
          <p:nvPr/>
        </p:nvGraphicFramePr>
        <p:xfrm>
          <a:off x="3170258" y="3244972"/>
          <a:ext cx="695325" cy="474663"/>
        </p:xfrm>
        <a:graphic>
          <a:graphicData uri="http://schemas.openxmlformats.org/presentationml/2006/ole">
            <mc:AlternateContent xmlns:mc="http://schemas.openxmlformats.org/markup-compatibility/2006">
              <mc:Choice xmlns:v="urn:schemas-microsoft-com:vml" Requires="v">
                <p:oleObj spid="_x0000_s195976" name="数式" r:id="rId3" imgW="266353" imgH="177569" progId="Equation.3">
                  <p:embed/>
                </p:oleObj>
              </mc:Choice>
              <mc:Fallback>
                <p:oleObj name="数式" r:id="rId3" imgW="266353" imgH="177569" progId="Equation.3">
                  <p:embed/>
                  <p:pic>
                    <p:nvPicPr>
                      <p:cNvPr id="38" name="Object 40">
                        <a:extLst>
                          <a:ext uri="{FF2B5EF4-FFF2-40B4-BE49-F238E27FC236}">
                            <a16:creationId xmlns:a16="http://schemas.microsoft.com/office/drawing/2014/main" id="{514D9C6A-1AC3-4751-8214-089948B780D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70258" y="3244972"/>
                        <a:ext cx="695325" cy="4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9" name="Object 41">
            <a:extLst>
              <a:ext uri="{FF2B5EF4-FFF2-40B4-BE49-F238E27FC236}">
                <a16:creationId xmlns:a16="http://schemas.microsoft.com/office/drawing/2014/main" id="{D38EAB67-8A5F-4E79-ADD1-48F6B8E96773}"/>
              </a:ext>
            </a:extLst>
          </p:cNvPr>
          <p:cNvGraphicFramePr>
            <a:graphicFrameLocks noChangeAspect="1"/>
          </p:cNvGraphicFramePr>
          <p:nvPr/>
        </p:nvGraphicFramePr>
        <p:xfrm>
          <a:off x="2994016" y="4049218"/>
          <a:ext cx="633413" cy="427038"/>
        </p:xfrm>
        <a:graphic>
          <a:graphicData uri="http://schemas.openxmlformats.org/presentationml/2006/ole">
            <mc:AlternateContent xmlns:mc="http://schemas.openxmlformats.org/markup-compatibility/2006">
              <mc:Choice xmlns:v="urn:schemas-microsoft-com:vml" Requires="v">
                <p:oleObj spid="_x0000_s195977" name="数式" r:id="rId5" imgW="241091" imgH="164957" progId="Equation.3">
                  <p:embed/>
                </p:oleObj>
              </mc:Choice>
              <mc:Fallback>
                <p:oleObj name="数式" r:id="rId5" imgW="241091" imgH="164957" progId="Equation.3">
                  <p:embed/>
                  <p:pic>
                    <p:nvPicPr>
                      <p:cNvPr id="39" name="Object 41">
                        <a:extLst>
                          <a:ext uri="{FF2B5EF4-FFF2-40B4-BE49-F238E27FC236}">
                            <a16:creationId xmlns:a16="http://schemas.microsoft.com/office/drawing/2014/main" id="{D38EAB67-8A5F-4E79-ADD1-48F6B8E9677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94016" y="4049218"/>
                        <a:ext cx="633413"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 name="Rectangle 42">
            <a:extLst>
              <a:ext uri="{FF2B5EF4-FFF2-40B4-BE49-F238E27FC236}">
                <a16:creationId xmlns:a16="http://schemas.microsoft.com/office/drawing/2014/main" id="{C13095DE-E1EC-465B-A869-82B822CFA83C}"/>
              </a:ext>
            </a:extLst>
          </p:cNvPr>
          <p:cNvSpPr>
            <a:spLocks noChangeArrowheads="1"/>
          </p:cNvSpPr>
          <p:nvPr/>
        </p:nvSpPr>
        <p:spPr bwMode="auto">
          <a:xfrm>
            <a:off x="278535" y="4525141"/>
            <a:ext cx="9028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spcBef>
                <a:spcPct val="0"/>
              </a:spcBef>
            </a:pPr>
            <a:r>
              <a:rPr lang="ja-JP" altLang="en-US" sz="2800" b="0" dirty="0">
                <a:solidFill>
                  <a:srgbClr val="000000"/>
                </a:solidFill>
                <a:latin typeface="ＭＳ ゴシック" pitchFamily="49" charset="-128"/>
                <a:ea typeface="ＭＳ ゴシック" pitchFamily="49" charset="-128"/>
                <a:cs typeface="Times New Roman" pitchFamily="18" charset="0"/>
              </a:rPr>
              <a:t>周期</a:t>
            </a:r>
          </a:p>
        </p:txBody>
      </p:sp>
      <p:graphicFrame>
        <p:nvGraphicFramePr>
          <p:cNvPr id="41" name="Object 43">
            <a:extLst>
              <a:ext uri="{FF2B5EF4-FFF2-40B4-BE49-F238E27FC236}">
                <a16:creationId xmlns:a16="http://schemas.microsoft.com/office/drawing/2014/main" id="{44B7F8E7-A1ED-467A-92BB-920286E280E0}"/>
              </a:ext>
            </a:extLst>
          </p:cNvPr>
          <p:cNvGraphicFramePr>
            <a:graphicFrameLocks noChangeAspect="1"/>
          </p:cNvGraphicFramePr>
          <p:nvPr/>
        </p:nvGraphicFramePr>
        <p:xfrm>
          <a:off x="1462743" y="4605992"/>
          <a:ext cx="698500" cy="438150"/>
        </p:xfrm>
        <a:graphic>
          <a:graphicData uri="http://schemas.openxmlformats.org/presentationml/2006/ole">
            <mc:AlternateContent xmlns:mc="http://schemas.openxmlformats.org/markup-compatibility/2006">
              <mc:Choice xmlns:v="urn:schemas-microsoft-com:vml" Requires="v">
                <p:oleObj spid="_x0000_s195978" name="数式" r:id="rId7" imgW="266353" imgH="164885" progId="Equation.3">
                  <p:embed/>
                </p:oleObj>
              </mc:Choice>
              <mc:Fallback>
                <p:oleObj name="数式" r:id="rId7" imgW="266353" imgH="164885" progId="Equation.3">
                  <p:embed/>
                  <p:pic>
                    <p:nvPicPr>
                      <p:cNvPr id="41" name="Object 43">
                        <a:extLst>
                          <a:ext uri="{FF2B5EF4-FFF2-40B4-BE49-F238E27FC236}">
                            <a16:creationId xmlns:a16="http://schemas.microsoft.com/office/drawing/2014/main" id="{44B7F8E7-A1ED-467A-92BB-920286E280E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62743" y="4605992"/>
                        <a:ext cx="69850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2" name="Rectangle 49">
            <a:extLst>
              <a:ext uri="{FF2B5EF4-FFF2-40B4-BE49-F238E27FC236}">
                <a16:creationId xmlns:a16="http://schemas.microsoft.com/office/drawing/2014/main" id="{A0E64DE3-C3B9-4C6E-85AF-49F6E3F19B73}"/>
              </a:ext>
            </a:extLst>
          </p:cNvPr>
          <p:cNvSpPr>
            <a:spLocks noChangeArrowheads="1"/>
          </p:cNvSpPr>
          <p:nvPr/>
        </p:nvSpPr>
        <p:spPr bwMode="auto">
          <a:xfrm>
            <a:off x="3781446" y="3174656"/>
            <a:ext cx="936625" cy="52322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endParaRPr lang="ja-JP" altLang="en-US" sz="2800">
              <a:solidFill>
                <a:srgbClr val="000000"/>
              </a:solidFill>
            </a:endParaRPr>
          </a:p>
        </p:txBody>
      </p:sp>
      <p:sp>
        <p:nvSpPr>
          <p:cNvPr id="43" name="Rectangle 50">
            <a:extLst>
              <a:ext uri="{FF2B5EF4-FFF2-40B4-BE49-F238E27FC236}">
                <a16:creationId xmlns:a16="http://schemas.microsoft.com/office/drawing/2014/main" id="{9C36B33D-397F-4A00-9751-1BB9970DD65F}"/>
              </a:ext>
            </a:extLst>
          </p:cNvPr>
          <p:cNvSpPr>
            <a:spLocks noChangeArrowheads="1"/>
          </p:cNvSpPr>
          <p:nvPr/>
        </p:nvSpPr>
        <p:spPr bwMode="auto">
          <a:xfrm>
            <a:off x="3641716" y="4001921"/>
            <a:ext cx="1511300" cy="52322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endParaRPr lang="ja-JP" altLang="en-US" sz="2800">
              <a:solidFill>
                <a:srgbClr val="000000"/>
              </a:solidFill>
            </a:endParaRPr>
          </a:p>
        </p:txBody>
      </p:sp>
      <p:sp>
        <p:nvSpPr>
          <p:cNvPr id="44" name="Rectangle 51">
            <a:extLst>
              <a:ext uri="{FF2B5EF4-FFF2-40B4-BE49-F238E27FC236}">
                <a16:creationId xmlns:a16="http://schemas.microsoft.com/office/drawing/2014/main" id="{D850FA8E-87CB-44A8-9064-0685EE7301C2}"/>
              </a:ext>
            </a:extLst>
          </p:cNvPr>
          <p:cNvSpPr>
            <a:spLocks noChangeArrowheads="1"/>
          </p:cNvSpPr>
          <p:nvPr/>
        </p:nvSpPr>
        <p:spPr bwMode="auto">
          <a:xfrm>
            <a:off x="2254906" y="4537530"/>
            <a:ext cx="3065612" cy="664506"/>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endParaRPr lang="ja-JP" altLang="en-US" sz="2800">
              <a:solidFill>
                <a:srgbClr val="000000"/>
              </a:solidFill>
            </a:endParaRPr>
          </a:p>
        </p:txBody>
      </p:sp>
      <p:graphicFrame>
        <p:nvGraphicFramePr>
          <p:cNvPr id="45" name="Object 56">
            <a:extLst>
              <a:ext uri="{FF2B5EF4-FFF2-40B4-BE49-F238E27FC236}">
                <a16:creationId xmlns:a16="http://schemas.microsoft.com/office/drawing/2014/main" id="{FAEC7A85-BC2A-4202-94AC-AAA4EC5F2ABB}"/>
              </a:ext>
            </a:extLst>
          </p:cNvPr>
          <p:cNvGraphicFramePr>
            <a:graphicFrameLocks noChangeAspect="1"/>
          </p:cNvGraphicFramePr>
          <p:nvPr/>
        </p:nvGraphicFramePr>
        <p:xfrm>
          <a:off x="4106863" y="3313453"/>
          <a:ext cx="298450" cy="338137"/>
        </p:xfrm>
        <a:graphic>
          <a:graphicData uri="http://schemas.openxmlformats.org/presentationml/2006/ole">
            <mc:AlternateContent xmlns:mc="http://schemas.openxmlformats.org/markup-compatibility/2006">
              <mc:Choice xmlns:v="urn:schemas-microsoft-com:vml" Requires="v">
                <p:oleObj spid="_x0000_s195979" name="Equation" r:id="rId15" imgW="114120" imgH="126720" progId="Equation.DSMT4">
                  <p:embed/>
                </p:oleObj>
              </mc:Choice>
              <mc:Fallback>
                <p:oleObj name="Equation" r:id="rId15" imgW="114120" imgH="126720" progId="Equation.DSMT4">
                  <p:embed/>
                  <p:pic>
                    <p:nvPicPr>
                      <p:cNvPr id="45" name="Object 56">
                        <a:extLst>
                          <a:ext uri="{FF2B5EF4-FFF2-40B4-BE49-F238E27FC236}">
                            <a16:creationId xmlns:a16="http://schemas.microsoft.com/office/drawing/2014/main" id="{FAEC7A85-BC2A-4202-94AC-AAA4EC5F2ABB}"/>
                          </a:ext>
                        </a:extLst>
                      </p:cNvPr>
                      <p:cNvPicPr>
                        <a:picLocks noChangeAspect="1" noChangeArrowheads="1"/>
                      </p:cNvPicPr>
                      <p:nvPr/>
                    </p:nvPicPr>
                    <p:blipFill>
                      <a:blip r:embed="rId16"/>
                      <a:srcRect/>
                      <a:stretch>
                        <a:fillRect/>
                      </a:stretch>
                    </p:blipFill>
                    <p:spPr bwMode="auto">
                      <a:xfrm>
                        <a:off x="4106863" y="3313453"/>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6" name="Object 57">
            <a:extLst>
              <a:ext uri="{FF2B5EF4-FFF2-40B4-BE49-F238E27FC236}">
                <a16:creationId xmlns:a16="http://schemas.microsoft.com/office/drawing/2014/main" id="{84B0A58C-CB1C-4138-B82F-C64AAE7CB49E}"/>
              </a:ext>
            </a:extLst>
          </p:cNvPr>
          <p:cNvGraphicFramePr>
            <a:graphicFrameLocks noChangeAspect="1"/>
          </p:cNvGraphicFramePr>
          <p:nvPr/>
        </p:nvGraphicFramePr>
        <p:xfrm>
          <a:off x="3836699" y="3994095"/>
          <a:ext cx="1001712" cy="492125"/>
        </p:xfrm>
        <a:graphic>
          <a:graphicData uri="http://schemas.openxmlformats.org/presentationml/2006/ole">
            <mc:AlternateContent xmlns:mc="http://schemas.openxmlformats.org/markup-compatibility/2006">
              <mc:Choice xmlns:v="urn:schemas-microsoft-com:vml" Requires="v">
                <p:oleObj spid="_x0000_s195980" name="Equation" r:id="rId17" imgW="380880" imgH="190440" progId="Equation.DSMT4">
                  <p:embed/>
                </p:oleObj>
              </mc:Choice>
              <mc:Fallback>
                <p:oleObj name="Equation" r:id="rId17" imgW="380880" imgH="190440" progId="Equation.DSMT4">
                  <p:embed/>
                  <p:pic>
                    <p:nvPicPr>
                      <p:cNvPr id="46" name="Object 57">
                        <a:extLst>
                          <a:ext uri="{FF2B5EF4-FFF2-40B4-BE49-F238E27FC236}">
                            <a16:creationId xmlns:a16="http://schemas.microsoft.com/office/drawing/2014/main" id="{84B0A58C-CB1C-4138-B82F-C64AAE7CB49E}"/>
                          </a:ext>
                        </a:extLst>
                      </p:cNvPr>
                      <p:cNvPicPr>
                        <a:picLocks noChangeAspect="1" noChangeArrowheads="1"/>
                      </p:cNvPicPr>
                      <p:nvPr/>
                    </p:nvPicPr>
                    <p:blipFill>
                      <a:blip r:embed="rId18"/>
                      <a:srcRect/>
                      <a:stretch>
                        <a:fillRect/>
                      </a:stretch>
                    </p:blipFill>
                    <p:spPr bwMode="auto">
                      <a:xfrm>
                        <a:off x="3836699" y="3994095"/>
                        <a:ext cx="1001712"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7" name="Object 58">
            <a:extLst>
              <a:ext uri="{FF2B5EF4-FFF2-40B4-BE49-F238E27FC236}">
                <a16:creationId xmlns:a16="http://schemas.microsoft.com/office/drawing/2014/main" id="{A803E0E0-E45E-4918-9600-719AC15BC772}"/>
              </a:ext>
            </a:extLst>
          </p:cNvPr>
          <p:cNvGraphicFramePr>
            <a:graphicFrameLocks noChangeAspect="1"/>
          </p:cNvGraphicFramePr>
          <p:nvPr/>
        </p:nvGraphicFramePr>
        <p:xfrm>
          <a:off x="2625662" y="4566442"/>
          <a:ext cx="1833563" cy="674687"/>
        </p:xfrm>
        <a:graphic>
          <a:graphicData uri="http://schemas.openxmlformats.org/presentationml/2006/ole">
            <mc:AlternateContent xmlns:mc="http://schemas.openxmlformats.org/markup-compatibility/2006">
              <mc:Choice xmlns:v="urn:schemas-microsoft-com:vml" Requires="v">
                <p:oleObj spid="_x0000_s195981" name="Equation" r:id="rId19" imgW="698400" imgH="253800" progId="Equation.DSMT4">
                  <p:embed/>
                </p:oleObj>
              </mc:Choice>
              <mc:Fallback>
                <p:oleObj name="Equation" r:id="rId19" imgW="698400" imgH="253800" progId="Equation.DSMT4">
                  <p:embed/>
                  <p:pic>
                    <p:nvPicPr>
                      <p:cNvPr id="47" name="Object 58">
                        <a:extLst>
                          <a:ext uri="{FF2B5EF4-FFF2-40B4-BE49-F238E27FC236}">
                            <a16:creationId xmlns:a16="http://schemas.microsoft.com/office/drawing/2014/main" id="{A803E0E0-E45E-4918-9600-719AC15BC772}"/>
                          </a:ext>
                        </a:extLst>
                      </p:cNvPr>
                      <p:cNvPicPr>
                        <a:picLocks noChangeAspect="1" noChangeArrowheads="1"/>
                      </p:cNvPicPr>
                      <p:nvPr/>
                    </p:nvPicPr>
                    <p:blipFill>
                      <a:blip r:embed="rId20"/>
                      <a:srcRect/>
                      <a:stretch>
                        <a:fillRect/>
                      </a:stretch>
                    </p:blipFill>
                    <p:spPr bwMode="auto">
                      <a:xfrm>
                        <a:off x="2625662" y="4566442"/>
                        <a:ext cx="1833563" cy="67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8" name="Rectangle 42">
            <a:extLst>
              <a:ext uri="{FF2B5EF4-FFF2-40B4-BE49-F238E27FC236}">
                <a16:creationId xmlns:a16="http://schemas.microsoft.com/office/drawing/2014/main" id="{904AD1BE-23F5-42A8-81D6-8022C4614232}"/>
              </a:ext>
            </a:extLst>
          </p:cNvPr>
          <p:cNvSpPr>
            <a:spLocks noChangeArrowheads="1"/>
          </p:cNvSpPr>
          <p:nvPr/>
        </p:nvSpPr>
        <p:spPr bwMode="auto">
          <a:xfrm>
            <a:off x="278535" y="3988753"/>
            <a:ext cx="269817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spcBef>
                <a:spcPct val="0"/>
              </a:spcBef>
            </a:pPr>
            <a:r>
              <a:rPr lang="ja-JP" altLang="en-US" sz="2800" b="0" dirty="0">
                <a:solidFill>
                  <a:srgbClr val="000000"/>
                </a:solidFill>
                <a:latin typeface="ＭＳ ゴシック" pitchFamily="49" charset="-128"/>
                <a:ea typeface="ＭＳ ゴシック" pitchFamily="49" charset="-128"/>
                <a:cs typeface="Times New Roman" pitchFamily="18" charset="0"/>
              </a:rPr>
              <a:t>慣性モーメント</a:t>
            </a:r>
          </a:p>
        </p:txBody>
      </p:sp>
      <p:sp>
        <p:nvSpPr>
          <p:cNvPr id="49" name="Rectangle 42">
            <a:extLst>
              <a:ext uri="{FF2B5EF4-FFF2-40B4-BE49-F238E27FC236}">
                <a16:creationId xmlns:a16="http://schemas.microsoft.com/office/drawing/2014/main" id="{CC87A5AB-3D1C-4082-9481-EEEEFB713222}"/>
              </a:ext>
            </a:extLst>
          </p:cNvPr>
          <p:cNvSpPr>
            <a:spLocks noChangeArrowheads="1"/>
          </p:cNvSpPr>
          <p:nvPr/>
        </p:nvSpPr>
        <p:spPr bwMode="auto">
          <a:xfrm>
            <a:off x="-962" y="3565124"/>
            <a:ext cx="233910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spcBef>
                <a:spcPct val="0"/>
              </a:spcBef>
            </a:pPr>
            <a:r>
              <a:rPr lang="ja-JP" altLang="en-US" sz="2800" b="0" dirty="0">
                <a:solidFill>
                  <a:srgbClr val="000000"/>
                </a:solidFill>
                <a:latin typeface="ＭＳ ゴシック" pitchFamily="49" charset="-128"/>
                <a:ea typeface="ＭＳ ゴシック" pitchFamily="49" charset="-128"/>
                <a:cs typeface="Times New Roman" pitchFamily="18" charset="0"/>
              </a:rPr>
              <a:t>円面内の振動</a:t>
            </a:r>
          </a:p>
        </p:txBody>
      </p:sp>
      <p:graphicFrame>
        <p:nvGraphicFramePr>
          <p:cNvPr id="50" name="Object 41">
            <a:extLst>
              <a:ext uri="{FF2B5EF4-FFF2-40B4-BE49-F238E27FC236}">
                <a16:creationId xmlns:a16="http://schemas.microsoft.com/office/drawing/2014/main" id="{3ADD84CE-D6EA-481A-B009-4BF7985C513E}"/>
              </a:ext>
            </a:extLst>
          </p:cNvPr>
          <p:cNvGraphicFramePr>
            <a:graphicFrameLocks noChangeAspect="1"/>
          </p:cNvGraphicFramePr>
          <p:nvPr/>
        </p:nvGraphicFramePr>
        <p:xfrm>
          <a:off x="2951820" y="5701884"/>
          <a:ext cx="633413" cy="427038"/>
        </p:xfrm>
        <a:graphic>
          <a:graphicData uri="http://schemas.openxmlformats.org/presentationml/2006/ole">
            <mc:AlternateContent xmlns:mc="http://schemas.openxmlformats.org/markup-compatibility/2006">
              <mc:Choice xmlns:v="urn:schemas-microsoft-com:vml" Requires="v">
                <p:oleObj spid="_x0000_s195982" name="数式" r:id="rId5" imgW="241091" imgH="164957" progId="Equation.3">
                  <p:embed/>
                </p:oleObj>
              </mc:Choice>
              <mc:Fallback>
                <p:oleObj name="数式" r:id="rId5" imgW="241091" imgH="164957" progId="Equation.3">
                  <p:embed/>
                  <p:pic>
                    <p:nvPicPr>
                      <p:cNvPr id="50" name="Object 41">
                        <a:extLst>
                          <a:ext uri="{FF2B5EF4-FFF2-40B4-BE49-F238E27FC236}">
                            <a16:creationId xmlns:a16="http://schemas.microsoft.com/office/drawing/2014/main" id="{3ADD84CE-D6EA-481A-B009-4BF7985C513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51820" y="5701884"/>
                        <a:ext cx="633413"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1" name="Rectangle 42">
            <a:extLst>
              <a:ext uri="{FF2B5EF4-FFF2-40B4-BE49-F238E27FC236}">
                <a16:creationId xmlns:a16="http://schemas.microsoft.com/office/drawing/2014/main" id="{98F76CD9-9F9C-4F4D-B92E-B34CA69FF532}"/>
              </a:ext>
            </a:extLst>
          </p:cNvPr>
          <p:cNvSpPr>
            <a:spLocks noChangeArrowheads="1"/>
          </p:cNvSpPr>
          <p:nvPr/>
        </p:nvSpPr>
        <p:spPr bwMode="auto">
          <a:xfrm>
            <a:off x="236339" y="6177807"/>
            <a:ext cx="9028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spcBef>
                <a:spcPct val="0"/>
              </a:spcBef>
            </a:pPr>
            <a:r>
              <a:rPr lang="ja-JP" altLang="en-US" sz="2800" b="0" dirty="0">
                <a:solidFill>
                  <a:srgbClr val="000000"/>
                </a:solidFill>
                <a:latin typeface="ＭＳ ゴシック" pitchFamily="49" charset="-128"/>
                <a:ea typeface="ＭＳ ゴシック" pitchFamily="49" charset="-128"/>
                <a:cs typeface="Times New Roman" pitchFamily="18" charset="0"/>
              </a:rPr>
              <a:t>周期</a:t>
            </a:r>
          </a:p>
        </p:txBody>
      </p:sp>
      <p:graphicFrame>
        <p:nvGraphicFramePr>
          <p:cNvPr id="52" name="Object 43">
            <a:extLst>
              <a:ext uri="{FF2B5EF4-FFF2-40B4-BE49-F238E27FC236}">
                <a16:creationId xmlns:a16="http://schemas.microsoft.com/office/drawing/2014/main" id="{D54FE4CA-6D05-48E4-94FE-9EA54ECB23A6}"/>
              </a:ext>
            </a:extLst>
          </p:cNvPr>
          <p:cNvGraphicFramePr>
            <a:graphicFrameLocks noChangeAspect="1"/>
          </p:cNvGraphicFramePr>
          <p:nvPr/>
        </p:nvGraphicFramePr>
        <p:xfrm>
          <a:off x="1420547" y="6258658"/>
          <a:ext cx="698500" cy="438150"/>
        </p:xfrm>
        <a:graphic>
          <a:graphicData uri="http://schemas.openxmlformats.org/presentationml/2006/ole">
            <mc:AlternateContent xmlns:mc="http://schemas.openxmlformats.org/markup-compatibility/2006">
              <mc:Choice xmlns:v="urn:schemas-microsoft-com:vml" Requires="v">
                <p:oleObj spid="_x0000_s195983" name="数式" r:id="rId7" imgW="266353" imgH="164885" progId="Equation.3">
                  <p:embed/>
                </p:oleObj>
              </mc:Choice>
              <mc:Fallback>
                <p:oleObj name="数式" r:id="rId7" imgW="266353" imgH="164885" progId="Equation.3">
                  <p:embed/>
                  <p:pic>
                    <p:nvPicPr>
                      <p:cNvPr id="52" name="Object 43">
                        <a:extLst>
                          <a:ext uri="{FF2B5EF4-FFF2-40B4-BE49-F238E27FC236}">
                            <a16:creationId xmlns:a16="http://schemas.microsoft.com/office/drawing/2014/main" id="{D54FE4CA-6D05-48E4-94FE-9EA54ECB23A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20547" y="6258658"/>
                        <a:ext cx="69850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3" name="Rectangle 50">
            <a:extLst>
              <a:ext uri="{FF2B5EF4-FFF2-40B4-BE49-F238E27FC236}">
                <a16:creationId xmlns:a16="http://schemas.microsoft.com/office/drawing/2014/main" id="{4C1F5B92-2D6C-4821-800D-2461881A903B}"/>
              </a:ext>
            </a:extLst>
          </p:cNvPr>
          <p:cNvSpPr>
            <a:spLocks noChangeArrowheads="1"/>
          </p:cNvSpPr>
          <p:nvPr/>
        </p:nvSpPr>
        <p:spPr bwMode="auto">
          <a:xfrm>
            <a:off x="3599519" y="5654587"/>
            <a:ext cx="1766249" cy="52322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endParaRPr lang="ja-JP" altLang="en-US" sz="2800">
              <a:solidFill>
                <a:srgbClr val="000000"/>
              </a:solidFill>
            </a:endParaRPr>
          </a:p>
        </p:txBody>
      </p:sp>
      <p:sp>
        <p:nvSpPr>
          <p:cNvPr id="54" name="Rectangle 51">
            <a:extLst>
              <a:ext uri="{FF2B5EF4-FFF2-40B4-BE49-F238E27FC236}">
                <a16:creationId xmlns:a16="http://schemas.microsoft.com/office/drawing/2014/main" id="{A0D469B7-D99C-4C25-909C-E5F79D7B9063}"/>
              </a:ext>
            </a:extLst>
          </p:cNvPr>
          <p:cNvSpPr>
            <a:spLocks noChangeArrowheads="1"/>
          </p:cNvSpPr>
          <p:nvPr/>
        </p:nvSpPr>
        <p:spPr bwMode="auto">
          <a:xfrm>
            <a:off x="2212710" y="6190196"/>
            <a:ext cx="3065612" cy="664506"/>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endParaRPr lang="ja-JP" altLang="en-US" sz="2800">
              <a:solidFill>
                <a:srgbClr val="000000"/>
              </a:solidFill>
            </a:endParaRPr>
          </a:p>
        </p:txBody>
      </p:sp>
      <p:graphicFrame>
        <p:nvGraphicFramePr>
          <p:cNvPr id="55" name="Object 57">
            <a:extLst>
              <a:ext uri="{FF2B5EF4-FFF2-40B4-BE49-F238E27FC236}">
                <a16:creationId xmlns:a16="http://schemas.microsoft.com/office/drawing/2014/main" id="{F5FF33AF-454F-4B3A-AC4E-A178BD16494A}"/>
              </a:ext>
            </a:extLst>
          </p:cNvPr>
          <p:cNvGraphicFramePr>
            <a:graphicFrameLocks noChangeAspect="1"/>
          </p:cNvGraphicFramePr>
          <p:nvPr/>
        </p:nvGraphicFramePr>
        <p:xfrm>
          <a:off x="3726174" y="5666321"/>
          <a:ext cx="1501775" cy="523875"/>
        </p:xfrm>
        <a:graphic>
          <a:graphicData uri="http://schemas.openxmlformats.org/presentationml/2006/ole">
            <mc:AlternateContent xmlns:mc="http://schemas.openxmlformats.org/markup-compatibility/2006">
              <mc:Choice xmlns:v="urn:schemas-microsoft-com:vml" Requires="v">
                <p:oleObj spid="_x0000_s195984" name="Equation" r:id="rId21" imgW="571320" imgH="203040" progId="Equation.DSMT4">
                  <p:embed/>
                </p:oleObj>
              </mc:Choice>
              <mc:Fallback>
                <p:oleObj name="Equation" r:id="rId21" imgW="571320" imgH="203040" progId="Equation.DSMT4">
                  <p:embed/>
                  <p:pic>
                    <p:nvPicPr>
                      <p:cNvPr id="55" name="Object 57">
                        <a:extLst>
                          <a:ext uri="{FF2B5EF4-FFF2-40B4-BE49-F238E27FC236}">
                            <a16:creationId xmlns:a16="http://schemas.microsoft.com/office/drawing/2014/main" id="{F5FF33AF-454F-4B3A-AC4E-A178BD16494A}"/>
                          </a:ext>
                        </a:extLst>
                      </p:cNvPr>
                      <p:cNvPicPr>
                        <a:picLocks noChangeAspect="1" noChangeArrowheads="1"/>
                      </p:cNvPicPr>
                      <p:nvPr/>
                    </p:nvPicPr>
                    <p:blipFill>
                      <a:blip r:embed="rId22"/>
                      <a:srcRect/>
                      <a:stretch>
                        <a:fillRect/>
                      </a:stretch>
                    </p:blipFill>
                    <p:spPr bwMode="auto">
                      <a:xfrm>
                        <a:off x="3726174" y="5666321"/>
                        <a:ext cx="15017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6" name="Object 58">
            <a:extLst>
              <a:ext uri="{FF2B5EF4-FFF2-40B4-BE49-F238E27FC236}">
                <a16:creationId xmlns:a16="http://schemas.microsoft.com/office/drawing/2014/main" id="{911669D1-02A0-4660-8F13-4832F5DE9499}"/>
              </a:ext>
            </a:extLst>
          </p:cNvPr>
          <p:cNvGraphicFramePr>
            <a:graphicFrameLocks noChangeAspect="1"/>
          </p:cNvGraphicFramePr>
          <p:nvPr/>
        </p:nvGraphicFramePr>
        <p:xfrm>
          <a:off x="2652614" y="6192403"/>
          <a:ext cx="2000250" cy="674688"/>
        </p:xfrm>
        <a:graphic>
          <a:graphicData uri="http://schemas.openxmlformats.org/presentationml/2006/ole">
            <mc:AlternateContent xmlns:mc="http://schemas.openxmlformats.org/markup-compatibility/2006">
              <mc:Choice xmlns:v="urn:schemas-microsoft-com:vml" Requires="v">
                <p:oleObj spid="_x0000_s195985" name="Equation" r:id="rId23" imgW="761760" imgH="253800" progId="Equation.DSMT4">
                  <p:embed/>
                </p:oleObj>
              </mc:Choice>
              <mc:Fallback>
                <p:oleObj name="Equation" r:id="rId23" imgW="761760" imgH="253800" progId="Equation.DSMT4">
                  <p:embed/>
                  <p:pic>
                    <p:nvPicPr>
                      <p:cNvPr id="56" name="Object 58">
                        <a:extLst>
                          <a:ext uri="{FF2B5EF4-FFF2-40B4-BE49-F238E27FC236}">
                            <a16:creationId xmlns:a16="http://schemas.microsoft.com/office/drawing/2014/main" id="{911669D1-02A0-4660-8F13-4832F5DE9499}"/>
                          </a:ext>
                        </a:extLst>
                      </p:cNvPr>
                      <p:cNvPicPr>
                        <a:picLocks noChangeAspect="1" noChangeArrowheads="1"/>
                      </p:cNvPicPr>
                      <p:nvPr/>
                    </p:nvPicPr>
                    <p:blipFill>
                      <a:blip r:embed="rId24"/>
                      <a:srcRect/>
                      <a:stretch>
                        <a:fillRect/>
                      </a:stretch>
                    </p:blipFill>
                    <p:spPr bwMode="auto">
                      <a:xfrm>
                        <a:off x="2652614" y="6192403"/>
                        <a:ext cx="2000250" cy="67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7" name="Rectangle 42">
            <a:extLst>
              <a:ext uri="{FF2B5EF4-FFF2-40B4-BE49-F238E27FC236}">
                <a16:creationId xmlns:a16="http://schemas.microsoft.com/office/drawing/2014/main" id="{F30F2A8A-F379-4338-9AF9-E7DD11800CD1}"/>
              </a:ext>
            </a:extLst>
          </p:cNvPr>
          <p:cNvSpPr>
            <a:spLocks noChangeArrowheads="1"/>
          </p:cNvSpPr>
          <p:nvPr/>
        </p:nvSpPr>
        <p:spPr bwMode="auto">
          <a:xfrm>
            <a:off x="236339" y="5641419"/>
            <a:ext cx="269817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spcBef>
                <a:spcPct val="0"/>
              </a:spcBef>
            </a:pPr>
            <a:r>
              <a:rPr lang="ja-JP" altLang="en-US" sz="2800" b="0" dirty="0">
                <a:solidFill>
                  <a:srgbClr val="000000"/>
                </a:solidFill>
                <a:latin typeface="ＭＳ ゴシック" pitchFamily="49" charset="-128"/>
                <a:ea typeface="ＭＳ ゴシック" pitchFamily="49" charset="-128"/>
                <a:cs typeface="Times New Roman" pitchFamily="18" charset="0"/>
              </a:rPr>
              <a:t>慣性モーメント</a:t>
            </a:r>
          </a:p>
        </p:txBody>
      </p:sp>
      <p:sp>
        <p:nvSpPr>
          <p:cNvPr id="58" name="Rectangle 42">
            <a:extLst>
              <a:ext uri="{FF2B5EF4-FFF2-40B4-BE49-F238E27FC236}">
                <a16:creationId xmlns:a16="http://schemas.microsoft.com/office/drawing/2014/main" id="{1CD58E07-3CC4-47DE-9282-1591B9F47466}"/>
              </a:ext>
            </a:extLst>
          </p:cNvPr>
          <p:cNvSpPr>
            <a:spLocks noChangeArrowheads="1"/>
          </p:cNvSpPr>
          <p:nvPr/>
        </p:nvSpPr>
        <p:spPr bwMode="auto">
          <a:xfrm>
            <a:off x="-24180" y="5118199"/>
            <a:ext cx="305724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b="1">
                <a:solidFill>
                  <a:schemeClr val="tx1"/>
                </a:solidFill>
                <a:latin typeface="Times New Roman" pitchFamily="18" charset="0"/>
                <a:ea typeface="ＭＳ Ｐゴシック" pitchFamily="50" charset="-128"/>
              </a:defRPr>
            </a:lvl1pPr>
            <a:lvl2pPr marL="742950" indent="-285750" eaLnBrk="0" hangingPunct="0">
              <a:defRPr kumimoji="1" sz="3200" b="1">
                <a:solidFill>
                  <a:schemeClr val="tx1"/>
                </a:solidFill>
                <a:latin typeface="Times New Roman" pitchFamily="18" charset="0"/>
                <a:ea typeface="ＭＳ Ｐゴシック" pitchFamily="50" charset="-128"/>
              </a:defRPr>
            </a:lvl2pPr>
            <a:lvl3pPr marL="1143000" indent="-228600" eaLnBrk="0" hangingPunct="0">
              <a:defRPr kumimoji="1" sz="3200" b="1">
                <a:solidFill>
                  <a:schemeClr val="tx1"/>
                </a:solidFill>
                <a:latin typeface="Times New Roman" pitchFamily="18" charset="0"/>
                <a:ea typeface="ＭＳ Ｐゴシック" pitchFamily="50" charset="-128"/>
              </a:defRPr>
            </a:lvl3pPr>
            <a:lvl4pPr marL="1600200" indent="-228600" eaLnBrk="0" hangingPunct="0">
              <a:defRPr kumimoji="1" sz="3200" b="1">
                <a:solidFill>
                  <a:schemeClr val="tx1"/>
                </a:solidFill>
                <a:latin typeface="Times New Roman" pitchFamily="18" charset="0"/>
                <a:ea typeface="ＭＳ Ｐゴシック" pitchFamily="50" charset="-128"/>
              </a:defRPr>
            </a:lvl4pPr>
            <a:lvl5pPr marL="2057400" indent="-228600" eaLnBrk="0" hangingPunct="0">
              <a:defRPr kumimoji="1" sz="3200" b="1">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b="1">
                <a:solidFill>
                  <a:schemeClr val="tx1"/>
                </a:solidFill>
                <a:latin typeface="Times New Roman" pitchFamily="18" charset="0"/>
                <a:ea typeface="ＭＳ Ｐゴシック" pitchFamily="50" charset="-128"/>
              </a:defRPr>
            </a:lvl9pPr>
          </a:lstStyle>
          <a:p>
            <a:pPr eaLnBrk="1" hangingPunct="1">
              <a:spcBef>
                <a:spcPct val="0"/>
              </a:spcBef>
            </a:pPr>
            <a:r>
              <a:rPr lang="ja-JP" altLang="en-US" sz="2800" b="0" dirty="0">
                <a:solidFill>
                  <a:srgbClr val="000000"/>
                </a:solidFill>
                <a:latin typeface="ＭＳ ゴシック" pitchFamily="49" charset="-128"/>
                <a:ea typeface="ＭＳ ゴシック" pitchFamily="49" charset="-128"/>
                <a:cs typeface="Times New Roman" pitchFamily="18" charset="0"/>
              </a:rPr>
              <a:t>円面に垂直な振動</a:t>
            </a:r>
          </a:p>
        </p:txBody>
      </p:sp>
      <p:grpSp>
        <p:nvGrpSpPr>
          <p:cNvPr id="10" name="グループ化 9">
            <a:extLst>
              <a:ext uri="{FF2B5EF4-FFF2-40B4-BE49-F238E27FC236}">
                <a16:creationId xmlns:a16="http://schemas.microsoft.com/office/drawing/2014/main" id="{33CE7785-1076-43C0-AB99-17F2298534EC}"/>
              </a:ext>
            </a:extLst>
          </p:cNvPr>
          <p:cNvGrpSpPr/>
          <p:nvPr/>
        </p:nvGrpSpPr>
        <p:grpSpPr>
          <a:xfrm>
            <a:off x="6269002" y="2391149"/>
            <a:ext cx="2404165" cy="2441573"/>
            <a:chOff x="6253531" y="2236855"/>
            <a:chExt cx="2404165" cy="2441573"/>
          </a:xfrm>
        </p:grpSpPr>
        <p:sp>
          <p:nvSpPr>
            <p:cNvPr id="60" name="楕円 59">
              <a:extLst>
                <a:ext uri="{FF2B5EF4-FFF2-40B4-BE49-F238E27FC236}">
                  <a16:creationId xmlns:a16="http://schemas.microsoft.com/office/drawing/2014/main" id="{F04A2502-157E-4D9B-954B-A8E71FD976EF}"/>
                </a:ext>
              </a:extLst>
            </p:cNvPr>
            <p:cNvSpPr/>
            <p:nvPr/>
          </p:nvSpPr>
          <p:spPr bwMode="auto">
            <a:xfrm>
              <a:off x="6805862" y="3391057"/>
              <a:ext cx="914400" cy="914400"/>
            </a:xfrm>
            <a:prstGeom prst="ellipse">
              <a:avLst/>
            </a:prstGeom>
            <a:noFill/>
            <a:ln w="57150" cap="flat" cmpd="sng" algn="ctr">
              <a:solidFill>
                <a:srgbClr val="FF99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3" name="楕円 2">
              <a:extLst>
                <a:ext uri="{FF2B5EF4-FFF2-40B4-BE49-F238E27FC236}">
                  <a16:creationId xmlns:a16="http://schemas.microsoft.com/office/drawing/2014/main" id="{AD51B32B-45A1-4DC1-9FAD-220491E35220}"/>
                </a:ext>
              </a:extLst>
            </p:cNvPr>
            <p:cNvSpPr/>
            <p:nvPr/>
          </p:nvSpPr>
          <p:spPr bwMode="auto">
            <a:xfrm>
              <a:off x="7178895" y="3391057"/>
              <a:ext cx="914400" cy="914400"/>
            </a:xfrm>
            <a:prstGeom prst="ellipse">
              <a:avLst/>
            </a:prstGeom>
            <a:noFill/>
            <a:ln w="57150" cap="flat" cmpd="sng" algn="ctr">
              <a:solidFill>
                <a:srgbClr val="FF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4" name="円弧 3">
              <a:extLst>
                <a:ext uri="{FF2B5EF4-FFF2-40B4-BE49-F238E27FC236}">
                  <a16:creationId xmlns:a16="http://schemas.microsoft.com/office/drawing/2014/main" id="{872C5A3C-BA70-409E-9A3F-AE071D9414A3}"/>
                </a:ext>
              </a:extLst>
            </p:cNvPr>
            <p:cNvSpPr/>
            <p:nvPr/>
          </p:nvSpPr>
          <p:spPr bwMode="auto">
            <a:xfrm>
              <a:off x="6253531" y="2236855"/>
              <a:ext cx="2404165" cy="2349793"/>
            </a:xfrm>
            <a:prstGeom prst="arc">
              <a:avLst>
                <a:gd name="adj1" fmla="val 3919562"/>
                <a:gd name="adj2" fmla="val 6742456"/>
              </a:avLst>
            </a:prstGeom>
            <a:noFill/>
            <a:ln w="28575" cap="flat" cmpd="sng" algn="ctr">
              <a:solidFill>
                <a:srgbClr val="000000"/>
              </a:solidFill>
              <a:prstDash val="solid"/>
              <a:round/>
              <a:headEnd type="arrow"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p:txBody>
        </p:sp>
        <p:cxnSp>
          <p:nvCxnSpPr>
            <p:cNvPr id="6" name="直線コネクタ 5">
              <a:extLst>
                <a:ext uri="{FF2B5EF4-FFF2-40B4-BE49-F238E27FC236}">
                  <a16:creationId xmlns:a16="http://schemas.microsoft.com/office/drawing/2014/main" id="{EC8B2287-E71F-4E97-B9C2-A842FA6A053C}"/>
                </a:ext>
              </a:extLst>
            </p:cNvPr>
            <p:cNvCxnSpPr>
              <a:cxnSpLocks/>
            </p:cNvCxnSpPr>
            <p:nvPr/>
          </p:nvCxnSpPr>
          <p:spPr bwMode="auto">
            <a:xfrm>
              <a:off x="7414707" y="3407524"/>
              <a:ext cx="634188" cy="1270904"/>
            </a:xfrm>
            <a:prstGeom prst="line">
              <a:avLst/>
            </a:prstGeom>
            <a:solidFill>
              <a:schemeClr val="accent1"/>
            </a:solidFill>
            <a:ln w="9525" cap="flat" cmpd="sng" algn="ctr">
              <a:solidFill>
                <a:srgbClr val="000000"/>
              </a:solidFill>
              <a:prstDash val="solid"/>
              <a:round/>
              <a:headEnd type="none" w="med" len="med"/>
              <a:tailEnd type="none" w="med" len="med"/>
            </a:ln>
            <a:effectLst/>
          </p:spPr>
        </p:cxnSp>
        <p:cxnSp>
          <p:nvCxnSpPr>
            <p:cNvPr id="61" name="直線コネクタ 60">
              <a:extLst>
                <a:ext uri="{FF2B5EF4-FFF2-40B4-BE49-F238E27FC236}">
                  <a16:creationId xmlns:a16="http://schemas.microsoft.com/office/drawing/2014/main" id="{384AAE89-BE8C-4568-898B-C3CCF4A9C39B}"/>
                </a:ext>
              </a:extLst>
            </p:cNvPr>
            <p:cNvCxnSpPr>
              <a:cxnSpLocks/>
            </p:cNvCxnSpPr>
            <p:nvPr/>
          </p:nvCxnSpPr>
          <p:spPr bwMode="auto">
            <a:xfrm flipH="1">
              <a:off x="6990818" y="3482303"/>
              <a:ext cx="444815" cy="1161993"/>
            </a:xfrm>
            <a:prstGeom prst="line">
              <a:avLst/>
            </a:prstGeom>
            <a:solidFill>
              <a:schemeClr val="accent1"/>
            </a:solidFill>
            <a:ln w="9525" cap="flat" cmpd="sng" algn="ctr">
              <a:solidFill>
                <a:srgbClr val="000000"/>
              </a:solidFill>
              <a:prstDash val="solid"/>
              <a:round/>
              <a:headEnd type="none" w="med" len="med"/>
              <a:tailEnd type="none" w="med" len="med"/>
            </a:ln>
            <a:effectLst/>
          </p:spPr>
        </p:cxnSp>
      </p:grpSp>
      <p:grpSp>
        <p:nvGrpSpPr>
          <p:cNvPr id="62" name="グループ化 61">
            <a:extLst>
              <a:ext uri="{FF2B5EF4-FFF2-40B4-BE49-F238E27FC236}">
                <a16:creationId xmlns:a16="http://schemas.microsoft.com/office/drawing/2014/main" id="{98B917F8-0866-4EDD-AAF6-DE48B8C687BC}"/>
              </a:ext>
            </a:extLst>
          </p:cNvPr>
          <p:cNvGrpSpPr/>
          <p:nvPr/>
        </p:nvGrpSpPr>
        <p:grpSpPr>
          <a:xfrm>
            <a:off x="6269002" y="4159022"/>
            <a:ext cx="2404165" cy="2441573"/>
            <a:chOff x="6253531" y="2236855"/>
            <a:chExt cx="2404165" cy="2441573"/>
          </a:xfrm>
        </p:grpSpPr>
        <p:sp>
          <p:nvSpPr>
            <p:cNvPr id="64" name="楕円 63">
              <a:extLst>
                <a:ext uri="{FF2B5EF4-FFF2-40B4-BE49-F238E27FC236}">
                  <a16:creationId xmlns:a16="http://schemas.microsoft.com/office/drawing/2014/main" id="{513FB334-91B0-4FCB-A783-FE7A69497D9F}"/>
                </a:ext>
              </a:extLst>
            </p:cNvPr>
            <p:cNvSpPr/>
            <p:nvPr/>
          </p:nvSpPr>
          <p:spPr bwMode="auto">
            <a:xfrm rot="1168271">
              <a:off x="7170348" y="3391057"/>
              <a:ext cx="254633" cy="914400"/>
            </a:xfrm>
            <a:prstGeom prst="ellipse">
              <a:avLst/>
            </a:prstGeom>
            <a:noFill/>
            <a:ln w="57150" cap="flat" cmpd="sng" algn="ctr">
              <a:solidFill>
                <a:srgbClr val="FF99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65" name="円弧 64">
              <a:extLst>
                <a:ext uri="{FF2B5EF4-FFF2-40B4-BE49-F238E27FC236}">
                  <a16:creationId xmlns:a16="http://schemas.microsoft.com/office/drawing/2014/main" id="{2B9A185B-D33C-48D9-A6B0-9DFD20AF4FA2}"/>
                </a:ext>
              </a:extLst>
            </p:cNvPr>
            <p:cNvSpPr/>
            <p:nvPr/>
          </p:nvSpPr>
          <p:spPr bwMode="auto">
            <a:xfrm>
              <a:off x="6253531" y="2236855"/>
              <a:ext cx="2404165" cy="2349793"/>
            </a:xfrm>
            <a:prstGeom prst="arc">
              <a:avLst>
                <a:gd name="adj1" fmla="val 3919562"/>
                <a:gd name="adj2" fmla="val 6742456"/>
              </a:avLst>
            </a:prstGeom>
            <a:noFill/>
            <a:ln w="28575" cap="flat" cmpd="sng" algn="ctr">
              <a:solidFill>
                <a:srgbClr val="000000"/>
              </a:solidFill>
              <a:prstDash val="solid"/>
              <a:round/>
              <a:headEnd type="arrow"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p:txBody>
        </p:sp>
        <p:cxnSp>
          <p:nvCxnSpPr>
            <p:cNvPr id="66" name="直線コネクタ 65">
              <a:extLst>
                <a:ext uri="{FF2B5EF4-FFF2-40B4-BE49-F238E27FC236}">
                  <a16:creationId xmlns:a16="http://schemas.microsoft.com/office/drawing/2014/main" id="{7D41A868-5AA1-44AB-99F5-34C06D3A9AAF}"/>
                </a:ext>
              </a:extLst>
            </p:cNvPr>
            <p:cNvCxnSpPr>
              <a:cxnSpLocks/>
            </p:cNvCxnSpPr>
            <p:nvPr/>
          </p:nvCxnSpPr>
          <p:spPr bwMode="auto">
            <a:xfrm>
              <a:off x="7414707" y="3407524"/>
              <a:ext cx="634188" cy="1270904"/>
            </a:xfrm>
            <a:prstGeom prst="line">
              <a:avLst/>
            </a:prstGeom>
            <a:solidFill>
              <a:schemeClr val="accent1"/>
            </a:solidFill>
            <a:ln w="9525" cap="flat" cmpd="sng" algn="ctr">
              <a:solidFill>
                <a:srgbClr val="000000"/>
              </a:solidFill>
              <a:prstDash val="solid"/>
              <a:round/>
              <a:headEnd type="none" w="med" len="med"/>
              <a:tailEnd type="none" w="med" len="med"/>
            </a:ln>
            <a:effectLst/>
          </p:spPr>
        </p:cxnSp>
        <p:cxnSp>
          <p:nvCxnSpPr>
            <p:cNvPr id="67" name="直線コネクタ 66">
              <a:extLst>
                <a:ext uri="{FF2B5EF4-FFF2-40B4-BE49-F238E27FC236}">
                  <a16:creationId xmlns:a16="http://schemas.microsoft.com/office/drawing/2014/main" id="{061A9496-FC5D-4795-8B62-00B89AE3A88E}"/>
                </a:ext>
              </a:extLst>
            </p:cNvPr>
            <p:cNvCxnSpPr>
              <a:cxnSpLocks/>
            </p:cNvCxnSpPr>
            <p:nvPr/>
          </p:nvCxnSpPr>
          <p:spPr bwMode="auto">
            <a:xfrm flipH="1">
              <a:off x="6990818" y="3482303"/>
              <a:ext cx="444815" cy="1161993"/>
            </a:xfrm>
            <a:prstGeom prst="line">
              <a:avLst/>
            </a:prstGeom>
            <a:solidFill>
              <a:schemeClr val="accent1"/>
            </a:solidFill>
            <a:ln w="9525" cap="flat" cmpd="sng" algn="ctr">
              <a:solidFill>
                <a:srgbClr val="000000"/>
              </a:solidFill>
              <a:prstDash val="solid"/>
              <a:round/>
              <a:headEnd type="none" w="med" len="med"/>
              <a:tailEnd type="none" w="med" len="med"/>
            </a:ln>
            <a:effectLst/>
          </p:spPr>
        </p:cxnSp>
        <p:sp>
          <p:nvSpPr>
            <p:cNvPr id="68" name="楕円 67">
              <a:extLst>
                <a:ext uri="{FF2B5EF4-FFF2-40B4-BE49-F238E27FC236}">
                  <a16:creationId xmlns:a16="http://schemas.microsoft.com/office/drawing/2014/main" id="{3D05302D-05E4-4CC6-9578-FBF7FB46556E}"/>
                </a:ext>
              </a:extLst>
            </p:cNvPr>
            <p:cNvSpPr/>
            <p:nvPr/>
          </p:nvSpPr>
          <p:spPr bwMode="auto">
            <a:xfrm rot="20165516">
              <a:off x="7509181" y="3401331"/>
              <a:ext cx="254633" cy="914400"/>
            </a:xfrm>
            <a:prstGeom prst="ellipse">
              <a:avLst/>
            </a:prstGeom>
            <a:noFill/>
            <a:ln w="57150" cap="flat" cmpd="sng" algn="ctr">
              <a:solidFill>
                <a:srgbClr val="FF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p:txBody>
        </p:sp>
      </p:grpSp>
    </p:spTree>
    <p:extLst>
      <p:ext uri="{BB962C8B-B14F-4D97-AF65-F5344CB8AC3E}">
        <p14:creationId xmlns:p14="http://schemas.microsoft.com/office/powerpoint/2010/main" val="1529986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65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3255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766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766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8" presetClass="emph" presetSubtype="0" repeatCount="indefinite" accel="50000" decel="50000" autoRev="1" fill="hold" grpId="0" nodeType="clickEffect">
                                  <p:stCondLst>
                                    <p:cond delay="0"/>
                                  </p:stCondLst>
                                  <p:endCondLst>
                                    <p:cond evt="onNext" delay="0">
                                      <p:tgtEl>
                                        <p:sldTgt/>
                                      </p:tgtEl>
                                    </p:cond>
                                  </p:endCondLst>
                                  <p:childTnLst>
                                    <p:animRot by="1800000">
                                      <p:cBhvr>
                                        <p:cTn id="18" dur="1000" fill="hold"/>
                                        <p:tgtEl>
                                          <p:spTgt spid="532554"/>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27"/>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0"/>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3"/>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5"/>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36"/>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37"/>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38"/>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42"/>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45"/>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49"/>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10"/>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48"/>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nodeType="clickEffect">
                                  <p:stCondLst>
                                    <p:cond delay="0"/>
                                  </p:stCondLst>
                                  <p:childTnLst>
                                    <p:set>
                                      <p:cBhvr>
                                        <p:cTn id="96" dur="1" fill="hold">
                                          <p:stCondLst>
                                            <p:cond delay="0"/>
                                          </p:stCondLst>
                                        </p:cTn>
                                        <p:tgtEl>
                                          <p:spTgt spid="39"/>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43"/>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46"/>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40"/>
                                        </p:tgtEl>
                                        <p:attrNameLst>
                                          <p:attrName>style.visibility</p:attrName>
                                        </p:attrNameLst>
                                      </p:cBhvr>
                                      <p:to>
                                        <p:strVal val="visible"/>
                                      </p:to>
                                    </p:set>
                                  </p:childTnLst>
                                </p:cTn>
                              </p:par>
                              <p:par>
                                <p:cTn id="107" presetID="1" presetClass="entr" presetSubtype="0" fill="hold" nodeType="withEffect">
                                  <p:stCondLst>
                                    <p:cond delay="0"/>
                                  </p:stCondLst>
                                  <p:childTnLst>
                                    <p:set>
                                      <p:cBhvr>
                                        <p:cTn id="108" dur="1" fill="hold">
                                          <p:stCondLst>
                                            <p:cond delay="0"/>
                                          </p:stCondLst>
                                        </p:cTn>
                                        <p:tgtEl>
                                          <p:spTgt spid="41"/>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44"/>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47"/>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58"/>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nodeType="clickEffect">
                                  <p:stCondLst>
                                    <p:cond delay="0"/>
                                  </p:stCondLst>
                                  <p:childTnLst>
                                    <p:set>
                                      <p:cBhvr>
                                        <p:cTn id="122" dur="1" fill="hold">
                                          <p:stCondLst>
                                            <p:cond delay="0"/>
                                          </p:stCondLst>
                                        </p:cTn>
                                        <p:tgtEl>
                                          <p:spTgt spid="62"/>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57"/>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nodeType="clickEffect">
                                  <p:stCondLst>
                                    <p:cond delay="0"/>
                                  </p:stCondLst>
                                  <p:childTnLst>
                                    <p:set>
                                      <p:cBhvr>
                                        <p:cTn id="130" dur="1" fill="hold">
                                          <p:stCondLst>
                                            <p:cond delay="0"/>
                                          </p:stCondLst>
                                        </p:cTn>
                                        <p:tgtEl>
                                          <p:spTgt spid="50"/>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53"/>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nodeType="clickEffect">
                                  <p:stCondLst>
                                    <p:cond delay="0"/>
                                  </p:stCondLst>
                                  <p:childTnLst>
                                    <p:set>
                                      <p:cBhvr>
                                        <p:cTn id="136" dur="1" fill="hold">
                                          <p:stCondLst>
                                            <p:cond delay="0"/>
                                          </p:stCondLst>
                                        </p:cTn>
                                        <p:tgtEl>
                                          <p:spTgt spid="55"/>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grpId="0" nodeType="clickEffect">
                                  <p:stCondLst>
                                    <p:cond delay="0"/>
                                  </p:stCondLst>
                                  <p:childTnLst>
                                    <p:set>
                                      <p:cBhvr>
                                        <p:cTn id="140" dur="1" fill="hold">
                                          <p:stCondLst>
                                            <p:cond delay="0"/>
                                          </p:stCondLst>
                                        </p:cTn>
                                        <p:tgtEl>
                                          <p:spTgt spid="51"/>
                                        </p:tgtEl>
                                        <p:attrNameLst>
                                          <p:attrName>style.visibility</p:attrName>
                                        </p:attrNameLst>
                                      </p:cBhvr>
                                      <p:to>
                                        <p:strVal val="visible"/>
                                      </p:to>
                                    </p:set>
                                  </p:childTnLst>
                                </p:cTn>
                              </p:par>
                              <p:par>
                                <p:cTn id="141" presetID="1" presetClass="entr" presetSubtype="0" fill="hold" nodeType="withEffect">
                                  <p:stCondLst>
                                    <p:cond delay="0"/>
                                  </p:stCondLst>
                                  <p:childTnLst>
                                    <p:set>
                                      <p:cBhvr>
                                        <p:cTn id="142" dur="1" fill="hold">
                                          <p:stCondLst>
                                            <p:cond delay="0"/>
                                          </p:stCondLst>
                                        </p:cTn>
                                        <p:tgtEl>
                                          <p:spTgt spid="52"/>
                                        </p:tgtEl>
                                        <p:attrNameLst>
                                          <p:attrName>style.visibility</p:attrName>
                                        </p:attrNameLst>
                                      </p:cBhvr>
                                      <p:to>
                                        <p:strVal val="visible"/>
                                      </p:to>
                                    </p:set>
                                  </p:childTnLst>
                                </p:cTn>
                              </p:par>
                              <p:par>
                                <p:cTn id="143" presetID="1" presetClass="entr" presetSubtype="0" fill="hold" grpId="0" nodeType="withEffect">
                                  <p:stCondLst>
                                    <p:cond delay="0"/>
                                  </p:stCondLst>
                                  <p:childTnLst>
                                    <p:set>
                                      <p:cBhvr>
                                        <p:cTn id="144" dur="1" fill="hold">
                                          <p:stCondLst>
                                            <p:cond delay="0"/>
                                          </p:stCondLst>
                                        </p:cTn>
                                        <p:tgtEl>
                                          <p:spTgt spid="54"/>
                                        </p:tgtEl>
                                        <p:attrNameLst>
                                          <p:attrName>style.visibility</p:attrName>
                                        </p:attrNameLst>
                                      </p:cBhvr>
                                      <p:to>
                                        <p:strVal val="visible"/>
                                      </p:to>
                                    </p:set>
                                  </p:childTnLst>
                                </p:cTn>
                              </p:par>
                            </p:childTnLst>
                          </p:cTn>
                        </p:par>
                      </p:childTnLst>
                    </p:cTn>
                  </p:par>
                  <p:par>
                    <p:cTn id="145" fill="hold">
                      <p:stCondLst>
                        <p:cond delay="indefinite"/>
                      </p:stCondLst>
                      <p:childTnLst>
                        <p:par>
                          <p:cTn id="146" fill="hold">
                            <p:stCondLst>
                              <p:cond delay="0"/>
                            </p:stCondLst>
                            <p:childTnLst>
                              <p:par>
                                <p:cTn id="147" presetID="1" presetClass="entr" presetSubtype="0" fill="hold" nodeType="clickEffect">
                                  <p:stCondLst>
                                    <p:cond delay="0"/>
                                  </p:stCondLst>
                                  <p:childTnLst>
                                    <p:set>
                                      <p:cBhvr>
                                        <p:cTn id="148" dur="1" fill="hold">
                                          <p:stCondLst>
                                            <p:cond delay="0"/>
                                          </p:stCondLst>
                                        </p:cTn>
                                        <p:tgtEl>
                                          <p:spTgt spid="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5" grpId="0"/>
      <p:bldP spid="532554" grpId="0" animBg="1"/>
      <p:bldP spid="532554" grpId="1" animBg="1"/>
      <p:bldP spid="27663" grpId="0" animBg="1"/>
      <p:bldP spid="27664" grpId="0" animBg="1"/>
      <p:bldP spid="22" grpId="0"/>
      <p:bldP spid="23" grpId="0"/>
      <p:bldP spid="26" grpId="0"/>
      <p:bldP spid="28" grpId="0" animBg="1"/>
      <p:bldP spid="29" grpId="0" animBg="1"/>
      <p:bldP spid="30" grpId="0" animBg="1"/>
      <p:bldP spid="34" grpId="0"/>
      <p:bldP spid="35" grpId="0"/>
      <p:bldP spid="36" grpId="0"/>
      <p:bldP spid="37" grpId="0"/>
      <p:bldP spid="40" grpId="0"/>
      <p:bldP spid="42" grpId="0" animBg="1"/>
      <p:bldP spid="43" grpId="0" animBg="1"/>
      <p:bldP spid="44" grpId="0" animBg="1"/>
      <p:bldP spid="48" grpId="0"/>
      <p:bldP spid="49" grpId="0"/>
      <p:bldP spid="51" grpId="0"/>
      <p:bldP spid="53" grpId="0" animBg="1"/>
      <p:bldP spid="54" grpId="0" animBg="1"/>
      <p:bldP spid="57" grpId="0"/>
      <p:bldP spid="5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7" name="Rectangle 7"/>
          <p:cNvSpPr>
            <a:spLocks noGrp="1" noChangeArrowheads="1"/>
          </p:cNvSpPr>
          <p:nvPr>
            <p:ph type="title"/>
          </p:nvPr>
        </p:nvSpPr>
        <p:spPr>
          <a:xfrm>
            <a:off x="0" y="0"/>
            <a:ext cx="1962364" cy="549275"/>
          </a:xfrm>
        </p:spPr>
        <p:txBody>
          <a:bodyPr/>
          <a:lstStyle/>
          <a:p>
            <a:pPr algn="l"/>
            <a:r>
              <a:rPr lang="ja-JP" altLang="en-US" sz="2800" dirty="0">
                <a:solidFill>
                  <a:srgbClr val="3333FF"/>
                </a:solidFill>
              </a:rPr>
              <a:t>課題演習</a:t>
            </a:r>
          </a:p>
        </p:txBody>
      </p:sp>
      <p:grpSp>
        <p:nvGrpSpPr>
          <p:cNvPr id="5" name="グループ化 4">
            <a:extLst>
              <a:ext uri="{FF2B5EF4-FFF2-40B4-BE49-F238E27FC236}">
                <a16:creationId xmlns:a16="http://schemas.microsoft.com/office/drawing/2014/main" id="{4D545DEF-4DA2-42EC-8479-09AD11C5B21E}"/>
              </a:ext>
            </a:extLst>
          </p:cNvPr>
          <p:cNvGrpSpPr/>
          <p:nvPr/>
        </p:nvGrpSpPr>
        <p:grpSpPr>
          <a:xfrm>
            <a:off x="4755609" y="274637"/>
            <a:ext cx="4079500" cy="5906707"/>
            <a:chOff x="4507992" y="189630"/>
            <a:chExt cx="4224528" cy="5906707"/>
          </a:xfrm>
        </p:grpSpPr>
        <p:sp>
          <p:nvSpPr>
            <p:cNvPr id="3" name="正方形/長方形 2">
              <a:extLst>
                <a:ext uri="{FF2B5EF4-FFF2-40B4-BE49-F238E27FC236}">
                  <a16:creationId xmlns:a16="http://schemas.microsoft.com/office/drawing/2014/main" id="{6201F0F7-70E7-4A61-99F6-0E97165482BB}"/>
                </a:ext>
              </a:extLst>
            </p:cNvPr>
            <p:cNvSpPr/>
            <p:nvPr/>
          </p:nvSpPr>
          <p:spPr bwMode="auto">
            <a:xfrm>
              <a:off x="4507992" y="189630"/>
              <a:ext cx="4224528" cy="5906707"/>
            </a:xfrm>
            <a:prstGeom prst="rect">
              <a:avLst/>
            </a:prstGeom>
            <a:solidFill>
              <a:schemeClr val="bg1"/>
            </a:solidFill>
            <a:ln w="9525"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4" name="正方形/長方形 3">
              <a:extLst>
                <a:ext uri="{FF2B5EF4-FFF2-40B4-BE49-F238E27FC236}">
                  <a16:creationId xmlns:a16="http://schemas.microsoft.com/office/drawing/2014/main" id="{C720D230-B7C6-4AA4-ABB5-471A59B78E30}"/>
                </a:ext>
              </a:extLst>
            </p:cNvPr>
            <p:cNvSpPr/>
            <p:nvPr/>
          </p:nvSpPr>
          <p:spPr>
            <a:xfrm>
              <a:off x="6839053" y="402018"/>
              <a:ext cx="1893467" cy="400110"/>
            </a:xfrm>
            <a:prstGeom prst="rect">
              <a:avLst/>
            </a:prstGeom>
          </p:spPr>
          <p:txBody>
            <a:bodyPr wrap="none">
              <a:spAutoFit/>
            </a:bodyPr>
            <a:lstStyle/>
            <a:p>
              <a:r>
                <a:rPr lang="ja-JP" altLang="en-US" sz="2000" dirty="0"/>
                <a:t>学籍番号、氏名</a:t>
              </a:r>
            </a:p>
          </p:txBody>
        </p:sp>
        <p:sp>
          <p:nvSpPr>
            <p:cNvPr id="7" name="正方形/長方形 6">
              <a:extLst>
                <a:ext uri="{FF2B5EF4-FFF2-40B4-BE49-F238E27FC236}">
                  <a16:creationId xmlns:a16="http://schemas.microsoft.com/office/drawing/2014/main" id="{FC7DF161-5803-44B7-88BD-EA7C407A925A}"/>
                </a:ext>
              </a:extLst>
            </p:cNvPr>
            <p:cNvSpPr/>
            <p:nvPr/>
          </p:nvSpPr>
          <p:spPr>
            <a:xfrm>
              <a:off x="4507992" y="402018"/>
              <a:ext cx="1519223" cy="400110"/>
            </a:xfrm>
            <a:prstGeom prst="rect">
              <a:avLst/>
            </a:prstGeom>
          </p:spPr>
          <p:txBody>
            <a:bodyPr wrap="none">
              <a:spAutoFit/>
            </a:bodyPr>
            <a:lstStyle/>
            <a:p>
              <a:r>
                <a:rPr lang="ja-JP" altLang="en-US" sz="2000" dirty="0"/>
                <a:t>第</a:t>
              </a:r>
              <a:r>
                <a:rPr lang="en-US" altLang="ja-JP" sz="2000" dirty="0"/>
                <a:t>11</a:t>
              </a:r>
              <a:r>
                <a:rPr lang="ja-JP" altLang="en-US" sz="2000" dirty="0"/>
                <a:t>回課題</a:t>
              </a:r>
            </a:p>
          </p:txBody>
        </p:sp>
      </p:grpSp>
      <p:sp>
        <p:nvSpPr>
          <p:cNvPr id="14" name="Rectangle 100">
            <a:extLst>
              <a:ext uri="{FF2B5EF4-FFF2-40B4-BE49-F238E27FC236}">
                <a16:creationId xmlns:a16="http://schemas.microsoft.com/office/drawing/2014/main" id="{8268B289-141E-4BD2-B93A-2F850B139C54}"/>
              </a:ext>
            </a:extLst>
          </p:cNvPr>
          <p:cNvSpPr>
            <a:spLocks noChangeArrowheads="1"/>
          </p:cNvSpPr>
          <p:nvPr/>
        </p:nvSpPr>
        <p:spPr bwMode="auto">
          <a:xfrm>
            <a:off x="133823" y="487025"/>
            <a:ext cx="4350681" cy="637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spcBef>
                <a:spcPts val="0"/>
              </a:spcBef>
            </a:pPr>
            <a:r>
              <a:rPr lang="en-US" altLang="ja-JP" sz="2400" dirty="0"/>
              <a:t>Course Power </a:t>
            </a:r>
            <a:r>
              <a:rPr lang="ja-JP" altLang="en-US" sz="2400" dirty="0"/>
              <a:t>本講義サイトの</a:t>
            </a:r>
            <a:endParaRPr lang="en-US" altLang="ja-JP" sz="2400" dirty="0"/>
          </a:p>
          <a:p>
            <a:pPr>
              <a:spcBef>
                <a:spcPts val="0"/>
              </a:spcBef>
            </a:pPr>
            <a:r>
              <a:rPr lang="ja-JP" altLang="en-US" sz="2400" dirty="0"/>
              <a:t>「レポート　課題」のフォームに</a:t>
            </a:r>
            <a:endParaRPr lang="en-US" altLang="ja-JP" sz="2400" dirty="0"/>
          </a:p>
          <a:p>
            <a:pPr>
              <a:spcBef>
                <a:spcPts val="0"/>
              </a:spcBef>
            </a:pPr>
            <a:r>
              <a:rPr lang="ja-JP" altLang="en-US" sz="2400" dirty="0"/>
              <a:t>添付した課題を</a:t>
            </a:r>
            <a:r>
              <a:rPr lang="en-US" altLang="ja-JP" sz="2400" dirty="0"/>
              <a:t>download</a:t>
            </a:r>
            <a:r>
              <a:rPr lang="ja-JP" altLang="en-US" sz="2400" dirty="0"/>
              <a:t>し、</a:t>
            </a:r>
            <a:endParaRPr lang="en-US" altLang="ja-JP" sz="2400" dirty="0"/>
          </a:p>
          <a:p>
            <a:pPr>
              <a:spcBef>
                <a:spcPts val="0"/>
              </a:spcBef>
            </a:pPr>
            <a:r>
              <a:rPr lang="ja-JP" altLang="en-US" sz="2400" dirty="0"/>
              <a:t>問題の回答</a:t>
            </a:r>
            <a:r>
              <a:rPr lang="en-US" altLang="ja-JP" sz="2400" dirty="0">
                <a:solidFill>
                  <a:srgbClr val="9933FF"/>
                </a:solidFill>
              </a:rPr>
              <a:t>(</a:t>
            </a:r>
            <a:r>
              <a:rPr lang="ja-JP" altLang="en-US" sz="2400" u="sng" dirty="0">
                <a:solidFill>
                  <a:srgbClr val="9933FF"/>
                </a:solidFill>
              </a:rPr>
              <a:t>導出過程を含む</a:t>
            </a:r>
            <a:r>
              <a:rPr lang="en-US" altLang="ja-JP" sz="2400" dirty="0">
                <a:solidFill>
                  <a:srgbClr val="9933FF"/>
                </a:solidFill>
              </a:rPr>
              <a:t>)</a:t>
            </a:r>
            <a:r>
              <a:rPr lang="ja-JP" altLang="en-US" sz="2400" dirty="0"/>
              <a:t>を右図のように</a:t>
            </a:r>
            <a:r>
              <a:rPr lang="en-US" altLang="ja-JP" sz="2400" dirty="0"/>
              <a:t>1</a:t>
            </a:r>
            <a:r>
              <a:rPr lang="ja-JP" altLang="en-US" sz="2400" dirty="0"/>
              <a:t>枚の用紙に書き、学籍番号、氏名、問題番号を明記し、</a:t>
            </a:r>
            <a:r>
              <a:rPr lang="en-US" altLang="ja-JP" sz="2400" dirty="0"/>
              <a:t>scanner</a:t>
            </a:r>
            <a:r>
              <a:rPr lang="ja-JP" altLang="en-US" sz="2400" dirty="0"/>
              <a:t>又は</a:t>
            </a:r>
            <a:r>
              <a:rPr lang="en-US" altLang="ja-JP" sz="2400" dirty="0"/>
              <a:t>camera</a:t>
            </a:r>
            <a:r>
              <a:rPr lang="ja-JP" altLang="en-US" sz="2400" dirty="0"/>
              <a:t>で撮り</a:t>
            </a:r>
            <a:r>
              <a:rPr lang="en-US" altLang="ja-JP" sz="2400" dirty="0">
                <a:solidFill>
                  <a:srgbClr val="9933FF"/>
                </a:solidFill>
              </a:rPr>
              <a:t>(</a:t>
            </a:r>
            <a:r>
              <a:rPr lang="ja-JP" altLang="en-US" sz="2400" dirty="0">
                <a:solidFill>
                  <a:srgbClr val="9933FF"/>
                </a:solidFill>
              </a:rPr>
              <a:t>十分鮮明なものとすること</a:t>
            </a:r>
            <a:r>
              <a:rPr lang="en-US" altLang="ja-JP" sz="2400" dirty="0">
                <a:solidFill>
                  <a:srgbClr val="9933FF"/>
                </a:solidFill>
              </a:rPr>
              <a:t>)</a:t>
            </a:r>
            <a:r>
              <a:rPr lang="ja-JP" altLang="en-US" sz="2400" dirty="0"/>
              <a:t>、</a:t>
            </a:r>
            <a:r>
              <a:rPr lang="en-US" altLang="ja-JP" sz="2400" dirty="0"/>
              <a:t>jpg</a:t>
            </a:r>
            <a:r>
              <a:rPr lang="ja-JP" altLang="en-US" sz="2400" dirty="0"/>
              <a:t>又は</a:t>
            </a:r>
            <a:r>
              <a:rPr lang="en-US" altLang="ja-JP" sz="2400" dirty="0"/>
              <a:t>pdf</a:t>
            </a:r>
            <a:r>
              <a:rPr lang="ja-JP" altLang="en-US" sz="2400" dirty="0"/>
              <a:t>の形式の</a:t>
            </a:r>
            <a:r>
              <a:rPr lang="en-US" altLang="ja-JP" sz="2400" dirty="0"/>
              <a:t>file</a:t>
            </a:r>
            <a:r>
              <a:rPr lang="ja-JP" altLang="en-US" sz="2400" dirty="0"/>
              <a:t>を作り、</a:t>
            </a:r>
            <a:r>
              <a:rPr lang="en-US" altLang="ja-JP" sz="2400" dirty="0"/>
              <a:t>Course</a:t>
            </a:r>
            <a:r>
              <a:rPr lang="ja-JP" altLang="en-US" sz="2400" dirty="0"/>
              <a:t> </a:t>
            </a:r>
            <a:r>
              <a:rPr lang="en-US" altLang="ja-JP" sz="2400" dirty="0"/>
              <a:t>Power</a:t>
            </a:r>
            <a:r>
              <a:rPr lang="ja-JP" altLang="en-US" sz="2400" dirty="0"/>
              <a:t>に</a:t>
            </a:r>
            <a:r>
              <a:rPr lang="en-US" altLang="ja-JP" sz="2400" dirty="0"/>
              <a:t>upload</a:t>
            </a:r>
            <a:r>
              <a:rPr lang="ja-JP" altLang="en-US" sz="2400" dirty="0"/>
              <a:t>して提出してください。</a:t>
            </a:r>
            <a:endParaRPr lang="en-US" altLang="ja-JP" sz="2400" dirty="0"/>
          </a:p>
          <a:p>
            <a:pPr>
              <a:spcBef>
                <a:spcPts val="0"/>
              </a:spcBef>
            </a:pPr>
            <a:r>
              <a:rPr lang="ja-JP" altLang="en-US" sz="2400" dirty="0">
                <a:solidFill>
                  <a:srgbClr val="9933FF"/>
                </a:solidFill>
              </a:rPr>
              <a:t>締切　授業終了時　本日</a:t>
            </a:r>
            <a:r>
              <a:rPr lang="en-US" altLang="ja-JP" sz="2400" dirty="0">
                <a:solidFill>
                  <a:srgbClr val="9933FF"/>
                </a:solidFill>
              </a:rPr>
              <a:t>4:40</a:t>
            </a:r>
          </a:p>
          <a:p>
            <a:pPr>
              <a:spcBef>
                <a:spcPts val="0"/>
              </a:spcBef>
            </a:pPr>
            <a:r>
              <a:rPr lang="en-US" altLang="ja-JP" sz="2400" dirty="0">
                <a:solidFill>
                  <a:srgbClr val="9933FF"/>
                </a:solidFill>
              </a:rPr>
              <a:t>4:30</a:t>
            </a:r>
            <a:r>
              <a:rPr lang="ja-JP" altLang="en-US" sz="2400" dirty="0">
                <a:solidFill>
                  <a:srgbClr val="9933FF"/>
                </a:solidFill>
              </a:rPr>
              <a:t>以降は未完成でも提出すること。出席の確認にもなります。</a:t>
            </a:r>
            <a:endParaRPr lang="en-US" altLang="ja-JP" sz="2400" dirty="0">
              <a:solidFill>
                <a:srgbClr val="9900CC"/>
              </a:solidFill>
            </a:endParaRPr>
          </a:p>
          <a:p>
            <a:pPr>
              <a:spcBef>
                <a:spcPts val="0"/>
              </a:spcBef>
            </a:pPr>
            <a:r>
              <a:rPr lang="en-US" altLang="ja-JP" sz="2400" dirty="0">
                <a:solidFill>
                  <a:srgbClr val="9900FF"/>
                </a:solidFill>
              </a:rPr>
              <a:t>2~3</a:t>
            </a:r>
            <a:r>
              <a:rPr lang="ja-JP" altLang="en-US" sz="2400" dirty="0">
                <a:solidFill>
                  <a:srgbClr val="9900FF"/>
                </a:solidFill>
              </a:rPr>
              <a:t>日で評価しますので、再提出の指示があった場合は再チャレンジレポートを提出してください。</a:t>
            </a:r>
            <a:endParaRPr lang="en-US" altLang="ja-JP" sz="2400" dirty="0">
              <a:solidFill>
                <a:srgbClr val="9900FF"/>
              </a:solidFill>
            </a:endParaRPr>
          </a:p>
        </p:txBody>
      </p:sp>
    </p:spTree>
    <p:extLst>
      <p:ext uri="{BB962C8B-B14F-4D97-AF65-F5344CB8AC3E}">
        <p14:creationId xmlns:p14="http://schemas.microsoft.com/office/powerpoint/2010/main" val="13821453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a:extLst>
              <a:ext uri="{FF2B5EF4-FFF2-40B4-BE49-F238E27FC236}">
                <a16:creationId xmlns:a16="http://schemas.microsoft.com/office/drawing/2014/main" id="{3752E411-B961-4263-A505-A62AFD9304C9}"/>
              </a:ext>
            </a:extLst>
          </p:cNvPr>
          <p:cNvSpPr/>
          <p:nvPr/>
        </p:nvSpPr>
        <p:spPr>
          <a:xfrm>
            <a:off x="-3" y="-9371"/>
            <a:ext cx="9144001" cy="3539430"/>
          </a:xfrm>
          <a:prstGeom prst="rect">
            <a:avLst/>
          </a:prstGeom>
        </p:spPr>
        <p:txBody>
          <a:bodyPr wrap="square">
            <a:spAutoFit/>
          </a:bodyPr>
          <a:lstStyle/>
          <a:p>
            <a:pPr>
              <a:spcBef>
                <a:spcPts val="0"/>
              </a:spcBef>
            </a:pPr>
            <a:r>
              <a:rPr lang="ja-JP" altLang="en-US" kern="100" dirty="0">
                <a:solidFill>
                  <a:srgbClr val="0000FF"/>
                </a:solidFill>
                <a:latin typeface="+mn-ea"/>
                <a:ea typeface="+mn-ea"/>
                <a:cs typeface="Times New Roman" panose="02020603050405020304" pitchFamily="18" charset="0"/>
              </a:rPr>
              <a:t>第</a:t>
            </a:r>
            <a:r>
              <a:rPr lang="en-US" altLang="ja-JP" kern="100" dirty="0">
                <a:solidFill>
                  <a:srgbClr val="0000FF"/>
                </a:solidFill>
                <a:latin typeface="+mn-lt"/>
                <a:ea typeface="+mn-ea"/>
                <a:cs typeface="Times New Roman" panose="02020603050405020304" pitchFamily="18" charset="0"/>
              </a:rPr>
              <a:t>11</a:t>
            </a:r>
            <a:r>
              <a:rPr lang="ja-JP" altLang="en-US" kern="100" dirty="0">
                <a:solidFill>
                  <a:srgbClr val="0000FF"/>
                </a:solidFill>
                <a:latin typeface="+mn-ea"/>
                <a:ea typeface="+mn-ea"/>
                <a:cs typeface="Times New Roman" panose="02020603050405020304" pitchFamily="18" charset="0"/>
              </a:rPr>
              <a:t>回課題 　</a:t>
            </a:r>
            <a:r>
              <a:rPr lang="en-US" altLang="ja-JP" dirty="0">
                <a:solidFill>
                  <a:srgbClr val="000000"/>
                </a:solidFill>
                <a:latin typeface="+mn-lt"/>
                <a:ea typeface="+mn-ea"/>
                <a:cs typeface="Times New Roman" pitchFamily="18" charset="0"/>
              </a:rPr>
              <a:t>1.</a:t>
            </a:r>
            <a:r>
              <a:rPr lang="ja-JP" altLang="ja-JP" dirty="0">
                <a:ea typeface="ＭＳ 明朝" panose="02020609040205080304" pitchFamily="17" charset="-128"/>
                <a:cs typeface="Times New Roman" panose="02020603050405020304" pitchFamily="18" charset="0"/>
              </a:rPr>
              <a:t>半径</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a</a:t>
            </a:r>
            <a:r>
              <a:rPr lang="ja-JP" altLang="ja-JP" dirty="0">
                <a:ea typeface="ＭＳ 明朝" panose="02020609040205080304" pitchFamily="17" charset="-128"/>
                <a:cs typeface="Times New Roman" panose="02020603050405020304" pitchFamily="18" charset="0"/>
              </a:rPr>
              <a:t>、慣性モーメント</a:t>
            </a:r>
            <a:r>
              <a:rPr lang="en-US" altLang="ja-JP" dirty="0">
                <a:ea typeface="ＭＳ 明朝" panose="02020609040205080304" pitchFamily="17" charset="-128"/>
              </a:rPr>
              <a:t>2</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ma</a:t>
            </a:r>
            <a:r>
              <a:rPr lang="en-US" altLang="ja-JP" baseline="30000" dirty="0">
                <a:ea typeface="ＭＳ 明朝" panose="02020609040205080304" pitchFamily="17" charset="-128"/>
              </a:rPr>
              <a:t>2</a:t>
            </a:r>
            <a:r>
              <a:rPr lang="en-US" altLang="ja-JP" dirty="0">
                <a:ea typeface="ＭＳ 明朝" panose="02020609040205080304" pitchFamily="17" charset="-128"/>
              </a:rPr>
              <a:t>/3</a:t>
            </a:r>
            <a:r>
              <a:rPr lang="ja-JP" altLang="ja-JP" dirty="0">
                <a:ea typeface="ＭＳ 明朝" panose="02020609040205080304" pitchFamily="17" charset="-128"/>
                <a:cs typeface="Times New Roman" panose="02020603050405020304" pitchFamily="18" charset="0"/>
              </a:rPr>
              <a:t>の滑車に巻きつけられた伸縮しないひもの他端に質量</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m</a:t>
            </a:r>
            <a:r>
              <a:rPr lang="ja-JP" altLang="ja-JP" dirty="0">
                <a:ea typeface="ＭＳ 明朝" panose="02020609040205080304" pitchFamily="17" charset="-128"/>
                <a:cs typeface="Times New Roman" panose="02020603050405020304" pitchFamily="18" charset="0"/>
              </a:rPr>
              <a:t>の物体が鉛直に吊るされ、重力の作用で運動している。はじめは静止していたものとし、物体</a:t>
            </a:r>
            <a:r>
              <a:rPr lang="ja-JP" altLang="en-US" dirty="0">
                <a:ea typeface="ＭＳ 明朝" panose="02020609040205080304" pitchFamily="17" charset="-128"/>
                <a:cs typeface="Times New Roman" panose="02020603050405020304" pitchFamily="18" charset="0"/>
              </a:rPr>
              <a:t>の</a:t>
            </a:r>
            <a:r>
              <a:rPr lang="ja-JP" altLang="ja-JP" dirty="0">
                <a:ea typeface="ＭＳ 明朝" panose="02020609040205080304" pitchFamily="17" charset="-128"/>
                <a:cs typeface="Times New Roman" panose="02020603050405020304" pitchFamily="18" charset="0"/>
              </a:rPr>
              <a:t>変位を</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x </a:t>
            </a:r>
            <a:r>
              <a:rPr lang="en-US" altLang="ja-JP" dirty="0">
                <a:ea typeface="ＭＳ 明朝" panose="02020609040205080304" pitchFamily="17" charset="-128"/>
              </a:rPr>
              <a:t>(</a:t>
            </a:r>
            <a:r>
              <a:rPr lang="ja-JP" altLang="ja-JP" dirty="0">
                <a:ea typeface="ＭＳ 明朝" panose="02020609040205080304" pitchFamily="17" charset="-128"/>
                <a:cs typeface="Times New Roman" panose="02020603050405020304" pitchFamily="18" charset="0"/>
              </a:rPr>
              <a:t>下</a:t>
            </a:r>
            <a:r>
              <a:rPr lang="ja-JP" altLang="en-US" dirty="0">
                <a:ea typeface="ＭＳ 明朝" panose="02020609040205080304" pitchFamily="17" charset="-128"/>
                <a:cs typeface="Times New Roman" panose="02020603050405020304" pitchFamily="18" charset="0"/>
              </a:rPr>
              <a:t>を</a:t>
            </a:r>
            <a:r>
              <a:rPr lang="ja-JP" altLang="ja-JP" dirty="0">
                <a:ea typeface="ＭＳ 明朝" panose="02020609040205080304" pitchFamily="17" charset="-128"/>
                <a:cs typeface="Times New Roman" panose="02020603050405020304" pitchFamily="18" charset="0"/>
              </a:rPr>
              <a:t>正とする</a:t>
            </a:r>
            <a:r>
              <a:rPr lang="en-US" altLang="ja-JP" dirty="0">
                <a:ea typeface="ＭＳ 明朝" panose="02020609040205080304" pitchFamily="17" charset="-128"/>
              </a:rPr>
              <a:t>)</a:t>
            </a:r>
            <a:r>
              <a:rPr lang="ja-JP" altLang="ja-JP" dirty="0">
                <a:ea typeface="ＭＳ 明朝" panose="02020609040205080304" pitchFamily="17" charset="-128"/>
                <a:cs typeface="Times New Roman" panose="02020603050405020304" pitchFamily="18" charset="0"/>
              </a:rPr>
              <a:t>、滑車が回転した角を</a:t>
            </a:r>
            <a:r>
              <a:rPr lang="en-US" altLang="ja-JP" i="1" dirty="0">
                <a:latin typeface="Symbol" panose="05050102010706020507" pitchFamily="18" charset="2"/>
                <a:ea typeface="ＭＳ 明朝" panose="02020609040205080304" pitchFamily="17" charset="-128"/>
                <a:cs typeface="Times New Roman" panose="02020603050405020304" pitchFamily="18" charset="0"/>
              </a:rPr>
              <a:t>q </a:t>
            </a:r>
            <a:r>
              <a:rPr lang="en-US" altLang="ja-JP" dirty="0">
                <a:ea typeface="ＭＳ 明朝" panose="02020609040205080304" pitchFamily="17" charset="-128"/>
              </a:rPr>
              <a:t>(</a:t>
            </a:r>
            <a:r>
              <a:rPr lang="ja-JP" altLang="ja-JP" dirty="0">
                <a:ea typeface="ＭＳ 明朝" panose="02020609040205080304" pitchFamily="17" charset="-128"/>
                <a:cs typeface="Times New Roman" panose="02020603050405020304" pitchFamily="18" charset="0"/>
              </a:rPr>
              <a:t>反時計まわりを正と</a:t>
            </a:r>
            <a:endParaRPr lang="en-US" altLang="ja-JP" dirty="0">
              <a:ea typeface="ＭＳ 明朝" panose="02020609040205080304" pitchFamily="17" charset="-128"/>
              <a:cs typeface="Times New Roman" panose="02020603050405020304" pitchFamily="18" charset="0"/>
            </a:endParaRPr>
          </a:p>
          <a:p>
            <a:pPr>
              <a:spcBef>
                <a:spcPts val="0"/>
              </a:spcBef>
            </a:pPr>
            <a:r>
              <a:rPr lang="ja-JP" altLang="ja-JP" dirty="0">
                <a:ea typeface="ＭＳ 明朝" panose="02020609040205080304" pitchFamily="17" charset="-128"/>
                <a:cs typeface="Times New Roman" panose="02020603050405020304" pitchFamily="18" charset="0"/>
              </a:rPr>
              <a:t>する</a:t>
            </a:r>
            <a:r>
              <a:rPr lang="en-US" altLang="ja-JP" dirty="0">
                <a:ea typeface="ＭＳ 明朝" panose="02020609040205080304" pitchFamily="17" charset="-128"/>
              </a:rPr>
              <a:t>)</a:t>
            </a:r>
            <a:r>
              <a:rPr lang="ja-JP" altLang="ja-JP" dirty="0">
                <a:ea typeface="ＭＳ 明朝" panose="02020609040205080304" pitchFamily="17" charset="-128"/>
                <a:cs typeface="Times New Roman" panose="02020603050405020304" pitchFamily="18" charset="0"/>
              </a:rPr>
              <a:t>、時間を</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t</a:t>
            </a:r>
            <a:r>
              <a:rPr lang="ja-JP" altLang="ja-JP" dirty="0">
                <a:ea typeface="ＭＳ 明朝" panose="02020609040205080304" pitchFamily="17" charset="-128"/>
                <a:cs typeface="Times New Roman" panose="02020603050405020304" pitchFamily="18" charset="0"/>
              </a:rPr>
              <a:t>、物体がひもから受ける張力</a:t>
            </a:r>
            <a:endParaRPr lang="en-US" altLang="ja-JP" dirty="0">
              <a:ea typeface="ＭＳ 明朝" panose="02020609040205080304" pitchFamily="17" charset="-128"/>
              <a:cs typeface="Times New Roman" panose="02020603050405020304" pitchFamily="18" charset="0"/>
            </a:endParaRPr>
          </a:p>
          <a:p>
            <a:pPr>
              <a:spcBef>
                <a:spcPts val="0"/>
              </a:spcBef>
            </a:pPr>
            <a:r>
              <a:rPr lang="ja-JP" altLang="ja-JP" dirty="0">
                <a:ea typeface="ＭＳ 明朝" panose="02020609040205080304" pitchFamily="17" charset="-128"/>
                <a:cs typeface="Times New Roman" panose="02020603050405020304" pitchFamily="18" charset="0"/>
              </a:rPr>
              <a:t>を</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T</a:t>
            </a:r>
            <a:r>
              <a:rPr lang="en-US" altLang="ja-JP" dirty="0">
                <a:ea typeface="ＭＳ 明朝" panose="02020609040205080304" pitchFamily="17" charset="-128"/>
              </a:rPr>
              <a:t> </a:t>
            </a:r>
            <a:r>
              <a:rPr lang="ja-JP" altLang="ja-JP" dirty="0">
                <a:ea typeface="ＭＳ 明朝" panose="02020609040205080304" pitchFamily="17" charset="-128"/>
                <a:cs typeface="Times New Roman" panose="02020603050405020304" pitchFamily="18" charset="0"/>
              </a:rPr>
              <a:t>、重力加速度の大きさを</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g</a:t>
            </a:r>
            <a:r>
              <a:rPr lang="ja-JP" altLang="ja-JP" dirty="0">
                <a:ea typeface="ＭＳ 明朝" panose="02020609040205080304" pitchFamily="17" charset="-128"/>
                <a:cs typeface="Times New Roman" panose="02020603050405020304" pitchFamily="18" charset="0"/>
              </a:rPr>
              <a:t>とする。</a:t>
            </a:r>
            <a:endParaRPr lang="en-US" altLang="ja-JP" dirty="0">
              <a:ea typeface="ＭＳ 明朝" panose="02020609040205080304" pitchFamily="17" charset="-128"/>
              <a:cs typeface="Times New Roman" panose="02020603050405020304" pitchFamily="18" charset="0"/>
            </a:endParaRPr>
          </a:p>
          <a:p>
            <a:pPr>
              <a:spcBef>
                <a:spcPts val="0"/>
              </a:spcBef>
            </a:pPr>
            <a:r>
              <a:rPr lang="ja-JP" altLang="ja-JP" dirty="0">
                <a:ea typeface="ＭＳ 明朝" panose="02020609040205080304" pitchFamily="17" charset="-128"/>
                <a:cs typeface="Times New Roman" panose="02020603050405020304" pitchFamily="18" charset="0"/>
              </a:rPr>
              <a:t>ひも</a:t>
            </a:r>
            <a:r>
              <a:rPr lang="ja-JP" altLang="en-US" dirty="0">
                <a:ea typeface="ＭＳ 明朝" panose="02020609040205080304" pitchFamily="17" charset="-128"/>
                <a:cs typeface="Times New Roman" panose="02020603050405020304" pitchFamily="18" charset="0"/>
              </a:rPr>
              <a:t>は</a:t>
            </a:r>
            <a:r>
              <a:rPr lang="ja-JP" altLang="ja-JP" dirty="0">
                <a:ea typeface="ＭＳ 明朝" panose="02020609040205080304" pitchFamily="17" charset="-128"/>
                <a:cs typeface="Times New Roman" panose="02020603050405020304" pitchFamily="18" charset="0"/>
              </a:rPr>
              <a:t>滑車を滑ら</a:t>
            </a:r>
            <a:r>
              <a:rPr lang="ja-JP" altLang="en-US" dirty="0">
                <a:ea typeface="ＭＳ 明朝" panose="02020609040205080304" pitchFamily="17" charset="-128"/>
                <a:cs typeface="Times New Roman" panose="02020603050405020304" pitchFamily="18" charset="0"/>
              </a:rPr>
              <a:t>ず</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x</a:t>
            </a:r>
            <a:r>
              <a:rPr lang="en-US" altLang="ja-JP" dirty="0">
                <a:latin typeface="Symbol" panose="05050102010706020507" pitchFamily="18" charset="2"/>
                <a:ea typeface="ＭＳ 明朝" panose="02020609040205080304" pitchFamily="17" charset="-128"/>
                <a:cs typeface="Times New Roman" panose="02020603050405020304" pitchFamily="18" charset="0"/>
              </a:rPr>
              <a:t>=</a:t>
            </a:r>
            <a:r>
              <a:rPr lang="en-US" altLang="ja-JP" i="1" dirty="0" err="1">
                <a:latin typeface="Bookman Old Style" panose="02050604050505020204" pitchFamily="18" charset="0"/>
                <a:ea typeface="ＭＳ 明朝" panose="02020609040205080304" pitchFamily="17" charset="-128"/>
                <a:cs typeface="Times New Roman" panose="02020603050405020304" pitchFamily="18" charset="0"/>
              </a:rPr>
              <a:t>a</a:t>
            </a:r>
            <a:r>
              <a:rPr lang="en-US" altLang="ja-JP" i="1" dirty="0" err="1">
                <a:latin typeface="Symbol" panose="05050102010706020507" pitchFamily="18" charset="2"/>
                <a:ea typeface="ＭＳ 明朝" panose="02020609040205080304" pitchFamily="17" charset="-128"/>
                <a:cs typeface="Times New Roman" panose="02020603050405020304" pitchFamily="18" charset="0"/>
              </a:rPr>
              <a:t>q</a:t>
            </a:r>
            <a:r>
              <a:rPr lang="en-US" altLang="ja-JP" i="1" dirty="0">
                <a:latin typeface="Symbol" panose="05050102010706020507" pitchFamily="18" charset="2"/>
                <a:ea typeface="ＭＳ 明朝" panose="02020609040205080304" pitchFamily="17" charset="-128"/>
                <a:cs typeface="Times New Roman" panose="02020603050405020304" pitchFamily="18" charset="0"/>
              </a:rPr>
              <a:t> </a:t>
            </a:r>
            <a:r>
              <a:rPr lang="ja-JP" altLang="ja-JP" dirty="0">
                <a:ea typeface="ＭＳ 明朝" panose="02020609040205080304" pitchFamily="17" charset="-128"/>
                <a:cs typeface="Times New Roman" panose="02020603050405020304" pitchFamily="18" charset="0"/>
              </a:rPr>
              <a:t>であるとする</a:t>
            </a:r>
            <a:r>
              <a:rPr lang="ja-JP" altLang="en-US" dirty="0">
                <a:ea typeface="ＭＳ 明朝" panose="02020609040205080304" pitchFamily="17" charset="-128"/>
                <a:cs typeface="Times New Roman" panose="02020603050405020304" pitchFamily="18" charset="0"/>
              </a:rPr>
              <a:t>。</a:t>
            </a:r>
            <a:endParaRPr lang="en-US" altLang="ja-JP" dirty="0"/>
          </a:p>
        </p:txBody>
      </p:sp>
      <p:grpSp>
        <p:nvGrpSpPr>
          <p:cNvPr id="31" name="グループ化 30">
            <a:extLst>
              <a:ext uri="{FF2B5EF4-FFF2-40B4-BE49-F238E27FC236}">
                <a16:creationId xmlns:a16="http://schemas.microsoft.com/office/drawing/2014/main" id="{630E583E-8263-4131-84E0-1380B59AC5AC}"/>
              </a:ext>
            </a:extLst>
          </p:cNvPr>
          <p:cNvGrpSpPr/>
          <p:nvPr/>
        </p:nvGrpSpPr>
        <p:grpSpPr>
          <a:xfrm>
            <a:off x="7528753" y="2264553"/>
            <a:ext cx="1210309" cy="1914722"/>
            <a:chOff x="0" y="0"/>
            <a:chExt cx="813460" cy="1229303"/>
          </a:xfrm>
        </p:grpSpPr>
        <p:sp>
          <p:nvSpPr>
            <p:cNvPr id="32" name="円/楕円 57">
              <a:extLst>
                <a:ext uri="{FF2B5EF4-FFF2-40B4-BE49-F238E27FC236}">
                  <a16:creationId xmlns:a16="http://schemas.microsoft.com/office/drawing/2014/main" id="{F407C291-6882-41F7-BD32-FE811D89D0B0}"/>
                </a:ext>
              </a:extLst>
            </p:cNvPr>
            <p:cNvSpPr/>
            <p:nvPr/>
          </p:nvSpPr>
          <p:spPr>
            <a:xfrm>
              <a:off x="148441" y="267195"/>
              <a:ext cx="571445" cy="545653"/>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cxnSp>
          <p:nvCxnSpPr>
            <p:cNvPr id="33" name="直線コネクタ 32">
              <a:extLst>
                <a:ext uri="{FF2B5EF4-FFF2-40B4-BE49-F238E27FC236}">
                  <a16:creationId xmlns:a16="http://schemas.microsoft.com/office/drawing/2014/main" id="{8A5D524C-D63F-4608-B839-E2F408D8F616}"/>
                </a:ext>
              </a:extLst>
            </p:cNvPr>
            <p:cNvCxnSpPr/>
            <p:nvPr/>
          </p:nvCxnSpPr>
          <p:spPr>
            <a:xfrm>
              <a:off x="148441" y="528452"/>
              <a:ext cx="0" cy="51984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正方形/長方形 33">
              <a:extLst>
                <a:ext uri="{FF2B5EF4-FFF2-40B4-BE49-F238E27FC236}">
                  <a16:creationId xmlns:a16="http://schemas.microsoft.com/office/drawing/2014/main" id="{5B08ECC6-2497-405E-BD75-2013C988D83A}"/>
                </a:ext>
              </a:extLst>
            </p:cNvPr>
            <p:cNvSpPr/>
            <p:nvPr/>
          </p:nvSpPr>
          <p:spPr>
            <a:xfrm>
              <a:off x="0" y="926275"/>
              <a:ext cx="302791" cy="303028"/>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5" name="角丸四角形 62">
              <a:extLst>
                <a:ext uri="{FF2B5EF4-FFF2-40B4-BE49-F238E27FC236}">
                  <a16:creationId xmlns:a16="http://schemas.microsoft.com/office/drawing/2014/main" id="{680C572F-60DC-4E88-8FBA-8FEC909C9B03}"/>
                </a:ext>
              </a:extLst>
            </p:cNvPr>
            <p:cNvSpPr/>
            <p:nvPr/>
          </p:nvSpPr>
          <p:spPr>
            <a:xfrm>
              <a:off x="362197" y="65314"/>
              <a:ext cx="135890" cy="527685"/>
            </a:xfrm>
            <a:prstGeom prst="roundRect">
              <a:avLst>
                <a:gd name="adj" fmla="val 45328"/>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6" name="正方形/長方形 35">
              <a:extLst>
                <a:ext uri="{FF2B5EF4-FFF2-40B4-BE49-F238E27FC236}">
                  <a16:creationId xmlns:a16="http://schemas.microsoft.com/office/drawing/2014/main" id="{0EC133F7-545B-45F7-9E6D-4582631A9959}"/>
                </a:ext>
              </a:extLst>
            </p:cNvPr>
            <p:cNvSpPr/>
            <p:nvPr/>
          </p:nvSpPr>
          <p:spPr>
            <a:xfrm>
              <a:off x="0" y="0"/>
              <a:ext cx="813460" cy="124589"/>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sp>
        <p:nvSpPr>
          <p:cNvPr id="37" name="正方形/長方形 36">
            <a:extLst>
              <a:ext uri="{FF2B5EF4-FFF2-40B4-BE49-F238E27FC236}">
                <a16:creationId xmlns:a16="http://schemas.microsoft.com/office/drawing/2014/main" id="{90B66EBE-85BB-40A5-9FD3-67370A175C8D}"/>
              </a:ext>
            </a:extLst>
          </p:cNvPr>
          <p:cNvSpPr/>
          <p:nvPr/>
        </p:nvSpPr>
        <p:spPr>
          <a:xfrm>
            <a:off x="0" y="3499610"/>
            <a:ext cx="6866626" cy="523220"/>
          </a:xfrm>
          <a:prstGeom prst="rect">
            <a:avLst/>
          </a:prstGeom>
        </p:spPr>
        <p:txBody>
          <a:bodyPr wrap="square">
            <a:spAutoFit/>
          </a:bodyPr>
          <a:lstStyle/>
          <a:p>
            <a:pPr>
              <a:spcBef>
                <a:spcPts val="0"/>
              </a:spcBef>
            </a:pPr>
            <a:r>
              <a:rPr lang="en-US" altLang="ja-JP" dirty="0">
                <a:ea typeface="ＭＳ 明朝" panose="02020609040205080304" pitchFamily="17" charset="-128"/>
              </a:rPr>
              <a:t>(1) </a:t>
            </a:r>
            <a:r>
              <a:rPr lang="ja-JP" altLang="ja-JP" dirty="0">
                <a:ea typeface="ＭＳ 明朝" panose="02020609040205080304" pitchFamily="17" charset="-128"/>
                <a:cs typeface="Times New Roman" panose="02020603050405020304" pitchFamily="18" charset="0"/>
              </a:rPr>
              <a:t>物体の鉛直方向</a:t>
            </a:r>
            <a:r>
              <a:rPr lang="ja-JP" altLang="ja-JP" dirty="0">
                <a:latin typeface="Century" panose="02040604050505020304" pitchFamily="18" charset="0"/>
                <a:ea typeface="ＭＳ 明朝" panose="02020609040205080304" pitchFamily="17" charset="-128"/>
                <a:cs typeface="Times New Roman" panose="02020603050405020304" pitchFamily="18" charset="0"/>
              </a:rPr>
              <a:t>の</a:t>
            </a:r>
            <a:r>
              <a:rPr lang="ja-JP" altLang="ja-JP" dirty="0">
                <a:ea typeface="ＭＳ 明朝" panose="02020609040205080304" pitchFamily="17" charset="-128"/>
                <a:cs typeface="Times New Roman" panose="02020603050405020304" pitchFamily="18" charset="0"/>
              </a:rPr>
              <a:t>運動方程式を書け。</a:t>
            </a:r>
            <a:endParaRPr lang="en-US" altLang="ja-JP" dirty="0">
              <a:ea typeface="ＭＳ 明朝" panose="02020609040205080304" pitchFamily="17" charset="-128"/>
              <a:cs typeface="Times New Roman" panose="02020603050405020304" pitchFamily="18" charset="0"/>
            </a:endParaRPr>
          </a:p>
        </p:txBody>
      </p:sp>
      <p:sp>
        <p:nvSpPr>
          <p:cNvPr id="39" name="正方形/長方形 38">
            <a:extLst>
              <a:ext uri="{FF2B5EF4-FFF2-40B4-BE49-F238E27FC236}">
                <a16:creationId xmlns:a16="http://schemas.microsoft.com/office/drawing/2014/main" id="{8A60B354-3E8D-4B5A-BE3F-09518C9BFE8D}"/>
              </a:ext>
            </a:extLst>
          </p:cNvPr>
          <p:cNvSpPr/>
          <p:nvPr/>
        </p:nvSpPr>
        <p:spPr>
          <a:xfrm>
            <a:off x="-4" y="3996392"/>
            <a:ext cx="9143999" cy="1384995"/>
          </a:xfrm>
          <a:prstGeom prst="rect">
            <a:avLst/>
          </a:prstGeom>
        </p:spPr>
        <p:txBody>
          <a:bodyPr wrap="square">
            <a:spAutoFit/>
          </a:bodyPr>
          <a:lstStyle/>
          <a:p>
            <a:pPr>
              <a:spcBef>
                <a:spcPts val="0"/>
              </a:spcBef>
            </a:pPr>
            <a:r>
              <a:rPr lang="en-US" altLang="ja-JP" dirty="0">
                <a:ea typeface="ＭＳ 明朝" panose="02020609040205080304" pitchFamily="17" charset="-128"/>
              </a:rPr>
              <a:t>(2) </a:t>
            </a:r>
            <a:r>
              <a:rPr lang="ja-JP" altLang="ja-JP" dirty="0">
                <a:ea typeface="ＭＳ 明朝" panose="02020609040205080304" pitchFamily="17" charset="-128"/>
                <a:cs typeface="Times New Roman" panose="02020603050405020304" pitchFamily="18" charset="0"/>
              </a:rPr>
              <a:t>滑車の回転の運動方程式を書け。</a:t>
            </a:r>
            <a:endParaRPr lang="en-US" altLang="ja-JP" dirty="0">
              <a:ea typeface="ＭＳ 明朝" panose="02020609040205080304" pitchFamily="17" charset="-128"/>
              <a:cs typeface="Times New Roman" panose="02020603050405020304" pitchFamily="18" charset="0"/>
            </a:endParaRPr>
          </a:p>
          <a:p>
            <a:pPr>
              <a:spcBef>
                <a:spcPts val="0"/>
              </a:spcBef>
            </a:pPr>
            <a:r>
              <a:rPr lang="ja-JP" altLang="ja-JP" dirty="0">
                <a:latin typeface="ＭＳ Ｐゴシック" panose="020B0600070205080204" pitchFamily="50" charset="-128"/>
                <a:ea typeface="ＭＳ Ｐゴシック" panose="020B0600070205080204" pitchFamily="50" charset="-128"/>
                <a:cs typeface="Times New Roman" panose="02020603050405020304" pitchFamily="18" charset="0"/>
              </a:rPr>
              <a:t>ヒント</a:t>
            </a:r>
            <a:r>
              <a:rPr lang="ja-JP" altLang="ja-JP" dirty="0">
                <a:ea typeface="ＭＳ 明朝" panose="02020609040205080304" pitchFamily="17" charset="-128"/>
                <a:cs typeface="Times New Roman" panose="02020603050405020304" pitchFamily="18" charset="0"/>
              </a:rPr>
              <a:t>　滑車が受ける</a:t>
            </a:r>
            <a:r>
              <a:rPr lang="ja-JP" altLang="en-US" dirty="0">
                <a:ea typeface="ＭＳ 明朝" panose="02020609040205080304" pitchFamily="17" charset="-128"/>
                <a:cs typeface="Times New Roman" panose="02020603050405020304" pitchFamily="18" charset="0"/>
              </a:rPr>
              <a:t>トルク</a:t>
            </a:r>
            <a:r>
              <a:rPr lang="ja-JP" altLang="ja-JP" dirty="0">
                <a:ea typeface="ＭＳ 明朝" panose="02020609040205080304" pitchFamily="17" charset="-128"/>
                <a:cs typeface="Times New Roman" panose="02020603050405020304" pitchFamily="18" charset="0"/>
              </a:rPr>
              <a:t>は</a:t>
            </a:r>
            <a:r>
              <a:rPr lang="ja-JP" altLang="en-US" dirty="0">
                <a:ea typeface="ＭＳ 明朝" panose="02020609040205080304" pitchFamily="17" charset="-128"/>
                <a:cs typeface="Times New Roman" panose="02020603050405020304" pitchFamily="18" charset="0"/>
              </a:rPr>
              <a:t>半径</a:t>
            </a:r>
            <a:r>
              <a:rPr lang="en-US" altLang="ja-JP" dirty="0">
                <a:ea typeface="ＭＳ 明朝" panose="02020609040205080304" pitchFamily="17" charset="-128"/>
                <a:cs typeface="Times New Roman" panose="02020603050405020304" pitchFamily="18" charset="0"/>
              </a:rPr>
              <a:t>×</a:t>
            </a:r>
            <a:r>
              <a:rPr lang="ja-JP" altLang="en-US" dirty="0">
                <a:ea typeface="ＭＳ 明朝" panose="02020609040205080304" pitchFamily="17" charset="-128"/>
                <a:cs typeface="Times New Roman" panose="02020603050405020304" pitchFamily="18" charset="0"/>
              </a:rPr>
              <a:t>張力</a:t>
            </a:r>
            <a:r>
              <a:rPr lang="ja-JP" altLang="ja-JP" dirty="0">
                <a:ea typeface="ＭＳ 明朝" panose="02020609040205080304" pitchFamily="17" charset="-128"/>
                <a:cs typeface="Times New Roman" panose="02020603050405020304" pitchFamily="18" charset="0"/>
              </a:rPr>
              <a:t>となる。</a:t>
            </a:r>
            <a:endParaRPr lang="en-US" altLang="ja-JP" dirty="0"/>
          </a:p>
          <a:p>
            <a:pPr>
              <a:spcBef>
                <a:spcPts val="0"/>
              </a:spcBef>
            </a:pPr>
            <a:r>
              <a:rPr lang="ja-JP" altLang="ja-JP" dirty="0">
                <a:ea typeface="ＭＳ 明朝" panose="02020609040205080304" pitchFamily="17" charset="-128"/>
                <a:cs typeface="Times New Roman" panose="02020603050405020304" pitchFamily="18" charset="0"/>
              </a:rPr>
              <a:t>回転の運動方程式</a:t>
            </a:r>
            <a:r>
              <a:rPr lang="ja-JP" altLang="en-US" dirty="0">
                <a:ea typeface="ＭＳ 明朝" panose="02020609040205080304" pitchFamily="17" charset="-128"/>
                <a:cs typeface="Times New Roman" panose="02020603050405020304" pitchFamily="18" charset="0"/>
              </a:rPr>
              <a:t>は慣性モーメント</a:t>
            </a:r>
            <a:r>
              <a:rPr lang="en-US" altLang="ja-JP" dirty="0">
                <a:ea typeface="ＭＳ 明朝" panose="02020609040205080304" pitchFamily="17" charset="-128"/>
                <a:cs typeface="Times New Roman" panose="02020603050405020304" pitchFamily="18" charset="0"/>
              </a:rPr>
              <a:t>×</a:t>
            </a:r>
            <a:r>
              <a:rPr lang="ja-JP" altLang="en-US" dirty="0">
                <a:ea typeface="ＭＳ 明朝" panose="02020609040205080304" pitchFamily="17" charset="-128"/>
                <a:cs typeface="Times New Roman" panose="02020603050405020304" pitchFamily="18" charset="0"/>
              </a:rPr>
              <a:t>角加速度</a:t>
            </a:r>
            <a:r>
              <a:rPr lang="en-US" altLang="ja-JP" dirty="0">
                <a:ea typeface="ＭＳ 明朝" panose="02020609040205080304" pitchFamily="17" charset="-128"/>
                <a:cs typeface="Times New Roman" panose="02020603050405020304" pitchFamily="18" charset="0"/>
              </a:rPr>
              <a:t>=</a:t>
            </a:r>
            <a:r>
              <a:rPr lang="ja-JP" altLang="en-US" dirty="0">
                <a:ea typeface="ＭＳ 明朝" panose="02020609040205080304" pitchFamily="17" charset="-128"/>
                <a:cs typeface="Times New Roman" panose="02020603050405020304" pitchFamily="18" charset="0"/>
              </a:rPr>
              <a:t>トルク</a:t>
            </a:r>
            <a:r>
              <a:rPr lang="ja-JP" altLang="ja-JP" dirty="0">
                <a:ea typeface="ＭＳ 明朝" panose="02020609040205080304" pitchFamily="17" charset="-128"/>
                <a:cs typeface="Times New Roman" panose="02020603050405020304" pitchFamily="18" charset="0"/>
              </a:rPr>
              <a:t>。</a:t>
            </a:r>
            <a:r>
              <a:rPr lang="ja-JP" altLang="en-US" dirty="0">
                <a:ea typeface="ＭＳ 明朝" panose="02020609040205080304" pitchFamily="17" charset="-128"/>
                <a:cs typeface="Times New Roman" panose="02020603050405020304" pitchFamily="18" charset="0"/>
              </a:rPr>
              <a:t>　</a:t>
            </a:r>
            <a:endParaRPr lang="en-US" altLang="ja-JP" dirty="0">
              <a:ea typeface="ＭＳ 明朝" panose="02020609040205080304" pitchFamily="17" charset="-128"/>
              <a:cs typeface="Times New Roman" panose="02020603050405020304" pitchFamily="18" charset="0"/>
            </a:endParaRPr>
          </a:p>
        </p:txBody>
      </p:sp>
      <p:grpSp>
        <p:nvGrpSpPr>
          <p:cNvPr id="56" name="グループ化 55">
            <a:extLst>
              <a:ext uri="{FF2B5EF4-FFF2-40B4-BE49-F238E27FC236}">
                <a16:creationId xmlns:a16="http://schemas.microsoft.com/office/drawing/2014/main" id="{9294ADE5-92BB-4D77-B6E9-851ECF457E4F}"/>
              </a:ext>
            </a:extLst>
          </p:cNvPr>
          <p:cNvGrpSpPr/>
          <p:nvPr/>
        </p:nvGrpSpPr>
        <p:grpSpPr>
          <a:xfrm>
            <a:off x="-4" y="5341327"/>
            <a:ext cx="9143999" cy="605302"/>
            <a:chOff x="-29749" y="4328184"/>
            <a:chExt cx="9143999" cy="605302"/>
          </a:xfrm>
        </p:grpSpPr>
        <p:sp>
          <p:nvSpPr>
            <p:cNvPr id="68" name="正方形/長方形 67">
              <a:extLst>
                <a:ext uri="{FF2B5EF4-FFF2-40B4-BE49-F238E27FC236}">
                  <a16:creationId xmlns:a16="http://schemas.microsoft.com/office/drawing/2014/main" id="{29055E49-E60A-409E-8DD5-1F8722C54A1F}"/>
                </a:ext>
              </a:extLst>
            </p:cNvPr>
            <p:cNvSpPr/>
            <p:nvPr/>
          </p:nvSpPr>
          <p:spPr>
            <a:xfrm>
              <a:off x="-29749" y="4380950"/>
              <a:ext cx="9143999" cy="523220"/>
            </a:xfrm>
            <a:prstGeom prst="rect">
              <a:avLst/>
            </a:prstGeom>
          </p:spPr>
          <p:txBody>
            <a:bodyPr wrap="square">
              <a:spAutoFit/>
            </a:bodyPr>
            <a:lstStyle/>
            <a:p>
              <a:pPr>
                <a:spcBef>
                  <a:spcPts val="0"/>
                </a:spcBef>
              </a:pPr>
              <a:r>
                <a:rPr lang="en-US" altLang="ja-JP" dirty="0">
                  <a:ea typeface="ＭＳ 明朝" panose="02020609040205080304" pitchFamily="17" charset="-128"/>
                </a:rPr>
                <a:t>(3)</a:t>
              </a:r>
              <a:r>
                <a:rPr lang="ja-JP" altLang="ja-JP" dirty="0">
                  <a:ea typeface="ＭＳ 明朝" panose="02020609040205080304" pitchFamily="17" charset="-128"/>
                  <a:cs typeface="Times New Roman" panose="02020603050405020304" pitchFamily="18" charset="0"/>
                </a:rPr>
                <a:t> </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x</a:t>
              </a:r>
              <a:r>
                <a:rPr lang="en-US" altLang="ja-JP" dirty="0">
                  <a:latin typeface="Symbol" panose="05050102010706020507" pitchFamily="18" charset="2"/>
                  <a:ea typeface="ＭＳ 明朝" panose="02020609040205080304" pitchFamily="17" charset="-128"/>
                  <a:cs typeface="Times New Roman" panose="02020603050405020304" pitchFamily="18" charset="0"/>
                </a:rPr>
                <a:t>=</a:t>
              </a:r>
              <a:r>
                <a:rPr lang="en-US" altLang="ja-JP" i="1" dirty="0" err="1">
                  <a:latin typeface="Bookman Old Style" panose="02050604050505020204" pitchFamily="18" charset="0"/>
                  <a:ea typeface="ＭＳ 明朝" panose="02020609040205080304" pitchFamily="17" charset="-128"/>
                  <a:cs typeface="Times New Roman" panose="02020603050405020304" pitchFamily="18" charset="0"/>
                </a:rPr>
                <a:t>a</a:t>
              </a:r>
              <a:r>
                <a:rPr lang="en-US" altLang="ja-JP" i="1" dirty="0" err="1">
                  <a:latin typeface="Symbol" panose="05050102010706020507" pitchFamily="18" charset="2"/>
                  <a:ea typeface="ＭＳ 明朝" panose="02020609040205080304" pitchFamily="17" charset="-128"/>
                  <a:cs typeface="Times New Roman" panose="02020603050405020304" pitchFamily="18" charset="0"/>
                </a:rPr>
                <a:t>q</a:t>
              </a:r>
              <a:r>
                <a:rPr lang="en-US" altLang="ja-JP" i="1" dirty="0">
                  <a:latin typeface="Symbol" panose="05050102010706020507" pitchFamily="18" charset="2"/>
                  <a:ea typeface="ＭＳ 明朝" panose="02020609040205080304" pitchFamily="17" charset="-128"/>
                  <a:cs typeface="Times New Roman" panose="02020603050405020304" pitchFamily="18" charset="0"/>
                </a:rPr>
                <a:t> </a:t>
              </a:r>
              <a:r>
                <a:rPr lang="ja-JP" altLang="ja-JP" dirty="0">
                  <a:ea typeface="ＭＳ 明朝" panose="02020609040205080304" pitchFamily="17" charset="-128"/>
                  <a:cs typeface="Times New Roman" panose="02020603050405020304" pitchFamily="18" charset="0"/>
                </a:rPr>
                <a:t>である。</a:t>
              </a:r>
              <a:r>
                <a:rPr lang="en-US" altLang="ja-JP" dirty="0">
                  <a:ea typeface="ＭＳ 明朝" panose="02020609040205080304" pitchFamily="17" charset="-128"/>
                  <a:cs typeface="Times New Roman" panose="02020603050405020304" pitchFamily="18" charset="0"/>
                </a:rPr>
                <a:t>(1)(2)</a:t>
              </a:r>
              <a:r>
                <a:rPr lang="ja-JP" altLang="en-US" dirty="0">
                  <a:ea typeface="ＭＳ 明朝" panose="02020609040205080304" pitchFamily="17" charset="-128"/>
                  <a:cs typeface="Times New Roman" panose="02020603050405020304" pitchFamily="18" charset="0"/>
                </a:rPr>
                <a:t>から</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T</a:t>
              </a:r>
              <a:r>
                <a:rPr lang="ja-JP" altLang="en-US" dirty="0">
                  <a:ea typeface="ＭＳ 明朝" panose="02020609040205080304" pitchFamily="17" charset="-128"/>
                  <a:cs typeface="Times New Roman" panose="02020603050405020304" pitchFamily="18" charset="0"/>
                </a:rPr>
                <a:t>と</a:t>
              </a:r>
              <a:r>
                <a:rPr lang="en-US" altLang="ja-JP" i="1" dirty="0">
                  <a:latin typeface="Symbol" panose="05050102010706020507" pitchFamily="18" charset="2"/>
                  <a:ea typeface="ＭＳ 明朝" panose="02020609040205080304" pitchFamily="17" charset="-128"/>
                  <a:cs typeface="Times New Roman" panose="02020603050405020304" pitchFamily="18" charset="0"/>
                </a:rPr>
                <a:t>q</a:t>
              </a:r>
              <a:r>
                <a:rPr lang="ja-JP" altLang="en-US" dirty="0">
                  <a:ea typeface="ＭＳ 明朝" panose="02020609040205080304" pitchFamily="17" charset="-128"/>
                  <a:cs typeface="Times New Roman" panose="02020603050405020304" pitchFamily="18" charset="0"/>
                </a:rPr>
                <a:t>を</a:t>
              </a:r>
              <a:r>
                <a:rPr lang="ja-JP" altLang="ja-JP" dirty="0">
                  <a:ea typeface="ＭＳ 明朝" panose="02020609040205080304" pitchFamily="17" charset="-128"/>
                  <a:cs typeface="Times New Roman" panose="02020603050405020304" pitchFamily="18" charset="0"/>
                </a:rPr>
                <a:t>消去し、</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x</a:t>
              </a:r>
              <a:r>
                <a:rPr lang="ja-JP" altLang="en-US" dirty="0">
                  <a:ea typeface="ＭＳ 明朝" panose="02020609040205080304" pitchFamily="17" charset="-128"/>
                  <a:cs typeface="Times New Roman" panose="02020603050405020304" pitchFamily="18" charset="0"/>
                </a:rPr>
                <a:t>を求めよ。</a:t>
              </a:r>
              <a:endParaRPr lang="en-US" altLang="ja-JP" dirty="0"/>
            </a:p>
          </p:txBody>
        </p:sp>
        <p:sp>
          <p:nvSpPr>
            <p:cNvPr id="74" name="正方形/長方形 73">
              <a:extLst>
                <a:ext uri="{FF2B5EF4-FFF2-40B4-BE49-F238E27FC236}">
                  <a16:creationId xmlns:a16="http://schemas.microsoft.com/office/drawing/2014/main" id="{3A72714F-AF78-4692-91B1-F5F46514B11D}"/>
                </a:ext>
              </a:extLst>
            </p:cNvPr>
            <p:cNvSpPr/>
            <p:nvPr/>
          </p:nvSpPr>
          <p:spPr>
            <a:xfrm flipV="1">
              <a:off x="548084" y="4380950"/>
              <a:ext cx="346097" cy="523220"/>
            </a:xfrm>
            <a:prstGeom prst="rect">
              <a:avLst/>
            </a:prstGeom>
          </p:spPr>
          <p:txBody>
            <a:bodyPr wrap="square">
              <a:spAutoFit/>
            </a:bodyPr>
            <a:lstStyle/>
            <a:p>
              <a:pPr>
                <a:spcBef>
                  <a:spcPts val="0"/>
                </a:spcBef>
              </a:pPr>
              <a:r>
                <a:rPr lang="en-US" altLang="ja-JP" dirty="0">
                  <a:ea typeface="ＭＳ 明朝" panose="02020609040205080304" pitchFamily="17" charset="-128"/>
                  <a:cs typeface="Times New Roman" panose="02020603050405020304" pitchFamily="18" charset="0"/>
                </a:rPr>
                <a:t>..</a:t>
              </a:r>
            </a:p>
          </p:txBody>
        </p:sp>
        <p:sp>
          <p:nvSpPr>
            <p:cNvPr id="75" name="正方形/長方形 74">
              <a:extLst>
                <a:ext uri="{FF2B5EF4-FFF2-40B4-BE49-F238E27FC236}">
                  <a16:creationId xmlns:a16="http://schemas.microsoft.com/office/drawing/2014/main" id="{947FDD09-93C5-4980-90EE-19DA3B11B7CD}"/>
                </a:ext>
              </a:extLst>
            </p:cNvPr>
            <p:cNvSpPr/>
            <p:nvPr/>
          </p:nvSpPr>
          <p:spPr>
            <a:xfrm flipV="1">
              <a:off x="1164380" y="4334784"/>
              <a:ext cx="364920" cy="523220"/>
            </a:xfrm>
            <a:prstGeom prst="rect">
              <a:avLst/>
            </a:prstGeom>
          </p:spPr>
          <p:txBody>
            <a:bodyPr wrap="square">
              <a:spAutoFit/>
            </a:bodyPr>
            <a:lstStyle/>
            <a:p>
              <a:pPr>
                <a:spcBef>
                  <a:spcPts val="0"/>
                </a:spcBef>
              </a:pPr>
              <a:r>
                <a:rPr lang="en-US" altLang="ja-JP" dirty="0">
                  <a:ea typeface="ＭＳ 明朝" panose="02020609040205080304" pitchFamily="17" charset="-128"/>
                  <a:cs typeface="Times New Roman" panose="02020603050405020304" pitchFamily="18" charset="0"/>
                </a:rPr>
                <a:t>..</a:t>
              </a:r>
            </a:p>
          </p:txBody>
        </p:sp>
        <p:sp>
          <p:nvSpPr>
            <p:cNvPr id="83" name="正方形/長方形 82">
              <a:extLst>
                <a:ext uri="{FF2B5EF4-FFF2-40B4-BE49-F238E27FC236}">
                  <a16:creationId xmlns:a16="http://schemas.microsoft.com/office/drawing/2014/main" id="{8CEC6EFD-8A7C-4E39-95F9-7FABD25DF9DB}"/>
                </a:ext>
              </a:extLst>
            </p:cNvPr>
            <p:cNvSpPr/>
            <p:nvPr/>
          </p:nvSpPr>
          <p:spPr>
            <a:xfrm flipV="1">
              <a:off x="4956858" y="4328184"/>
              <a:ext cx="364920" cy="523220"/>
            </a:xfrm>
            <a:prstGeom prst="rect">
              <a:avLst/>
            </a:prstGeom>
          </p:spPr>
          <p:txBody>
            <a:bodyPr wrap="square">
              <a:spAutoFit/>
            </a:bodyPr>
            <a:lstStyle/>
            <a:p>
              <a:pPr>
                <a:spcBef>
                  <a:spcPts val="0"/>
                </a:spcBef>
              </a:pPr>
              <a:r>
                <a:rPr lang="en-US" altLang="ja-JP" dirty="0">
                  <a:ea typeface="ＭＳ 明朝" panose="02020609040205080304" pitchFamily="17" charset="-128"/>
                  <a:cs typeface="Times New Roman" panose="02020603050405020304" pitchFamily="18" charset="0"/>
                </a:rPr>
                <a:t>..</a:t>
              </a:r>
            </a:p>
          </p:txBody>
        </p:sp>
        <p:sp>
          <p:nvSpPr>
            <p:cNvPr id="87" name="正方形/長方形 86">
              <a:extLst>
                <a:ext uri="{FF2B5EF4-FFF2-40B4-BE49-F238E27FC236}">
                  <a16:creationId xmlns:a16="http://schemas.microsoft.com/office/drawing/2014/main" id="{315A2368-AB1A-4775-BAC9-1626EF10AEB3}"/>
                </a:ext>
              </a:extLst>
            </p:cNvPr>
            <p:cNvSpPr/>
            <p:nvPr/>
          </p:nvSpPr>
          <p:spPr>
            <a:xfrm flipV="1">
              <a:off x="6858322" y="4410266"/>
              <a:ext cx="386354" cy="523220"/>
            </a:xfrm>
            <a:prstGeom prst="rect">
              <a:avLst/>
            </a:prstGeom>
          </p:spPr>
          <p:txBody>
            <a:bodyPr wrap="square">
              <a:spAutoFit/>
            </a:bodyPr>
            <a:lstStyle/>
            <a:p>
              <a:pPr>
                <a:spcBef>
                  <a:spcPts val="0"/>
                </a:spcBef>
              </a:pPr>
              <a:r>
                <a:rPr lang="en-US" altLang="ja-JP" dirty="0">
                  <a:ea typeface="ＭＳ 明朝" panose="02020609040205080304" pitchFamily="17" charset="-128"/>
                  <a:cs typeface="Times New Roman" panose="02020603050405020304" pitchFamily="18" charset="0"/>
                </a:rPr>
                <a:t>..</a:t>
              </a:r>
            </a:p>
          </p:txBody>
        </p:sp>
      </p:grpSp>
      <p:sp>
        <p:nvSpPr>
          <p:cNvPr id="88" name="正方形/長方形 87">
            <a:extLst>
              <a:ext uri="{FF2B5EF4-FFF2-40B4-BE49-F238E27FC236}">
                <a16:creationId xmlns:a16="http://schemas.microsoft.com/office/drawing/2014/main" id="{B30B9AFE-AFBD-4F1A-B9C3-C981EE180221}"/>
              </a:ext>
            </a:extLst>
          </p:cNvPr>
          <p:cNvSpPr/>
          <p:nvPr/>
        </p:nvSpPr>
        <p:spPr>
          <a:xfrm>
            <a:off x="1" y="5896301"/>
            <a:ext cx="9143999" cy="954107"/>
          </a:xfrm>
          <a:prstGeom prst="rect">
            <a:avLst/>
          </a:prstGeom>
        </p:spPr>
        <p:txBody>
          <a:bodyPr wrap="square">
            <a:spAutoFit/>
          </a:bodyPr>
          <a:lstStyle/>
          <a:p>
            <a:pPr>
              <a:spcBef>
                <a:spcPts val="0"/>
              </a:spcBef>
            </a:pPr>
            <a:r>
              <a:rPr lang="en-US" altLang="ja-JP" dirty="0">
                <a:ea typeface="ＭＳ 明朝" panose="02020609040205080304" pitchFamily="17" charset="-128"/>
              </a:rPr>
              <a:t>(4) (3)</a:t>
            </a:r>
            <a:r>
              <a:rPr lang="ja-JP" altLang="en-US" dirty="0">
                <a:ea typeface="ＭＳ 明朝" panose="02020609040205080304" pitchFamily="17" charset="-128"/>
              </a:rPr>
              <a:t>で得られた</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x</a:t>
            </a:r>
            <a:r>
              <a:rPr lang="ja-JP" altLang="en-US" dirty="0">
                <a:ea typeface="ＭＳ 明朝" panose="02020609040205080304" pitchFamily="17" charset="-128"/>
                <a:cs typeface="Times New Roman" panose="02020603050405020304" pitchFamily="18" charset="0"/>
              </a:rPr>
              <a:t>に対する微分方程式を積分して</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x</a:t>
            </a:r>
            <a:r>
              <a:rPr lang="ja-JP" altLang="en-US" dirty="0">
                <a:ea typeface="ＭＳ 明朝" panose="02020609040205080304" pitchFamily="17" charset="-128"/>
                <a:cs typeface="Times New Roman" panose="02020603050405020304" pitchFamily="18" charset="0"/>
              </a:rPr>
              <a:t>を時間</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t</a:t>
            </a:r>
            <a:r>
              <a:rPr lang="ja-JP" altLang="en-US" dirty="0">
                <a:ea typeface="ＭＳ 明朝" panose="02020609040205080304" pitchFamily="17" charset="-128"/>
                <a:cs typeface="Times New Roman" panose="02020603050405020304" pitchFamily="18" charset="0"/>
              </a:rPr>
              <a:t>の関数として求めよ。</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x</a:t>
            </a:r>
            <a:r>
              <a:rPr lang="ja-JP" altLang="en-US" dirty="0">
                <a:ea typeface="ＭＳ 明朝" panose="02020609040205080304" pitchFamily="17" charset="-128"/>
                <a:cs typeface="Times New Roman" panose="02020603050405020304" pitchFamily="18" charset="0"/>
              </a:rPr>
              <a:t>の初期値、初速度は</a:t>
            </a:r>
            <a:r>
              <a:rPr lang="en-US" altLang="ja-JP" dirty="0">
                <a:ea typeface="ＭＳ 明朝" panose="02020609040205080304" pitchFamily="17" charset="-128"/>
                <a:cs typeface="Times New Roman" panose="02020603050405020304" pitchFamily="18" charset="0"/>
              </a:rPr>
              <a:t>0</a:t>
            </a:r>
            <a:r>
              <a:rPr lang="ja-JP" altLang="en-US" dirty="0">
                <a:ea typeface="ＭＳ 明朝" panose="02020609040205080304" pitchFamily="17" charset="-128"/>
                <a:cs typeface="Times New Roman" panose="02020603050405020304" pitchFamily="18" charset="0"/>
              </a:rPr>
              <a:t>である。</a:t>
            </a:r>
            <a:endParaRPr lang="en-US" altLang="ja-JP" dirty="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910517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37" grpId="0"/>
      <p:bldP spid="39" grpId="0"/>
      <p:bldP spid="8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C2B1371B-B441-4114-A113-7BF5F49B07C6}"/>
              </a:ext>
            </a:extLst>
          </p:cNvPr>
          <p:cNvSpPr/>
          <p:nvPr/>
        </p:nvSpPr>
        <p:spPr>
          <a:xfrm>
            <a:off x="-5" y="4881630"/>
            <a:ext cx="9144000" cy="1815882"/>
          </a:xfrm>
          <a:prstGeom prst="rect">
            <a:avLst/>
          </a:prstGeom>
        </p:spPr>
        <p:txBody>
          <a:bodyPr wrap="square">
            <a:spAutoFit/>
          </a:bodyPr>
          <a:lstStyle/>
          <a:p>
            <a:pPr>
              <a:spcBef>
                <a:spcPts val="0"/>
              </a:spcBef>
              <a:spcAft>
                <a:spcPts val="0"/>
              </a:spcAft>
            </a:pPr>
            <a:r>
              <a:rPr lang="ja-JP" altLang="en-US"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アンケート   </a:t>
            </a:r>
            <a:r>
              <a:rPr lang="en-US" altLang="ja-JP"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(1)</a:t>
            </a:r>
            <a:r>
              <a:rPr lang="ja-JP" altLang="en-US"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このレポート作成にあたって 概ね自分で解きましたか。何かを参考にしましたか。何を参考にしましたか</a:t>
            </a:r>
            <a:r>
              <a:rPr lang="en-US" altLang="ja-JP"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スライド、教科書、参考書、誰それの意見など具体的に</a:t>
            </a:r>
            <a:r>
              <a:rPr lang="en-US" altLang="ja-JP"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altLang="ja-JP"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 </a:t>
            </a:r>
          </a:p>
          <a:p>
            <a:pPr>
              <a:spcBef>
                <a:spcPts val="0"/>
              </a:spcBef>
              <a:spcAft>
                <a:spcPts val="0"/>
              </a:spcAft>
            </a:pPr>
            <a:r>
              <a:rPr lang="en-US" altLang="ja-JP"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(2)</a:t>
            </a:r>
            <a:r>
              <a:rPr lang="ja-JP" altLang="en-US"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rPr>
              <a:t>概ね理解できましたか。まだ理解できていませんか。</a:t>
            </a:r>
            <a:endParaRPr lang="en-US" altLang="ja-JP" dirty="0">
              <a:solidFill>
                <a:srgbClr val="9900CC"/>
              </a:solidFill>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
        <p:nvSpPr>
          <p:cNvPr id="5" name="正方形/長方形 4">
            <a:extLst>
              <a:ext uri="{FF2B5EF4-FFF2-40B4-BE49-F238E27FC236}">
                <a16:creationId xmlns:a16="http://schemas.microsoft.com/office/drawing/2014/main" id="{B957F512-AB31-4A8C-AC26-161DF8B7140B}"/>
              </a:ext>
            </a:extLst>
          </p:cNvPr>
          <p:cNvSpPr/>
          <p:nvPr/>
        </p:nvSpPr>
        <p:spPr>
          <a:xfrm>
            <a:off x="-5" y="-4345"/>
            <a:ext cx="9144001" cy="1815882"/>
          </a:xfrm>
          <a:prstGeom prst="rect">
            <a:avLst/>
          </a:prstGeom>
        </p:spPr>
        <p:txBody>
          <a:bodyPr wrap="square">
            <a:spAutoFit/>
          </a:bodyPr>
          <a:lstStyle/>
          <a:p>
            <a:pPr>
              <a:spcBef>
                <a:spcPts val="0"/>
              </a:spcBef>
            </a:pPr>
            <a:r>
              <a:rPr lang="en-US" altLang="ja-JP" dirty="0">
                <a:ea typeface="ＭＳ 明朝" panose="02020609040205080304" pitchFamily="17" charset="-128"/>
              </a:rPr>
              <a:t>2. (1) 1.</a:t>
            </a:r>
            <a:r>
              <a:rPr lang="ja-JP" altLang="en-US" dirty="0">
                <a:ea typeface="ＭＳ 明朝" panose="02020609040205080304" pitchFamily="17" charset="-128"/>
              </a:rPr>
              <a:t>の運動で</a:t>
            </a:r>
            <a:r>
              <a:rPr lang="en-US" altLang="ja-JP" dirty="0">
                <a:ea typeface="ＭＳ 明朝" panose="02020609040205080304" pitchFamily="17" charset="-128"/>
              </a:rPr>
              <a:t>(4)</a:t>
            </a:r>
            <a:r>
              <a:rPr lang="ja-JP" altLang="ja-JP" dirty="0">
                <a:latin typeface="Century" panose="02040604050505020304" pitchFamily="18" charset="0"/>
                <a:ea typeface="ＭＳ 明朝" panose="02020609040205080304" pitchFamily="17" charset="-128"/>
                <a:cs typeface="Times New Roman" panose="02020603050405020304" pitchFamily="18" charset="0"/>
              </a:rPr>
              <a:t>で得られた座標</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x</a:t>
            </a:r>
            <a:r>
              <a:rPr lang="ja-JP" altLang="ja-JP" dirty="0">
                <a:latin typeface="Century" panose="02040604050505020304" pitchFamily="18" charset="0"/>
                <a:ea typeface="ＭＳ 明朝" panose="02020609040205080304" pitchFamily="17" charset="-128"/>
                <a:cs typeface="Times New Roman" panose="02020603050405020304" pitchFamily="18" charset="0"/>
              </a:rPr>
              <a:t>から物体の</a:t>
            </a:r>
            <a:endParaRPr lang="en-US" altLang="ja-JP" dirty="0">
              <a:latin typeface="Century" panose="02040604050505020304" pitchFamily="18" charset="0"/>
              <a:ea typeface="ＭＳ 明朝" panose="02020609040205080304" pitchFamily="17" charset="-128"/>
              <a:cs typeface="Times New Roman" panose="02020603050405020304" pitchFamily="18" charset="0"/>
            </a:endParaRPr>
          </a:p>
          <a:p>
            <a:pPr>
              <a:spcBef>
                <a:spcPts val="0"/>
              </a:spcBef>
            </a:pPr>
            <a:r>
              <a:rPr lang="ja-JP" altLang="ja-JP" dirty="0">
                <a:latin typeface="Century" panose="02040604050505020304" pitchFamily="18" charset="0"/>
                <a:ea typeface="ＭＳ 明朝" panose="02020609040205080304" pitchFamily="17" charset="-128"/>
                <a:cs typeface="Times New Roman" panose="02020603050405020304" pitchFamily="18" charset="0"/>
              </a:rPr>
              <a:t>位置エネルギー</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V</a:t>
            </a:r>
            <a:r>
              <a:rPr lang="ja-JP" altLang="ja-JP" dirty="0">
                <a:latin typeface="Century" panose="02040604050505020304" pitchFamily="18" charset="0"/>
                <a:ea typeface="ＭＳ 明朝" panose="02020609040205080304" pitchFamily="17" charset="-128"/>
                <a:cs typeface="Times New Roman" panose="02020603050405020304" pitchFamily="18" charset="0"/>
              </a:rPr>
              <a:t>を求めよ。</a:t>
            </a:r>
            <a:r>
              <a:rPr lang="ja-JP" altLang="en-US" dirty="0">
                <a:latin typeface="Century" panose="02040604050505020304" pitchFamily="18" charset="0"/>
                <a:ea typeface="ＭＳ 明朝" panose="02020609040205080304" pitchFamily="17" charset="-128"/>
                <a:cs typeface="Times New Roman" panose="02020603050405020304" pitchFamily="18" charset="0"/>
              </a:rPr>
              <a:t>物体の</a:t>
            </a:r>
            <a:r>
              <a:rPr lang="ja-JP" altLang="ja-JP" dirty="0">
                <a:ea typeface="ＭＳ 明朝" panose="02020609040205080304" pitchFamily="17" charset="-128"/>
                <a:cs typeface="Times New Roman" panose="02020603050405020304" pitchFamily="18" charset="0"/>
              </a:rPr>
              <a:t>初めの高さ</a:t>
            </a:r>
            <a:endParaRPr lang="en-US" altLang="ja-JP" dirty="0">
              <a:ea typeface="ＭＳ 明朝" panose="02020609040205080304" pitchFamily="17" charset="-128"/>
              <a:cs typeface="Times New Roman" panose="02020603050405020304" pitchFamily="18" charset="0"/>
            </a:endParaRPr>
          </a:p>
          <a:p>
            <a:pPr>
              <a:spcBef>
                <a:spcPts val="0"/>
              </a:spcBef>
            </a:pPr>
            <a:r>
              <a:rPr lang="ja-JP" altLang="ja-JP" dirty="0">
                <a:ea typeface="ＭＳ 明朝" panose="02020609040205080304" pitchFamily="17" charset="-128"/>
                <a:cs typeface="Times New Roman" panose="02020603050405020304" pitchFamily="18" charset="0"/>
              </a:rPr>
              <a:t>を</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h</a:t>
            </a:r>
            <a:r>
              <a:rPr lang="ja-JP" altLang="ja-JP" dirty="0">
                <a:ea typeface="ＭＳ 明朝" panose="02020609040205080304" pitchFamily="17" charset="-128"/>
                <a:cs typeface="Times New Roman" panose="02020603050405020304" pitchFamily="18" charset="0"/>
              </a:rPr>
              <a:t>とする。</a:t>
            </a:r>
            <a:r>
              <a:rPr lang="ja-JP" altLang="ja-JP" dirty="0">
                <a:latin typeface="ＭＳ Ｐゴシック" panose="020B0600070205080204" pitchFamily="50" charset="-128"/>
                <a:ea typeface="ＭＳ Ｐゴシック" panose="020B0600070205080204" pitchFamily="50" charset="-128"/>
                <a:cs typeface="Times New Roman" panose="02020603050405020304" pitchFamily="18" charset="0"/>
              </a:rPr>
              <a:t>ヒント</a:t>
            </a:r>
            <a:r>
              <a:rPr lang="en-US" altLang="ja-JP"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dirty="0">
                <a:ea typeface="ＭＳ 明朝" panose="02020609040205080304" pitchFamily="17" charset="-128"/>
                <a:cs typeface="Times New Roman" panose="02020603050405020304" pitchFamily="18" charset="0"/>
              </a:rPr>
              <a:t>時刻</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t</a:t>
            </a:r>
            <a:r>
              <a:rPr lang="ja-JP" altLang="en-US" dirty="0">
                <a:ea typeface="ＭＳ 明朝" panose="02020609040205080304" pitchFamily="17" charset="-128"/>
                <a:cs typeface="Times New Roman" panose="02020603050405020304" pitchFamily="18" charset="0"/>
              </a:rPr>
              <a:t>での高さは</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h</a:t>
            </a:r>
            <a:r>
              <a:rPr lang="en-US" altLang="ja-JP" dirty="0">
                <a:latin typeface="Symbol" panose="05050102010706020507" pitchFamily="18" charset="2"/>
                <a:ea typeface="ＭＳ 明朝" panose="02020609040205080304" pitchFamily="17" charset="-128"/>
                <a:cs typeface="Times New Roman" panose="02020603050405020304" pitchFamily="18" charset="0"/>
              </a:rPr>
              <a:t>-</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x</a:t>
            </a:r>
            <a:r>
              <a:rPr lang="ja-JP" altLang="en-US" dirty="0">
                <a:latin typeface="Bookman Old Style" panose="02050604050505020204" pitchFamily="18" charset="0"/>
                <a:ea typeface="ＭＳ 明朝" panose="02020609040205080304" pitchFamily="17" charset="-128"/>
                <a:cs typeface="Times New Roman" panose="02020603050405020304" pitchFamily="18" charset="0"/>
              </a:rPr>
              <a:t>である</a:t>
            </a:r>
            <a:r>
              <a:rPr lang="ja-JP" altLang="en-US" dirty="0">
                <a:ea typeface="ＭＳ 明朝" panose="02020609040205080304" pitchFamily="17" charset="-128"/>
                <a:cs typeface="Times New Roman" panose="02020603050405020304" pitchFamily="18" charset="0"/>
              </a:rPr>
              <a:t>。</a:t>
            </a:r>
            <a:endParaRPr lang="en-US" altLang="ja-JP" dirty="0">
              <a:latin typeface="Bookman Old Style" panose="02050604050505020204" pitchFamily="18" charset="0"/>
              <a:ea typeface="ＭＳ 明朝" panose="02020609040205080304" pitchFamily="17" charset="-128"/>
              <a:cs typeface="Times New Roman" panose="02020603050405020304" pitchFamily="18" charset="0"/>
            </a:endParaRPr>
          </a:p>
          <a:p>
            <a:pPr>
              <a:spcBef>
                <a:spcPts val="0"/>
              </a:spcBef>
            </a:pPr>
            <a:r>
              <a:rPr lang="ja-JP" altLang="ja-JP" dirty="0">
                <a:latin typeface="Century" panose="02040604050505020304" pitchFamily="18" charset="0"/>
                <a:ea typeface="ＭＳ 明朝" panose="02020609040205080304" pitchFamily="17" charset="-128"/>
                <a:cs typeface="Times New Roman" panose="02020603050405020304" pitchFamily="18" charset="0"/>
              </a:rPr>
              <a:t>位置エネルギー</a:t>
            </a:r>
            <a:r>
              <a:rPr lang="en-US" altLang="ja-JP" dirty="0">
                <a:latin typeface="Century" panose="02040604050505020304" pitchFamily="18" charset="0"/>
                <a:ea typeface="ＭＳ 明朝" panose="02020609040205080304" pitchFamily="17" charset="-128"/>
                <a:cs typeface="Times New Roman" panose="02020603050405020304" pitchFamily="18" charset="0"/>
              </a:rPr>
              <a:t> </a:t>
            </a:r>
            <a:r>
              <a:rPr lang="en-US" altLang="ja-JP" dirty="0">
                <a:ea typeface="ＭＳ 明朝" panose="02020609040205080304" pitchFamily="17" charset="-128"/>
              </a:rPr>
              <a:t>= </a:t>
            </a:r>
            <a:r>
              <a:rPr lang="ja-JP" altLang="ja-JP" dirty="0">
                <a:ea typeface="ＭＳ 明朝" panose="02020609040205080304" pitchFamily="17" charset="-128"/>
                <a:cs typeface="Times New Roman" panose="02020603050405020304" pitchFamily="18" charset="0"/>
              </a:rPr>
              <a:t>質量×重力加速度×高さ</a:t>
            </a:r>
            <a:r>
              <a:rPr lang="ja-JP" altLang="en-US" dirty="0">
                <a:ea typeface="ＭＳ 明朝" panose="02020609040205080304" pitchFamily="17" charset="-128"/>
                <a:cs typeface="Times New Roman" panose="02020603050405020304" pitchFamily="18" charset="0"/>
              </a:rPr>
              <a:t>。</a:t>
            </a:r>
            <a:endParaRPr lang="en-US" altLang="ja-JP" dirty="0"/>
          </a:p>
        </p:txBody>
      </p:sp>
      <p:sp>
        <p:nvSpPr>
          <p:cNvPr id="9" name="正方形/長方形 8">
            <a:extLst>
              <a:ext uri="{FF2B5EF4-FFF2-40B4-BE49-F238E27FC236}">
                <a16:creationId xmlns:a16="http://schemas.microsoft.com/office/drawing/2014/main" id="{D0CE1AAD-C707-411C-8B5D-1405033C9B7E}"/>
              </a:ext>
            </a:extLst>
          </p:cNvPr>
          <p:cNvSpPr/>
          <p:nvPr/>
        </p:nvSpPr>
        <p:spPr>
          <a:xfrm>
            <a:off x="-10570" y="3927523"/>
            <a:ext cx="9144001" cy="954107"/>
          </a:xfrm>
          <a:prstGeom prst="rect">
            <a:avLst/>
          </a:prstGeom>
        </p:spPr>
        <p:txBody>
          <a:bodyPr wrap="square">
            <a:spAutoFit/>
          </a:bodyPr>
          <a:lstStyle/>
          <a:p>
            <a:pPr>
              <a:spcBef>
                <a:spcPts val="0"/>
              </a:spcBef>
            </a:pPr>
            <a:r>
              <a:rPr lang="en-US" altLang="ja-JP" dirty="0">
                <a:ea typeface="ＭＳ 明朝" panose="02020609040205080304" pitchFamily="17" charset="-128"/>
              </a:rPr>
              <a:t>(4) (1)(2)(3)</a:t>
            </a:r>
            <a:r>
              <a:rPr lang="ja-JP" altLang="ja-JP" dirty="0">
                <a:ea typeface="ＭＳ 明朝" panose="02020609040205080304" pitchFamily="17" charset="-128"/>
                <a:cs typeface="Times New Roman" panose="02020603050405020304" pitchFamily="18" charset="0"/>
              </a:rPr>
              <a:t>の結果から</a:t>
            </a:r>
            <a:r>
              <a:rPr lang="en-US" altLang="ja-JP" dirty="0">
                <a:ea typeface="ＭＳ 明朝" panose="02020609040205080304" pitchFamily="17" charset="-128"/>
              </a:rPr>
              <a:t>1.</a:t>
            </a:r>
            <a:r>
              <a:rPr lang="ja-JP" altLang="ja-JP" dirty="0">
                <a:ea typeface="ＭＳ 明朝" panose="02020609040205080304" pitchFamily="17" charset="-128"/>
                <a:cs typeface="Times New Roman" panose="02020603050405020304" pitchFamily="18" charset="0"/>
              </a:rPr>
              <a:t>の系の</a:t>
            </a:r>
            <a:r>
              <a:rPr lang="ja-JP" altLang="en-US" dirty="0">
                <a:ea typeface="ＭＳ 明朝" panose="02020609040205080304" pitchFamily="17" charset="-128"/>
                <a:cs typeface="Times New Roman" panose="02020603050405020304" pitchFamily="18" charset="0"/>
              </a:rPr>
              <a:t>力学的</a:t>
            </a:r>
            <a:r>
              <a:rPr lang="ja-JP" altLang="ja-JP" dirty="0">
                <a:ea typeface="ＭＳ 明朝" panose="02020609040205080304" pitchFamily="17" charset="-128"/>
                <a:cs typeface="Times New Roman" panose="02020603050405020304" pitchFamily="18" charset="0"/>
              </a:rPr>
              <a:t>エネルギー</a:t>
            </a:r>
            <a:r>
              <a:rPr lang="ja-JP" altLang="en-US" dirty="0">
                <a:ea typeface="ＭＳ 明朝" panose="02020609040205080304" pitchFamily="17" charset="-128"/>
                <a:cs typeface="Times New Roman" panose="02020603050405020304" pitchFamily="18" charset="0"/>
              </a:rPr>
              <a:t>の総和</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E</a:t>
            </a:r>
            <a:r>
              <a:rPr lang="ja-JP" altLang="ja-JP" dirty="0">
                <a:ea typeface="ＭＳ 明朝" panose="02020609040205080304" pitchFamily="17" charset="-128"/>
                <a:cs typeface="Times New Roman" panose="02020603050405020304" pitchFamily="18" charset="0"/>
              </a:rPr>
              <a:t>を求め、</a:t>
            </a:r>
            <a:r>
              <a:rPr lang="ja-JP" altLang="en-US" dirty="0">
                <a:ea typeface="ＭＳ 明朝" panose="02020609040205080304" pitchFamily="17" charset="-128"/>
                <a:cs typeface="Times New Roman" panose="02020603050405020304" pitchFamily="18" charset="0"/>
              </a:rPr>
              <a:t>力学的</a:t>
            </a:r>
            <a:r>
              <a:rPr lang="ja-JP" altLang="ja-JP" dirty="0">
                <a:ea typeface="ＭＳ 明朝" panose="02020609040205080304" pitchFamily="17" charset="-128"/>
                <a:cs typeface="Times New Roman" panose="02020603050405020304" pitchFamily="18" charset="0"/>
              </a:rPr>
              <a:t>エネルギー</a:t>
            </a:r>
            <a:r>
              <a:rPr lang="ja-JP" altLang="en-US" dirty="0">
                <a:ea typeface="ＭＳ 明朝" panose="02020609040205080304" pitchFamily="17" charset="-128"/>
                <a:cs typeface="Times New Roman" panose="02020603050405020304" pitchFamily="18" charset="0"/>
              </a:rPr>
              <a:t>が</a:t>
            </a:r>
            <a:r>
              <a:rPr lang="ja-JP" altLang="ja-JP" dirty="0">
                <a:ea typeface="ＭＳ 明朝" panose="02020609040205080304" pitchFamily="17" charset="-128"/>
                <a:cs typeface="Times New Roman" panose="02020603050405020304" pitchFamily="18" charset="0"/>
              </a:rPr>
              <a:t>保存す</a:t>
            </a:r>
            <a:r>
              <a:rPr lang="ja-JP" altLang="ja-JP" dirty="0">
                <a:latin typeface="Century" panose="02040604050505020304" pitchFamily="18" charset="0"/>
                <a:ea typeface="ＭＳ 明朝" panose="02020609040205080304" pitchFamily="17" charset="-128"/>
                <a:cs typeface="Times New Roman" panose="02020603050405020304" pitchFamily="18" charset="0"/>
              </a:rPr>
              <a:t>ることを確認せよ。</a:t>
            </a:r>
            <a:endParaRPr lang="en-US" altLang="ja-JP" dirty="0"/>
          </a:p>
        </p:txBody>
      </p:sp>
      <p:grpSp>
        <p:nvGrpSpPr>
          <p:cNvPr id="2" name="グループ化 1">
            <a:extLst>
              <a:ext uri="{FF2B5EF4-FFF2-40B4-BE49-F238E27FC236}">
                <a16:creationId xmlns:a16="http://schemas.microsoft.com/office/drawing/2014/main" id="{395C18A9-099E-4875-A4A5-DDD7D6A651CA}"/>
              </a:ext>
            </a:extLst>
          </p:cNvPr>
          <p:cNvGrpSpPr/>
          <p:nvPr/>
        </p:nvGrpSpPr>
        <p:grpSpPr>
          <a:xfrm>
            <a:off x="10569" y="2545906"/>
            <a:ext cx="9144001" cy="1449930"/>
            <a:chOff x="0" y="2189726"/>
            <a:chExt cx="9144001" cy="1449930"/>
          </a:xfrm>
        </p:grpSpPr>
        <p:sp>
          <p:nvSpPr>
            <p:cNvPr id="8" name="正方形/長方形 7">
              <a:extLst>
                <a:ext uri="{FF2B5EF4-FFF2-40B4-BE49-F238E27FC236}">
                  <a16:creationId xmlns:a16="http://schemas.microsoft.com/office/drawing/2014/main" id="{83FA4A1E-9A46-412B-B72E-7E7096A5F063}"/>
                </a:ext>
              </a:extLst>
            </p:cNvPr>
            <p:cNvSpPr/>
            <p:nvPr/>
          </p:nvSpPr>
          <p:spPr>
            <a:xfrm>
              <a:off x="0" y="2254661"/>
              <a:ext cx="9144001" cy="1384995"/>
            </a:xfrm>
            <a:prstGeom prst="rect">
              <a:avLst/>
            </a:prstGeom>
          </p:spPr>
          <p:txBody>
            <a:bodyPr wrap="square">
              <a:spAutoFit/>
            </a:bodyPr>
            <a:lstStyle/>
            <a:p>
              <a:pPr>
                <a:spcBef>
                  <a:spcPts val="0"/>
                </a:spcBef>
              </a:pPr>
              <a:r>
                <a:rPr lang="en-US" altLang="ja-JP" dirty="0">
                  <a:ea typeface="ＭＳ 明朝" panose="02020609040205080304" pitchFamily="17" charset="-128"/>
                </a:rPr>
                <a:t>(3) (2)</a:t>
              </a:r>
              <a:r>
                <a:rPr lang="ja-JP" altLang="ja-JP" dirty="0">
                  <a:latin typeface="Century" panose="02040604050505020304" pitchFamily="18" charset="0"/>
                  <a:ea typeface="ＭＳ 明朝" panose="02020609040205080304" pitchFamily="17" charset="-128"/>
                  <a:cs typeface="Times New Roman" panose="02020603050405020304" pitchFamily="18" charset="0"/>
                </a:rPr>
                <a:t>で得られた速度</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x</a:t>
              </a:r>
              <a:r>
                <a:rPr lang="ja-JP" altLang="ja-JP" dirty="0">
                  <a:latin typeface="Century" panose="02040604050505020304" pitchFamily="18" charset="0"/>
                  <a:ea typeface="ＭＳ 明朝" panose="02020609040205080304" pitchFamily="17" charset="-128"/>
                  <a:cs typeface="Times New Roman" panose="02020603050405020304" pitchFamily="18" charset="0"/>
                </a:rPr>
                <a:t>から角速度</a:t>
              </a:r>
              <a:r>
                <a:rPr lang="en-US" altLang="ja-JP" i="1" dirty="0">
                  <a:latin typeface="Symbol" panose="05050102010706020507" pitchFamily="18" charset="2"/>
                  <a:ea typeface="ＭＳ 明朝" panose="02020609040205080304" pitchFamily="17" charset="-128"/>
                  <a:cs typeface="Times New Roman" panose="02020603050405020304" pitchFamily="18" charset="0"/>
                </a:rPr>
                <a:t>q</a:t>
              </a:r>
              <a:r>
                <a:rPr lang="ja-JP" altLang="ja-JP" dirty="0">
                  <a:ea typeface="Century" panose="02040604050505020304" pitchFamily="18" charset="0"/>
                  <a:cs typeface="Times New Roman" panose="02020603050405020304" pitchFamily="18" charset="0"/>
                </a:rPr>
                <a:t> </a:t>
              </a:r>
              <a:r>
                <a:rPr lang="en-US" altLang="ja-JP" dirty="0">
                  <a:latin typeface="Symbol" panose="05050102010706020507" pitchFamily="18" charset="2"/>
                  <a:ea typeface="ＭＳ 明朝" panose="02020609040205080304" pitchFamily="17" charset="-128"/>
                  <a:cs typeface="Times New Roman" panose="02020603050405020304" pitchFamily="18" charset="0"/>
                </a:rPr>
                <a:t>=</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x </a:t>
              </a:r>
              <a:r>
                <a:rPr lang="en-US" altLang="ja-JP" dirty="0">
                  <a:latin typeface="Symbol" panose="05050102010706020507" pitchFamily="18" charset="2"/>
                  <a:ea typeface="ＭＳ 明朝" panose="02020609040205080304" pitchFamily="17" charset="-128"/>
                  <a:cs typeface="Times New Roman" panose="02020603050405020304" pitchFamily="18" charset="0"/>
                </a:rPr>
                <a:t>/</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a</a:t>
              </a:r>
              <a:r>
                <a:rPr lang="en-US" altLang="ja-JP" dirty="0">
                  <a:ea typeface="Century" panose="02040604050505020304" pitchFamily="18" charset="0"/>
                  <a:cs typeface="Times New Roman" panose="02020603050405020304" pitchFamily="18" charset="0"/>
                </a:rPr>
                <a:t>  </a:t>
              </a:r>
              <a:r>
                <a:rPr lang="ja-JP" altLang="ja-JP" dirty="0">
                  <a:latin typeface="Century" panose="02040604050505020304" pitchFamily="18" charset="0"/>
                  <a:ea typeface="ＭＳ 明朝" panose="02020609040205080304" pitchFamily="17" charset="-128"/>
                  <a:cs typeface="Times New Roman" panose="02020603050405020304" pitchFamily="18" charset="0"/>
                </a:rPr>
                <a:t>を</a:t>
              </a:r>
              <a:endParaRPr lang="en-US" altLang="ja-JP" dirty="0">
                <a:latin typeface="Century" panose="02040604050505020304" pitchFamily="18" charset="0"/>
                <a:ea typeface="ＭＳ 明朝" panose="02020609040205080304" pitchFamily="17" charset="-128"/>
                <a:cs typeface="Times New Roman" panose="02020603050405020304" pitchFamily="18" charset="0"/>
              </a:endParaRPr>
            </a:p>
            <a:p>
              <a:pPr>
                <a:spcBef>
                  <a:spcPts val="0"/>
                </a:spcBef>
              </a:pPr>
              <a:r>
                <a:rPr lang="ja-JP" altLang="ja-JP" dirty="0">
                  <a:latin typeface="Century" panose="02040604050505020304" pitchFamily="18" charset="0"/>
                  <a:ea typeface="ＭＳ 明朝" panose="02020609040205080304" pitchFamily="17" charset="-128"/>
                  <a:cs typeface="Times New Roman" panose="02020603050405020304" pitchFamily="18" charset="0"/>
                </a:rPr>
                <a:t>求め、滑車の回転の運動エネルギー</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J</a:t>
              </a:r>
              <a:r>
                <a:rPr lang="ja-JP" altLang="ja-JP" dirty="0">
                  <a:latin typeface="Century" panose="02040604050505020304" pitchFamily="18" charset="0"/>
                  <a:ea typeface="ＭＳ 明朝" panose="02020609040205080304" pitchFamily="17" charset="-128"/>
                  <a:cs typeface="Times New Roman" panose="02020603050405020304" pitchFamily="18" charset="0"/>
                </a:rPr>
                <a:t>を求めよ。</a:t>
              </a:r>
              <a:r>
                <a:rPr lang="en-US" altLang="ja-JP" dirty="0">
                  <a:ea typeface="ＭＳ 明朝" panose="02020609040205080304" pitchFamily="17" charset="-128"/>
                </a:rPr>
                <a:t> </a:t>
              </a:r>
              <a:r>
                <a:rPr lang="ja-JP" altLang="ja-JP" dirty="0">
                  <a:latin typeface="ＭＳ Ｐゴシック" panose="020B0600070205080204" pitchFamily="50" charset="-128"/>
                  <a:ea typeface="ＭＳ Ｐゴシック" panose="020B0600070205080204" pitchFamily="50" charset="-128"/>
                  <a:cs typeface="Times New Roman" panose="02020603050405020304" pitchFamily="18" charset="0"/>
                </a:rPr>
                <a:t>ヒント</a:t>
              </a:r>
              <a:r>
                <a:rPr lang="ja-JP" altLang="ja-JP" dirty="0">
                  <a:ea typeface="ＭＳ 明朝" panose="02020609040205080304" pitchFamily="17" charset="-128"/>
                  <a:cs typeface="Times New Roman" panose="02020603050405020304" pitchFamily="18" charset="0"/>
                </a:rPr>
                <a:t>　</a:t>
              </a:r>
              <a:r>
                <a:rPr lang="ja-JP" altLang="ja-JP" dirty="0">
                  <a:latin typeface="Century" panose="02040604050505020304" pitchFamily="18" charset="0"/>
                  <a:ea typeface="ＭＳ 明朝" panose="02020609040205080304" pitchFamily="17" charset="-128"/>
                  <a:cs typeface="Times New Roman" panose="02020603050405020304" pitchFamily="18" charset="0"/>
                </a:rPr>
                <a:t>回転の運動エネルギー</a:t>
              </a:r>
              <a:r>
                <a:rPr lang="en-US" altLang="ja-JP" dirty="0">
                  <a:latin typeface="Century" panose="02040604050505020304" pitchFamily="18" charset="0"/>
                  <a:ea typeface="ＭＳ 明朝" panose="02020609040205080304" pitchFamily="17" charset="-128"/>
                  <a:cs typeface="Times New Roman" panose="02020603050405020304" pitchFamily="18" charset="0"/>
                </a:rPr>
                <a:t> </a:t>
              </a:r>
              <a:r>
                <a:rPr lang="en-US" altLang="ja-JP" dirty="0">
                  <a:ea typeface="ＭＳ 明朝" panose="02020609040205080304" pitchFamily="17" charset="-128"/>
                </a:rPr>
                <a:t>= </a:t>
              </a:r>
              <a:r>
                <a:rPr lang="ja-JP" altLang="ja-JP" dirty="0">
                  <a:ea typeface="ＭＳ 明朝" panose="02020609040205080304" pitchFamily="17" charset="-128"/>
                  <a:cs typeface="Times New Roman" panose="02020603050405020304" pitchFamily="18" charset="0"/>
                </a:rPr>
                <a:t>慣性モーメント×</a:t>
              </a:r>
              <a:r>
                <a:rPr lang="en-US" altLang="ja-JP" dirty="0">
                  <a:ea typeface="ＭＳ 明朝" panose="02020609040205080304" pitchFamily="17" charset="-128"/>
                </a:rPr>
                <a:t>(</a:t>
              </a:r>
              <a:r>
                <a:rPr lang="ja-JP" altLang="ja-JP" dirty="0">
                  <a:ea typeface="ＭＳ 明朝" panose="02020609040205080304" pitchFamily="17" charset="-128"/>
                  <a:cs typeface="Times New Roman" panose="02020603050405020304" pitchFamily="18" charset="0"/>
                </a:rPr>
                <a:t>角速度</a:t>
              </a:r>
              <a:r>
                <a:rPr lang="en-US" altLang="ja-JP" dirty="0">
                  <a:ea typeface="ＭＳ 明朝" panose="02020609040205080304" pitchFamily="17" charset="-128"/>
                </a:rPr>
                <a:t>)</a:t>
              </a:r>
              <a:r>
                <a:rPr lang="en-US" altLang="ja-JP" baseline="30000" dirty="0">
                  <a:ea typeface="ＭＳ 明朝" panose="02020609040205080304" pitchFamily="17" charset="-128"/>
                </a:rPr>
                <a:t>2</a:t>
              </a:r>
              <a:r>
                <a:rPr lang="en-US" altLang="ja-JP" dirty="0">
                  <a:ea typeface="ＭＳ 明朝" panose="02020609040205080304" pitchFamily="17" charset="-128"/>
                </a:rPr>
                <a:t>/2</a:t>
              </a:r>
              <a:r>
                <a:rPr lang="ja-JP" altLang="en-US" dirty="0">
                  <a:ea typeface="ＭＳ 明朝" panose="02020609040205080304" pitchFamily="17" charset="-128"/>
                </a:rPr>
                <a:t>。</a:t>
              </a:r>
              <a:endParaRPr lang="en-US" altLang="ja-JP" dirty="0"/>
            </a:p>
          </p:txBody>
        </p:sp>
        <p:sp>
          <p:nvSpPr>
            <p:cNvPr id="11" name="正方形/長方形 10">
              <a:extLst>
                <a:ext uri="{FF2B5EF4-FFF2-40B4-BE49-F238E27FC236}">
                  <a16:creationId xmlns:a16="http://schemas.microsoft.com/office/drawing/2014/main" id="{B871ECFE-167D-4C11-B17B-F042FBAB5490}"/>
                </a:ext>
              </a:extLst>
            </p:cNvPr>
            <p:cNvSpPr/>
            <p:nvPr/>
          </p:nvSpPr>
          <p:spPr>
            <a:xfrm flipV="1">
              <a:off x="3412475" y="2256822"/>
              <a:ext cx="364920" cy="523220"/>
            </a:xfrm>
            <a:prstGeom prst="rect">
              <a:avLst/>
            </a:prstGeom>
          </p:spPr>
          <p:txBody>
            <a:bodyPr wrap="square">
              <a:spAutoFit/>
            </a:bodyPr>
            <a:lstStyle/>
            <a:p>
              <a:pPr>
                <a:spcBef>
                  <a:spcPts val="0"/>
                </a:spcBef>
              </a:pPr>
              <a:r>
                <a:rPr lang="en-US" altLang="ja-JP" dirty="0">
                  <a:ea typeface="ＭＳ 明朝" panose="02020609040205080304" pitchFamily="17" charset="-128"/>
                  <a:cs typeface="Times New Roman" panose="02020603050405020304" pitchFamily="18" charset="0"/>
                </a:rPr>
                <a:t>.</a:t>
              </a:r>
            </a:p>
          </p:txBody>
        </p:sp>
        <p:sp>
          <p:nvSpPr>
            <p:cNvPr id="12" name="正方形/長方形 11">
              <a:extLst>
                <a:ext uri="{FF2B5EF4-FFF2-40B4-BE49-F238E27FC236}">
                  <a16:creationId xmlns:a16="http://schemas.microsoft.com/office/drawing/2014/main" id="{CDF90355-B938-4F05-BFB9-D7D47272F804}"/>
                </a:ext>
              </a:extLst>
            </p:cNvPr>
            <p:cNvSpPr/>
            <p:nvPr/>
          </p:nvSpPr>
          <p:spPr>
            <a:xfrm flipV="1">
              <a:off x="5846643" y="2254147"/>
              <a:ext cx="364920" cy="523220"/>
            </a:xfrm>
            <a:prstGeom prst="rect">
              <a:avLst/>
            </a:prstGeom>
          </p:spPr>
          <p:txBody>
            <a:bodyPr wrap="square">
              <a:spAutoFit/>
            </a:bodyPr>
            <a:lstStyle/>
            <a:p>
              <a:pPr>
                <a:spcBef>
                  <a:spcPts val="0"/>
                </a:spcBef>
              </a:pPr>
              <a:r>
                <a:rPr lang="en-US" altLang="ja-JP" dirty="0">
                  <a:ea typeface="ＭＳ 明朝" panose="02020609040205080304" pitchFamily="17" charset="-128"/>
                  <a:cs typeface="Times New Roman" panose="02020603050405020304" pitchFamily="18" charset="0"/>
                </a:rPr>
                <a:t>.</a:t>
              </a:r>
            </a:p>
          </p:txBody>
        </p:sp>
        <p:sp>
          <p:nvSpPr>
            <p:cNvPr id="13" name="正方形/長方形 12">
              <a:extLst>
                <a:ext uri="{FF2B5EF4-FFF2-40B4-BE49-F238E27FC236}">
                  <a16:creationId xmlns:a16="http://schemas.microsoft.com/office/drawing/2014/main" id="{07730655-3BB1-4D19-8F22-B4F4EF7996AC}"/>
                </a:ext>
              </a:extLst>
            </p:cNvPr>
            <p:cNvSpPr/>
            <p:nvPr/>
          </p:nvSpPr>
          <p:spPr>
            <a:xfrm flipV="1">
              <a:off x="5417201" y="2189726"/>
              <a:ext cx="364920" cy="523220"/>
            </a:xfrm>
            <a:prstGeom prst="rect">
              <a:avLst/>
            </a:prstGeom>
          </p:spPr>
          <p:txBody>
            <a:bodyPr wrap="square">
              <a:spAutoFit/>
            </a:bodyPr>
            <a:lstStyle/>
            <a:p>
              <a:pPr>
                <a:spcBef>
                  <a:spcPts val="0"/>
                </a:spcBef>
              </a:pPr>
              <a:r>
                <a:rPr lang="en-US" altLang="ja-JP" dirty="0">
                  <a:ea typeface="ＭＳ 明朝" panose="02020609040205080304" pitchFamily="17" charset="-128"/>
                  <a:cs typeface="Times New Roman" panose="02020603050405020304" pitchFamily="18" charset="0"/>
                </a:rPr>
                <a:t>.</a:t>
              </a:r>
            </a:p>
          </p:txBody>
        </p:sp>
      </p:grpSp>
      <p:grpSp>
        <p:nvGrpSpPr>
          <p:cNvPr id="3" name="グループ化 2">
            <a:extLst>
              <a:ext uri="{FF2B5EF4-FFF2-40B4-BE49-F238E27FC236}">
                <a16:creationId xmlns:a16="http://schemas.microsoft.com/office/drawing/2014/main" id="{8C42C502-9D33-4301-8BAD-55B4034BDE63}"/>
              </a:ext>
            </a:extLst>
          </p:cNvPr>
          <p:cNvGrpSpPr/>
          <p:nvPr/>
        </p:nvGrpSpPr>
        <p:grpSpPr>
          <a:xfrm>
            <a:off x="-40625" y="1699643"/>
            <a:ext cx="9144001" cy="981505"/>
            <a:chOff x="-5" y="1279913"/>
            <a:chExt cx="9144001" cy="981505"/>
          </a:xfrm>
        </p:grpSpPr>
        <p:sp>
          <p:nvSpPr>
            <p:cNvPr id="10" name="正方形/長方形 9">
              <a:extLst>
                <a:ext uri="{FF2B5EF4-FFF2-40B4-BE49-F238E27FC236}">
                  <a16:creationId xmlns:a16="http://schemas.microsoft.com/office/drawing/2014/main" id="{77B97C70-B65C-4380-83F9-212816045AAA}"/>
                </a:ext>
              </a:extLst>
            </p:cNvPr>
            <p:cNvSpPr/>
            <p:nvPr/>
          </p:nvSpPr>
          <p:spPr>
            <a:xfrm>
              <a:off x="-5" y="1307311"/>
              <a:ext cx="9144001" cy="954107"/>
            </a:xfrm>
            <a:prstGeom prst="rect">
              <a:avLst/>
            </a:prstGeom>
          </p:spPr>
          <p:txBody>
            <a:bodyPr wrap="square">
              <a:spAutoFit/>
            </a:bodyPr>
            <a:lstStyle/>
            <a:p>
              <a:pPr algn="just">
                <a:spcBef>
                  <a:spcPts val="0"/>
                </a:spcBef>
                <a:spcAft>
                  <a:spcPts val="0"/>
                </a:spcAft>
              </a:pPr>
              <a:r>
                <a:rPr lang="en-US" altLang="ja-JP" dirty="0">
                  <a:ea typeface="ＭＳ 明朝" panose="02020609040205080304" pitchFamily="17" charset="-128"/>
                  <a:cs typeface="Times New Roman" panose="02020603050405020304" pitchFamily="18" charset="0"/>
                </a:rPr>
                <a:t>(2) 1.</a:t>
              </a:r>
              <a:r>
                <a:rPr lang="ja-JP" altLang="en-US" dirty="0">
                  <a:ea typeface="ＭＳ 明朝" panose="02020609040205080304" pitchFamily="17" charset="-128"/>
                </a:rPr>
                <a:t>の運動で</a:t>
              </a:r>
              <a:r>
                <a:rPr lang="en-US" altLang="ja-JP" dirty="0">
                  <a:ea typeface="ＭＳ 明朝" panose="02020609040205080304" pitchFamily="17" charset="-128"/>
                  <a:cs typeface="Times New Roman" panose="02020603050405020304" pitchFamily="18" charset="0"/>
                </a:rPr>
                <a:t>(4)</a:t>
              </a:r>
              <a:r>
                <a:rPr lang="ja-JP" altLang="ja-JP" dirty="0">
                  <a:latin typeface="Century" panose="02040604050505020304" pitchFamily="18" charset="0"/>
                  <a:ea typeface="ＭＳ 明朝" panose="02020609040205080304" pitchFamily="17" charset="-128"/>
                  <a:cs typeface="Times New Roman" panose="02020603050405020304" pitchFamily="18" charset="0"/>
                </a:rPr>
                <a:t>で得られた</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x</a:t>
              </a:r>
              <a:r>
                <a:rPr lang="ja-JP" altLang="ja-JP" dirty="0">
                  <a:latin typeface="Century" panose="02040604050505020304" pitchFamily="18" charset="0"/>
                  <a:ea typeface="ＭＳ 明朝" panose="02020609040205080304" pitchFamily="17" charset="-128"/>
                  <a:cs typeface="Times New Roman" panose="02020603050405020304" pitchFamily="18" charset="0"/>
                </a:rPr>
                <a:t>から速度</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x</a:t>
              </a:r>
              <a:r>
                <a:rPr lang="ja-JP" altLang="en-US" dirty="0">
                  <a:latin typeface="Century" panose="02040604050505020304" pitchFamily="18" charset="0"/>
                  <a:ea typeface="ＭＳ 明朝" panose="02020609040205080304" pitchFamily="17" charset="-128"/>
                  <a:cs typeface="Times New Roman" panose="02020603050405020304" pitchFamily="18" charset="0"/>
                </a:rPr>
                <a:t>を求め、</a:t>
              </a:r>
              <a:endParaRPr lang="en-US" altLang="ja-JP" dirty="0">
                <a:latin typeface="Century" panose="02040604050505020304" pitchFamily="18" charset="0"/>
                <a:ea typeface="ＭＳ 明朝" panose="02020609040205080304" pitchFamily="17" charset="-128"/>
                <a:cs typeface="Times New Roman" panose="02020603050405020304" pitchFamily="18" charset="0"/>
              </a:endParaRPr>
            </a:p>
            <a:p>
              <a:pPr algn="just">
                <a:spcBef>
                  <a:spcPts val="0"/>
                </a:spcBef>
                <a:spcAft>
                  <a:spcPts val="0"/>
                </a:spcAft>
              </a:pPr>
              <a:r>
                <a:rPr lang="ja-JP" altLang="ja-JP" dirty="0">
                  <a:latin typeface="Century" panose="02040604050505020304" pitchFamily="18" charset="0"/>
                  <a:ea typeface="ＭＳ 明朝" panose="02020609040205080304" pitchFamily="17" charset="-128"/>
                  <a:cs typeface="Times New Roman" panose="02020603050405020304" pitchFamily="18" charset="0"/>
                </a:rPr>
                <a:t>物体の運動エネルギー</a:t>
              </a:r>
              <a:r>
                <a:rPr lang="en-US" altLang="ja-JP" i="1" dirty="0">
                  <a:latin typeface="Bookman Old Style" panose="02050604050505020204" pitchFamily="18" charset="0"/>
                  <a:ea typeface="ＭＳ 明朝" panose="02020609040205080304" pitchFamily="17" charset="-128"/>
                  <a:cs typeface="Times New Roman" panose="02020603050405020304" pitchFamily="18" charset="0"/>
                </a:rPr>
                <a:t>K</a:t>
              </a:r>
              <a:r>
                <a:rPr lang="ja-JP" altLang="ja-JP" dirty="0">
                  <a:latin typeface="Century" panose="02040604050505020304" pitchFamily="18" charset="0"/>
                  <a:ea typeface="ＭＳ 明朝" panose="02020609040205080304" pitchFamily="17" charset="-128"/>
                  <a:cs typeface="Times New Roman" panose="02020603050405020304" pitchFamily="18" charset="0"/>
                </a:rPr>
                <a:t>を求めよ。</a:t>
              </a:r>
              <a:endParaRPr lang="en-US" altLang="ja-JP" dirty="0"/>
            </a:p>
          </p:txBody>
        </p:sp>
        <p:sp>
          <p:nvSpPr>
            <p:cNvPr id="14" name="正方形/長方形 13">
              <a:extLst>
                <a:ext uri="{FF2B5EF4-FFF2-40B4-BE49-F238E27FC236}">
                  <a16:creationId xmlns:a16="http://schemas.microsoft.com/office/drawing/2014/main" id="{A4B4AF11-0270-4918-9CD3-1D955F9BD2C4}"/>
                </a:ext>
              </a:extLst>
            </p:cNvPr>
            <p:cNvSpPr/>
            <p:nvPr/>
          </p:nvSpPr>
          <p:spPr>
            <a:xfrm flipV="1">
              <a:off x="6000745" y="1279913"/>
              <a:ext cx="364920" cy="523220"/>
            </a:xfrm>
            <a:prstGeom prst="rect">
              <a:avLst/>
            </a:prstGeom>
          </p:spPr>
          <p:txBody>
            <a:bodyPr wrap="square">
              <a:spAutoFit/>
            </a:bodyPr>
            <a:lstStyle/>
            <a:p>
              <a:pPr>
                <a:spcBef>
                  <a:spcPts val="0"/>
                </a:spcBef>
              </a:pPr>
              <a:r>
                <a:rPr lang="en-US" altLang="ja-JP" dirty="0">
                  <a:ea typeface="ＭＳ 明朝" panose="02020609040205080304" pitchFamily="17" charset="-128"/>
                  <a:cs typeface="Times New Roman" panose="02020603050405020304" pitchFamily="18" charset="0"/>
                </a:rPr>
                <a:t>.</a:t>
              </a:r>
            </a:p>
          </p:txBody>
        </p:sp>
      </p:grpSp>
      <p:grpSp>
        <p:nvGrpSpPr>
          <p:cNvPr id="28" name="グループ化 27">
            <a:extLst>
              <a:ext uri="{FF2B5EF4-FFF2-40B4-BE49-F238E27FC236}">
                <a16:creationId xmlns:a16="http://schemas.microsoft.com/office/drawing/2014/main" id="{E3623E2D-6A59-43E5-BB05-11C976BF96FF}"/>
              </a:ext>
            </a:extLst>
          </p:cNvPr>
          <p:cNvGrpSpPr/>
          <p:nvPr/>
        </p:nvGrpSpPr>
        <p:grpSpPr>
          <a:xfrm>
            <a:off x="7568775" y="146493"/>
            <a:ext cx="1486976" cy="2661023"/>
            <a:chOff x="7568775" y="146493"/>
            <a:chExt cx="1486976" cy="2661023"/>
          </a:xfrm>
        </p:grpSpPr>
        <p:grpSp>
          <p:nvGrpSpPr>
            <p:cNvPr id="15" name="グループ化 14">
              <a:extLst>
                <a:ext uri="{FF2B5EF4-FFF2-40B4-BE49-F238E27FC236}">
                  <a16:creationId xmlns:a16="http://schemas.microsoft.com/office/drawing/2014/main" id="{D74EE2E1-BD50-40C9-8642-53E5385B3B70}"/>
                </a:ext>
              </a:extLst>
            </p:cNvPr>
            <p:cNvGrpSpPr/>
            <p:nvPr/>
          </p:nvGrpSpPr>
          <p:grpSpPr>
            <a:xfrm>
              <a:off x="7728776" y="146493"/>
              <a:ext cx="1210309" cy="1914722"/>
              <a:chOff x="0" y="0"/>
              <a:chExt cx="813460" cy="1229303"/>
            </a:xfrm>
          </p:grpSpPr>
          <p:sp>
            <p:nvSpPr>
              <p:cNvPr id="16" name="円/楕円 57">
                <a:extLst>
                  <a:ext uri="{FF2B5EF4-FFF2-40B4-BE49-F238E27FC236}">
                    <a16:creationId xmlns:a16="http://schemas.microsoft.com/office/drawing/2014/main" id="{B8520E4F-267B-4EC2-962F-66C0066E2F80}"/>
                  </a:ext>
                </a:extLst>
              </p:cNvPr>
              <p:cNvSpPr/>
              <p:nvPr/>
            </p:nvSpPr>
            <p:spPr>
              <a:xfrm>
                <a:off x="148441" y="267195"/>
                <a:ext cx="571445" cy="545653"/>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cxnSp>
            <p:nvCxnSpPr>
              <p:cNvPr id="17" name="直線コネクタ 16">
                <a:extLst>
                  <a:ext uri="{FF2B5EF4-FFF2-40B4-BE49-F238E27FC236}">
                    <a16:creationId xmlns:a16="http://schemas.microsoft.com/office/drawing/2014/main" id="{6ECC0B6D-6792-4F12-A4F4-B1FCBAC69540}"/>
                  </a:ext>
                </a:extLst>
              </p:cNvPr>
              <p:cNvCxnSpPr/>
              <p:nvPr/>
            </p:nvCxnSpPr>
            <p:spPr>
              <a:xfrm>
                <a:off x="148441" y="528452"/>
                <a:ext cx="0" cy="51984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正方形/長方形 17">
                <a:extLst>
                  <a:ext uri="{FF2B5EF4-FFF2-40B4-BE49-F238E27FC236}">
                    <a16:creationId xmlns:a16="http://schemas.microsoft.com/office/drawing/2014/main" id="{00D4A68E-98CD-44F1-8A39-A724E256D5D0}"/>
                  </a:ext>
                </a:extLst>
              </p:cNvPr>
              <p:cNvSpPr/>
              <p:nvPr/>
            </p:nvSpPr>
            <p:spPr>
              <a:xfrm>
                <a:off x="0" y="926275"/>
                <a:ext cx="302791" cy="303028"/>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9" name="角丸四角形 62">
                <a:extLst>
                  <a:ext uri="{FF2B5EF4-FFF2-40B4-BE49-F238E27FC236}">
                    <a16:creationId xmlns:a16="http://schemas.microsoft.com/office/drawing/2014/main" id="{473C9367-DA8F-43F9-8E06-1FCA1FD3F6AD}"/>
                  </a:ext>
                </a:extLst>
              </p:cNvPr>
              <p:cNvSpPr/>
              <p:nvPr/>
            </p:nvSpPr>
            <p:spPr>
              <a:xfrm>
                <a:off x="362197" y="65314"/>
                <a:ext cx="135890" cy="527685"/>
              </a:xfrm>
              <a:prstGeom prst="roundRect">
                <a:avLst>
                  <a:gd name="adj" fmla="val 45328"/>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0" name="正方形/長方形 19">
                <a:extLst>
                  <a:ext uri="{FF2B5EF4-FFF2-40B4-BE49-F238E27FC236}">
                    <a16:creationId xmlns:a16="http://schemas.microsoft.com/office/drawing/2014/main" id="{9E81822C-56A2-4DFD-8BC2-482DFD75ED44}"/>
                  </a:ext>
                </a:extLst>
              </p:cNvPr>
              <p:cNvSpPr/>
              <p:nvPr/>
            </p:nvSpPr>
            <p:spPr>
              <a:xfrm>
                <a:off x="0" y="0"/>
                <a:ext cx="813460" cy="124589"/>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cxnSp>
          <p:nvCxnSpPr>
            <p:cNvPr id="22" name="直線コネクタ 21">
              <a:extLst>
                <a:ext uri="{FF2B5EF4-FFF2-40B4-BE49-F238E27FC236}">
                  <a16:creationId xmlns:a16="http://schemas.microsoft.com/office/drawing/2014/main" id="{EC06E2C0-BBED-49F8-A25B-959A53EC136B}"/>
                </a:ext>
              </a:extLst>
            </p:cNvPr>
            <p:cNvCxnSpPr>
              <a:cxnSpLocks/>
            </p:cNvCxnSpPr>
            <p:nvPr/>
          </p:nvCxnSpPr>
          <p:spPr bwMode="auto">
            <a:xfrm>
              <a:off x="7568775" y="2807516"/>
              <a:ext cx="1486976" cy="0"/>
            </a:xfrm>
            <a:prstGeom prst="line">
              <a:avLst/>
            </a:prstGeom>
            <a:solidFill>
              <a:schemeClr val="accent1"/>
            </a:solidFill>
            <a:ln w="28575" cap="flat" cmpd="sng" algn="ctr">
              <a:solidFill>
                <a:srgbClr val="000000"/>
              </a:solidFill>
              <a:prstDash val="solid"/>
              <a:round/>
              <a:headEnd type="none" w="med" len="med"/>
              <a:tailEnd type="none" w="med" len="med"/>
            </a:ln>
            <a:effectLst/>
          </p:spPr>
        </p:cxnSp>
        <p:cxnSp>
          <p:nvCxnSpPr>
            <p:cNvPr id="27" name="直線矢印コネクタ 26">
              <a:extLst>
                <a:ext uri="{FF2B5EF4-FFF2-40B4-BE49-F238E27FC236}">
                  <a16:creationId xmlns:a16="http://schemas.microsoft.com/office/drawing/2014/main" id="{B6A7537F-CB05-469A-AEA5-619C57092473}"/>
                </a:ext>
              </a:extLst>
            </p:cNvPr>
            <p:cNvCxnSpPr>
              <a:stCxn id="18" idx="2"/>
            </p:cNvCxnSpPr>
            <p:nvPr/>
          </p:nvCxnSpPr>
          <p:spPr bwMode="auto">
            <a:xfrm flipH="1">
              <a:off x="7949634" y="2061215"/>
              <a:ext cx="4397" cy="746301"/>
            </a:xfrm>
            <a:prstGeom prst="straightConnector1">
              <a:avLst/>
            </a:prstGeom>
            <a:solidFill>
              <a:schemeClr val="accent1"/>
            </a:solidFill>
            <a:ln w="28575" cap="flat" cmpd="sng" algn="ctr">
              <a:solidFill>
                <a:srgbClr val="000000"/>
              </a:solidFill>
              <a:prstDash val="solid"/>
              <a:round/>
              <a:headEnd type="arrow" w="med" len="med"/>
              <a:tailEnd type="arrow" w="med" len="med"/>
            </a:ln>
            <a:effectLst/>
          </p:spPr>
        </p:cxnSp>
      </p:grpSp>
    </p:spTree>
    <p:extLst>
      <p:ext uri="{BB962C8B-B14F-4D97-AF65-F5344CB8AC3E}">
        <p14:creationId xmlns:p14="http://schemas.microsoft.com/office/powerpoint/2010/main" val="1958508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5"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12D28F42-79AC-48B7-B166-FCE4C8DC45A0}"/>
              </a:ext>
            </a:extLst>
          </p:cNvPr>
          <p:cNvSpPr/>
          <p:nvPr/>
        </p:nvSpPr>
        <p:spPr>
          <a:xfrm>
            <a:off x="0" y="0"/>
            <a:ext cx="9144000" cy="954107"/>
          </a:xfrm>
          <a:prstGeom prst="rect">
            <a:avLst/>
          </a:prstGeom>
        </p:spPr>
        <p:txBody>
          <a:bodyPr wrap="square">
            <a:spAutoFit/>
          </a:bodyPr>
          <a:lstStyle/>
          <a:p>
            <a:pPr>
              <a:spcBef>
                <a:spcPts val="0"/>
              </a:spcBef>
            </a:pPr>
            <a:r>
              <a:rPr lang="ja-JP" altLang="en-US" dirty="0">
                <a:cs typeface="Times New Roman" pitchFamily="18" charset="0"/>
              </a:rPr>
              <a:t>重心系での</a:t>
            </a:r>
            <a:r>
              <a:rPr lang="en-US" altLang="ja-JP" dirty="0">
                <a:cs typeface="Times New Roman" pitchFamily="18" charset="0"/>
              </a:rPr>
              <a:t>A</a:t>
            </a:r>
            <a:r>
              <a:rPr lang="ja-JP" altLang="en-US" dirty="0">
                <a:cs typeface="Times New Roman" pitchFamily="18" charset="0"/>
              </a:rPr>
              <a:t>の回転角を</a:t>
            </a:r>
            <a:r>
              <a:rPr lang="en-US" altLang="ja-JP" i="1" dirty="0">
                <a:latin typeface="Symbol" panose="05050102010706020507" pitchFamily="18" charset="2"/>
                <a:cs typeface="Times New Roman" pitchFamily="18" charset="0"/>
              </a:rPr>
              <a:t>q</a:t>
            </a:r>
            <a:r>
              <a:rPr lang="ja-JP" altLang="en-US" dirty="0">
                <a:cs typeface="Times New Roman" pitchFamily="18" charset="0"/>
              </a:rPr>
              <a:t>、</a:t>
            </a:r>
            <a:r>
              <a:rPr lang="en-US" altLang="ja-JP" i="1" dirty="0">
                <a:latin typeface="Symbol" panose="05050102010706020507" pitchFamily="18" charset="2"/>
                <a:cs typeface="Times New Roman" pitchFamily="18" charset="0"/>
              </a:rPr>
              <a:t>q</a:t>
            </a:r>
            <a:r>
              <a:rPr lang="ja-JP" altLang="en-US" i="1" dirty="0">
                <a:latin typeface="Symbol" panose="05050102010706020507" pitchFamily="18" charset="2"/>
                <a:cs typeface="Times New Roman" pitchFamily="18" charset="0"/>
              </a:rPr>
              <a:t> </a:t>
            </a:r>
            <a:r>
              <a:rPr lang="ja-JP" altLang="en-US" dirty="0"/>
              <a:t>の値は</a:t>
            </a:r>
            <a:r>
              <a:rPr lang="en-US" altLang="ja-JP" i="1" dirty="0">
                <a:latin typeface="Bookman Old Style" pitchFamily="18" charset="0"/>
              </a:rPr>
              <a:t>x</a:t>
            </a:r>
            <a:r>
              <a:rPr lang="ja-JP" altLang="en-US" dirty="0"/>
              <a:t>軸方向を</a:t>
            </a:r>
            <a:r>
              <a:rPr lang="en-US" altLang="ja-JP" dirty="0"/>
              <a:t>0</a:t>
            </a:r>
            <a:r>
              <a:rPr lang="ja-JP" altLang="en-US" dirty="0"/>
              <a:t>として反時計回りを正とする。このとき</a:t>
            </a:r>
            <a:r>
              <a:rPr lang="en-US" altLang="ja-JP" dirty="0"/>
              <a:t> </a:t>
            </a:r>
            <a:r>
              <a:rPr lang="en-US" altLang="ja-JP" i="1" dirty="0">
                <a:latin typeface="Bookman Old Style" panose="02050604050505020204" pitchFamily="18" charset="0"/>
              </a:rPr>
              <a:t>x'</a:t>
            </a:r>
            <a:r>
              <a:rPr lang="en-US" altLang="ja-JP" dirty="0">
                <a:latin typeface="Symbol" panose="05050102010706020507" pitchFamily="18" charset="2"/>
              </a:rPr>
              <a:t>=</a:t>
            </a:r>
            <a:r>
              <a:rPr lang="en-US" altLang="ja-JP" dirty="0"/>
              <a:t>(</a:t>
            </a:r>
            <a:r>
              <a:rPr lang="en-US" altLang="ja-JP" i="1" dirty="0">
                <a:latin typeface="Bookman Old Style" panose="02050604050505020204" pitchFamily="18" charset="0"/>
              </a:rPr>
              <a:t>l</a:t>
            </a:r>
            <a:r>
              <a:rPr lang="en-US" altLang="ja-JP" dirty="0">
                <a:latin typeface="Symbol" panose="05050102010706020507" pitchFamily="18" charset="2"/>
              </a:rPr>
              <a:t> /</a:t>
            </a:r>
            <a:r>
              <a:rPr lang="en-US" altLang="ja-JP" dirty="0">
                <a:cs typeface="Times New Roman" pitchFamily="18" charset="0"/>
              </a:rPr>
              <a:t>2</a:t>
            </a:r>
            <a:r>
              <a:rPr lang="en-US" altLang="ja-JP" dirty="0"/>
              <a:t>)</a:t>
            </a:r>
            <a:r>
              <a:rPr lang="en-US" altLang="ja-JP" dirty="0" err="1"/>
              <a:t>cos</a:t>
            </a:r>
            <a:r>
              <a:rPr lang="en-US" altLang="ja-JP" i="1" dirty="0" err="1">
                <a:latin typeface="Symbol" panose="05050102010706020507" pitchFamily="18" charset="2"/>
                <a:cs typeface="Times New Roman" pitchFamily="18" charset="0"/>
              </a:rPr>
              <a:t>q</a:t>
            </a:r>
            <a:r>
              <a:rPr lang="en-US" altLang="ja-JP" dirty="0"/>
              <a:t>, </a:t>
            </a:r>
            <a:r>
              <a:rPr lang="en-US" altLang="ja-JP" i="1" dirty="0">
                <a:latin typeface="Bookman Old Style" panose="02050604050505020204" pitchFamily="18" charset="0"/>
              </a:rPr>
              <a:t>y'</a:t>
            </a:r>
            <a:r>
              <a:rPr lang="en-US" altLang="ja-JP" dirty="0">
                <a:latin typeface="Symbol" panose="05050102010706020507" pitchFamily="18" charset="2"/>
              </a:rPr>
              <a:t>=</a:t>
            </a:r>
            <a:r>
              <a:rPr lang="en-US" altLang="ja-JP" dirty="0"/>
              <a:t>(</a:t>
            </a:r>
            <a:r>
              <a:rPr lang="en-US" altLang="ja-JP" i="1" dirty="0">
                <a:latin typeface="Bookman Old Style" panose="02050604050505020204" pitchFamily="18" charset="0"/>
              </a:rPr>
              <a:t>l</a:t>
            </a:r>
            <a:r>
              <a:rPr lang="en-US" altLang="ja-JP" dirty="0">
                <a:latin typeface="Symbol" panose="05050102010706020507" pitchFamily="18" charset="2"/>
              </a:rPr>
              <a:t> /</a:t>
            </a:r>
            <a:r>
              <a:rPr lang="en-US" altLang="ja-JP" dirty="0">
                <a:cs typeface="Times New Roman" pitchFamily="18" charset="0"/>
              </a:rPr>
              <a:t>2</a:t>
            </a:r>
            <a:r>
              <a:rPr lang="en-US" altLang="ja-JP" dirty="0"/>
              <a:t>)</a:t>
            </a:r>
            <a:r>
              <a:rPr lang="en-US" altLang="ja-JP" dirty="0" err="1"/>
              <a:t>sin</a:t>
            </a:r>
            <a:r>
              <a:rPr lang="en-US" altLang="ja-JP" i="1" dirty="0" err="1">
                <a:latin typeface="Symbol" panose="05050102010706020507" pitchFamily="18" charset="2"/>
                <a:cs typeface="Times New Roman" pitchFamily="18" charset="0"/>
              </a:rPr>
              <a:t>q</a:t>
            </a:r>
            <a:r>
              <a:rPr lang="en-US" altLang="ja-JP" i="1" dirty="0">
                <a:latin typeface="Symbol" panose="05050102010706020507" pitchFamily="18" charset="2"/>
                <a:cs typeface="Times New Roman" pitchFamily="18" charset="0"/>
              </a:rPr>
              <a:t> </a:t>
            </a:r>
            <a:r>
              <a:rPr lang="ja-JP" altLang="en-US" dirty="0">
                <a:latin typeface="Bookman Old Style" panose="02050604050505020204" pitchFamily="18" charset="0"/>
              </a:rPr>
              <a:t>⑤</a:t>
            </a:r>
            <a:r>
              <a:rPr lang="ja-JP" altLang="en-US" dirty="0"/>
              <a:t>。</a:t>
            </a:r>
            <a:endParaRPr lang="en-US" altLang="ja-JP" dirty="0"/>
          </a:p>
        </p:txBody>
      </p:sp>
      <p:grpSp>
        <p:nvGrpSpPr>
          <p:cNvPr id="28" name="グループ化 27">
            <a:extLst>
              <a:ext uri="{FF2B5EF4-FFF2-40B4-BE49-F238E27FC236}">
                <a16:creationId xmlns:a16="http://schemas.microsoft.com/office/drawing/2014/main" id="{652BD86A-7381-4A19-A2FC-681F28485269}"/>
              </a:ext>
            </a:extLst>
          </p:cNvPr>
          <p:cNvGrpSpPr/>
          <p:nvPr/>
        </p:nvGrpSpPr>
        <p:grpSpPr>
          <a:xfrm>
            <a:off x="0" y="856960"/>
            <a:ext cx="9144000" cy="954107"/>
            <a:chOff x="0" y="856960"/>
            <a:chExt cx="9144000" cy="954107"/>
          </a:xfrm>
        </p:grpSpPr>
        <p:sp>
          <p:nvSpPr>
            <p:cNvPr id="4" name="正方形/長方形 3">
              <a:extLst>
                <a:ext uri="{FF2B5EF4-FFF2-40B4-BE49-F238E27FC236}">
                  <a16:creationId xmlns:a16="http://schemas.microsoft.com/office/drawing/2014/main" id="{67F0E850-B218-437A-AD9C-4A4E283032BC}"/>
                </a:ext>
              </a:extLst>
            </p:cNvPr>
            <p:cNvSpPr/>
            <p:nvPr/>
          </p:nvSpPr>
          <p:spPr>
            <a:xfrm>
              <a:off x="0" y="856960"/>
              <a:ext cx="9144000" cy="954107"/>
            </a:xfrm>
            <a:prstGeom prst="rect">
              <a:avLst/>
            </a:prstGeom>
          </p:spPr>
          <p:txBody>
            <a:bodyPr wrap="square">
              <a:spAutoFit/>
            </a:bodyPr>
            <a:lstStyle/>
            <a:p>
              <a:r>
                <a:rPr lang="ja-JP" altLang="en-US" dirty="0"/>
                <a:t>回転の運動方程式を解いて</a:t>
              </a:r>
              <a:r>
                <a:rPr lang="en-US" altLang="ja-JP" i="1" dirty="0">
                  <a:latin typeface="Symbol" panose="05050102010706020507" pitchFamily="18" charset="2"/>
                  <a:cs typeface="Times New Roman" pitchFamily="18" charset="0"/>
                </a:rPr>
                <a:t>q</a:t>
              </a:r>
              <a:r>
                <a:rPr lang="ja-JP" altLang="en-US" i="1" dirty="0">
                  <a:latin typeface="Symbol" panose="05050102010706020507" pitchFamily="18" charset="2"/>
                  <a:cs typeface="Times New Roman" pitchFamily="18" charset="0"/>
                </a:rPr>
                <a:t> </a:t>
              </a:r>
              <a:r>
                <a:rPr lang="ja-JP" altLang="en-US" dirty="0"/>
                <a:t>を求める。</a:t>
              </a:r>
              <a:r>
                <a:rPr lang="ja-JP" altLang="en-US" dirty="0">
                  <a:solidFill>
                    <a:srgbClr val="000000"/>
                  </a:solidFill>
                  <a:latin typeface="ＭＳ ゴシック" pitchFamily="49" charset="-128"/>
                  <a:ea typeface="ＭＳ ゴシック" pitchFamily="49" charset="-128"/>
                  <a:cs typeface="Times New Roman" pitchFamily="18" charset="0"/>
                </a:rPr>
                <a:t>全角運動量</a:t>
              </a:r>
              <a:r>
                <a:rPr lang="en-US" altLang="ja-JP" i="1" dirty="0">
                  <a:solidFill>
                    <a:srgbClr val="000000"/>
                  </a:solidFill>
                  <a:latin typeface="Bookman Old Style" panose="02050604050505020204" pitchFamily="18" charset="0"/>
                  <a:ea typeface="ＭＳ ゴシック" pitchFamily="49" charset="-128"/>
                  <a:cs typeface="Times New Roman" panose="02020603050405020304" pitchFamily="18" charset="0"/>
                </a:rPr>
                <a:t>L</a:t>
              </a:r>
              <a:r>
                <a:rPr lang="ja-JP" altLang="en-US" dirty="0">
                  <a:solidFill>
                    <a:srgbClr val="000000"/>
                  </a:solidFill>
                  <a:latin typeface="ＭＳ ゴシック" pitchFamily="49" charset="-128"/>
                  <a:ea typeface="ＭＳ ゴシック" pitchFamily="49" charset="-128"/>
                  <a:cs typeface="Times New Roman" pitchFamily="18" charset="0"/>
                </a:rPr>
                <a:t>、全外力のトルク</a:t>
              </a:r>
              <a:r>
                <a:rPr lang="en-US" altLang="ja-JP" i="1" dirty="0">
                  <a:solidFill>
                    <a:srgbClr val="000000"/>
                  </a:solidFill>
                  <a:latin typeface="Bookman Old Style" panose="02050604050505020204" pitchFamily="18" charset="0"/>
                  <a:ea typeface="ＭＳ ゴシック" pitchFamily="49" charset="-128"/>
                  <a:cs typeface="Times New Roman" panose="02020603050405020304" pitchFamily="18" charset="0"/>
                </a:rPr>
                <a:t>N</a:t>
              </a:r>
              <a:r>
                <a:rPr lang="ja-JP" altLang="en-US" dirty="0">
                  <a:solidFill>
                    <a:srgbClr val="000000"/>
                  </a:solidFill>
                  <a:ea typeface="ＭＳ ゴシック" pitchFamily="49" charset="-128"/>
                  <a:cs typeface="Times New Roman" panose="02020603050405020304" pitchFamily="18" charset="0"/>
                </a:rPr>
                <a:t>のとき回転の運動方程式は　</a:t>
              </a:r>
              <a:r>
                <a:rPr lang="en-US" altLang="ja-JP" dirty="0">
                  <a:latin typeface="Symbol" panose="05050102010706020507" pitchFamily="18" charset="2"/>
                </a:rPr>
                <a:t>=</a:t>
              </a:r>
              <a:r>
                <a:rPr lang="en-US" altLang="ja-JP" i="1" dirty="0">
                  <a:latin typeface="Bookman Old Style" panose="02050604050505020204" pitchFamily="18" charset="0"/>
                </a:rPr>
                <a:t>N</a:t>
              </a:r>
              <a:r>
                <a:rPr lang="ja-JP" altLang="en-US" dirty="0">
                  <a:solidFill>
                    <a:srgbClr val="000000"/>
                  </a:solidFill>
                  <a:ea typeface="ＭＳ Ｐゴシック" panose="020B0600070205080204" pitchFamily="50" charset="-128"/>
                  <a:cs typeface="Times New Roman" panose="02020603050405020304" pitchFamily="18" charset="0"/>
                </a:rPr>
                <a:t>⑥</a:t>
              </a:r>
              <a:r>
                <a:rPr lang="ja-JP" altLang="en-US" dirty="0"/>
                <a:t>である</a:t>
              </a:r>
              <a:r>
                <a:rPr lang="ja-JP" altLang="ja-JP" dirty="0"/>
                <a:t>。</a:t>
              </a:r>
              <a:endParaRPr lang="ja-JP" altLang="en-US" dirty="0"/>
            </a:p>
          </p:txBody>
        </p:sp>
        <p:graphicFrame>
          <p:nvGraphicFramePr>
            <p:cNvPr id="16" name="オブジェクト 15">
              <a:extLst>
                <a:ext uri="{FF2B5EF4-FFF2-40B4-BE49-F238E27FC236}">
                  <a16:creationId xmlns:a16="http://schemas.microsoft.com/office/drawing/2014/main" id="{816E16A6-BF9E-424A-9ECA-8423E0CE377A}"/>
                </a:ext>
              </a:extLst>
            </p:cNvPr>
            <p:cNvGraphicFramePr>
              <a:graphicFrameLocks noChangeAspect="1"/>
            </p:cNvGraphicFramePr>
            <p:nvPr>
              <p:extLst>
                <p:ext uri="{D42A27DB-BD31-4B8C-83A1-F6EECF244321}">
                  <p14:modId xmlns:p14="http://schemas.microsoft.com/office/powerpoint/2010/main" val="2941621249"/>
                </p:ext>
              </p:extLst>
            </p:nvPr>
          </p:nvGraphicFramePr>
          <p:xfrm>
            <a:off x="6804981" y="1293518"/>
            <a:ext cx="339725" cy="427037"/>
          </p:xfrm>
          <a:graphic>
            <a:graphicData uri="http://schemas.openxmlformats.org/presentationml/2006/ole">
              <mc:AlternateContent xmlns:mc="http://schemas.openxmlformats.org/markup-compatibility/2006">
                <mc:Choice xmlns:v="urn:schemas-microsoft-com:vml" Requires="v">
                  <p:oleObj spid="_x0000_s170581" name="Equation" r:id="rId4" imgW="152280" imgH="190440" progId="Equation.DSMT4">
                    <p:embed/>
                  </p:oleObj>
                </mc:Choice>
                <mc:Fallback>
                  <p:oleObj name="Equation" r:id="rId4" imgW="152280" imgH="190440" progId="Equation.DSMT4">
                    <p:embed/>
                    <p:pic>
                      <p:nvPicPr>
                        <p:cNvPr id="31" name="オブジェクト 30">
                          <a:extLst>
                            <a:ext uri="{FF2B5EF4-FFF2-40B4-BE49-F238E27FC236}">
                              <a16:creationId xmlns:a16="http://schemas.microsoft.com/office/drawing/2014/main" id="{F8C33993-0827-4378-BD78-B4B5B1873D42}"/>
                            </a:ext>
                          </a:extLst>
                        </p:cNvPr>
                        <p:cNvPicPr>
                          <a:picLocks noChangeAspect="1" noChangeArrowheads="1"/>
                        </p:cNvPicPr>
                        <p:nvPr/>
                      </p:nvPicPr>
                      <p:blipFill>
                        <a:blip r:embed="rId5"/>
                        <a:srcRect/>
                        <a:stretch>
                          <a:fillRect/>
                        </a:stretch>
                      </p:blipFill>
                      <p:spPr bwMode="auto">
                        <a:xfrm>
                          <a:off x="6804981" y="1293518"/>
                          <a:ext cx="339725" cy="427037"/>
                        </a:xfrm>
                        <a:prstGeom prst="rect">
                          <a:avLst/>
                        </a:prstGeom>
                        <a:noFill/>
                        <a:ln>
                          <a:noFill/>
                        </a:ln>
                      </p:spPr>
                    </p:pic>
                  </p:oleObj>
                </mc:Fallback>
              </mc:AlternateContent>
            </a:graphicData>
          </a:graphic>
        </p:graphicFrame>
      </p:grpSp>
      <p:grpSp>
        <p:nvGrpSpPr>
          <p:cNvPr id="8" name="グループ化 7">
            <a:extLst>
              <a:ext uri="{FF2B5EF4-FFF2-40B4-BE49-F238E27FC236}">
                <a16:creationId xmlns:a16="http://schemas.microsoft.com/office/drawing/2014/main" id="{218473B5-4672-4D1E-988B-61E709F30293}"/>
              </a:ext>
            </a:extLst>
          </p:cNvPr>
          <p:cNvGrpSpPr/>
          <p:nvPr/>
        </p:nvGrpSpPr>
        <p:grpSpPr>
          <a:xfrm>
            <a:off x="0" y="2129390"/>
            <a:ext cx="9144000" cy="947472"/>
            <a:chOff x="0" y="2129390"/>
            <a:chExt cx="9144000" cy="947472"/>
          </a:xfrm>
        </p:grpSpPr>
        <p:sp>
          <p:nvSpPr>
            <p:cNvPr id="6" name="正方形/長方形 5">
              <a:extLst>
                <a:ext uri="{FF2B5EF4-FFF2-40B4-BE49-F238E27FC236}">
                  <a16:creationId xmlns:a16="http://schemas.microsoft.com/office/drawing/2014/main" id="{3AE6D69C-13FF-4037-B94C-0AC0E0433794}"/>
                </a:ext>
              </a:extLst>
            </p:cNvPr>
            <p:cNvSpPr/>
            <p:nvPr/>
          </p:nvSpPr>
          <p:spPr>
            <a:xfrm>
              <a:off x="0" y="2129390"/>
              <a:ext cx="9144000" cy="947472"/>
            </a:xfrm>
            <a:prstGeom prst="rect">
              <a:avLst/>
            </a:prstGeom>
          </p:spPr>
          <p:txBody>
            <a:bodyPr wrap="square">
              <a:spAutoFit/>
            </a:bodyPr>
            <a:lstStyle/>
            <a:p>
              <a:r>
                <a:rPr lang="en-US" altLang="ja-JP" dirty="0">
                  <a:solidFill>
                    <a:srgbClr val="000000"/>
                  </a:solidFill>
                  <a:ea typeface="ＭＳ ゴシック" pitchFamily="49" charset="-128"/>
                  <a:cs typeface="Times New Roman" panose="02020603050405020304" pitchFamily="18" charset="0"/>
                </a:rPr>
                <a:t>A</a:t>
              </a:r>
              <a:r>
                <a:rPr lang="ja-JP" altLang="en-US" dirty="0">
                  <a:solidFill>
                    <a:srgbClr val="000000"/>
                  </a:solidFill>
                  <a:ea typeface="ＭＳ ゴシック" pitchFamily="49" charset="-128"/>
                  <a:cs typeface="Times New Roman" panose="02020603050405020304" pitchFamily="18" charset="0"/>
                </a:rPr>
                <a:t>の運動量の動径垂直成分は</a:t>
              </a:r>
              <a:r>
                <a:rPr lang="en-US" altLang="ja-JP" i="1" dirty="0">
                  <a:latin typeface="Bookman Old Style" panose="02050604050505020204" pitchFamily="18" charset="0"/>
                </a:rPr>
                <a:t>p</a:t>
              </a:r>
              <a:r>
                <a:rPr lang="en-US" altLang="ja-JP" dirty="0">
                  <a:latin typeface="Symbol" panose="05050102010706020507" pitchFamily="18" charset="2"/>
                </a:rPr>
                <a:t>=</a:t>
              </a:r>
              <a:r>
                <a:rPr lang="en-US" altLang="ja-JP" i="1" dirty="0">
                  <a:latin typeface="Bookman Old Style" panose="02050604050505020204" pitchFamily="18" charset="0"/>
                </a:rPr>
                <a:t>m</a:t>
              </a:r>
              <a:r>
                <a:rPr lang="en-US" altLang="ja-JP" dirty="0"/>
                <a:t>(</a:t>
              </a:r>
              <a:r>
                <a:rPr lang="en-US" altLang="ja-JP" i="1" dirty="0">
                  <a:latin typeface="Bookman Old Style" panose="02050604050505020204" pitchFamily="18" charset="0"/>
                </a:rPr>
                <a:t>l</a:t>
              </a:r>
              <a:r>
                <a:rPr lang="en-US" altLang="ja-JP" dirty="0">
                  <a:latin typeface="Symbol" panose="05050102010706020507" pitchFamily="18" charset="2"/>
                </a:rPr>
                <a:t> /</a:t>
              </a:r>
              <a:r>
                <a:rPr lang="en-US" altLang="ja-JP" dirty="0">
                  <a:cs typeface="Times New Roman" pitchFamily="18" charset="0"/>
                </a:rPr>
                <a:t>2</a:t>
              </a:r>
              <a:r>
                <a:rPr lang="en-US" altLang="ja-JP" dirty="0"/>
                <a:t>)     </a:t>
              </a:r>
              <a:r>
                <a:rPr lang="ja-JP" altLang="en-US" dirty="0"/>
                <a:t>動径の長さは</a:t>
              </a:r>
              <a:r>
                <a:rPr lang="en-US" altLang="ja-JP" i="1" dirty="0">
                  <a:latin typeface="Bookman Old Style" panose="02050604050505020204" pitchFamily="18" charset="0"/>
                </a:rPr>
                <a:t>l</a:t>
              </a:r>
              <a:r>
                <a:rPr lang="en-US" altLang="ja-JP" dirty="0">
                  <a:latin typeface="Symbol" panose="05050102010706020507" pitchFamily="18" charset="2"/>
                </a:rPr>
                <a:t> /</a:t>
              </a:r>
              <a:r>
                <a:rPr lang="en-US" altLang="ja-JP" dirty="0">
                  <a:cs typeface="Times New Roman" pitchFamily="18" charset="0"/>
                </a:rPr>
                <a:t>2</a:t>
              </a:r>
              <a:r>
                <a:rPr lang="ja-JP" altLang="en-US" dirty="0">
                  <a:cs typeface="Times New Roman" pitchFamily="18" charset="0"/>
                </a:rPr>
                <a:t>なので、</a:t>
              </a:r>
              <a:r>
                <a:rPr lang="en-US" altLang="ja-JP" dirty="0">
                  <a:solidFill>
                    <a:srgbClr val="000000"/>
                  </a:solidFill>
                  <a:ea typeface="ＭＳ ゴシック" pitchFamily="49" charset="-128"/>
                  <a:cs typeface="Times New Roman" panose="02020603050405020304" pitchFamily="18" charset="0"/>
                </a:rPr>
                <a:t>A</a:t>
              </a:r>
              <a:r>
                <a:rPr lang="ja-JP" altLang="en-US" dirty="0">
                  <a:solidFill>
                    <a:srgbClr val="000000"/>
                  </a:solidFill>
                  <a:ea typeface="ＭＳ ゴシック" pitchFamily="49" charset="-128"/>
                  <a:cs typeface="Times New Roman" panose="02020603050405020304" pitchFamily="18" charset="0"/>
                </a:rPr>
                <a:t>の</a:t>
              </a:r>
              <a:r>
                <a:rPr lang="ja-JP" altLang="en-US" dirty="0">
                  <a:cs typeface="Times New Roman" pitchFamily="18" charset="0"/>
                </a:rPr>
                <a:t>角運動量は</a:t>
              </a:r>
              <a:r>
                <a:rPr lang="en-US" altLang="ja-JP" i="1" dirty="0">
                  <a:latin typeface="Bookman Old Style" panose="02050604050505020204" pitchFamily="18" charset="0"/>
                </a:rPr>
                <a:t>L</a:t>
              </a:r>
              <a:r>
                <a:rPr lang="en-US" altLang="ja-JP" baseline="-25000" dirty="0">
                  <a:latin typeface="Bookman Old Style" panose="02050604050505020204" pitchFamily="18" charset="0"/>
                </a:rPr>
                <a:t>A</a:t>
              </a:r>
              <a:r>
                <a:rPr lang="en-US" altLang="ja-JP" dirty="0">
                  <a:latin typeface="Symbol" panose="05050102010706020507" pitchFamily="18" charset="2"/>
                </a:rPr>
                <a:t>=</a:t>
              </a:r>
              <a:r>
                <a:rPr lang="en-US" altLang="ja-JP" dirty="0"/>
                <a:t>(</a:t>
              </a:r>
              <a:r>
                <a:rPr lang="en-US" altLang="ja-JP" i="1" dirty="0">
                  <a:latin typeface="Bookman Old Style" panose="02050604050505020204" pitchFamily="18" charset="0"/>
                </a:rPr>
                <a:t>l</a:t>
              </a:r>
              <a:r>
                <a:rPr lang="en-US" altLang="ja-JP" dirty="0">
                  <a:latin typeface="Symbol" panose="05050102010706020507" pitchFamily="18" charset="2"/>
                </a:rPr>
                <a:t> /</a:t>
              </a:r>
              <a:r>
                <a:rPr lang="en-US" altLang="ja-JP" dirty="0">
                  <a:cs typeface="Times New Roman" pitchFamily="18" charset="0"/>
                </a:rPr>
                <a:t>2)</a:t>
              </a:r>
              <a:r>
                <a:rPr lang="en-US" altLang="ja-JP" i="1" dirty="0">
                  <a:latin typeface="Bookman Old Style" panose="02050604050505020204" pitchFamily="18" charset="0"/>
                </a:rPr>
                <a:t>p</a:t>
              </a:r>
              <a:r>
                <a:rPr lang="en-US" altLang="ja-JP" dirty="0">
                  <a:latin typeface="Symbol" panose="05050102010706020507" pitchFamily="18" charset="2"/>
                </a:rPr>
                <a:t>=</a:t>
              </a:r>
              <a:r>
                <a:rPr lang="en-US" altLang="ja-JP" i="1" dirty="0">
                  <a:latin typeface="Bookman Old Style" panose="02050604050505020204" pitchFamily="18" charset="0"/>
                </a:rPr>
                <a:t>m</a:t>
              </a:r>
              <a:r>
                <a:rPr lang="en-US" altLang="ja-JP" dirty="0"/>
                <a:t>(</a:t>
              </a:r>
              <a:r>
                <a:rPr lang="en-US" altLang="ja-JP" i="1" dirty="0">
                  <a:latin typeface="Bookman Old Style" panose="02050604050505020204" pitchFamily="18" charset="0"/>
                </a:rPr>
                <a:t>l</a:t>
              </a:r>
              <a:r>
                <a:rPr lang="en-US" altLang="ja-JP" dirty="0">
                  <a:latin typeface="Symbol" panose="05050102010706020507" pitchFamily="18" charset="2"/>
                </a:rPr>
                <a:t> /</a:t>
              </a:r>
              <a:r>
                <a:rPr lang="en-US" altLang="ja-JP" dirty="0">
                  <a:cs typeface="Times New Roman" pitchFamily="18" charset="0"/>
                </a:rPr>
                <a:t>2</a:t>
              </a:r>
              <a:r>
                <a:rPr lang="en-US" altLang="ja-JP" dirty="0"/>
                <a:t>)</a:t>
              </a:r>
              <a:r>
                <a:rPr lang="en-US" altLang="ja-JP" baseline="30000" dirty="0"/>
                <a:t>2</a:t>
              </a:r>
              <a:r>
                <a:rPr lang="en-US" altLang="ja-JP" dirty="0"/>
                <a:t>   </a:t>
              </a:r>
              <a:r>
                <a:rPr lang="ja-JP" altLang="en-US" dirty="0"/>
                <a:t>となる。</a:t>
              </a:r>
            </a:p>
          </p:txBody>
        </p:sp>
        <p:graphicFrame>
          <p:nvGraphicFramePr>
            <p:cNvPr id="20" name="オブジェクト 19">
              <a:extLst>
                <a:ext uri="{FF2B5EF4-FFF2-40B4-BE49-F238E27FC236}">
                  <a16:creationId xmlns:a16="http://schemas.microsoft.com/office/drawing/2014/main" id="{9737F248-81D5-4323-880F-542D1EB86C41}"/>
                </a:ext>
              </a:extLst>
            </p:cNvPr>
            <p:cNvGraphicFramePr>
              <a:graphicFrameLocks noChangeAspect="1"/>
            </p:cNvGraphicFramePr>
            <p:nvPr>
              <p:extLst>
                <p:ext uri="{D42A27DB-BD31-4B8C-83A1-F6EECF244321}">
                  <p14:modId xmlns:p14="http://schemas.microsoft.com/office/powerpoint/2010/main" val="1067956390"/>
                </p:ext>
              </p:extLst>
            </p:nvPr>
          </p:nvGraphicFramePr>
          <p:xfrm>
            <a:off x="6034897" y="2147514"/>
            <a:ext cx="282575" cy="455612"/>
          </p:xfrm>
          <a:graphic>
            <a:graphicData uri="http://schemas.openxmlformats.org/presentationml/2006/ole">
              <mc:AlternateContent xmlns:mc="http://schemas.openxmlformats.org/markup-compatibility/2006">
                <mc:Choice xmlns:v="urn:schemas-microsoft-com:vml" Requires="v">
                  <p:oleObj spid="_x0000_s170582" name="Equation" r:id="rId6" imgW="126720" imgH="203040" progId="Equation.DSMT4">
                    <p:embed/>
                  </p:oleObj>
                </mc:Choice>
                <mc:Fallback>
                  <p:oleObj name="Equation" r:id="rId6" imgW="126720" imgH="203040" progId="Equation.DSMT4">
                    <p:embed/>
                    <p:pic>
                      <p:nvPicPr>
                        <p:cNvPr id="32" name="オブジェクト 31">
                          <a:extLst>
                            <a:ext uri="{FF2B5EF4-FFF2-40B4-BE49-F238E27FC236}">
                              <a16:creationId xmlns:a16="http://schemas.microsoft.com/office/drawing/2014/main" id="{BD70D10D-BE9E-41EB-9B1A-866E9F80D2AE}"/>
                            </a:ext>
                          </a:extLst>
                        </p:cNvPr>
                        <p:cNvPicPr>
                          <a:picLocks noChangeAspect="1" noChangeArrowheads="1"/>
                        </p:cNvPicPr>
                        <p:nvPr/>
                      </p:nvPicPr>
                      <p:blipFill>
                        <a:blip r:embed="rId7"/>
                        <a:srcRect/>
                        <a:stretch>
                          <a:fillRect/>
                        </a:stretch>
                      </p:blipFill>
                      <p:spPr bwMode="auto">
                        <a:xfrm>
                          <a:off x="6034897" y="2147514"/>
                          <a:ext cx="282575" cy="455612"/>
                        </a:xfrm>
                        <a:prstGeom prst="rect">
                          <a:avLst/>
                        </a:prstGeom>
                        <a:noFill/>
                        <a:ln>
                          <a:noFill/>
                        </a:ln>
                      </p:spPr>
                    </p:pic>
                  </p:oleObj>
                </mc:Fallback>
              </mc:AlternateContent>
            </a:graphicData>
          </a:graphic>
        </p:graphicFrame>
        <p:graphicFrame>
          <p:nvGraphicFramePr>
            <p:cNvPr id="21" name="オブジェクト 20">
              <a:extLst>
                <a:ext uri="{FF2B5EF4-FFF2-40B4-BE49-F238E27FC236}">
                  <a16:creationId xmlns:a16="http://schemas.microsoft.com/office/drawing/2014/main" id="{C32AE3C4-EA61-44A8-9077-F1A578C5462E}"/>
                </a:ext>
              </a:extLst>
            </p:cNvPr>
            <p:cNvGraphicFramePr>
              <a:graphicFrameLocks noChangeAspect="1"/>
            </p:cNvGraphicFramePr>
            <p:nvPr>
              <p:extLst>
                <p:ext uri="{D42A27DB-BD31-4B8C-83A1-F6EECF244321}">
                  <p14:modId xmlns:p14="http://schemas.microsoft.com/office/powerpoint/2010/main" val="2363553296"/>
                </p:ext>
              </p:extLst>
            </p:nvPr>
          </p:nvGraphicFramePr>
          <p:xfrm>
            <a:off x="6478022" y="2603126"/>
            <a:ext cx="282575" cy="455612"/>
          </p:xfrm>
          <a:graphic>
            <a:graphicData uri="http://schemas.openxmlformats.org/presentationml/2006/ole">
              <mc:AlternateContent xmlns:mc="http://schemas.openxmlformats.org/markup-compatibility/2006">
                <mc:Choice xmlns:v="urn:schemas-microsoft-com:vml" Requires="v">
                  <p:oleObj spid="_x0000_s170583" name="Equation" r:id="rId8" imgW="126720" imgH="203040" progId="Equation.DSMT4">
                    <p:embed/>
                  </p:oleObj>
                </mc:Choice>
                <mc:Fallback>
                  <p:oleObj name="Equation" r:id="rId8" imgW="126720" imgH="203040" progId="Equation.DSMT4">
                    <p:embed/>
                    <p:pic>
                      <p:nvPicPr>
                        <p:cNvPr id="33" name="オブジェクト 32">
                          <a:extLst>
                            <a:ext uri="{FF2B5EF4-FFF2-40B4-BE49-F238E27FC236}">
                              <a16:creationId xmlns:a16="http://schemas.microsoft.com/office/drawing/2014/main" id="{797BAEBE-7219-47B7-9505-403ABE7E1135}"/>
                            </a:ext>
                          </a:extLst>
                        </p:cNvPr>
                        <p:cNvPicPr>
                          <a:picLocks noChangeAspect="1" noChangeArrowheads="1"/>
                        </p:cNvPicPr>
                        <p:nvPr/>
                      </p:nvPicPr>
                      <p:blipFill>
                        <a:blip r:embed="rId9"/>
                        <a:srcRect/>
                        <a:stretch>
                          <a:fillRect/>
                        </a:stretch>
                      </p:blipFill>
                      <p:spPr bwMode="auto">
                        <a:xfrm>
                          <a:off x="6478022" y="2603126"/>
                          <a:ext cx="282575" cy="455612"/>
                        </a:xfrm>
                        <a:prstGeom prst="rect">
                          <a:avLst/>
                        </a:prstGeom>
                        <a:noFill/>
                        <a:ln>
                          <a:noFill/>
                        </a:ln>
                      </p:spPr>
                    </p:pic>
                  </p:oleObj>
                </mc:Fallback>
              </mc:AlternateContent>
            </a:graphicData>
          </a:graphic>
        </p:graphicFrame>
      </p:grpSp>
      <p:grpSp>
        <p:nvGrpSpPr>
          <p:cNvPr id="9" name="グループ化 8">
            <a:extLst>
              <a:ext uri="{FF2B5EF4-FFF2-40B4-BE49-F238E27FC236}">
                <a16:creationId xmlns:a16="http://schemas.microsoft.com/office/drawing/2014/main" id="{8A30EF85-0F79-45BC-8DC4-2AF9C792367D}"/>
              </a:ext>
            </a:extLst>
          </p:cNvPr>
          <p:cNvGrpSpPr/>
          <p:nvPr/>
        </p:nvGrpSpPr>
        <p:grpSpPr>
          <a:xfrm>
            <a:off x="1" y="3028795"/>
            <a:ext cx="9143999" cy="954107"/>
            <a:chOff x="1" y="3028795"/>
            <a:chExt cx="9143999" cy="954107"/>
          </a:xfrm>
        </p:grpSpPr>
        <p:sp>
          <p:nvSpPr>
            <p:cNvPr id="7" name="正方形/長方形 6">
              <a:extLst>
                <a:ext uri="{FF2B5EF4-FFF2-40B4-BE49-F238E27FC236}">
                  <a16:creationId xmlns:a16="http://schemas.microsoft.com/office/drawing/2014/main" id="{AD39E8DA-DDCB-488B-B7D5-4CBFB05B3C5C}"/>
                </a:ext>
              </a:extLst>
            </p:cNvPr>
            <p:cNvSpPr/>
            <p:nvPr/>
          </p:nvSpPr>
          <p:spPr>
            <a:xfrm>
              <a:off x="1" y="3028795"/>
              <a:ext cx="9143999" cy="954107"/>
            </a:xfrm>
            <a:prstGeom prst="rect">
              <a:avLst/>
            </a:prstGeom>
          </p:spPr>
          <p:txBody>
            <a:bodyPr wrap="square">
              <a:spAutoFit/>
            </a:bodyPr>
            <a:lstStyle/>
            <a:p>
              <a:pPr>
                <a:spcBef>
                  <a:spcPts val="0"/>
                </a:spcBef>
              </a:pPr>
              <a:r>
                <a:rPr lang="en-US" altLang="ja-JP" dirty="0"/>
                <a:t>B</a:t>
              </a:r>
              <a:r>
                <a:rPr lang="ja-JP" altLang="en-US" dirty="0">
                  <a:solidFill>
                    <a:srgbClr val="000000"/>
                  </a:solidFill>
                  <a:ea typeface="ＭＳ ゴシック" pitchFamily="49" charset="-128"/>
                  <a:cs typeface="Times New Roman" panose="02020603050405020304" pitchFamily="18" charset="0"/>
                </a:rPr>
                <a:t>の</a:t>
              </a:r>
              <a:r>
                <a:rPr lang="ja-JP" altLang="en-US" dirty="0">
                  <a:cs typeface="Times New Roman" pitchFamily="18" charset="0"/>
                </a:rPr>
                <a:t>角運動量も同様にして</a:t>
              </a:r>
              <a:r>
                <a:rPr lang="en-US" altLang="ja-JP" i="1" dirty="0">
                  <a:latin typeface="Bookman Old Style" panose="02050604050505020204" pitchFamily="18" charset="0"/>
                </a:rPr>
                <a:t>m</a:t>
              </a:r>
              <a:r>
                <a:rPr lang="en-US" altLang="ja-JP" dirty="0"/>
                <a:t>(</a:t>
              </a:r>
              <a:r>
                <a:rPr lang="en-US" altLang="ja-JP" i="1" dirty="0">
                  <a:latin typeface="Bookman Old Style" panose="02050604050505020204" pitchFamily="18" charset="0"/>
                </a:rPr>
                <a:t>l</a:t>
              </a:r>
              <a:r>
                <a:rPr lang="en-US" altLang="ja-JP" dirty="0">
                  <a:latin typeface="Symbol" panose="05050102010706020507" pitchFamily="18" charset="2"/>
                </a:rPr>
                <a:t> /</a:t>
              </a:r>
              <a:r>
                <a:rPr lang="en-US" altLang="ja-JP" dirty="0">
                  <a:cs typeface="Times New Roman" pitchFamily="18" charset="0"/>
                </a:rPr>
                <a:t>2</a:t>
              </a:r>
              <a:r>
                <a:rPr lang="en-US" altLang="ja-JP" dirty="0"/>
                <a:t>)</a:t>
              </a:r>
              <a:r>
                <a:rPr lang="en-US" altLang="ja-JP" baseline="30000" dirty="0"/>
                <a:t>2</a:t>
              </a:r>
              <a:r>
                <a:rPr lang="en-US" altLang="ja-JP" dirty="0"/>
                <a:t> </a:t>
              </a:r>
              <a:r>
                <a:rPr lang="en-US" altLang="ja-JP" dirty="0">
                  <a:solidFill>
                    <a:srgbClr val="000000"/>
                  </a:solidFill>
                  <a:latin typeface="ＭＳ ゴシック" pitchFamily="49" charset="-128"/>
                  <a:ea typeface="ＭＳ ゴシック" pitchFamily="49" charset="-128"/>
                  <a:cs typeface="Times New Roman" pitchFamily="18" charset="0"/>
                </a:rPr>
                <a:t> </a:t>
              </a:r>
              <a:r>
                <a:rPr lang="ja-JP" altLang="en-US" dirty="0">
                  <a:cs typeface="Times New Roman" pitchFamily="18" charset="0"/>
                </a:rPr>
                <a:t>なので、</a:t>
              </a:r>
              <a:r>
                <a:rPr lang="ja-JP" altLang="en-US" dirty="0">
                  <a:solidFill>
                    <a:srgbClr val="000000"/>
                  </a:solidFill>
                  <a:ea typeface="ＭＳ ゴシック" pitchFamily="49" charset="-128"/>
                  <a:cs typeface="Times New Roman" panose="02020603050405020304" pitchFamily="18" charset="0"/>
                </a:rPr>
                <a:t>全</a:t>
              </a:r>
              <a:r>
                <a:rPr lang="ja-JP" altLang="en-US" dirty="0">
                  <a:cs typeface="Times New Roman" pitchFamily="18" charset="0"/>
                </a:rPr>
                <a:t>角運動量は</a:t>
              </a:r>
              <a:endParaRPr lang="en-US" altLang="ja-JP" dirty="0">
                <a:cs typeface="Times New Roman" pitchFamily="18" charset="0"/>
              </a:endParaRPr>
            </a:p>
            <a:p>
              <a:pPr>
                <a:spcBef>
                  <a:spcPts val="0"/>
                </a:spcBef>
              </a:pPr>
              <a:r>
                <a:rPr lang="en-US" altLang="ja-JP" i="1" dirty="0">
                  <a:latin typeface="Bookman Old Style" panose="02050604050505020204" pitchFamily="18" charset="0"/>
                </a:rPr>
                <a:t>L</a:t>
              </a:r>
              <a:r>
                <a:rPr lang="en-US" altLang="ja-JP" dirty="0">
                  <a:latin typeface="Symbol" panose="05050102010706020507" pitchFamily="18" charset="2"/>
                </a:rPr>
                <a:t>=</a:t>
              </a:r>
              <a:r>
                <a:rPr lang="en-US" altLang="ja-JP" i="1" dirty="0">
                  <a:latin typeface="Bookman Old Style" panose="02050604050505020204" pitchFamily="18" charset="0"/>
                </a:rPr>
                <a:t>ml</a:t>
              </a:r>
              <a:r>
                <a:rPr lang="en-US" altLang="ja-JP" dirty="0">
                  <a:latin typeface="Symbol" panose="05050102010706020507" pitchFamily="18" charset="2"/>
                </a:rPr>
                <a:t> </a:t>
              </a:r>
              <a:r>
                <a:rPr lang="en-US" altLang="ja-JP" baseline="30000" dirty="0"/>
                <a:t>2</a:t>
              </a:r>
              <a:r>
                <a:rPr lang="ja-JP" altLang="en-US" baseline="30000" dirty="0"/>
                <a:t>　　</a:t>
              </a:r>
              <a:r>
                <a:rPr lang="en-US" altLang="ja-JP" dirty="0">
                  <a:latin typeface="Symbol" panose="05050102010706020507" pitchFamily="18" charset="2"/>
                </a:rPr>
                <a:t>/</a:t>
              </a:r>
              <a:r>
                <a:rPr lang="en-US" altLang="ja-JP" dirty="0">
                  <a:cs typeface="Times New Roman" pitchFamily="18" charset="0"/>
                </a:rPr>
                <a:t>2</a:t>
              </a:r>
              <a:r>
                <a:rPr lang="ja-JP" altLang="en-US" dirty="0"/>
                <a:t>⑧</a:t>
              </a:r>
              <a:r>
                <a:rPr lang="en-US" altLang="ja-JP" dirty="0"/>
                <a:t> </a:t>
              </a:r>
              <a:r>
                <a:rPr lang="ja-JP" altLang="en-US" dirty="0"/>
                <a:t>となる。</a:t>
              </a:r>
            </a:p>
          </p:txBody>
        </p:sp>
        <p:graphicFrame>
          <p:nvGraphicFramePr>
            <p:cNvPr id="22" name="オブジェクト 21">
              <a:extLst>
                <a:ext uri="{FF2B5EF4-FFF2-40B4-BE49-F238E27FC236}">
                  <a16:creationId xmlns:a16="http://schemas.microsoft.com/office/drawing/2014/main" id="{B0B417B2-36C2-4E28-B9D7-5EF37BF269DE}"/>
                </a:ext>
              </a:extLst>
            </p:cNvPr>
            <p:cNvGraphicFramePr>
              <a:graphicFrameLocks noChangeAspect="1"/>
            </p:cNvGraphicFramePr>
            <p:nvPr>
              <p:extLst>
                <p:ext uri="{D42A27DB-BD31-4B8C-83A1-F6EECF244321}">
                  <p14:modId xmlns:p14="http://schemas.microsoft.com/office/powerpoint/2010/main" val="627736463"/>
                </p:ext>
              </p:extLst>
            </p:nvPr>
          </p:nvGraphicFramePr>
          <p:xfrm>
            <a:off x="5182374" y="3046919"/>
            <a:ext cx="282575" cy="455612"/>
          </p:xfrm>
          <a:graphic>
            <a:graphicData uri="http://schemas.openxmlformats.org/presentationml/2006/ole">
              <mc:AlternateContent xmlns:mc="http://schemas.openxmlformats.org/markup-compatibility/2006">
                <mc:Choice xmlns:v="urn:schemas-microsoft-com:vml" Requires="v">
                  <p:oleObj spid="_x0000_s170584" name="Equation" r:id="rId10" imgW="126720" imgH="203040" progId="Equation.DSMT4">
                    <p:embed/>
                  </p:oleObj>
                </mc:Choice>
                <mc:Fallback>
                  <p:oleObj name="Equation" r:id="rId10" imgW="126720" imgH="203040" progId="Equation.DSMT4">
                    <p:embed/>
                    <p:pic>
                      <p:nvPicPr>
                        <p:cNvPr id="34" name="オブジェクト 33">
                          <a:extLst>
                            <a:ext uri="{FF2B5EF4-FFF2-40B4-BE49-F238E27FC236}">
                              <a16:creationId xmlns:a16="http://schemas.microsoft.com/office/drawing/2014/main" id="{60220902-381E-40BC-AC2C-B175DFD0E86F}"/>
                            </a:ext>
                          </a:extLst>
                        </p:cNvPr>
                        <p:cNvPicPr>
                          <a:picLocks noChangeAspect="1" noChangeArrowheads="1"/>
                        </p:cNvPicPr>
                        <p:nvPr/>
                      </p:nvPicPr>
                      <p:blipFill>
                        <a:blip r:embed="rId9"/>
                        <a:srcRect/>
                        <a:stretch>
                          <a:fillRect/>
                        </a:stretch>
                      </p:blipFill>
                      <p:spPr bwMode="auto">
                        <a:xfrm>
                          <a:off x="5182374" y="3046919"/>
                          <a:ext cx="282575" cy="455612"/>
                        </a:xfrm>
                        <a:prstGeom prst="rect">
                          <a:avLst/>
                        </a:prstGeom>
                        <a:noFill/>
                        <a:ln>
                          <a:noFill/>
                        </a:ln>
                      </p:spPr>
                    </p:pic>
                  </p:oleObj>
                </mc:Fallback>
              </mc:AlternateContent>
            </a:graphicData>
          </a:graphic>
        </p:graphicFrame>
        <p:graphicFrame>
          <p:nvGraphicFramePr>
            <p:cNvPr id="23" name="オブジェクト 22">
              <a:extLst>
                <a:ext uri="{FF2B5EF4-FFF2-40B4-BE49-F238E27FC236}">
                  <a16:creationId xmlns:a16="http://schemas.microsoft.com/office/drawing/2014/main" id="{55FF972A-E524-4890-8787-EA0A736B31E8}"/>
                </a:ext>
              </a:extLst>
            </p:cNvPr>
            <p:cNvGraphicFramePr>
              <a:graphicFrameLocks noChangeAspect="1"/>
            </p:cNvGraphicFramePr>
            <p:nvPr>
              <p:extLst>
                <p:ext uri="{D42A27DB-BD31-4B8C-83A1-F6EECF244321}">
                  <p14:modId xmlns:p14="http://schemas.microsoft.com/office/powerpoint/2010/main" val="852663477"/>
                </p:ext>
              </p:extLst>
            </p:nvPr>
          </p:nvGraphicFramePr>
          <p:xfrm>
            <a:off x="1099778" y="3429000"/>
            <a:ext cx="282575" cy="455612"/>
          </p:xfrm>
          <a:graphic>
            <a:graphicData uri="http://schemas.openxmlformats.org/presentationml/2006/ole">
              <mc:AlternateContent xmlns:mc="http://schemas.openxmlformats.org/markup-compatibility/2006">
                <mc:Choice xmlns:v="urn:schemas-microsoft-com:vml" Requires="v">
                  <p:oleObj spid="_x0000_s170585" name="Equation" r:id="rId11" imgW="126720" imgH="203040" progId="Equation.DSMT4">
                    <p:embed/>
                  </p:oleObj>
                </mc:Choice>
                <mc:Fallback>
                  <p:oleObj name="Equation" r:id="rId11" imgW="126720" imgH="203040" progId="Equation.DSMT4">
                    <p:embed/>
                    <p:pic>
                      <p:nvPicPr>
                        <p:cNvPr id="35" name="オブジェクト 34">
                          <a:extLst>
                            <a:ext uri="{FF2B5EF4-FFF2-40B4-BE49-F238E27FC236}">
                              <a16:creationId xmlns:a16="http://schemas.microsoft.com/office/drawing/2014/main" id="{3A63EC17-03EC-4E84-B12A-A3ECE283A6E6}"/>
                            </a:ext>
                          </a:extLst>
                        </p:cNvPr>
                        <p:cNvPicPr>
                          <a:picLocks noChangeAspect="1" noChangeArrowheads="1"/>
                        </p:cNvPicPr>
                        <p:nvPr/>
                      </p:nvPicPr>
                      <p:blipFill>
                        <a:blip r:embed="rId9"/>
                        <a:srcRect/>
                        <a:stretch>
                          <a:fillRect/>
                        </a:stretch>
                      </p:blipFill>
                      <p:spPr bwMode="auto">
                        <a:xfrm>
                          <a:off x="1099778" y="3429000"/>
                          <a:ext cx="282575" cy="455612"/>
                        </a:xfrm>
                        <a:prstGeom prst="rect">
                          <a:avLst/>
                        </a:prstGeom>
                        <a:noFill/>
                        <a:ln>
                          <a:noFill/>
                        </a:ln>
                      </p:spPr>
                    </p:pic>
                  </p:oleObj>
                </mc:Fallback>
              </mc:AlternateContent>
            </a:graphicData>
          </a:graphic>
        </p:graphicFrame>
      </p:grpSp>
      <p:sp>
        <p:nvSpPr>
          <p:cNvPr id="24" name="正方形/長方形 23">
            <a:extLst>
              <a:ext uri="{FF2B5EF4-FFF2-40B4-BE49-F238E27FC236}">
                <a16:creationId xmlns:a16="http://schemas.microsoft.com/office/drawing/2014/main" id="{36A4BA4F-1718-4679-A211-D1685A873EA6}"/>
              </a:ext>
            </a:extLst>
          </p:cNvPr>
          <p:cNvSpPr/>
          <p:nvPr/>
        </p:nvSpPr>
        <p:spPr>
          <a:xfrm>
            <a:off x="1" y="1712666"/>
            <a:ext cx="9143999" cy="523220"/>
          </a:xfrm>
          <a:prstGeom prst="rect">
            <a:avLst/>
          </a:prstGeom>
        </p:spPr>
        <p:txBody>
          <a:bodyPr wrap="square">
            <a:spAutoFit/>
          </a:bodyPr>
          <a:lstStyle/>
          <a:p>
            <a:pPr>
              <a:spcBef>
                <a:spcPts val="0"/>
              </a:spcBef>
            </a:pPr>
            <a:r>
              <a:rPr lang="ja-JP" altLang="en-US" dirty="0">
                <a:solidFill>
                  <a:srgbClr val="000000"/>
                </a:solidFill>
                <a:latin typeface="ＭＳ ゴシック" pitchFamily="49" charset="-128"/>
                <a:ea typeface="ＭＳ ゴシック" pitchFamily="49" charset="-128"/>
                <a:cs typeface="Times New Roman" pitchFamily="18" charset="0"/>
              </a:rPr>
              <a:t>重心の定義より重力の重心回りの全トルクは</a:t>
            </a:r>
            <a:r>
              <a:rPr lang="en-US" altLang="ja-JP" dirty="0">
                <a:solidFill>
                  <a:srgbClr val="000000"/>
                </a:solidFill>
                <a:ea typeface="ＭＳ Ｐゴシック" panose="020B0600070205080204" pitchFamily="50" charset="-128"/>
                <a:cs typeface="Times New Roman" panose="02020603050405020304" pitchFamily="18" charset="0"/>
              </a:rPr>
              <a:t>0</a:t>
            </a:r>
            <a:r>
              <a:rPr lang="ja-JP" altLang="ja-JP" dirty="0"/>
              <a:t>。</a:t>
            </a:r>
            <a:r>
              <a:rPr lang="ja-JP" altLang="en-US" dirty="0"/>
              <a:t>∴</a:t>
            </a:r>
            <a:r>
              <a:rPr lang="en-US" altLang="ja-JP" i="1" dirty="0">
                <a:latin typeface="Bookman Old Style" panose="02050604050505020204" pitchFamily="18" charset="0"/>
              </a:rPr>
              <a:t>N</a:t>
            </a:r>
            <a:r>
              <a:rPr lang="en-US" altLang="ja-JP" dirty="0">
                <a:latin typeface="Symbol" panose="05050102010706020507" pitchFamily="18" charset="2"/>
              </a:rPr>
              <a:t>=</a:t>
            </a:r>
            <a:r>
              <a:rPr lang="en-US" altLang="ja-JP" dirty="0">
                <a:solidFill>
                  <a:srgbClr val="000000"/>
                </a:solidFill>
                <a:ea typeface="ＭＳ Ｐゴシック" panose="020B0600070205080204" pitchFamily="50" charset="-128"/>
                <a:cs typeface="Times New Roman" panose="02020603050405020304" pitchFamily="18" charset="0"/>
              </a:rPr>
              <a:t>0</a:t>
            </a:r>
            <a:r>
              <a:rPr lang="ja-JP" altLang="en-US" dirty="0">
                <a:cs typeface="Times New Roman" pitchFamily="18" charset="0"/>
              </a:rPr>
              <a:t>⑦</a:t>
            </a:r>
            <a:r>
              <a:rPr lang="ja-JP" altLang="ja-JP" dirty="0"/>
              <a:t>。</a:t>
            </a:r>
            <a:endParaRPr lang="en-US" altLang="ja-JP" dirty="0"/>
          </a:p>
        </p:txBody>
      </p:sp>
      <p:sp>
        <p:nvSpPr>
          <p:cNvPr id="11" name="正方形/長方形 10">
            <a:extLst>
              <a:ext uri="{FF2B5EF4-FFF2-40B4-BE49-F238E27FC236}">
                <a16:creationId xmlns:a16="http://schemas.microsoft.com/office/drawing/2014/main" id="{AFC528B5-4698-4030-A74F-9CAD1E351C56}"/>
              </a:ext>
            </a:extLst>
          </p:cNvPr>
          <p:cNvSpPr/>
          <p:nvPr/>
        </p:nvSpPr>
        <p:spPr>
          <a:xfrm>
            <a:off x="6394529" y="3850858"/>
            <a:ext cx="2749471" cy="523220"/>
          </a:xfrm>
          <a:prstGeom prst="rect">
            <a:avLst/>
          </a:prstGeom>
        </p:spPr>
        <p:txBody>
          <a:bodyPr wrap="none">
            <a:spAutoFit/>
          </a:bodyPr>
          <a:lstStyle/>
          <a:p>
            <a:r>
              <a:rPr lang="ja-JP" altLang="en-US" dirty="0">
                <a:cs typeface="Times New Roman" pitchFamily="18" charset="0"/>
              </a:rPr>
              <a:t>これを積分する。</a:t>
            </a:r>
            <a:endParaRPr lang="ja-JP" altLang="en-US" dirty="0"/>
          </a:p>
        </p:txBody>
      </p:sp>
      <p:grpSp>
        <p:nvGrpSpPr>
          <p:cNvPr id="42" name="グループ化 41">
            <a:extLst>
              <a:ext uri="{FF2B5EF4-FFF2-40B4-BE49-F238E27FC236}">
                <a16:creationId xmlns:a16="http://schemas.microsoft.com/office/drawing/2014/main" id="{0383EF65-EB3F-414E-8873-D2624D25F170}"/>
              </a:ext>
            </a:extLst>
          </p:cNvPr>
          <p:cNvGrpSpPr/>
          <p:nvPr/>
        </p:nvGrpSpPr>
        <p:grpSpPr>
          <a:xfrm>
            <a:off x="0" y="3429936"/>
            <a:ext cx="9061805" cy="954107"/>
            <a:chOff x="0" y="3429936"/>
            <a:chExt cx="9061805" cy="954107"/>
          </a:xfrm>
        </p:grpSpPr>
        <p:sp>
          <p:nvSpPr>
            <p:cNvPr id="10" name="正方形/長方形 9">
              <a:extLst>
                <a:ext uri="{FF2B5EF4-FFF2-40B4-BE49-F238E27FC236}">
                  <a16:creationId xmlns:a16="http://schemas.microsoft.com/office/drawing/2014/main" id="{6B69ABBF-0175-486F-9BD3-2D0080EAEF40}"/>
                </a:ext>
              </a:extLst>
            </p:cNvPr>
            <p:cNvSpPr/>
            <p:nvPr/>
          </p:nvSpPr>
          <p:spPr>
            <a:xfrm>
              <a:off x="0" y="3429936"/>
              <a:ext cx="9061805" cy="954107"/>
            </a:xfrm>
            <a:prstGeom prst="rect">
              <a:avLst/>
            </a:prstGeom>
          </p:spPr>
          <p:txBody>
            <a:bodyPr wrap="square">
              <a:spAutoFit/>
            </a:bodyPr>
            <a:lstStyle/>
            <a:p>
              <a:pPr>
                <a:spcBef>
                  <a:spcPts val="0"/>
                </a:spcBef>
              </a:pPr>
              <a:r>
                <a:rPr lang="ja-JP" altLang="en-US" dirty="0"/>
                <a:t>                                    ⑥⑦⑧より、</a:t>
              </a:r>
              <a:r>
                <a:rPr lang="ja-JP" altLang="en-US" dirty="0">
                  <a:solidFill>
                    <a:srgbClr val="000000"/>
                  </a:solidFill>
                  <a:ea typeface="ＭＳ ゴシック" pitchFamily="49" charset="-128"/>
                  <a:cs typeface="Times New Roman" panose="02020603050405020304" pitchFamily="18" charset="0"/>
                </a:rPr>
                <a:t>回転の運動方程式は</a:t>
              </a:r>
              <a:endParaRPr lang="en-US" altLang="ja-JP" dirty="0">
                <a:solidFill>
                  <a:srgbClr val="000000"/>
                </a:solidFill>
                <a:ea typeface="ＭＳ ゴシック" pitchFamily="49" charset="-128"/>
                <a:cs typeface="Times New Roman" panose="02020603050405020304" pitchFamily="18" charset="0"/>
              </a:endParaRPr>
            </a:p>
            <a:p>
              <a:pPr>
                <a:spcBef>
                  <a:spcPts val="0"/>
                </a:spcBef>
              </a:pPr>
              <a:r>
                <a:rPr lang="en-US" altLang="ja-JP" i="1" dirty="0">
                  <a:latin typeface="Bookman Old Style" panose="02050604050505020204" pitchFamily="18" charset="0"/>
                </a:rPr>
                <a:t>ml</a:t>
              </a:r>
              <a:r>
                <a:rPr lang="en-US" altLang="ja-JP" dirty="0">
                  <a:latin typeface="Symbol" panose="05050102010706020507" pitchFamily="18" charset="2"/>
                </a:rPr>
                <a:t> </a:t>
              </a:r>
              <a:r>
                <a:rPr lang="en-US" altLang="ja-JP" baseline="30000" dirty="0"/>
                <a:t>2</a:t>
              </a:r>
              <a:r>
                <a:rPr lang="ja-JP" altLang="en-US" baseline="30000" dirty="0"/>
                <a:t>　　</a:t>
              </a:r>
              <a:r>
                <a:rPr lang="en-US" altLang="ja-JP" dirty="0">
                  <a:latin typeface="Symbol" panose="05050102010706020507" pitchFamily="18" charset="2"/>
                </a:rPr>
                <a:t>/</a:t>
              </a:r>
              <a:r>
                <a:rPr lang="en-US" altLang="ja-JP" dirty="0">
                  <a:cs typeface="Times New Roman" pitchFamily="18" charset="0"/>
                </a:rPr>
                <a:t>2</a:t>
              </a:r>
              <a:r>
                <a:rPr lang="en-US" altLang="ja-JP" dirty="0">
                  <a:latin typeface="Symbol" panose="05050102010706020507" pitchFamily="18" charset="2"/>
                </a:rPr>
                <a:t>=</a:t>
              </a:r>
              <a:r>
                <a:rPr lang="en-US" altLang="ja-JP" dirty="0">
                  <a:solidFill>
                    <a:srgbClr val="000000"/>
                  </a:solidFill>
                  <a:ea typeface="ＭＳ Ｐゴシック" panose="020B0600070205080204" pitchFamily="50" charset="-128"/>
                  <a:cs typeface="Times New Roman" panose="02020603050405020304" pitchFamily="18" charset="0"/>
                </a:rPr>
                <a:t>0</a:t>
              </a:r>
              <a:r>
                <a:rPr lang="en-US" altLang="ja-JP" dirty="0">
                  <a:cs typeface="Times New Roman" pitchFamily="18" charset="0"/>
                </a:rPr>
                <a:t> </a:t>
              </a:r>
              <a:r>
                <a:rPr lang="ja-JP" altLang="en-US" dirty="0"/>
                <a:t>となる。∴　　</a:t>
              </a:r>
              <a:r>
                <a:rPr lang="en-US" altLang="ja-JP" dirty="0">
                  <a:latin typeface="Symbol" panose="05050102010706020507" pitchFamily="18" charset="2"/>
                </a:rPr>
                <a:t>=</a:t>
              </a:r>
              <a:r>
                <a:rPr lang="en-US" altLang="ja-JP" dirty="0">
                  <a:solidFill>
                    <a:srgbClr val="000000"/>
                  </a:solidFill>
                  <a:ea typeface="ＭＳ Ｐゴシック" panose="020B0600070205080204" pitchFamily="50" charset="-128"/>
                  <a:cs typeface="Times New Roman" panose="02020603050405020304" pitchFamily="18" charset="0"/>
                </a:rPr>
                <a:t>0</a:t>
              </a:r>
              <a:r>
                <a:rPr lang="ja-JP" altLang="en-US" dirty="0">
                  <a:solidFill>
                    <a:srgbClr val="000000"/>
                  </a:solidFill>
                  <a:ea typeface="ＭＳ Ｐゴシック" panose="020B0600070205080204" pitchFamily="50" charset="-128"/>
                  <a:cs typeface="Times New Roman" panose="02020603050405020304" pitchFamily="18" charset="0"/>
                </a:rPr>
                <a:t>を解けばよい。</a:t>
              </a:r>
              <a:r>
                <a:rPr lang="en-US" altLang="ja-JP" dirty="0">
                  <a:cs typeface="Times New Roman" pitchFamily="18" charset="0"/>
                </a:rPr>
                <a:t> </a:t>
              </a:r>
              <a:endParaRPr lang="en-US" altLang="ja-JP" dirty="0">
                <a:solidFill>
                  <a:srgbClr val="000000"/>
                </a:solidFill>
                <a:ea typeface="ＭＳ ゴシック" pitchFamily="49" charset="-128"/>
                <a:cs typeface="Times New Roman" panose="02020603050405020304" pitchFamily="18" charset="0"/>
              </a:endParaRPr>
            </a:p>
          </p:txBody>
        </p:sp>
        <p:graphicFrame>
          <p:nvGraphicFramePr>
            <p:cNvPr id="29" name="オブジェクト 28">
              <a:extLst>
                <a:ext uri="{FF2B5EF4-FFF2-40B4-BE49-F238E27FC236}">
                  <a16:creationId xmlns:a16="http://schemas.microsoft.com/office/drawing/2014/main" id="{BE3B7AF7-7489-4609-88C4-57884D103976}"/>
                </a:ext>
              </a:extLst>
            </p:cNvPr>
            <p:cNvGraphicFramePr>
              <a:graphicFrameLocks noChangeAspect="1"/>
            </p:cNvGraphicFramePr>
            <p:nvPr>
              <p:extLst>
                <p:ext uri="{D42A27DB-BD31-4B8C-83A1-F6EECF244321}">
                  <p14:modId xmlns:p14="http://schemas.microsoft.com/office/powerpoint/2010/main" val="532869032"/>
                </p:ext>
              </p:extLst>
            </p:nvPr>
          </p:nvGraphicFramePr>
          <p:xfrm>
            <a:off x="711200" y="3832225"/>
            <a:ext cx="311150" cy="455613"/>
          </p:xfrm>
          <a:graphic>
            <a:graphicData uri="http://schemas.openxmlformats.org/presentationml/2006/ole">
              <mc:AlternateContent xmlns:mc="http://schemas.openxmlformats.org/markup-compatibility/2006">
                <mc:Choice xmlns:v="urn:schemas-microsoft-com:vml" Requires="v">
                  <p:oleObj spid="_x0000_s170586" name="Equation" r:id="rId12" imgW="139680" imgH="203040" progId="Equation.DSMT4">
                    <p:embed/>
                  </p:oleObj>
                </mc:Choice>
                <mc:Fallback>
                  <p:oleObj name="Equation" r:id="rId12" imgW="139680" imgH="203040" progId="Equation.DSMT4">
                    <p:embed/>
                    <p:pic>
                      <p:nvPicPr>
                        <p:cNvPr id="36" name="オブジェクト 35">
                          <a:extLst>
                            <a:ext uri="{FF2B5EF4-FFF2-40B4-BE49-F238E27FC236}">
                              <a16:creationId xmlns:a16="http://schemas.microsoft.com/office/drawing/2014/main" id="{6A369787-D83D-49BB-9614-040FD6BFF798}"/>
                            </a:ext>
                          </a:extLst>
                        </p:cNvPr>
                        <p:cNvPicPr>
                          <a:picLocks noChangeAspect="1" noChangeArrowheads="1"/>
                        </p:cNvPicPr>
                        <p:nvPr/>
                      </p:nvPicPr>
                      <p:blipFill>
                        <a:blip r:embed="rId13"/>
                        <a:srcRect/>
                        <a:stretch>
                          <a:fillRect/>
                        </a:stretch>
                      </p:blipFill>
                      <p:spPr bwMode="auto">
                        <a:xfrm>
                          <a:off x="711200" y="3832225"/>
                          <a:ext cx="311150" cy="455613"/>
                        </a:xfrm>
                        <a:prstGeom prst="rect">
                          <a:avLst/>
                        </a:prstGeom>
                        <a:noFill/>
                        <a:ln>
                          <a:noFill/>
                        </a:ln>
                      </p:spPr>
                    </p:pic>
                  </p:oleObj>
                </mc:Fallback>
              </mc:AlternateContent>
            </a:graphicData>
          </a:graphic>
        </p:graphicFrame>
        <p:graphicFrame>
          <p:nvGraphicFramePr>
            <p:cNvPr id="30" name="オブジェクト 29">
              <a:extLst>
                <a:ext uri="{FF2B5EF4-FFF2-40B4-BE49-F238E27FC236}">
                  <a16:creationId xmlns:a16="http://schemas.microsoft.com/office/drawing/2014/main" id="{A2BFD581-C6BD-4D84-AC0C-A3DDCE909208}"/>
                </a:ext>
              </a:extLst>
            </p:cNvPr>
            <p:cNvGraphicFramePr>
              <a:graphicFrameLocks noChangeAspect="1"/>
            </p:cNvGraphicFramePr>
            <p:nvPr>
              <p:extLst>
                <p:ext uri="{D42A27DB-BD31-4B8C-83A1-F6EECF244321}">
                  <p14:modId xmlns:p14="http://schemas.microsoft.com/office/powerpoint/2010/main" val="292001497"/>
                </p:ext>
              </p:extLst>
            </p:nvPr>
          </p:nvGraphicFramePr>
          <p:xfrm>
            <a:off x="3351523" y="3867082"/>
            <a:ext cx="311150" cy="455613"/>
          </p:xfrm>
          <a:graphic>
            <a:graphicData uri="http://schemas.openxmlformats.org/presentationml/2006/ole">
              <mc:AlternateContent xmlns:mc="http://schemas.openxmlformats.org/markup-compatibility/2006">
                <mc:Choice xmlns:v="urn:schemas-microsoft-com:vml" Requires="v">
                  <p:oleObj spid="_x0000_s170587" name="Equation" r:id="rId14" imgW="139680" imgH="203040" progId="Equation.DSMT4">
                    <p:embed/>
                  </p:oleObj>
                </mc:Choice>
                <mc:Fallback>
                  <p:oleObj name="Equation" r:id="rId14" imgW="139680" imgH="203040" progId="Equation.DSMT4">
                    <p:embed/>
                    <p:pic>
                      <p:nvPicPr>
                        <p:cNvPr id="37" name="オブジェクト 36">
                          <a:extLst>
                            <a:ext uri="{FF2B5EF4-FFF2-40B4-BE49-F238E27FC236}">
                              <a16:creationId xmlns:a16="http://schemas.microsoft.com/office/drawing/2014/main" id="{B49A17D3-A52E-4D8D-9310-B0450B12AE83}"/>
                            </a:ext>
                          </a:extLst>
                        </p:cNvPr>
                        <p:cNvPicPr>
                          <a:picLocks noChangeAspect="1" noChangeArrowheads="1"/>
                        </p:cNvPicPr>
                        <p:nvPr/>
                      </p:nvPicPr>
                      <p:blipFill>
                        <a:blip r:embed="rId15"/>
                        <a:srcRect/>
                        <a:stretch>
                          <a:fillRect/>
                        </a:stretch>
                      </p:blipFill>
                      <p:spPr bwMode="auto">
                        <a:xfrm>
                          <a:off x="3351523" y="3867082"/>
                          <a:ext cx="311150" cy="455613"/>
                        </a:xfrm>
                        <a:prstGeom prst="rect">
                          <a:avLst/>
                        </a:prstGeom>
                        <a:noFill/>
                        <a:ln>
                          <a:noFill/>
                        </a:ln>
                      </p:spPr>
                    </p:pic>
                  </p:oleObj>
                </mc:Fallback>
              </mc:AlternateContent>
            </a:graphicData>
          </a:graphic>
        </p:graphicFrame>
      </p:grpSp>
      <p:grpSp>
        <p:nvGrpSpPr>
          <p:cNvPr id="15" name="グループ化 14">
            <a:extLst>
              <a:ext uri="{FF2B5EF4-FFF2-40B4-BE49-F238E27FC236}">
                <a16:creationId xmlns:a16="http://schemas.microsoft.com/office/drawing/2014/main" id="{550E94AC-3593-4F49-B7F1-02E05853E075}"/>
              </a:ext>
            </a:extLst>
          </p:cNvPr>
          <p:cNvGrpSpPr/>
          <p:nvPr/>
        </p:nvGrpSpPr>
        <p:grpSpPr>
          <a:xfrm>
            <a:off x="0" y="4240649"/>
            <a:ext cx="9144000" cy="523220"/>
            <a:chOff x="0" y="4281745"/>
            <a:chExt cx="9144000" cy="523220"/>
          </a:xfrm>
        </p:grpSpPr>
        <p:sp>
          <p:nvSpPr>
            <p:cNvPr id="14" name="正方形/長方形 13">
              <a:extLst>
                <a:ext uri="{FF2B5EF4-FFF2-40B4-BE49-F238E27FC236}">
                  <a16:creationId xmlns:a16="http://schemas.microsoft.com/office/drawing/2014/main" id="{C3A4D423-81D4-4A09-9E64-20BDAEE6B5F8}"/>
                </a:ext>
              </a:extLst>
            </p:cNvPr>
            <p:cNvSpPr/>
            <p:nvPr/>
          </p:nvSpPr>
          <p:spPr>
            <a:xfrm>
              <a:off x="282575" y="4281745"/>
              <a:ext cx="8861425" cy="523220"/>
            </a:xfrm>
            <a:prstGeom prst="rect">
              <a:avLst/>
            </a:prstGeom>
          </p:spPr>
          <p:txBody>
            <a:bodyPr wrap="square">
              <a:spAutoFit/>
            </a:bodyPr>
            <a:lstStyle/>
            <a:p>
              <a:r>
                <a:rPr lang="ja-JP" altLang="en-US" dirty="0">
                  <a:solidFill>
                    <a:srgbClr val="000000"/>
                  </a:solidFill>
                  <a:latin typeface="ＭＳ ゴシック" pitchFamily="49" charset="-128"/>
                  <a:ea typeface="ＭＳ ゴシック" pitchFamily="49" charset="-128"/>
                  <a:cs typeface="Times New Roman" pitchFamily="18" charset="0"/>
                </a:rPr>
                <a:t>の初期値</a:t>
              </a:r>
              <a:r>
                <a:rPr lang="en-US" altLang="ja-JP" dirty="0">
                  <a:solidFill>
                    <a:srgbClr val="000000"/>
                  </a:solidFill>
                  <a:latin typeface="ＭＳ ゴシック" pitchFamily="49" charset="-128"/>
                  <a:ea typeface="ＭＳ ゴシック" pitchFamily="49" charset="-128"/>
                  <a:cs typeface="Times New Roman" pitchFamily="18" charset="0"/>
                </a:rPr>
                <a:t>,</a:t>
              </a:r>
              <a:r>
                <a:rPr lang="ja-JP" altLang="en-US" dirty="0">
                  <a:solidFill>
                    <a:srgbClr val="000000"/>
                  </a:solidFill>
                  <a:latin typeface="ＭＳ ゴシック" pitchFamily="49" charset="-128"/>
                  <a:ea typeface="ＭＳ ゴシック" pitchFamily="49" charset="-128"/>
                  <a:cs typeface="Times New Roman" pitchFamily="18" charset="0"/>
                </a:rPr>
                <a:t>即ち</a:t>
              </a:r>
              <a:r>
                <a:rPr lang="ja-JP" altLang="en-US" dirty="0">
                  <a:cs typeface="Times New Roman" pitchFamily="18" charset="0"/>
                </a:rPr>
                <a:t>角速度の初期値は</a:t>
              </a:r>
              <a:r>
                <a:rPr lang="en-US" altLang="ja-JP" dirty="0">
                  <a:latin typeface="Symbol" panose="05050102010706020507" pitchFamily="18" charset="2"/>
                </a:rPr>
                <a:t>-</a:t>
              </a:r>
              <a:r>
                <a:rPr lang="en-US" altLang="ja-JP" i="1" dirty="0">
                  <a:latin typeface="Bookman Old Style" panose="02050604050505020204" pitchFamily="18" charset="0"/>
                </a:rPr>
                <a:t>v </a:t>
              </a:r>
              <a:r>
                <a:rPr lang="en-US" altLang="ja-JP" dirty="0">
                  <a:latin typeface="Symbol" panose="05050102010706020507" pitchFamily="18" charset="2"/>
                </a:rPr>
                <a:t>/</a:t>
              </a:r>
              <a:r>
                <a:rPr lang="en-US" altLang="ja-JP" i="1" dirty="0">
                  <a:latin typeface="Bookman Old Style" panose="02050604050505020204" pitchFamily="18" charset="0"/>
                </a:rPr>
                <a:t>l</a:t>
              </a:r>
              <a:r>
                <a:rPr lang="en-US" altLang="ja-JP" dirty="0">
                  <a:solidFill>
                    <a:srgbClr val="000000"/>
                  </a:solidFill>
                  <a:latin typeface="ＭＳ ゴシック" pitchFamily="49" charset="-128"/>
                  <a:ea typeface="ＭＳ ゴシック" pitchFamily="49" charset="-128"/>
                  <a:cs typeface="Times New Roman" pitchFamily="18" charset="0"/>
                </a:rPr>
                <a:t> </a:t>
              </a:r>
              <a:r>
                <a:rPr lang="ja-JP" altLang="en-US" dirty="0">
                  <a:solidFill>
                    <a:srgbClr val="000000"/>
                  </a:solidFill>
                  <a:latin typeface="ＭＳ ゴシック" pitchFamily="49" charset="-128"/>
                  <a:ea typeface="ＭＳ ゴシック" pitchFamily="49" charset="-128"/>
                  <a:cs typeface="Times New Roman" pitchFamily="18" charset="0"/>
                </a:rPr>
                <a:t>なので  </a:t>
              </a:r>
              <a:r>
                <a:rPr lang="en-US" altLang="ja-JP" dirty="0">
                  <a:latin typeface="Symbol" panose="05050102010706020507" pitchFamily="18" charset="2"/>
                </a:rPr>
                <a:t>=-</a:t>
              </a:r>
              <a:r>
                <a:rPr lang="en-US" altLang="ja-JP" i="1" dirty="0">
                  <a:latin typeface="Bookman Old Style" panose="02050604050505020204" pitchFamily="18" charset="0"/>
                </a:rPr>
                <a:t>v </a:t>
              </a:r>
              <a:r>
                <a:rPr lang="en-US" altLang="ja-JP" dirty="0">
                  <a:latin typeface="Symbol" panose="05050102010706020507" pitchFamily="18" charset="2"/>
                </a:rPr>
                <a:t>/</a:t>
              </a:r>
              <a:r>
                <a:rPr lang="en-US" altLang="ja-JP" i="1" dirty="0">
                  <a:latin typeface="Bookman Old Style" panose="02050604050505020204" pitchFamily="18" charset="0"/>
                </a:rPr>
                <a:t>l</a:t>
              </a:r>
              <a:r>
                <a:rPr lang="ja-JP" altLang="en-US" i="1" dirty="0">
                  <a:latin typeface="Bookman Old Style" panose="02050604050505020204" pitchFamily="18" charset="0"/>
                </a:rPr>
                <a:t> </a:t>
              </a:r>
              <a:r>
                <a:rPr lang="ja-JP" altLang="en-US" dirty="0">
                  <a:solidFill>
                    <a:srgbClr val="000000"/>
                  </a:solidFill>
                  <a:latin typeface="ＭＳ ゴシック" pitchFamily="49" charset="-128"/>
                  <a:ea typeface="ＭＳ ゴシック" pitchFamily="49" charset="-128"/>
                  <a:cs typeface="Times New Roman" pitchFamily="18" charset="0"/>
                </a:rPr>
                <a:t>。　</a:t>
              </a:r>
              <a:r>
                <a:rPr lang="en-US" altLang="ja-JP" dirty="0">
                  <a:solidFill>
                    <a:srgbClr val="000000"/>
                  </a:solidFill>
                  <a:latin typeface="ＭＳ ゴシック" pitchFamily="49" charset="-128"/>
                  <a:ea typeface="ＭＳ ゴシック" pitchFamily="49" charset="-128"/>
                  <a:cs typeface="Times New Roman" pitchFamily="18" charset="0"/>
                </a:rPr>
                <a:t> </a:t>
              </a:r>
              <a:endParaRPr lang="ja-JP" altLang="en-US" dirty="0"/>
            </a:p>
          </p:txBody>
        </p:sp>
        <p:graphicFrame>
          <p:nvGraphicFramePr>
            <p:cNvPr id="39" name="オブジェクト 38">
              <a:extLst>
                <a:ext uri="{FF2B5EF4-FFF2-40B4-BE49-F238E27FC236}">
                  <a16:creationId xmlns:a16="http://schemas.microsoft.com/office/drawing/2014/main" id="{C664F5BF-5571-4E15-A6F3-038CA8AE4B4B}"/>
                </a:ext>
              </a:extLst>
            </p:cNvPr>
            <p:cNvGraphicFramePr>
              <a:graphicFrameLocks noChangeAspect="1"/>
            </p:cNvGraphicFramePr>
            <p:nvPr>
              <p:extLst>
                <p:ext uri="{D42A27DB-BD31-4B8C-83A1-F6EECF244321}">
                  <p14:modId xmlns:p14="http://schemas.microsoft.com/office/powerpoint/2010/main" val="3233853819"/>
                </p:ext>
              </p:extLst>
            </p:nvPr>
          </p:nvGraphicFramePr>
          <p:xfrm>
            <a:off x="0" y="4287838"/>
            <a:ext cx="282575" cy="455612"/>
          </p:xfrm>
          <a:graphic>
            <a:graphicData uri="http://schemas.openxmlformats.org/presentationml/2006/ole">
              <mc:AlternateContent xmlns:mc="http://schemas.openxmlformats.org/markup-compatibility/2006">
                <mc:Choice xmlns:v="urn:schemas-microsoft-com:vml" Requires="v">
                  <p:oleObj spid="_x0000_s170588" name="Equation" r:id="rId16" imgW="126720" imgH="203040" progId="Equation.DSMT4">
                    <p:embed/>
                  </p:oleObj>
                </mc:Choice>
                <mc:Fallback>
                  <p:oleObj name="Equation" r:id="rId16" imgW="126720" imgH="203040" progId="Equation.DSMT4">
                    <p:embed/>
                    <p:pic>
                      <p:nvPicPr>
                        <p:cNvPr id="38" name="オブジェクト 37">
                          <a:extLst>
                            <a:ext uri="{FF2B5EF4-FFF2-40B4-BE49-F238E27FC236}">
                              <a16:creationId xmlns:a16="http://schemas.microsoft.com/office/drawing/2014/main" id="{22F4B52B-08CD-40FD-9120-7ADD7FBB23FE}"/>
                            </a:ext>
                          </a:extLst>
                        </p:cNvPr>
                        <p:cNvPicPr>
                          <a:picLocks noChangeAspect="1" noChangeArrowheads="1"/>
                        </p:cNvPicPr>
                        <p:nvPr/>
                      </p:nvPicPr>
                      <p:blipFill>
                        <a:blip r:embed="rId9"/>
                        <a:srcRect/>
                        <a:stretch>
                          <a:fillRect/>
                        </a:stretch>
                      </p:blipFill>
                      <p:spPr bwMode="auto">
                        <a:xfrm>
                          <a:off x="0" y="4287838"/>
                          <a:ext cx="282575" cy="455612"/>
                        </a:xfrm>
                        <a:prstGeom prst="rect">
                          <a:avLst/>
                        </a:prstGeom>
                        <a:noFill/>
                        <a:ln>
                          <a:noFill/>
                        </a:ln>
                      </p:spPr>
                    </p:pic>
                  </p:oleObj>
                </mc:Fallback>
              </mc:AlternateContent>
            </a:graphicData>
          </a:graphic>
        </p:graphicFrame>
        <p:graphicFrame>
          <p:nvGraphicFramePr>
            <p:cNvPr id="41" name="オブジェクト 40">
              <a:extLst>
                <a:ext uri="{FF2B5EF4-FFF2-40B4-BE49-F238E27FC236}">
                  <a16:creationId xmlns:a16="http://schemas.microsoft.com/office/drawing/2014/main" id="{0FCCD034-824D-45C5-8F81-ABB82B9622FA}"/>
                </a:ext>
              </a:extLst>
            </p:cNvPr>
            <p:cNvGraphicFramePr>
              <a:graphicFrameLocks noChangeAspect="1"/>
            </p:cNvGraphicFramePr>
            <p:nvPr>
              <p:extLst>
                <p:ext uri="{D42A27DB-BD31-4B8C-83A1-F6EECF244321}">
                  <p14:modId xmlns:p14="http://schemas.microsoft.com/office/powerpoint/2010/main" val="1295348482"/>
                </p:ext>
              </p:extLst>
            </p:nvPr>
          </p:nvGraphicFramePr>
          <p:xfrm>
            <a:off x="7393857" y="4287838"/>
            <a:ext cx="282575" cy="455612"/>
          </p:xfrm>
          <a:graphic>
            <a:graphicData uri="http://schemas.openxmlformats.org/presentationml/2006/ole">
              <mc:AlternateContent xmlns:mc="http://schemas.openxmlformats.org/markup-compatibility/2006">
                <mc:Choice xmlns:v="urn:schemas-microsoft-com:vml" Requires="v">
                  <p:oleObj spid="_x0000_s170589" name="Equation" r:id="rId17" imgW="126720" imgH="203040" progId="Equation.DSMT4">
                    <p:embed/>
                  </p:oleObj>
                </mc:Choice>
                <mc:Fallback>
                  <p:oleObj name="Equation" r:id="rId17" imgW="126720" imgH="203040" progId="Equation.DSMT4">
                    <p:embed/>
                    <p:pic>
                      <p:nvPicPr>
                        <p:cNvPr id="40" name="オブジェクト 39">
                          <a:extLst>
                            <a:ext uri="{FF2B5EF4-FFF2-40B4-BE49-F238E27FC236}">
                              <a16:creationId xmlns:a16="http://schemas.microsoft.com/office/drawing/2014/main" id="{67EEC607-0824-4F96-9D78-49A4A08A6AAC}"/>
                            </a:ext>
                          </a:extLst>
                        </p:cNvPr>
                        <p:cNvPicPr>
                          <a:picLocks noChangeAspect="1" noChangeArrowheads="1"/>
                        </p:cNvPicPr>
                        <p:nvPr/>
                      </p:nvPicPr>
                      <p:blipFill>
                        <a:blip r:embed="rId9"/>
                        <a:srcRect/>
                        <a:stretch>
                          <a:fillRect/>
                        </a:stretch>
                      </p:blipFill>
                      <p:spPr bwMode="auto">
                        <a:xfrm>
                          <a:off x="7393857" y="4287838"/>
                          <a:ext cx="282575" cy="455612"/>
                        </a:xfrm>
                        <a:prstGeom prst="rect">
                          <a:avLst/>
                        </a:prstGeom>
                        <a:noFill/>
                        <a:ln>
                          <a:noFill/>
                        </a:ln>
                      </p:spPr>
                    </p:pic>
                  </p:oleObj>
                </mc:Fallback>
              </mc:AlternateContent>
            </a:graphicData>
          </a:graphic>
        </p:graphicFrame>
      </p:grpSp>
      <p:sp>
        <p:nvSpPr>
          <p:cNvPr id="18" name="正方形/長方形 17">
            <a:extLst>
              <a:ext uri="{FF2B5EF4-FFF2-40B4-BE49-F238E27FC236}">
                <a16:creationId xmlns:a16="http://schemas.microsoft.com/office/drawing/2014/main" id="{5D38D0D0-140E-4150-90F7-5426CD311163}"/>
              </a:ext>
            </a:extLst>
          </p:cNvPr>
          <p:cNvSpPr/>
          <p:nvPr/>
        </p:nvSpPr>
        <p:spPr>
          <a:xfrm>
            <a:off x="0" y="4681805"/>
            <a:ext cx="9298112" cy="523220"/>
          </a:xfrm>
          <a:prstGeom prst="rect">
            <a:avLst/>
          </a:prstGeom>
        </p:spPr>
        <p:txBody>
          <a:bodyPr wrap="square">
            <a:spAutoFit/>
          </a:bodyPr>
          <a:lstStyle/>
          <a:p>
            <a:r>
              <a:rPr lang="ja-JP" altLang="en-US" dirty="0">
                <a:solidFill>
                  <a:srgbClr val="000000"/>
                </a:solidFill>
                <a:ea typeface="ＭＳ Ｐゴシック" pitchFamily="50" charset="-128"/>
                <a:cs typeface="Times New Roman" panose="02020603050405020304" pitchFamily="18" charset="0"/>
              </a:rPr>
              <a:t>これをさらに積分。</a:t>
            </a:r>
            <a:r>
              <a:rPr lang="en-US" altLang="ja-JP" i="1" dirty="0">
                <a:latin typeface="Symbol" panose="05050102010706020507" pitchFamily="18" charset="2"/>
                <a:cs typeface="Times New Roman" pitchFamily="18" charset="0"/>
              </a:rPr>
              <a:t>q </a:t>
            </a:r>
            <a:r>
              <a:rPr lang="ja-JP" altLang="en-US" dirty="0">
                <a:cs typeface="Times New Roman" pitchFamily="18" charset="0"/>
              </a:rPr>
              <a:t>の初期値は</a:t>
            </a:r>
            <a:r>
              <a:rPr lang="en-US" altLang="ja-JP" dirty="0"/>
              <a:t>0</a:t>
            </a:r>
            <a:r>
              <a:rPr lang="ja-JP" altLang="en-US" dirty="0"/>
              <a:t>なので</a:t>
            </a:r>
            <a:r>
              <a:rPr lang="en-US" altLang="ja-JP" i="1" dirty="0">
                <a:latin typeface="Symbol" panose="05050102010706020507" pitchFamily="18" charset="2"/>
                <a:cs typeface="Times New Roman" pitchFamily="18" charset="0"/>
              </a:rPr>
              <a:t>q </a:t>
            </a:r>
            <a:r>
              <a:rPr lang="en-US" altLang="ja-JP" dirty="0">
                <a:solidFill>
                  <a:srgbClr val="000000"/>
                </a:solidFill>
                <a:latin typeface="Symbol" pitchFamily="18" charset="2"/>
                <a:ea typeface="ＭＳ Ｐゴシック" pitchFamily="50" charset="-128"/>
                <a:cs typeface="Times New Roman" pitchFamily="18" charset="0"/>
              </a:rPr>
              <a:t>=</a:t>
            </a:r>
            <a:r>
              <a:rPr lang="en-US" altLang="ja-JP" dirty="0">
                <a:latin typeface="Symbol" panose="05050102010706020507" pitchFamily="18" charset="2"/>
              </a:rPr>
              <a:t>-</a:t>
            </a:r>
            <a:r>
              <a:rPr lang="en-US" altLang="ja-JP" i="1" dirty="0" err="1">
                <a:latin typeface="Bookman Old Style" panose="02050604050505020204" pitchFamily="18" charset="0"/>
              </a:rPr>
              <a:t>vt</a:t>
            </a:r>
            <a:r>
              <a:rPr lang="en-US" altLang="ja-JP" i="1" dirty="0">
                <a:latin typeface="Bookman Old Style" panose="02050604050505020204" pitchFamily="18" charset="0"/>
              </a:rPr>
              <a:t> </a:t>
            </a:r>
            <a:r>
              <a:rPr lang="en-US" altLang="ja-JP" dirty="0">
                <a:latin typeface="Symbol" panose="05050102010706020507" pitchFamily="18" charset="2"/>
              </a:rPr>
              <a:t>/</a:t>
            </a:r>
            <a:r>
              <a:rPr lang="en-US" altLang="ja-JP" i="1" dirty="0">
                <a:latin typeface="Bookman Old Style" panose="02050604050505020204" pitchFamily="18" charset="0"/>
              </a:rPr>
              <a:t>l</a:t>
            </a:r>
            <a:r>
              <a:rPr lang="ja-JP" altLang="en-US" dirty="0"/>
              <a:t>。⑤に代入。</a:t>
            </a:r>
          </a:p>
        </p:txBody>
      </p:sp>
      <p:sp>
        <p:nvSpPr>
          <p:cNvPr id="19" name="正方形/長方形 18">
            <a:extLst>
              <a:ext uri="{FF2B5EF4-FFF2-40B4-BE49-F238E27FC236}">
                <a16:creationId xmlns:a16="http://schemas.microsoft.com/office/drawing/2014/main" id="{10AA6320-E538-485A-BBAA-0E43336BBC92}"/>
              </a:ext>
            </a:extLst>
          </p:cNvPr>
          <p:cNvSpPr/>
          <p:nvPr/>
        </p:nvSpPr>
        <p:spPr>
          <a:xfrm>
            <a:off x="0" y="5076156"/>
            <a:ext cx="8060076" cy="523220"/>
          </a:xfrm>
          <a:prstGeom prst="rect">
            <a:avLst/>
          </a:prstGeom>
        </p:spPr>
        <p:txBody>
          <a:bodyPr wrap="square">
            <a:spAutoFit/>
          </a:bodyPr>
          <a:lstStyle/>
          <a:p>
            <a:r>
              <a:rPr lang="en-US" altLang="ja-JP" i="1" dirty="0">
                <a:latin typeface="Bookman Old Style" panose="02050604050505020204" pitchFamily="18" charset="0"/>
              </a:rPr>
              <a:t>x'</a:t>
            </a:r>
            <a:r>
              <a:rPr lang="en-US" altLang="ja-JP" dirty="0">
                <a:latin typeface="Symbol" panose="05050102010706020507" pitchFamily="18" charset="2"/>
              </a:rPr>
              <a:t>=</a:t>
            </a:r>
            <a:r>
              <a:rPr lang="en-US" altLang="ja-JP" dirty="0"/>
              <a:t>(</a:t>
            </a:r>
            <a:r>
              <a:rPr lang="en-US" altLang="ja-JP" i="1" dirty="0">
                <a:latin typeface="Bookman Old Style" panose="02050604050505020204" pitchFamily="18" charset="0"/>
              </a:rPr>
              <a:t>l</a:t>
            </a:r>
            <a:r>
              <a:rPr lang="en-US" altLang="ja-JP" dirty="0">
                <a:latin typeface="Symbol" panose="05050102010706020507" pitchFamily="18" charset="2"/>
              </a:rPr>
              <a:t> /</a:t>
            </a:r>
            <a:r>
              <a:rPr lang="en-US" altLang="ja-JP" dirty="0">
                <a:cs typeface="Times New Roman" pitchFamily="18" charset="0"/>
              </a:rPr>
              <a:t>2</a:t>
            </a:r>
            <a:r>
              <a:rPr lang="en-US" altLang="ja-JP" dirty="0"/>
              <a:t>)cos(</a:t>
            </a:r>
            <a:r>
              <a:rPr lang="en-US" altLang="ja-JP" dirty="0">
                <a:latin typeface="Symbol" panose="05050102010706020507" pitchFamily="18" charset="2"/>
              </a:rPr>
              <a:t>-</a:t>
            </a:r>
            <a:r>
              <a:rPr lang="en-US" altLang="ja-JP" i="1" dirty="0" err="1">
                <a:latin typeface="Bookman Old Style" panose="02050604050505020204" pitchFamily="18" charset="0"/>
              </a:rPr>
              <a:t>vt</a:t>
            </a:r>
            <a:r>
              <a:rPr lang="en-US" altLang="ja-JP" i="1" dirty="0">
                <a:latin typeface="Bookman Old Style" panose="02050604050505020204" pitchFamily="18" charset="0"/>
              </a:rPr>
              <a:t> </a:t>
            </a:r>
            <a:r>
              <a:rPr lang="en-US" altLang="ja-JP" dirty="0">
                <a:latin typeface="Symbol" panose="05050102010706020507" pitchFamily="18" charset="2"/>
              </a:rPr>
              <a:t>/</a:t>
            </a:r>
            <a:r>
              <a:rPr lang="en-US" altLang="ja-JP" i="1" dirty="0">
                <a:latin typeface="Bookman Old Style" panose="02050604050505020204" pitchFamily="18" charset="0"/>
              </a:rPr>
              <a:t>l </a:t>
            </a:r>
            <a:r>
              <a:rPr lang="en-US" altLang="ja-JP" dirty="0"/>
              <a:t>), </a:t>
            </a:r>
            <a:r>
              <a:rPr lang="en-US" altLang="ja-JP" i="1" dirty="0">
                <a:latin typeface="Bookman Old Style" panose="02050604050505020204" pitchFamily="18" charset="0"/>
              </a:rPr>
              <a:t>y'</a:t>
            </a:r>
            <a:r>
              <a:rPr lang="en-US" altLang="ja-JP" dirty="0">
                <a:latin typeface="Symbol" panose="05050102010706020507" pitchFamily="18" charset="2"/>
              </a:rPr>
              <a:t>=</a:t>
            </a:r>
            <a:r>
              <a:rPr lang="en-US" altLang="ja-JP" dirty="0"/>
              <a:t>(</a:t>
            </a:r>
            <a:r>
              <a:rPr lang="en-US" altLang="ja-JP" i="1" dirty="0">
                <a:latin typeface="Bookman Old Style" panose="02050604050505020204" pitchFamily="18" charset="0"/>
              </a:rPr>
              <a:t>l</a:t>
            </a:r>
            <a:r>
              <a:rPr lang="en-US" altLang="ja-JP" dirty="0">
                <a:latin typeface="Symbol" panose="05050102010706020507" pitchFamily="18" charset="2"/>
              </a:rPr>
              <a:t> /</a:t>
            </a:r>
            <a:r>
              <a:rPr lang="en-US" altLang="ja-JP" dirty="0">
                <a:cs typeface="Times New Roman" pitchFamily="18" charset="0"/>
              </a:rPr>
              <a:t>2</a:t>
            </a:r>
            <a:r>
              <a:rPr lang="en-US" altLang="ja-JP" dirty="0"/>
              <a:t>)sin(</a:t>
            </a:r>
            <a:r>
              <a:rPr lang="en-US" altLang="ja-JP" dirty="0">
                <a:latin typeface="Symbol" panose="05050102010706020507" pitchFamily="18" charset="2"/>
              </a:rPr>
              <a:t>-</a:t>
            </a:r>
            <a:r>
              <a:rPr lang="en-US" altLang="ja-JP" i="1" dirty="0" err="1">
                <a:latin typeface="Bookman Old Style" panose="02050604050505020204" pitchFamily="18" charset="0"/>
              </a:rPr>
              <a:t>vt</a:t>
            </a:r>
            <a:r>
              <a:rPr lang="en-US" altLang="ja-JP" i="1" dirty="0">
                <a:latin typeface="Bookman Old Style" panose="02050604050505020204" pitchFamily="18" charset="0"/>
              </a:rPr>
              <a:t> </a:t>
            </a:r>
            <a:r>
              <a:rPr lang="en-US" altLang="ja-JP" dirty="0">
                <a:latin typeface="Symbol" panose="05050102010706020507" pitchFamily="18" charset="2"/>
              </a:rPr>
              <a:t>/</a:t>
            </a:r>
            <a:r>
              <a:rPr lang="en-US" altLang="ja-JP" i="1" dirty="0">
                <a:latin typeface="Bookman Old Style" panose="02050604050505020204" pitchFamily="18" charset="0"/>
              </a:rPr>
              <a:t>l </a:t>
            </a:r>
            <a:r>
              <a:rPr lang="en-US" altLang="ja-JP" dirty="0"/>
              <a:t>)</a:t>
            </a:r>
            <a:r>
              <a:rPr lang="ja-JP" altLang="en-US" dirty="0"/>
              <a:t> ⑨となる。</a:t>
            </a:r>
          </a:p>
        </p:txBody>
      </p:sp>
      <p:sp>
        <p:nvSpPr>
          <p:cNvPr id="25" name="正方形/長方形 24">
            <a:extLst>
              <a:ext uri="{FF2B5EF4-FFF2-40B4-BE49-F238E27FC236}">
                <a16:creationId xmlns:a16="http://schemas.microsoft.com/office/drawing/2014/main" id="{E68236A1-22C2-4413-A599-18D27B6AE6E2}"/>
              </a:ext>
            </a:extLst>
          </p:cNvPr>
          <p:cNvSpPr/>
          <p:nvPr/>
        </p:nvSpPr>
        <p:spPr>
          <a:xfrm>
            <a:off x="7305035" y="5076156"/>
            <a:ext cx="1838965" cy="523220"/>
          </a:xfrm>
          <a:prstGeom prst="rect">
            <a:avLst/>
          </a:prstGeom>
        </p:spPr>
        <p:txBody>
          <a:bodyPr wrap="square">
            <a:spAutoFit/>
          </a:bodyPr>
          <a:lstStyle/>
          <a:p>
            <a:r>
              <a:rPr lang="ja-JP" altLang="en-US" dirty="0"/>
              <a:t>③④⑨より</a:t>
            </a:r>
          </a:p>
        </p:txBody>
      </p:sp>
      <p:sp>
        <p:nvSpPr>
          <p:cNvPr id="26" name="正方形/長方形 25">
            <a:extLst>
              <a:ext uri="{FF2B5EF4-FFF2-40B4-BE49-F238E27FC236}">
                <a16:creationId xmlns:a16="http://schemas.microsoft.com/office/drawing/2014/main" id="{83AB41E7-88D2-4AC4-8D44-B6200F083711}"/>
              </a:ext>
            </a:extLst>
          </p:cNvPr>
          <p:cNvSpPr/>
          <p:nvPr/>
        </p:nvSpPr>
        <p:spPr>
          <a:xfrm>
            <a:off x="0" y="5511196"/>
            <a:ext cx="9143999" cy="523220"/>
          </a:xfrm>
          <a:prstGeom prst="rect">
            <a:avLst/>
          </a:prstGeom>
        </p:spPr>
        <p:txBody>
          <a:bodyPr wrap="square">
            <a:spAutoFit/>
          </a:bodyPr>
          <a:lstStyle/>
          <a:p>
            <a:pPr>
              <a:spcBef>
                <a:spcPts val="0"/>
              </a:spcBef>
            </a:pPr>
            <a:r>
              <a:rPr lang="en-US" altLang="ja-JP" i="1" u="sng" dirty="0">
                <a:latin typeface="Bookman Old Style" panose="02050604050505020204" pitchFamily="18" charset="0"/>
              </a:rPr>
              <a:t>x</a:t>
            </a:r>
            <a:r>
              <a:rPr lang="en-US" altLang="ja-JP" u="sng" dirty="0">
                <a:latin typeface="Symbol" panose="05050102010706020507" pitchFamily="18" charset="2"/>
              </a:rPr>
              <a:t>=</a:t>
            </a:r>
            <a:r>
              <a:rPr lang="en-US" altLang="ja-JP" u="sng" dirty="0"/>
              <a:t>(</a:t>
            </a:r>
            <a:r>
              <a:rPr lang="en-US" altLang="ja-JP" i="1" u="sng" dirty="0">
                <a:latin typeface="Bookman Old Style" panose="02050604050505020204" pitchFamily="18" charset="0"/>
              </a:rPr>
              <a:t>l</a:t>
            </a:r>
            <a:r>
              <a:rPr lang="en-US" altLang="ja-JP" u="sng" dirty="0">
                <a:latin typeface="Symbol" panose="05050102010706020507" pitchFamily="18" charset="2"/>
              </a:rPr>
              <a:t> /</a:t>
            </a:r>
            <a:r>
              <a:rPr lang="en-US" altLang="ja-JP" u="sng" dirty="0">
                <a:cs typeface="Times New Roman" pitchFamily="18" charset="0"/>
              </a:rPr>
              <a:t>2</a:t>
            </a:r>
            <a:r>
              <a:rPr lang="en-US" altLang="ja-JP" u="sng" dirty="0"/>
              <a:t>)</a:t>
            </a:r>
            <a:r>
              <a:rPr lang="en-US" altLang="ja-JP" u="sng" dirty="0">
                <a:latin typeface="Symbol" panose="05050102010706020507" pitchFamily="18" charset="2"/>
              </a:rPr>
              <a:t>+</a:t>
            </a:r>
            <a:r>
              <a:rPr lang="en-US" altLang="ja-JP" u="sng" dirty="0"/>
              <a:t>(</a:t>
            </a:r>
            <a:r>
              <a:rPr lang="en-US" altLang="ja-JP" i="1" u="sng" dirty="0">
                <a:latin typeface="Bookman Old Style" panose="02050604050505020204" pitchFamily="18" charset="0"/>
              </a:rPr>
              <a:t>l</a:t>
            </a:r>
            <a:r>
              <a:rPr lang="en-US" altLang="ja-JP" u="sng" dirty="0">
                <a:latin typeface="Symbol" panose="05050102010706020507" pitchFamily="18" charset="2"/>
              </a:rPr>
              <a:t> /</a:t>
            </a:r>
            <a:r>
              <a:rPr lang="en-US" altLang="ja-JP" u="sng" dirty="0">
                <a:cs typeface="Times New Roman" pitchFamily="18" charset="0"/>
              </a:rPr>
              <a:t>2</a:t>
            </a:r>
            <a:r>
              <a:rPr lang="en-US" altLang="ja-JP" u="sng" dirty="0"/>
              <a:t>)cos(</a:t>
            </a:r>
            <a:r>
              <a:rPr lang="en-US" altLang="ja-JP" i="1" u="sng" dirty="0" err="1">
                <a:latin typeface="Bookman Old Style" panose="02050604050505020204" pitchFamily="18" charset="0"/>
              </a:rPr>
              <a:t>vt</a:t>
            </a:r>
            <a:r>
              <a:rPr lang="en-US" altLang="ja-JP" i="1" u="sng" dirty="0">
                <a:latin typeface="Bookman Old Style" panose="02050604050505020204" pitchFamily="18" charset="0"/>
              </a:rPr>
              <a:t> </a:t>
            </a:r>
            <a:r>
              <a:rPr lang="en-US" altLang="ja-JP" u="sng" dirty="0">
                <a:latin typeface="Symbol" panose="05050102010706020507" pitchFamily="18" charset="2"/>
              </a:rPr>
              <a:t>/</a:t>
            </a:r>
            <a:r>
              <a:rPr lang="en-US" altLang="ja-JP" i="1" u="sng" dirty="0">
                <a:latin typeface="Bookman Old Style" panose="02050604050505020204" pitchFamily="18" charset="0"/>
              </a:rPr>
              <a:t>l </a:t>
            </a:r>
            <a:r>
              <a:rPr lang="en-US" altLang="ja-JP" u="sng" dirty="0"/>
              <a:t>), </a:t>
            </a:r>
            <a:r>
              <a:rPr lang="en-US" altLang="ja-JP" i="1" u="sng" dirty="0">
                <a:latin typeface="Bookman Old Style" panose="02050604050505020204" pitchFamily="18" charset="0"/>
              </a:rPr>
              <a:t>y</a:t>
            </a:r>
            <a:r>
              <a:rPr lang="en-US" altLang="ja-JP" u="sng" dirty="0">
                <a:latin typeface="Symbol" panose="05050102010706020507" pitchFamily="18" charset="2"/>
              </a:rPr>
              <a:t>=</a:t>
            </a:r>
            <a:r>
              <a:rPr lang="en-US" altLang="ja-JP" u="sng" dirty="0">
                <a:latin typeface="Symbol" pitchFamily="18" charset="2"/>
                <a:ea typeface="ＭＳ Ｐゴシック" pitchFamily="50" charset="-128"/>
                <a:cs typeface="Times New Roman" pitchFamily="18" charset="0"/>
              </a:rPr>
              <a:t> =-</a:t>
            </a:r>
            <a:r>
              <a:rPr lang="en-US" altLang="ja-JP" i="1" u="sng" dirty="0">
                <a:latin typeface="Bookman Old Style" panose="02050604050505020204" pitchFamily="18" charset="0"/>
              </a:rPr>
              <a:t>gt</a:t>
            </a:r>
            <a:r>
              <a:rPr lang="en-US" altLang="ja-JP" u="sng" baseline="30000" dirty="0"/>
              <a:t>2</a:t>
            </a:r>
            <a:r>
              <a:rPr lang="en-US" altLang="ja-JP" u="sng" dirty="0"/>
              <a:t>/2</a:t>
            </a:r>
            <a:r>
              <a:rPr lang="en-US" altLang="ja-JP" u="sng" dirty="0">
                <a:latin typeface="Symbol" panose="05050102010706020507" pitchFamily="18" charset="2"/>
              </a:rPr>
              <a:t>-</a:t>
            </a:r>
            <a:r>
              <a:rPr lang="en-US" altLang="ja-JP" i="1" u="sng" dirty="0">
                <a:latin typeface="Bookman Old Style" panose="02050604050505020204" pitchFamily="18" charset="0"/>
              </a:rPr>
              <a:t>vt</a:t>
            </a:r>
            <a:r>
              <a:rPr lang="en-US" altLang="ja-JP" u="sng" dirty="0"/>
              <a:t>/2</a:t>
            </a:r>
            <a:r>
              <a:rPr lang="en-US" altLang="ja-JP" u="sng" dirty="0">
                <a:latin typeface="Symbol" panose="05050102010706020507" pitchFamily="18" charset="2"/>
              </a:rPr>
              <a:t>-</a:t>
            </a:r>
            <a:r>
              <a:rPr lang="en-US" altLang="ja-JP" u="sng" dirty="0"/>
              <a:t>(</a:t>
            </a:r>
            <a:r>
              <a:rPr lang="en-US" altLang="ja-JP" i="1" u="sng" dirty="0">
                <a:latin typeface="Bookman Old Style" panose="02050604050505020204" pitchFamily="18" charset="0"/>
              </a:rPr>
              <a:t>l</a:t>
            </a:r>
            <a:r>
              <a:rPr lang="en-US" altLang="ja-JP" u="sng" dirty="0">
                <a:latin typeface="Symbol" panose="05050102010706020507" pitchFamily="18" charset="2"/>
              </a:rPr>
              <a:t> /</a:t>
            </a:r>
            <a:r>
              <a:rPr lang="en-US" altLang="ja-JP" u="sng" dirty="0">
                <a:cs typeface="Times New Roman" pitchFamily="18" charset="0"/>
              </a:rPr>
              <a:t>2</a:t>
            </a:r>
            <a:r>
              <a:rPr lang="en-US" altLang="ja-JP" u="sng" dirty="0"/>
              <a:t>)sin(</a:t>
            </a:r>
            <a:r>
              <a:rPr lang="en-US" altLang="ja-JP" i="1" u="sng" dirty="0" err="1">
                <a:latin typeface="Bookman Old Style" panose="02050604050505020204" pitchFamily="18" charset="0"/>
              </a:rPr>
              <a:t>vt</a:t>
            </a:r>
            <a:r>
              <a:rPr lang="en-US" altLang="ja-JP" i="1" u="sng" dirty="0">
                <a:latin typeface="Bookman Old Style" panose="02050604050505020204" pitchFamily="18" charset="0"/>
              </a:rPr>
              <a:t> </a:t>
            </a:r>
            <a:r>
              <a:rPr lang="en-US" altLang="ja-JP" u="sng" dirty="0">
                <a:latin typeface="Symbol" panose="05050102010706020507" pitchFamily="18" charset="2"/>
              </a:rPr>
              <a:t>/</a:t>
            </a:r>
            <a:r>
              <a:rPr lang="en-US" altLang="ja-JP" i="1" u="sng" dirty="0">
                <a:latin typeface="Bookman Old Style" panose="02050604050505020204" pitchFamily="18" charset="0"/>
              </a:rPr>
              <a:t>l </a:t>
            </a:r>
            <a:r>
              <a:rPr lang="en-US" altLang="ja-JP" u="sng" dirty="0"/>
              <a:t>)</a:t>
            </a:r>
            <a:r>
              <a:rPr lang="en-US" altLang="ja-JP" dirty="0"/>
              <a:t> </a:t>
            </a:r>
            <a:r>
              <a:rPr lang="ja-JP" altLang="en-US" dirty="0"/>
              <a:t>答</a:t>
            </a:r>
            <a:endParaRPr lang="en-US" altLang="ja-JP" dirty="0"/>
          </a:p>
        </p:txBody>
      </p:sp>
      <p:sp>
        <p:nvSpPr>
          <p:cNvPr id="27" name="正方形/長方形 26">
            <a:extLst>
              <a:ext uri="{FF2B5EF4-FFF2-40B4-BE49-F238E27FC236}">
                <a16:creationId xmlns:a16="http://schemas.microsoft.com/office/drawing/2014/main" id="{97561EAD-E26A-4B0F-839C-092A4A3BAD76}"/>
              </a:ext>
            </a:extLst>
          </p:cNvPr>
          <p:cNvSpPr/>
          <p:nvPr/>
        </p:nvSpPr>
        <p:spPr>
          <a:xfrm>
            <a:off x="-66782" y="5949670"/>
            <a:ext cx="9195368" cy="954107"/>
          </a:xfrm>
          <a:prstGeom prst="rect">
            <a:avLst/>
          </a:prstGeom>
        </p:spPr>
        <p:txBody>
          <a:bodyPr wrap="square">
            <a:spAutoFit/>
          </a:bodyPr>
          <a:lstStyle/>
          <a:p>
            <a:pPr>
              <a:spcBef>
                <a:spcPts val="0"/>
              </a:spcBef>
            </a:pPr>
            <a:r>
              <a:rPr lang="ja-JP" altLang="en-US" u="sng" dirty="0">
                <a:latin typeface="Bookman Old Style" pitchFamily="18" charset="0"/>
                <a:ea typeface="ＭＳ Ｐゴシック" pitchFamily="50" charset="-128"/>
              </a:rPr>
              <a:t>重心が直線</a:t>
            </a:r>
            <a:r>
              <a:rPr lang="en-US" altLang="ja-JP" i="1" u="sng" dirty="0">
                <a:latin typeface="Bookman Old Style" panose="02050604050505020204" pitchFamily="18" charset="0"/>
              </a:rPr>
              <a:t>x</a:t>
            </a:r>
            <a:r>
              <a:rPr lang="en-US" altLang="ja-JP" u="sng" dirty="0">
                <a:latin typeface="Symbol" panose="05050102010706020507" pitchFamily="18" charset="2"/>
              </a:rPr>
              <a:t>=</a:t>
            </a:r>
            <a:r>
              <a:rPr lang="en-US" altLang="ja-JP" i="1" u="sng" dirty="0">
                <a:latin typeface="Bookman Old Style" panose="02050604050505020204" pitchFamily="18" charset="0"/>
              </a:rPr>
              <a:t>l</a:t>
            </a:r>
            <a:r>
              <a:rPr lang="en-US" altLang="ja-JP" u="sng" dirty="0">
                <a:latin typeface="Symbol" panose="05050102010706020507" pitchFamily="18" charset="2"/>
              </a:rPr>
              <a:t> /</a:t>
            </a:r>
            <a:r>
              <a:rPr lang="en-US" altLang="ja-JP" u="sng" dirty="0">
                <a:cs typeface="Times New Roman" pitchFamily="18" charset="0"/>
              </a:rPr>
              <a:t>2</a:t>
            </a:r>
            <a:r>
              <a:rPr lang="ja-JP" altLang="en-US" u="sng" dirty="0">
                <a:latin typeface="Bookman Old Style" pitchFamily="18" charset="0"/>
                <a:ea typeface="ＭＳ Ｐゴシック" pitchFamily="50" charset="-128"/>
              </a:rPr>
              <a:t>上を初速度</a:t>
            </a:r>
            <a:r>
              <a:rPr lang="en-US" altLang="ja-JP" u="sng" dirty="0">
                <a:latin typeface="Symbol" pitchFamily="18" charset="2"/>
                <a:ea typeface="ＭＳ Ｐゴシック" pitchFamily="50" charset="-128"/>
                <a:cs typeface="Times New Roman" pitchFamily="18" charset="0"/>
              </a:rPr>
              <a:t>-</a:t>
            </a:r>
            <a:r>
              <a:rPr lang="en-US" altLang="ja-JP" i="1" u="sng" dirty="0">
                <a:latin typeface="Bookman Old Style" panose="02050604050505020204" pitchFamily="18" charset="0"/>
              </a:rPr>
              <a:t>v</a:t>
            </a:r>
            <a:r>
              <a:rPr lang="en-US" altLang="ja-JP" u="sng" dirty="0"/>
              <a:t>/2</a:t>
            </a:r>
            <a:r>
              <a:rPr lang="ja-JP" altLang="en-US" u="sng" dirty="0">
                <a:latin typeface="Bookman Old Style" pitchFamily="18" charset="0"/>
                <a:ea typeface="ＭＳ Ｐゴシック" pitchFamily="50" charset="-128"/>
              </a:rPr>
              <a:t>で落下運動し、そのまわりを質点</a:t>
            </a:r>
            <a:r>
              <a:rPr lang="en-US" altLang="ja-JP" u="sng" dirty="0">
                <a:latin typeface="Bookman Old Style" pitchFamily="18" charset="0"/>
                <a:ea typeface="ＭＳ Ｐゴシック" pitchFamily="50" charset="-128"/>
              </a:rPr>
              <a:t>A</a:t>
            </a:r>
            <a:r>
              <a:rPr lang="ja-JP" altLang="en-US" u="sng" dirty="0">
                <a:latin typeface="Bookman Old Style" pitchFamily="18" charset="0"/>
                <a:ea typeface="ＭＳ Ｐゴシック" pitchFamily="50" charset="-128"/>
              </a:rPr>
              <a:t>が角速度</a:t>
            </a:r>
            <a:r>
              <a:rPr lang="en-US" altLang="ja-JP" i="1" u="sng" dirty="0">
                <a:latin typeface="Bookman Old Style" panose="02050604050505020204" pitchFamily="18" charset="0"/>
              </a:rPr>
              <a:t>v </a:t>
            </a:r>
            <a:r>
              <a:rPr lang="en-US" altLang="ja-JP" u="sng" dirty="0">
                <a:latin typeface="Symbol" panose="05050102010706020507" pitchFamily="18" charset="2"/>
              </a:rPr>
              <a:t>/</a:t>
            </a:r>
            <a:r>
              <a:rPr lang="en-US" altLang="ja-JP" i="1" u="sng" dirty="0">
                <a:latin typeface="Bookman Old Style" panose="02050604050505020204" pitchFamily="18" charset="0"/>
              </a:rPr>
              <a:t>l</a:t>
            </a:r>
            <a:r>
              <a:rPr lang="ja-JP" altLang="en-US" u="sng" dirty="0">
                <a:latin typeface="Bookman Old Style" pitchFamily="18" charset="0"/>
                <a:ea typeface="ＭＳ Ｐゴシック" pitchFamily="50" charset="-128"/>
              </a:rPr>
              <a:t>で時計回りに等速円運動する。</a:t>
            </a:r>
            <a:r>
              <a:rPr lang="ja-JP" altLang="en-US" dirty="0">
                <a:latin typeface="Bookman Old Style" pitchFamily="18" charset="0"/>
                <a:ea typeface="ＭＳ Ｐゴシック" pitchFamily="50" charset="-128"/>
              </a:rPr>
              <a:t>　答</a:t>
            </a:r>
            <a:endParaRPr lang="en-US" altLang="ja-JP" dirty="0">
              <a:latin typeface="Bookman Old Style" pitchFamily="18" charset="0"/>
              <a:ea typeface="ＭＳ Ｐゴシック" pitchFamily="50" charset="-128"/>
            </a:endParaRPr>
          </a:p>
        </p:txBody>
      </p:sp>
    </p:spTree>
    <p:extLst>
      <p:ext uri="{BB962C8B-B14F-4D97-AF65-F5344CB8AC3E}">
        <p14:creationId xmlns:p14="http://schemas.microsoft.com/office/powerpoint/2010/main" val="1955208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4" grpId="0"/>
      <p:bldP spid="11" grpId="0"/>
      <p:bldP spid="18" grpId="0"/>
      <p:bldP spid="19" grpId="0"/>
      <p:bldP spid="25" grpId="0"/>
      <p:bldP spid="26" grpId="0"/>
      <p:bldP spid="2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 name="AutoShape 10">
            <a:extLst>
              <a:ext uri="{FF2B5EF4-FFF2-40B4-BE49-F238E27FC236}">
                <a16:creationId xmlns:a16="http://schemas.microsoft.com/office/drawing/2014/main" id="{AF3B839A-568C-40CB-AEB1-A01BBFE0049A}"/>
              </a:ext>
            </a:extLst>
          </p:cNvPr>
          <p:cNvSpPr>
            <a:spLocks noChangeArrowheads="1"/>
          </p:cNvSpPr>
          <p:nvPr/>
        </p:nvSpPr>
        <p:spPr bwMode="auto">
          <a:xfrm>
            <a:off x="2484417" y="2679423"/>
            <a:ext cx="1932386"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00" name="Rectangle 239">
            <a:extLst>
              <a:ext uri="{FF2B5EF4-FFF2-40B4-BE49-F238E27FC236}">
                <a16:creationId xmlns:a16="http://schemas.microsoft.com/office/drawing/2014/main" id="{A0FA56EE-FA12-4C6F-BB80-8345768D589E}"/>
              </a:ext>
            </a:extLst>
          </p:cNvPr>
          <p:cNvSpPr>
            <a:spLocks noChangeArrowheads="1"/>
          </p:cNvSpPr>
          <p:nvPr/>
        </p:nvSpPr>
        <p:spPr bwMode="auto">
          <a:xfrm>
            <a:off x="2183667" y="2662036"/>
            <a:ext cx="2199613" cy="52100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sp>
        <p:nvSpPr>
          <p:cNvPr id="223" name="AutoShape 10">
            <a:extLst>
              <a:ext uri="{FF2B5EF4-FFF2-40B4-BE49-F238E27FC236}">
                <a16:creationId xmlns:a16="http://schemas.microsoft.com/office/drawing/2014/main" id="{F4658103-044A-4744-A801-0099D9D51613}"/>
              </a:ext>
            </a:extLst>
          </p:cNvPr>
          <p:cNvSpPr>
            <a:spLocks noChangeArrowheads="1"/>
          </p:cNvSpPr>
          <p:nvPr/>
        </p:nvSpPr>
        <p:spPr bwMode="auto">
          <a:xfrm>
            <a:off x="1458198" y="1120012"/>
            <a:ext cx="2898855"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94" name="AutoShape 10">
            <a:extLst>
              <a:ext uri="{FF2B5EF4-FFF2-40B4-BE49-F238E27FC236}">
                <a16:creationId xmlns:a16="http://schemas.microsoft.com/office/drawing/2014/main" id="{F5C8B695-57BB-4A9F-8B33-D5DB53DA69ED}"/>
              </a:ext>
            </a:extLst>
          </p:cNvPr>
          <p:cNvSpPr>
            <a:spLocks noChangeArrowheads="1"/>
          </p:cNvSpPr>
          <p:nvPr/>
        </p:nvSpPr>
        <p:spPr bwMode="auto">
          <a:xfrm>
            <a:off x="3166066" y="2300028"/>
            <a:ext cx="294141" cy="294019"/>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51" name="Rectangle 26">
            <a:extLst>
              <a:ext uri="{FF2B5EF4-FFF2-40B4-BE49-F238E27FC236}">
                <a16:creationId xmlns:a16="http://schemas.microsoft.com/office/drawing/2014/main" id="{584170CD-0AD7-4CA0-B5ED-E2C3D4D2720B}"/>
              </a:ext>
            </a:extLst>
          </p:cNvPr>
          <p:cNvSpPr>
            <a:spLocks noChangeArrowheads="1"/>
          </p:cNvSpPr>
          <p:nvPr/>
        </p:nvSpPr>
        <p:spPr bwMode="auto">
          <a:xfrm>
            <a:off x="2390263" y="1606637"/>
            <a:ext cx="74090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FF00FF"/>
                </a:solidFill>
                <a:latin typeface="Bookman Old Style" panose="02050604050505020204" pitchFamily="18" charset="0"/>
                <a:cs typeface="Times New Roman" panose="02020603050405020304" pitchFamily="18" charset="0"/>
              </a:rPr>
              <a:t>r</a:t>
            </a:r>
            <a:r>
              <a:rPr lang="en-US" altLang="ja-JP" i="1" dirty="0">
                <a:solidFill>
                  <a:srgbClr val="000000"/>
                </a:solidFill>
                <a:latin typeface="Bookman Old Style" panose="02050604050505020204" pitchFamily="18" charset="0"/>
                <a:cs typeface="Times New Roman" panose="02020603050405020304" pitchFamily="18" charset="0"/>
              </a:rPr>
              <a:t> F</a:t>
            </a:r>
            <a:r>
              <a:rPr lang="en-US" altLang="ja-JP" i="1" baseline="-25000" dirty="0">
                <a:solidFill>
                  <a:srgbClr val="000000"/>
                </a:solidFill>
                <a:latin typeface="Bookman Old Style" panose="02050604050505020204" pitchFamily="18" charset="0"/>
                <a:cs typeface="Times New Roman" panose="02020603050405020304" pitchFamily="18" charset="0"/>
              </a:rPr>
              <a:t>t</a:t>
            </a:r>
            <a:endParaRPr lang="ja-JP" altLang="en-US" baseline="-25000" dirty="0">
              <a:solidFill>
                <a:srgbClr val="000000"/>
              </a:solidFill>
              <a:latin typeface="+mn-lt"/>
            </a:endParaRPr>
          </a:p>
        </p:txBody>
      </p:sp>
      <p:grpSp>
        <p:nvGrpSpPr>
          <p:cNvPr id="7" name="グループ化 6">
            <a:extLst>
              <a:ext uri="{FF2B5EF4-FFF2-40B4-BE49-F238E27FC236}">
                <a16:creationId xmlns:a16="http://schemas.microsoft.com/office/drawing/2014/main" id="{1B2936AB-8495-4349-AD9C-0220401856A0}"/>
              </a:ext>
            </a:extLst>
          </p:cNvPr>
          <p:cNvGrpSpPr/>
          <p:nvPr/>
        </p:nvGrpSpPr>
        <p:grpSpPr>
          <a:xfrm>
            <a:off x="3122066" y="1077175"/>
            <a:ext cx="1053974" cy="536277"/>
            <a:chOff x="3122066" y="1077175"/>
            <a:chExt cx="1053974" cy="536277"/>
          </a:xfrm>
        </p:grpSpPr>
        <p:sp>
          <p:nvSpPr>
            <p:cNvPr id="127" name="Rectangle 26">
              <a:extLst>
                <a:ext uri="{FF2B5EF4-FFF2-40B4-BE49-F238E27FC236}">
                  <a16:creationId xmlns:a16="http://schemas.microsoft.com/office/drawing/2014/main" id="{CF3444B1-C8F7-4A8D-AD3E-406D86BF2D76}"/>
                </a:ext>
              </a:extLst>
            </p:cNvPr>
            <p:cNvSpPr>
              <a:spLocks noChangeArrowheads="1"/>
            </p:cNvSpPr>
            <p:nvPr/>
          </p:nvSpPr>
          <p:spPr bwMode="auto">
            <a:xfrm>
              <a:off x="3122066" y="1090232"/>
              <a:ext cx="7521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m</a:t>
              </a:r>
              <a:r>
                <a:rPr lang="ja-JP" altLang="en-US" i="1" dirty="0">
                  <a:solidFill>
                    <a:srgbClr val="000000"/>
                  </a:solidFill>
                  <a:latin typeface="Bookman Old Style" panose="02050604050505020204" pitchFamily="18" charset="0"/>
                  <a:cs typeface="Times New Roman" panose="02020603050405020304" pitchFamily="18" charset="0"/>
                </a:rPr>
                <a:t> </a:t>
              </a:r>
              <a:r>
                <a:rPr lang="en-US" altLang="ja-JP" i="1" dirty="0">
                  <a:solidFill>
                    <a:srgbClr val="000000"/>
                  </a:solidFill>
                  <a:latin typeface="Bookman Old Style" panose="02050604050505020204" pitchFamily="18" charset="0"/>
                  <a:cs typeface="Times New Roman" panose="02020603050405020304" pitchFamily="18" charset="0"/>
                </a:rPr>
                <a:t>r</a:t>
              </a:r>
              <a:endParaRPr lang="ja-JP" altLang="en-US" baseline="30000" dirty="0">
                <a:solidFill>
                  <a:srgbClr val="000000"/>
                </a:solidFill>
                <a:latin typeface="+mn-lt"/>
              </a:endParaRPr>
            </a:p>
          </p:txBody>
        </p:sp>
        <p:graphicFrame>
          <p:nvGraphicFramePr>
            <p:cNvPr id="132" name="オブジェクト 131">
              <a:extLst>
                <a:ext uri="{FF2B5EF4-FFF2-40B4-BE49-F238E27FC236}">
                  <a16:creationId xmlns:a16="http://schemas.microsoft.com/office/drawing/2014/main" id="{B6860814-BB4B-4D01-887E-14AC3BD3E69E}"/>
                </a:ext>
              </a:extLst>
            </p:cNvPr>
            <p:cNvGraphicFramePr>
              <a:graphicFrameLocks noChangeAspect="1"/>
            </p:cNvGraphicFramePr>
            <p:nvPr/>
          </p:nvGraphicFramePr>
          <p:xfrm>
            <a:off x="3877590" y="1077175"/>
            <a:ext cx="298450" cy="481012"/>
          </p:xfrm>
          <a:graphic>
            <a:graphicData uri="http://schemas.openxmlformats.org/presentationml/2006/ole">
              <mc:AlternateContent xmlns:mc="http://schemas.openxmlformats.org/markup-compatibility/2006">
                <mc:Choice xmlns:v="urn:schemas-microsoft-com:vml" Requires="v">
                  <p:oleObj spid="_x0000_s180095" name="Equation" r:id="rId4" imgW="126720" imgH="203040" progId="Equation.DSMT4">
                    <p:embed/>
                  </p:oleObj>
                </mc:Choice>
                <mc:Fallback>
                  <p:oleObj name="Equation" r:id="rId4" imgW="126720" imgH="203040" progId="Equation.DSMT4">
                    <p:embed/>
                    <p:pic>
                      <p:nvPicPr>
                        <p:cNvPr id="132" name="オブジェクト 131">
                          <a:extLst>
                            <a:ext uri="{FF2B5EF4-FFF2-40B4-BE49-F238E27FC236}">
                              <a16:creationId xmlns:a16="http://schemas.microsoft.com/office/drawing/2014/main" id="{B6860814-BB4B-4D01-887E-14AC3BD3E69E}"/>
                            </a:ext>
                          </a:extLst>
                        </p:cNvPr>
                        <p:cNvPicPr>
                          <a:picLocks noChangeAspect="1" noChangeArrowheads="1"/>
                        </p:cNvPicPr>
                        <p:nvPr/>
                      </p:nvPicPr>
                      <p:blipFill>
                        <a:blip r:embed="rId5"/>
                        <a:srcRect/>
                        <a:stretch>
                          <a:fillRect/>
                        </a:stretch>
                      </p:blipFill>
                      <p:spPr bwMode="auto">
                        <a:xfrm>
                          <a:off x="3877590" y="1077175"/>
                          <a:ext cx="298450" cy="481012"/>
                        </a:xfrm>
                        <a:prstGeom prst="rect">
                          <a:avLst/>
                        </a:prstGeom>
                        <a:noFill/>
                        <a:ln>
                          <a:noFill/>
                        </a:ln>
                        <a:effectLst/>
                      </p:spPr>
                    </p:pic>
                  </p:oleObj>
                </mc:Fallback>
              </mc:AlternateContent>
            </a:graphicData>
          </a:graphic>
        </p:graphicFrame>
      </p:grpSp>
      <p:cxnSp>
        <p:nvCxnSpPr>
          <p:cNvPr id="3" name="直線コネクタ 2"/>
          <p:cNvCxnSpPr/>
          <p:nvPr/>
        </p:nvCxnSpPr>
        <p:spPr bwMode="auto">
          <a:xfrm>
            <a:off x="4928077" y="5682037"/>
            <a:ext cx="2886891" cy="1"/>
          </a:xfrm>
          <a:prstGeom prst="line">
            <a:avLst/>
          </a:prstGeom>
          <a:noFill/>
          <a:ln w="9525" cap="flat" cmpd="sng" algn="ctr">
            <a:solidFill>
              <a:schemeClr val="tx1"/>
            </a:solidFill>
            <a:prstDash val="solid"/>
            <a:round/>
            <a:headEnd type="none" w="med" len="med"/>
            <a:tailEnd type="none" w="med" len="med"/>
          </a:ln>
          <a:effectLst/>
        </p:spPr>
      </p:cxnSp>
      <p:sp>
        <p:nvSpPr>
          <p:cNvPr id="40984" name="Rectangle 25"/>
          <p:cNvSpPr>
            <a:spLocks noChangeArrowheads="1"/>
          </p:cNvSpPr>
          <p:nvPr/>
        </p:nvSpPr>
        <p:spPr bwMode="auto">
          <a:xfrm>
            <a:off x="0" y="0"/>
            <a:ext cx="367085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b="1" dirty="0">
                <a:solidFill>
                  <a:srgbClr val="3333CC"/>
                </a:solidFill>
              </a:rPr>
              <a:t>一般の円運動　</a:t>
            </a:r>
          </a:p>
        </p:txBody>
      </p:sp>
      <p:sp>
        <p:nvSpPr>
          <p:cNvPr id="48" name="Rectangle 13"/>
          <p:cNvSpPr>
            <a:spLocks noChangeArrowheads="1"/>
          </p:cNvSpPr>
          <p:nvPr/>
        </p:nvSpPr>
        <p:spPr bwMode="auto">
          <a:xfrm>
            <a:off x="11015" y="556169"/>
            <a:ext cx="182879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rPr>
              <a:t>回転角　</a:t>
            </a:r>
          </a:p>
        </p:txBody>
      </p:sp>
      <p:graphicFrame>
        <p:nvGraphicFramePr>
          <p:cNvPr id="49" name="オブジェクト 48"/>
          <p:cNvGraphicFramePr>
            <a:graphicFrameLocks noChangeAspect="1"/>
          </p:cNvGraphicFramePr>
          <p:nvPr/>
        </p:nvGraphicFramePr>
        <p:xfrm>
          <a:off x="1238804" y="616534"/>
          <a:ext cx="298450" cy="420687"/>
        </p:xfrm>
        <a:graphic>
          <a:graphicData uri="http://schemas.openxmlformats.org/presentationml/2006/ole">
            <mc:AlternateContent xmlns:mc="http://schemas.openxmlformats.org/markup-compatibility/2006">
              <mc:Choice xmlns:v="urn:schemas-microsoft-com:vml" Requires="v">
                <p:oleObj spid="_x0000_s180096" name="数式" r:id="rId6" imgW="126720" imgH="177480" progId="Equation.3">
                  <p:embed/>
                </p:oleObj>
              </mc:Choice>
              <mc:Fallback>
                <p:oleObj name="数式" r:id="rId6" imgW="126720" imgH="177480" progId="Equation.3">
                  <p:embed/>
                  <p:pic>
                    <p:nvPicPr>
                      <p:cNvPr id="49" name="オブジェクト 48"/>
                      <p:cNvPicPr>
                        <a:picLocks noChangeAspect="1" noChangeArrowheads="1"/>
                      </p:cNvPicPr>
                      <p:nvPr/>
                    </p:nvPicPr>
                    <p:blipFill>
                      <a:blip r:embed="rId7"/>
                      <a:srcRect/>
                      <a:stretch>
                        <a:fillRect/>
                      </a:stretch>
                    </p:blipFill>
                    <p:spPr bwMode="auto">
                      <a:xfrm>
                        <a:off x="1238804" y="616534"/>
                        <a:ext cx="298450" cy="420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7" name="Rectangle 13"/>
          <p:cNvSpPr>
            <a:spLocks noChangeArrowheads="1"/>
          </p:cNvSpPr>
          <p:nvPr/>
        </p:nvSpPr>
        <p:spPr bwMode="auto">
          <a:xfrm>
            <a:off x="2002589" y="569320"/>
            <a:ext cx="1828799"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rPr>
              <a:t>角速度　</a:t>
            </a:r>
          </a:p>
        </p:txBody>
      </p:sp>
      <p:graphicFrame>
        <p:nvGraphicFramePr>
          <p:cNvPr id="58" name="オブジェクト 57"/>
          <p:cNvGraphicFramePr>
            <a:graphicFrameLocks noChangeAspect="1"/>
          </p:cNvGraphicFramePr>
          <p:nvPr/>
        </p:nvGraphicFramePr>
        <p:xfrm>
          <a:off x="3284405" y="570200"/>
          <a:ext cx="298450" cy="481012"/>
        </p:xfrm>
        <a:graphic>
          <a:graphicData uri="http://schemas.openxmlformats.org/presentationml/2006/ole">
            <mc:AlternateContent xmlns:mc="http://schemas.openxmlformats.org/markup-compatibility/2006">
              <mc:Choice xmlns:v="urn:schemas-microsoft-com:vml" Requires="v">
                <p:oleObj spid="_x0000_s180097" name="Equation" r:id="rId4" imgW="126720" imgH="203040" progId="Equation.DSMT4">
                  <p:embed/>
                </p:oleObj>
              </mc:Choice>
              <mc:Fallback>
                <p:oleObj name="Equation" r:id="rId4" imgW="126720" imgH="203040" progId="Equation.DSMT4">
                  <p:embed/>
                  <p:pic>
                    <p:nvPicPr>
                      <p:cNvPr id="58" name="オブジェクト 57"/>
                      <p:cNvPicPr>
                        <a:picLocks noChangeAspect="1" noChangeArrowheads="1"/>
                      </p:cNvPicPr>
                      <p:nvPr/>
                    </p:nvPicPr>
                    <p:blipFill>
                      <a:blip r:embed="rId5"/>
                      <a:srcRect/>
                      <a:stretch>
                        <a:fillRect/>
                      </a:stretch>
                    </p:blipFill>
                    <p:spPr bwMode="auto">
                      <a:xfrm>
                        <a:off x="3284405" y="570200"/>
                        <a:ext cx="298450" cy="48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9" name="Rectangle 13"/>
          <p:cNvSpPr>
            <a:spLocks noChangeArrowheads="1"/>
          </p:cNvSpPr>
          <p:nvPr/>
        </p:nvSpPr>
        <p:spPr bwMode="auto">
          <a:xfrm>
            <a:off x="2751058" y="3155303"/>
            <a:ext cx="1828799"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rPr>
              <a:t>角加速度　</a:t>
            </a:r>
          </a:p>
        </p:txBody>
      </p:sp>
      <p:graphicFrame>
        <p:nvGraphicFramePr>
          <p:cNvPr id="60" name="オブジェクト 59"/>
          <p:cNvGraphicFramePr>
            <a:graphicFrameLocks noChangeAspect="1"/>
          </p:cNvGraphicFramePr>
          <p:nvPr/>
        </p:nvGraphicFramePr>
        <p:xfrm>
          <a:off x="2507359" y="3156933"/>
          <a:ext cx="328613" cy="481012"/>
        </p:xfrm>
        <a:graphic>
          <a:graphicData uri="http://schemas.openxmlformats.org/presentationml/2006/ole">
            <mc:AlternateContent xmlns:mc="http://schemas.openxmlformats.org/markup-compatibility/2006">
              <mc:Choice xmlns:v="urn:schemas-microsoft-com:vml" Requires="v">
                <p:oleObj spid="_x0000_s180098" name="Equation" r:id="rId8" imgW="139680" imgH="203040" progId="Equation.DSMT4">
                  <p:embed/>
                </p:oleObj>
              </mc:Choice>
              <mc:Fallback>
                <p:oleObj name="Equation" r:id="rId8" imgW="139680" imgH="203040" progId="Equation.DSMT4">
                  <p:embed/>
                  <p:pic>
                    <p:nvPicPr>
                      <p:cNvPr id="60" name="オブジェクト 59"/>
                      <p:cNvPicPr>
                        <a:picLocks noChangeAspect="1" noChangeArrowheads="1"/>
                      </p:cNvPicPr>
                      <p:nvPr/>
                    </p:nvPicPr>
                    <p:blipFill>
                      <a:blip r:embed="rId9"/>
                      <a:srcRect/>
                      <a:stretch>
                        <a:fillRect/>
                      </a:stretch>
                    </p:blipFill>
                    <p:spPr bwMode="auto">
                      <a:xfrm>
                        <a:off x="2507359" y="3156933"/>
                        <a:ext cx="328613" cy="48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52" name="Oval 63"/>
          <p:cNvSpPr>
            <a:spLocks noChangeAspect="1" noChangeArrowheads="1"/>
          </p:cNvSpPr>
          <p:nvPr/>
        </p:nvSpPr>
        <p:spPr bwMode="auto">
          <a:xfrm>
            <a:off x="4936061" y="4256406"/>
            <a:ext cx="2880000" cy="2880000"/>
          </a:xfrm>
          <a:prstGeom prst="ellipse">
            <a:avLst/>
          </a:prstGeom>
          <a:noFill/>
          <a:ln w="19050">
            <a:solidFill>
              <a:schemeClr val="tx1">
                <a:lumMod val="75000"/>
                <a:lumOff val="25000"/>
              </a:schemeClr>
            </a:solidFill>
            <a:round/>
            <a:headEnd/>
            <a:tailEnd/>
          </a:ln>
        </p:spPr>
        <p:txBody>
          <a:bodyPr wrap="square" anchor="ctr">
            <a:spAutoFit/>
          </a:bodyPr>
          <a:lstStyle/>
          <a:p>
            <a:pPr algn="ctr"/>
            <a:endParaRPr lang="ja-JP" altLang="en-US" i="1">
              <a:solidFill>
                <a:srgbClr val="000000"/>
              </a:solidFill>
            </a:endParaRPr>
          </a:p>
        </p:txBody>
      </p:sp>
      <p:sp>
        <p:nvSpPr>
          <p:cNvPr id="153" name="Oval 63"/>
          <p:cNvSpPr>
            <a:spLocks noChangeArrowheads="1"/>
          </p:cNvSpPr>
          <p:nvPr/>
        </p:nvSpPr>
        <p:spPr bwMode="auto">
          <a:xfrm>
            <a:off x="7636061" y="5516406"/>
            <a:ext cx="360000" cy="360000"/>
          </a:xfrm>
          <a:prstGeom prst="ellipse">
            <a:avLst/>
          </a:prstGeom>
          <a:gradFill rotWithShape="1">
            <a:gsLst>
              <a:gs pos="0">
                <a:srgbClr val="FFFFFF"/>
              </a:gs>
              <a:gs pos="100000">
                <a:srgbClr val="FF00FF"/>
              </a:gs>
            </a:gsLst>
            <a:path path="shape">
              <a:fillToRect l="50000" t="50000" r="50000" b="50000"/>
            </a:path>
          </a:gradFill>
          <a:ln w="9525">
            <a:solidFill>
              <a:schemeClr val="tx1">
                <a:lumMod val="75000"/>
                <a:lumOff val="25000"/>
              </a:schemeClr>
            </a:solidFill>
            <a:round/>
            <a:headEnd/>
            <a:tailEnd/>
          </a:ln>
        </p:spPr>
        <p:txBody>
          <a:bodyPr wrap="square" anchor="ctr">
            <a:spAutoFit/>
          </a:bodyPr>
          <a:lstStyle/>
          <a:p>
            <a:pPr algn="ctr"/>
            <a:endParaRPr lang="ja-JP" altLang="en-US" i="1">
              <a:solidFill>
                <a:srgbClr val="000000"/>
              </a:solidFill>
            </a:endParaRPr>
          </a:p>
        </p:txBody>
      </p:sp>
      <p:sp>
        <p:nvSpPr>
          <p:cNvPr id="164" name="Oval 63"/>
          <p:cNvSpPr>
            <a:spLocks noChangeArrowheads="1"/>
          </p:cNvSpPr>
          <p:nvPr/>
        </p:nvSpPr>
        <p:spPr bwMode="auto">
          <a:xfrm rot="21300000">
            <a:off x="7630582" y="5390901"/>
            <a:ext cx="360000" cy="360000"/>
          </a:xfrm>
          <a:prstGeom prst="ellipse">
            <a:avLst/>
          </a:prstGeom>
          <a:gradFill rotWithShape="1">
            <a:gsLst>
              <a:gs pos="0">
                <a:srgbClr val="FFFFFF"/>
              </a:gs>
              <a:gs pos="100000">
                <a:srgbClr val="FF00FF"/>
              </a:gs>
            </a:gsLst>
            <a:path path="shape">
              <a:fillToRect l="50000" t="50000" r="50000" b="50000"/>
            </a:path>
          </a:gradFill>
          <a:ln w="9525">
            <a:solidFill>
              <a:schemeClr val="tx1">
                <a:lumMod val="75000"/>
                <a:lumOff val="25000"/>
              </a:schemeClr>
            </a:solidFill>
            <a:round/>
            <a:headEnd/>
            <a:tailEnd/>
          </a:ln>
        </p:spPr>
        <p:txBody>
          <a:bodyPr wrap="square" anchor="ctr">
            <a:spAutoFit/>
          </a:bodyPr>
          <a:lstStyle/>
          <a:p>
            <a:pPr algn="ctr"/>
            <a:endParaRPr lang="ja-JP" altLang="en-US" i="1">
              <a:solidFill>
                <a:srgbClr val="000000"/>
              </a:solidFill>
            </a:endParaRPr>
          </a:p>
        </p:txBody>
      </p:sp>
      <p:sp>
        <p:nvSpPr>
          <p:cNvPr id="162" name="Oval 63"/>
          <p:cNvSpPr>
            <a:spLocks noChangeArrowheads="1"/>
          </p:cNvSpPr>
          <p:nvPr/>
        </p:nvSpPr>
        <p:spPr bwMode="auto">
          <a:xfrm rot="20400000">
            <a:off x="7549219" y="5023896"/>
            <a:ext cx="360000" cy="360000"/>
          </a:xfrm>
          <a:prstGeom prst="ellipse">
            <a:avLst/>
          </a:prstGeom>
          <a:gradFill rotWithShape="1">
            <a:gsLst>
              <a:gs pos="0">
                <a:srgbClr val="FFFFFF"/>
              </a:gs>
              <a:gs pos="100000">
                <a:srgbClr val="FF00FF"/>
              </a:gs>
            </a:gsLst>
            <a:path path="shape">
              <a:fillToRect l="50000" t="50000" r="50000" b="50000"/>
            </a:path>
          </a:gradFill>
          <a:ln w="9525">
            <a:solidFill>
              <a:schemeClr val="tx1">
                <a:lumMod val="75000"/>
                <a:lumOff val="25000"/>
              </a:schemeClr>
            </a:solidFill>
            <a:round/>
            <a:headEnd/>
            <a:tailEnd/>
          </a:ln>
        </p:spPr>
        <p:txBody>
          <a:bodyPr wrap="square" anchor="ctr">
            <a:spAutoFit/>
          </a:bodyPr>
          <a:lstStyle/>
          <a:p>
            <a:pPr algn="ctr"/>
            <a:endParaRPr lang="ja-JP" altLang="en-US" i="1">
              <a:solidFill>
                <a:srgbClr val="000000"/>
              </a:solidFill>
            </a:endParaRPr>
          </a:p>
        </p:txBody>
      </p:sp>
      <p:sp>
        <p:nvSpPr>
          <p:cNvPr id="160" name="Oval 63"/>
          <p:cNvSpPr>
            <a:spLocks noChangeArrowheads="1"/>
          </p:cNvSpPr>
          <p:nvPr/>
        </p:nvSpPr>
        <p:spPr bwMode="auto">
          <a:xfrm rot="18900000">
            <a:off x="7214295" y="4498171"/>
            <a:ext cx="360000" cy="360000"/>
          </a:xfrm>
          <a:prstGeom prst="ellipse">
            <a:avLst/>
          </a:prstGeom>
          <a:gradFill rotWithShape="1">
            <a:gsLst>
              <a:gs pos="0">
                <a:srgbClr val="FFFFFF"/>
              </a:gs>
              <a:gs pos="100000">
                <a:srgbClr val="FF00FF"/>
              </a:gs>
            </a:gsLst>
            <a:path path="shape">
              <a:fillToRect l="50000" t="50000" r="50000" b="50000"/>
            </a:path>
          </a:gradFill>
          <a:ln w="9525">
            <a:solidFill>
              <a:schemeClr val="tx1">
                <a:lumMod val="75000"/>
                <a:lumOff val="25000"/>
              </a:schemeClr>
            </a:solidFill>
            <a:round/>
            <a:headEnd/>
            <a:tailEnd/>
          </a:ln>
        </p:spPr>
        <p:txBody>
          <a:bodyPr wrap="square" anchor="ctr">
            <a:spAutoFit/>
          </a:bodyPr>
          <a:lstStyle/>
          <a:p>
            <a:pPr algn="ctr"/>
            <a:endParaRPr lang="ja-JP" altLang="en-US" i="1">
              <a:solidFill>
                <a:srgbClr val="000000"/>
              </a:solidFill>
            </a:endParaRPr>
          </a:p>
        </p:txBody>
      </p:sp>
      <p:sp>
        <p:nvSpPr>
          <p:cNvPr id="158" name="Oval 63"/>
          <p:cNvSpPr>
            <a:spLocks noChangeArrowheads="1"/>
          </p:cNvSpPr>
          <p:nvPr/>
        </p:nvSpPr>
        <p:spPr bwMode="auto">
          <a:xfrm rot="16800000">
            <a:off x="6446115" y="4098282"/>
            <a:ext cx="360000" cy="360000"/>
          </a:xfrm>
          <a:prstGeom prst="ellipse">
            <a:avLst/>
          </a:prstGeom>
          <a:gradFill rotWithShape="1">
            <a:gsLst>
              <a:gs pos="0">
                <a:srgbClr val="FFFFFF"/>
              </a:gs>
              <a:gs pos="100000">
                <a:srgbClr val="FF00FF"/>
              </a:gs>
            </a:gsLst>
            <a:path path="shape">
              <a:fillToRect l="50000" t="50000" r="50000" b="50000"/>
            </a:path>
          </a:gradFill>
          <a:ln w="9525">
            <a:solidFill>
              <a:schemeClr val="tx1">
                <a:lumMod val="75000"/>
                <a:lumOff val="25000"/>
              </a:schemeClr>
            </a:solidFill>
            <a:round/>
            <a:headEnd/>
            <a:tailEnd/>
          </a:ln>
        </p:spPr>
        <p:txBody>
          <a:bodyPr wrap="square" anchor="ctr">
            <a:spAutoFit/>
          </a:bodyPr>
          <a:lstStyle/>
          <a:p>
            <a:pPr algn="ctr"/>
            <a:endParaRPr lang="ja-JP" altLang="en-US" i="1">
              <a:solidFill>
                <a:srgbClr val="000000"/>
              </a:solidFill>
            </a:endParaRPr>
          </a:p>
        </p:txBody>
      </p:sp>
      <p:cxnSp>
        <p:nvCxnSpPr>
          <p:cNvPr id="173" name="直線コネクタ 172"/>
          <p:cNvCxnSpPr>
            <a:cxnSpLocks/>
          </p:cNvCxnSpPr>
          <p:nvPr/>
        </p:nvCxnSpPr>
        <p:spPr bwMode="auto">
          <a:xfrm flipH="1" flipV="1">
            <a:off x="6799467" y="4069759"/>
            <a:ext cx="642734" cy="659691"/>
          </a:xfrm>
          <a:prstGeom prst="line">
            <a:avLst/>
          </a:prstGeom>
          <a:noFill/>
          <a:ln w="76200" cap="flat" cmpd="sng" algn="ctr">
            <a:solidFill>
              <a:srgbClr val="FF0000"/>
            </a:solidFill>
            <a:prstDash val="solid"/>
            <a:round/>
            <a:headEnd type="none" w="med" len="med"/>
            <a:tailEnd type="triangle" w="med" len="med"/>
          </a:ln>
          <a:effectLst/>
        </p:spPr>
      </p:cxnSp>
      <p:graphicFrame>
        <p:nvGraphicFramePr>
          <p:cNvPr id="174" name="オブジェクト 173"/>
          <p:cNvGraphicFramePr>
            <a:graphicFrameLocks noChangeAspect="1"/>
          </p:cNvGraphicFramePr>
          <p:nvPr/>
        </p:nvGraphicFramePr>
        <p:xfrm>
          <a:off x="6824062" y="3713026"/>
          <a:ext cx="417512" cy="541338"/>
        </p:xfrm>
        <a:graphic>
          <a:graphicData uri="http://schemas.openxmlformats.org/presentationml/2006/ole">
            <mc:AlternateContent xmlns:mc="http://schemas.openxmlformats.org/markup-compatibility/2006">
              <mc:Choice xmlns:v="urn:schemas-microsoft-com:vml" Requires="v">
                <p:oleObj spid="_x0000_s180099" name="数式" r:id="rId10" imgW="177480" imgH="228600" progId="Equation.3">
                  <p:embed/>
                </p:oleObj>
              </mc:Choice>
              <mc:Fallback>
                <p:oleObj name="数式" r:id="rId10" imgW="177480" imgH="228600" progId="Equation.3">
                  <p:embed/>
                  <p:pic>
                    <p:nvPicPr>
                      <p:cNvPr id="174" name="オブジェクト 173"/>
                      <p:cNvPicPr>
                        <a:picLocks noChangeAspect="1" noChangeArrowheads="1"/>
                      </p:cNvPicPr>
                      <p:nvPr/>
                    </p:nvPicPr>
                    <p:blipFill>
                      <a:blip r:embed="rId11"/>
                      <a:srcRect/>
                      <a:stretch>
                        <a:fillRect/>
                      </a:stretch>
                    </p:blipFill>
                    <p:spPr bwMode="auto">
                      <a:xfrm>
                        <a:off x="6824062" y="3713026"/>
                        <a:ext cx="417512" cy="54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6" name="オブジェクト 175"/>
          <p:cNvGraphicFramePr>
            <a:graphicFrameLocks noChangeAspect="1"/>
          </p:cNvGraphicFramePr>
          <p:nvPr/>
        </p:nvGraphicFramePr>
        <p:xfrm>
          <a:off x="7103534" y="2173415"/>
          <a:ext cx="1131887" cy="541338"/>
        </p:xfrm>
        <a:graphic>
          <a:graphicData uri="http://schemas.openxmlformats.org/presentationml/2006/ole">
            <mc:AlternateContent xmlns:mc="http://schemas.openxmlformats.org/markup-compatibility/2006">
              <mc:Choice xmlns:v="urn:schemas-microsoft-com:vml" Requires="v">
                <p:oleObj spid="_x0000_s180100" name="Equation" r:id="rId12" imgW="482400" imgH="228600" progId="Equation.DSMT4">
                  <p:embed/>
                </p:oleObj>
              </mc:Choice>
              <mc:Fallback>
                <p:oleObj name="Equation" r:id="rId12" imgW="482400" imgH="228600" progId="Equation.DSMT4">
                  <p:embed/>
                  <p:pic>
                    <p:nvPicPr>
                      <p:cNvPr id="176" name="オブジェクト 175"/>
                      <p:cNvPicPr>
                        <a:picLocks noChangeAspect="1" noChangeArrowheads="1"/>
                      </p:cNvPicPr>
                      <p:nvPr/>
                    </p:nvPicPr>
                    <p:blipFill>
                      <a:blip r:embed="rId13"/>
                      <a:srcRect/>
                      <a:stretch>
                        <a:fillRect/>
                      </a:stretch>
                    </p:blipFill>
                    <p:spPr bwMode="auto">
                      <a:xfrm>
                        <a:off x="7103534" y="2173415"/>
                        <a:ext cx="1131887" cy="54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77" name="Rectangle 26"/>
          <p:cNvSpPr>
            <a:spLocks noChangeArrowheads="1"/>
          </p:cNvSpPr>
          <p:nvPr/>
        </p:nvSpPr>
        <p:spPr bwMode="auto">
          <a:xfrm>
            <a:off x="4688198" y="2134873"/>
            <a:ext cx="1980029"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運動方程式</a:t>
            </a:r>
            <a:endParaRPr lang="en-US" altLang="ja-JP" dirty="0">
              <a:solidFill>
                <a:srgbClr val="000000"/>
              </a:solidFill>
            </a:endParaRPr>
          </a:p>
          <a:p>
            <a:pPr>
              <a:spcBef>
                <a:spcPts val="0"/>
              </a:spcBef>
            </a:pPr>
            <a:r>
              <a:rPr lang="ja-JP" altLang="en-US" dirty="0">
                <a:solidFill>
                  <a:srgbClr val="000000"/>
                </a:solidFill>
              </a:rPr>
              <a:t>の接線成分</a:t>
            </a:r>
          </a:p>
        </p:txBody>
      </p:sp>
      <p:graphicFrame>
        <p:nvGraphicFramePr>
          <p:cNvPr id="178" name="オブジェクト 177"/>
          <p:cNvGraphicFramePr>
            <a:graphicFrameLocks noChangeAspect="1"/>
          </p:cNvGraphicFramePr>
          <p:nvPr/>
        </p:nvGraphicFramePr>
        <p:xfrm>
          <a:off x="6914207" y="3222839"/>
          <a:ext cx="251814" cy="422275"/>
        </p:xfrm>
        <a:graphic>
          <a:graphicData uri="http://schemas.openxmlformats.org/presentationml/2006/ole">
            <mc:AlternateContent xmlns:mc="http://schemas.openxmlformats.org/markup-compatibility/2006">
              <mc:Choice xmlns:v="urn:schemas-microsoft-com:vml" Requires="v">
                <p:oleObj spid="_x0000_s180101" name="Equation" r:id="rId14" imgW="126720" imgH="177480" progId="Equation.DSMT4">
                  <p:embed/>
                </p:oleObj>
              </mc:Choice>
              <mc:Fallback>
                <p:oleObj name="Equation" r:id="rId14" imgW="126720" imgH="177480" progId="Equation.DSMT4">
                  <p:embed/>
                  <p:pic>
                    <p:nvPicPr>
                      <p:cNvPr id="178" name="オブジェクト 177"/>
                      <p:cNvPicPr>
                        <a:picLocks noChangeAspect="1" noChangeArrowheads="1"/>
                      </p:cNvPicPr>
                      <p:nvPr/>
                    </p:nvPicPr>
                    <p:blipFill>
                      <a:blip r:embed="rId15"/>
                      <a:srcRect/>
                      <a:stretch>
                        <a:fillRect/>
                      </a:stretch>
                    </p:blipFill>
                    <p:spPr bwMode="auto">
                      <a:xfrm>
                        <a:off x="6914207" y="3222839"/>
                        <a:ext cx="251814" cy="422275"/>
                      </a:xfrm>
                      <a:prstGeom prst="rect">
                        <a:avLst/>
                      </a:prstGeom>
                      <a:noFill/>
                      <a:ln>
                        <a:noFill/>
                      </a:ln>
                      <a:effectLst/>
                    </p:spPr>
                  </p:pic>
                </p:oleObj>
              </mc:Fallback>
            </mc:AlternateContent>
          </a:graphicData>
        </a:graphic>
      </p:graphicFrame>
      <p:sp>
        <p:nvSpPr>
          <p:cNvPr id="179" name="Rectangle 239"/>
          <p:cNvSpPr>
            <a:spLocks noChangeArrowheads="1"/>
          </p:cNvSpPr>
          <p:nvPr/>
        </p:nvSpPr>
        <p:spPr bwMode="auto">
          <a:xfrm>
            <a:off x="6722952" y="2157245"/>
            <a:ext cx="1929841" cy="50465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sp>
        <p:nvSpPr>
          <p:cNvPr id="180" name="Rectangle 13"/>
          <p:cNvSpPr>
            <a:spLocks noChangeArrowheads="1"/>
          </p:cNvSpPr>
          <p:nvPr/>
        </p:nvSpPr>
        <p:spPr bwMode="auto">
          <a:xfrm>
            <a:off x="7169125" y="3190513"/>
            <a:ext cx="196386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rPr>
              <a:t>接線加速度　</a:t>
            </a:r>
          </a:p>
        </p:txBody>
      </p:sp>
      <p:sp>
        <p:nvSpPr>
          <p:cNvPr id="182" name="Rectangle 13"/>
          <p:cNvSpPr>
            <a:spLocks noChangeArrowheads="1"/>
          </p:cNvSpPr>
          <p:nvPr/>
        </p:nvSpPr>
        <p:spPr bwMode="auto">
          <a:xfrm>
            <a:off x="4334797" y="568858"/>
            <a:ext cx="256751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rPr>
              <a:t>円周座標</a:t>
            </a:r>
            <a:r>
              <a:rPr lang="en-US" altLang="ja-JP" i="1" dirty="0">
                <a:solidFill>
                  <a:srgbClr val="000000"/>
                </a:solidFill>
                <a:latin typeface="Bookman Old Style" panose="02050604050505020204" pitchFamily="18" charset="0"/>
                <a:cs typeface="Times New Roman" panose="02020603050405020304" pitchFamily="18" charset="0"/>
              </a:rPr>
              <a:t>s </a:t>
            </a:r>
            <a:r>
              <a:rPr lang="en-US" altLang="ja-JP" dirty="0">
                <a:solidFill>
                  <a:srgbClr val="000000"/>
                </a:solidFill>
                <a:latin typeface="Symbol" panose="05050102010706020507" pitchFamily="18" charset="2"/>
                <a:cs typeface="Times New Roman" panose="02020603050405020304" pitchFamily="18" charset="0"/>
              </a:rPr>
              <a:t>=</a:t>
            </a:r>
            <a:endParaRPr lang="ja-JP" altLang="en-US" dirty="0">
              <a:solidFill>
                <a:srgbClr val="000000"/>
              </a:solidFill>
              <a:latin typeface="Symbol" panose="05050102010706020507" pitchFamily="18" charset="2"/>
            </a:endParaRPr>
          </a:p>
        </p:txBody>
      </p:sp>
      <p:sp>
        <p:nvSpPr>
          <p:cNvPr id="183" name="Rectangle 13"/>
          <p:cNvSpPr>
            <a:spLocks noChangeArrowheads="1"/>
          </p:cNvSpPr>
          <p:nvPr/>
        </p:nvSpPr>
        <p:spPr bwMode="auto">
          <a:xfrm>
            <a:off x="7116371" y="580843"/>
            <a:ext cx="20465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rPr>
              <a:t>接線速度</a:t>
            </a:r>
          </a:p>
        </p:txBody>
      </p:sp>
      <p:graphicFrame>
        <p:nvGraphicFramePr>
          <p:cNvPr id="184" name="オブジェクト 183"/>
          <p:cNvGraphicFramePr>
            <a:graphicFrameLocks noChangeAspect="1"/>
          </p:cNvGraphicFramePr>
          <p:nvPr/>
        </p:nvGraphicFramePr>
        <p:xfrm>
          <a:off x="8666356" y="592989"/>
          <a:ext cx="298450" cy="420687"/>
        </p:xfrm>
        <a:graphic>
          <a:graphicData uri="http://schemas.openxmlformats.org/presentationml/2006/ole">
            <mc:AlternateContent xmlns:mc="http://schemas.openxmlformats.org/markup-compatibility/2006">
              <mc:Choice xmlns:v="urn:schemas-microsoft-com:vml" Requires="v">
                <p:oleObj spid="_x0000_s180102" name="Equation" r:id="rId16" imgW="126720" imgH="177480" progId="Equation.DSMT4">
                  <p:embed/>
                </p:oleObj>
              </mc:Choice>
              <mc:Fallback>
                <p:oleObj name="Equation" r:id="rId16" imgW="126720" imgH="177480" progId="Equation.DSMT4">
                  <p:embed/>
                  <p:pic>
                    <p:nvPicPr>
                      <p:cNvPr id="184" name="オブジェクト 183"/>
                      <p:cNvPicPr>
                        <a:picLocks noChangeAspect="1" noChangeArrowheads="1"/>
                      </p:cNvPicPr>
                      <p:nvPr/>
                    </p:nvPicPr>
                    <p:blipFill>
                      <a:blip r:embed="rId17"/>
                      <a:srcRect/>
                      <a:stretch>
                        <a:fillRect/>
                      </a:stretch>
                    </p:blipFill>
                    <p:spPr bwMode="auto">
                      <a:xfrm>
                        <a:off x="8666356" y="592989"/>
                        <a:ext cx="298450" cy="420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89" name="Rectangle 26"/>
          <p:cNvSpPr>
            <a:spLocks noChangeArrowheads="1"/>
          </p:cNvSpPr>
          <p:nvPr/>
        </p:nvSpPr>
        <p:spPr bwMode="auto">
          <a:xfrm>
            <a:off x="5551963" y="-14295"/>
            <a:ext cx="348665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rPr>
              <a:t>質量</a:t>
            </a:r>
            <a:r>
              <a:rPr lang="en-US" altLang="ja-JP" i="1" dirty="0">
                <a:solidFill>
                  <a:srgbClr val="000000"/>
                </a:solidFill>
                <a:latin typeface="Bookman Old Style" panose="02050604050505020204" pitchFamily="18" charset="0"/>
                <a:cs typeface="Times New Roman" panose="02020603050405020304" pitchFamily="18" charset="0"/>
              </a:rPr>
              <a:t>m </a:t>
            </a:r>
            <a:r>
              <a:rPr lang="ja-JP" altLang="en-US" dirty="0">
                <a:solidFill>
                  <a:srgbClr val="000000"/>
                </a:solidFill>
              </a:rPr>
              <a:t>の質点が運動</a:t>
            </a:r>
          </a:p>
        </p:txBody>
      </p:sp>
      <p:sp>
        <p:nvSpPr>
          <p:cNvPr id="190" name="Rectangle 13"/>
          <p:cNvSpPr>
            <a:spLocks noChangeArrowheads="1"/>
          </p:cNvSpPr>
          <p:nvPr/>
        </p:nvSpPr>
        <p:spPr bwMode="auto">
          <a:xfrm>
            <a:off x="2831398" y="-7793"/>
            <a:ext cx="386343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rPr>
              <a:t>半径</a:t>
            </a:r>
            <a:r>
              <a:rPr lang="en-US" altLang="ja-JP" i="1" dirty="0">
                <a:solidFill>
                  <a:srgbClr val="000000"/>
                </a:solidFill>
                <a:latin typeface="Bookman Old Style" panose="02050604050505020204" pitchFamily="18" charset="0"/>
                <a:cs typeface="Times New Roman" panose="02020603050405020304" pitchFamily="18" charset="0"/>
              </a:rPr>
              <a:t>r </a:t>
            </a:r>
            <a:r>
              <a:rPr lang="ja-JP" altLang="en-US" dirty="0">
                <a:solidFill>
                  <a:srgbClr val="000000"/>
                </a:solidFill>
              </a:rPr>
              <a:t>の円周上を</a:t>
            </a:r>
          </a:p>
        </p:txBody>
      </p:sp>
      <p:sp>
        <p:nvSpPr>
          <p:cNvPr id="191" name="Rectangle 13"/>
          <p:cNvSpPr>
            <a:spLocks noChangeArrowheads="1"/>
          </p:cNvSpPr>
          <p:nvPr/>
        </p:nvSpPr>
        <p:spPr bwMode="auto">
          <a:xfrm>
            <a:off x="4669291" y="1619819"/>
            <a:ext cx="26339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rPr>
              <a:t>接線力　</a:t>
            </a:r>
          </a:p>
        </p:txBody>
      </p:sp>
      <p:graphicFrame>
        <p:nvGraphicFramePr>
          <p:cNvPr id="192" name="オブジェクト 191"/>
          <p:cNvGraphicFramePr>
            <a:graphicFrameLocks noChangeAspect="1"/>
          </p:cNvGraphicFramePr>
          <p:nvPr/>
        </p:nvGraphicFramePr>
        <p:xfrm>
          <a:off x="5868855" y="1657109"/>
          <a:ext cx="417512" cy="541338"/>
        </p:xfrm>
        <a:graphic>
          <a:graphicData uri="http://schemas.openxmlformats.org/presentationml/2006/ole">
            <mc:AlternateContent xmlns:mc="http://schemas.openxmlformats.org/markup-compatibility/2006">
              <mc:Choice xmlns:v="urn:schemas-microsoft-com:vml" Requires="v">
                <p:oleObj spid="_x0000_s180103" name="数式" r:id="rId18" imgW="177480" imgH="228600" progId="Equation.3">
                  <p:embed/>
                </p:oleObj>
              </mc:Choice>
              <mc:Fallback>
                <p:oleObj name="数式" r:id="rId18" imgW="177480" imgH="228600" progId="Equation.3">
                  <p:embed/>
                  <p:pic>
                    <p:nvPicPr>
                      <p:cNvPr id="192" name="オブジェクト 191"/>
                      <p:cNvPicPr>
                        <a:picLocks noChangeAspect="1" noChangeArrowheads="1"/>
                      </p:cNvPicPr>
                      <p:nvPr/>
                    </p:nvPicPr>
                    <p:blipFill>
                      <a:blip r:embed="rId11"/>
                      <a:srcRect/>
                      <a:stretch>
                        <a:fillRect/>
                      </a:stretch>
                    </p:blipFill>
                    <p:spPr bwMode="auto">
                      <a:xfrm>
                        <a:off x="5868855" y="1657109"/>
                        <a:ext cx="417512" cy="541338"/>
                      </a:xfrm>
                      <a:prstGeom prst="rect">
                        <a:avLst/>
                      </a:prstGeom>
                      <a:noFill/>
                      <a:ln>
                        <a:noFill/>
                      </a:ln>
                      <a:effectLst/>
                    </p:spPr>
                  </p:pic>
                </p:oleObj>
              </mc:Fallback>
            </mc:AlternateContent>
          </a:graphicData>
        </a:graphic>
      </p:graphicFrame>
      <p:cxnSp>
        <p:nvCxnSpPr>
          <p:cNvPr id="210" name="直線コネクタ 209"/>
          <p:cNvCxnSpPr>
            <a:cxnSpLocks/>
          </p:cNvCxnSpPr>
          <p:nvPr/>
        </p:nvCxnSpPr>
        <p:spPr bwMode="auto">
          <a:xfrm flipV="1">
            <a:off x="6378055" y="4678173"/>
            <a:ext cx="1028765" cy="1004848"/>
          </a:xfrm>
          <a:prstGeom prst="line">
            <a:avLst/>
          </a:prstGeom>
          <a:noFill/>
          <a:ln w="9525" cap="flat" cmpd="sng" algn="ctr">
            <a:solidFill>
              <a:schemeClr val="tx1"/>
            </a:solidFill>
            <a:prstDash val="solid"/>
            <a:round/>
            <a:headEnd type="none" w="med" len="med"/>
            <a:tailEnd type="none" w="med" len="med"/>
          </a:ln>
          <a:effectLst/>
        </p:spPr>
      </p:cxnSp>
      <p:cxnSp>
        <p:nvCxnSpPr>
          <p:cNvPr id="211" name="直線コネクタ 210"/>
          <p:cNvCxnSpPr/>
          <p:nvPr/>
        </p:nvCxnSpPr>
        <p:spPr bwMode="auto">
          <a:xfrm rot="5400000" flipV="1">
            <a:off x="4923204" y="5708478"/>
            <a:ext cx="2913431" cy="1"/>
          </a:xfrm>
          <a:prstGeom prst="line">
            <a:avLst/>
          </a:prstGeom>
          <a:noFill/>
          <a:ln w="9525" cap="flat" cmpd="sng" algn="ctr">
            <a:solidFill>
              <a:schemeClr val="tx1"/>
            </a:solidFill>
            <a:prstDash val="solid"/>
            <a:round/>
            <a:headEnd type="none" w="med" len="med"/>
            <a:tailEnd type="none" w="med" len="med"/>
          </a:ln>
          <a:effectLst/>
        </p:spPr>
      </p:cxnSp>
      <p:graphicFrame>
        <p:nvGraphicFramePr>
          <p:cNvPr id="212" name="オブジェクト 211"/>
          <p:cNvGraphicFramePr>
            <a:graphicFrameLocks noChangeAspect="1"/>
          </p:cNvGraphicFramePr>
          <p:nvPr/>
        </p:nvGraphicFramePr>
        <p:xfrm>
          <a:off x="6645296" y="5287791"/>
          <a:ext cx="298450" cy="420687"/>
        </p:xfrm>
        <a:graphic>
          <a:graphicData uri="http://schemas.openxmlformats.org/presentationml/2006/ole">
            <mc:AlternateContent xmlns:mc="http://schemas.openxmlformats.org/markup-compatibility/2006">
              <mc:Choice xmlns:v="urn:schemas-microsoft-com:vml" Requires="v">
                <p:oleObj spid="_x0000_s180104" name="数式" r:id="rId19" imgW="126720" imgH="177480" progId="Equation.3">
                  <p:embed/>
                </p:oleObj>
              </mc:Choice>
              <mc:Fallback>
                <p:oleObj name="数式" r:id="rId19" imgW="126720" imgH="177480" progId="Equation.3">
                  <p:embed/>
                  <p:pic>
                    <p:nvPicPr>
                      <p:cNvPr id="212" name="オブジェクト 211"/>
                      <p:cNvPicPr>
                        <a:picLocks noChangeAspect="1" noChangeArrowheads="1"/>
                      </p:cNvPicPr>
                      <p:nvPr/>
                    </p:nvPicPr>
                    <p:blipFill>
                      <a:blip r:embed="rId7"/>
                      <a:srcRect/>
                      <a:stretch>
                        <a:fillRect/>
                      </a:stretch>
                    </p:blipFill>
                    <p:spPr bwMode="auto">
                      <a:xfrm>
                        <a:off x="6645296" y="5287791"/>
                        <a:ext cx="298450" cy="420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9" name="円弧 18"/>
          <p:cNvSpPr/>
          <p:nvPr/>
        </p:nvSpPr>
        <p:spPr bwMode="auto">
          <a:xfrm>
            <a:off x="4962614" y="4242348"/>
            <a:ext cx="2843408" cy="2874724"/>
          </a:xfrm>
          <a:prstGeom prst="arc">
            <a:avLst>
              <a:gd name="adj1" fmla="val 14793360"/>
              <a:gd name="adj2" fmla="val 0"/>
            </a:avLst>
          </a:prstGeom>
          <a:noFill/>
          <a:ln w="28575" cap="flat" cmpd="sng" algn="ctr">
            <a:solidFill>
              <a:schemeClr val="accent2"/>
            </a:solidFill>
            <a:prstDash val="solid"/>
            <a:round/>
            <a:headEnd type="arrow" w="med" len="med"/>
            <a:tailEnd type="none" w="med" len="med"/>
          </a:ln>
          <a:effectLst/>
        </p:spPr>
        <p:txBody>
          <a:bodyPr vert="horz" wrap="none" lIns="91440" tIns="45720" rIns="91440" bIns="45720" numCol="1" rtlCol="0" anchor="t" anchorCtr="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20" name="正方形/長方形 19"/>
          <p:cNvSpPr/>
          <p:nvPr/>
        </p:nvSpPr>
        <p:spPr>
          <a:xfrm>
            <a:off x="5888296" y="4159463"/>
            <a:ext cx="378630" cy="523220"/>
          </a:xfrm>
          <a:prstGeom prst="rect">
            <a:avLst/>
          </a:prstGeom>
        </p:spPr>
        <p:txBody>
          <a:bodyPr wrap="none">
            <a:spAutoFit/>
          </a:bodyPr>
          <a:lstStyle/>
          <a:p>
            <a:pPr lvl="0"/>
            <a:r>
              <a:rPr lang="en-US" altLang="ja-JP" i="1" dirty="0">
                <a:solidFill>
                  <a:schemeClr val="accent2"/>
                </a:solidFill>
                <a:latin typeface="Bookman Old Style" panose="02050604050505020204" pitchFamily="18" charset="0"/>
                <a:cs typeface="Times New Roman" panose="02020603050405020304" pitchFamily="18" charset="0"/>
              </a:rPr>
              <a:t>s</a:t>
            </a:r>
            <a:endParaRPr lang="ja-JP" altLang="en-US" dirty="0">
              <a:solidFill>
                <a:schemeClr val="accent2"/>
              </a:solidFill>
            </a:endParaRPr>
          </a:p>
        </p:txBody>
      </p:sp>
      <p:sp>
        <p:nvSpPr>
          <p:cNvPr id="229" name="Rectangle 26"/>
          <p:cNvSpPr>
            <a:spLocks noChangeArrowheads="1"/>
          </p:cNvSpPr>
          <p:nvPr/>
        </p:nvSpPr>
        <p:spPr bwMode="auto">
          <a:xfrm>
            <a:off x="-23624" y="2139960"/>
            <a:ext cx="305724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回転の運動方程式</a:t>
            </a:r>
          </a:p>
        </p:txBody>
      </p:sp>
      <p:graphicFrame>
        <p:nvGraphicFramePr>
          <p:cNvPr id="231" name="オブジェクト 230"/>
          <p:cNvGraphicFramePr>
            <a:graphicFrameLocks noChangeAspect="1"/>
          </p:cNvGraphicFramePr>
          <p:nvPr/>
        </p:nvGraphicFramePr>
        <p:xfrm>
          <a:off x="1110464" y="3779286"/>
          <a:ext cx="835025" cy="600075"/>
        </p:xfrm>
        <a:graphic>
          <a:graphicData uri="http://schemas.openxmlformats.org/presentationml/2006/ole">
            <mc:AlternateContent xmlns:mc="http://schemas.openxmlformats.org/markup-compatibility/2006">
              <mc:Choice xmlns:v="urn:schemas-microsoft-com:vml" Requires="v">
                <p:oleObj spid="_x0000_s180105" name="数式" r:id="rId20" imgW="355320" imgH="253800" progId="Equation.3">
                  <p:embed/>
                </p:oleObj>
              </mc:Choice>
              <mc:Fallback>
                <p:oleObj name="数式" r:id="rId20" imgW="355320" imgH="253800" progId="Equation.3">
                  <p:embed/>
                  <p:pic>
                    <p:nvPicPr>
                      <p:cNvPr id="231" name="オブジェクト 230"/>
                      <p:cNvPicPr>
                        <a:picLocks noChangeAspect="1" noChangeArrowheads="1"/>
                      </p:cNvPicPr>
                      <p:nvPr/>
                    </p:nvPicPr>
                    <p:blipFill>
                      <a:blip r:embed="rId21"/>
                      <a:srcRect/>
                      <a:stretch>
                        <a:fillRect/>
                      </a:stretch>
                    </p:blipFill>
                    <p:spPr bwMode="auto">
                      <a:xfrm>
                        <a:off x="1110464" y="3779286"/>
                        <a:ext cx="835025"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32" name="Rectangle 26"/>
          <p:cNvSpPr>
            <a:spLocks noChangeArrowheads="1"/>
          </p:cNvSpPr>
          <p:nvPr/>
        </p:nvSpPr>
        <p:spPr bwMode="auto">
          <a:xfrm>
            <a:off x="2084911" y="3781842"/>
            <a:ext cx="236955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慣性モーメント</a:t>
            </a:r>
          </a:p>
        </p:txBody>
      </p:sp>
      <p:sp>
        <p:nvSpPr>
          <p:cNvPr id="236" name="Rectangle 239"/>
          <p:cNvSpPr>
            <a:spLocks noChangeArrowheads="1"/>
          </p:cNvSpPr>
          <p:nvPr/>
        </p:nvSpPr>
        <p:spPr bwMode="auto">
          <a:xfrm>
            <a:off x="2051506" y="3773629"/>
            <a:ext cx="2314653" cy="552574"/>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graphicFrame>
        <p:nvGraphicFramePr>
          <p:cNvPr id="242" name="オブジェクト 241"/>
          <p:cNvGraphicFramePr>
            <a:graphicFrameLocks noChangeAspect="1"/>
          </p:cNvGraphicFramePr>
          <p:nvPr>
            <p:extLst>
              <p:ext uri="{D42A27DB-BD31-4B8C-83A1-F6EECF244321}">
                <p14:modId xmlns:p14="http://schemas.microsoft.com/office/powerpoint/2010/main" val="3336961240"/>
              </p:ext>
            </p:extLst>
          </p:nvPr>
        </p:nvGraphicFramePr>
        <p:xfrm>
          <a:off x="2567756" y="2654587"/>
          <a:ext cx="1044575" cy="603250"/>
        </p:xfrm>
        <a:graphic>
          <a:graphicData uri="http://schemas.openxmlformats.org/presentationml/2006/ole">
            <mc:AlternateContent xmlns:mc="http://schemas.openxmlformats.org/markup-compatibility/2006">
              <mc:Choice xmlns:v="urn:schemas-microsoft-com:vml" Requires="v">
                <p:oleObj spid="_x0000_s180106" name="数式" r:id="rId22" imgW="444240" imgH="253800" progId="Equation.3">
                  <p:embed/>
                </p:oleObj>
              </mc:Choice>
              <mc:Fallback>
                <p:oleObj name="数式" r:id="rId22" imgW="444240" imgH="253800" progId="Equation.3">
                  <p:embed/>
                  <p:pic>
                    <p:nvPicPr>
                      <p:cNvPr id="242" name="オブジェクト 241"/>
                      <p:cNvPicPr>
                        <a:picLocks noChangeAspect="1" noChangeArrowheads="1"/>
                      </p:cNvPicPr>
                      <p:nvPr/>
                    </p:nvPicPr>
                    <p:blipFill>
                      <a:blip r:embed="rId23"/>
                      <a:srcRect/>
                      <a:stretch>
                        <a:fillRect/>
                      </a:stretch>
                    </p:blipFill>
                    <p:spPr bwMode="auto">
                      <a:xfrm>
                        <a:off x="2567756" y="2654587"/>
                        <a:ext cx="1044575" cy="60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3" name="Rectangle 26">
            <a:extLst>
              <a:ext uri="{FF2B5EF4-FFF2-40B4-BE49-F238E27FC236}">
                <a16:creationId xmlns:a16="http://schemas.microsoft.com/office/drawing/2014/main" id="{5E7F73AA-0B07-4DC6-BA29-17603A06563E}"/>
              </a:ext>
            </a:extLst>
          </p:cNvPr>
          <p:cNvSpPr>
            <a:spLocks noChangeArrowheads="1"/>
          </p:cNvSpPr>
          <p:nvPr/>
        </p:nvSpPr>
        <p:spPr bwMode="auto">
          <a:xfrm>
            <a:off x="2171" y="1091696"/>
            <a:ext cx="308449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角運動量</a:t>
            </a:r>
            <a:r>
              <a:rPr lang="en-US" altLang="ja-JP" i="1" dirty="0">
                <a:solidFill>
                  <a:schemeClr val="bg1"/>
                </a:solidFill>
                <a:latin typeface="Bookman Old Style" panose="02050604050505020204" pitchFamily="18" charset="0"/>
                <a:cs typeface="Times New Roman" panose="02020603050405020304" pitchFamily="18" charset="0"/>
              </a:rPr>
              <a:t>L</a:t>
            </a:r>
            <a:r>
              <a:rPr lang="en-US" altLang="ja-JP" i="1" dirty="0">
                <a:solidFill>
                  <a:srgbClr val="000000"/>
                </a:solidFill>
                <a:latin typeface="Bookman Old Style" panose="02050604050505020204" pitchFamily="18" charset="0"/>
                <a:cs typeface="Times New Roman" panose="02020603050405020304" pitchFamily="18" charset="0"/>
              </a:rPr>
              <a:t> </a:t>
            </a:r>
            <a:r>
              <a:rPr lang="en-US" altLang="ja-JP" dirty="0">
                <a:solidFill>
                  <a:srgbClr val="000000"/>
                </a:solidFill>
                <a:latin typeface="Symbol" panose="05050102010706020507" pitchFamily="18" charset="2"/>
                <a:cs typeface="Times New Roman" panose="02020603050405020304" pitchFamily="18" charset="0"/>
              </a:rPr>
              <a:t>=  </a:t>
            </a:r>
            <a:r>
              <a:rPr lang="en-US" altLang="ja-JP" i="1" dirty="0">
                <a:solidFill>
                  <a:srgbClr val="000000"/>
                </a:solidFill>
                <a:latin typeface="Bookman Old Style" panose="02050604050505020204" pitchFamily="18" charset="0"/>
                <a:cs typeface="Times New Roman" panose="02020603050405020304" pitchFamily="18" charset="0"/>
              </a:rPr>
              <a:t>r</a:t>
            </a:r>
            <a:r>
              <a:rPr lang="ja-JP" altLang="en-US" i="1" dirty="0">
                <a:solidFill>
                  <a:srgbClr val="000000"/>
                </a:solidFill>
                <a:latin typeface="Bookman Old Style" panose="02050604050505020204" pitchFamily="18" charset="0"/>
                <a:cs typeface="Times New Roman" panose="02020603050405020304" pitchFamily="18" charset="0"/>
              </a:rPr>
              <a:t> </a:t>
            </a:r>
            <a:r>
              <a:rPr lang="en-US" altLang="ja-JP" i="1" dirty="0">
                <a:solidFill>
                  <a:srgbClr val="000000"/>
                </a:solidFill>
                <a:latin typeface="Bookman Old Style" panose="02050604050505020204" pitchFamily="18" charset="0"/>
                <a:cs typeface="Times New Roman" panose="02020603050405020304" pitchFamily="18" charset="0"/>
              </a:rPr>
              <a:t>p </a:t>
            </a:r>
            <a:r>
              <a:rPr lang="en-US" altLang="ja-JP" dirty="0">
                <a:solidFill>
                  <a:srgbClr val="000000"/>
                </a:solidFill>
                <a:latin typeface="Symbol" panose="05050102010706020507" pitchFamily="18" charset="2"/>
                <a:cs typeface="Times New Roman" panose="02020603050405020304" pitchFamily="18" charset="0"/>
              </a:rPr>
              <a:t>=</a:t>
            </a:r>
            <a:endParaRPr lang="ja-JP" altLang="en-US" dirty="0">
              <a:solidFill>
                <a:srgbClr val="000000"/>
              </a:solidFill>
            </a:endParaRPr>
          </a:p>
        </p:txBody>
      </p:sp>
      <p:sp>
        <p:nvSpPr>
          <p:cNvPr id="84" name="Rectangle 26">
            <a:extLst>
              <a:ext uri="{FF2B5EF4-FFF2-40B4-BE49-F238E27FC236}">
                <a16:creationId xmlns:a16="http://schemas.microsoft.com/office/drawing/2014/main" id="{EB160368-A403-4BFD-810E-2161FA346824}"/>
              </a:ext>
            </a:extLst>
          </p:cNvPr>
          <p:cNvSpPr>
            <a:spLocks noChangeArrowheads="1"/>
          </p:cNvSpPr>
          <p:nvPr/>
        </p:nvSpPr>
        <p:spPr bwMode="auto">
          <a:xfrm>
            <a:off x="4672736" y="1094399"/>
            <a:ext cx="186461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運動量</a:t>
            </a:r>
            <a:r>
              <a:rPr lang="en-US" altLang="ja-JP" i="1" dirty="0">
                <a:solidFill>
                  <a:srgbClr val="000000"/>
                </a:solidFill>
                <a:latin typeface="Bookman Old Style" panose="02050604050505020204" pitchFamily="18" charset="0"/>
                <a:cs typeface="Times New Roman" panose="02020603050405020304" pitchFamily="18" charset="0"/>
              </a:rPr>
              <a:t>p </a:t>
            </a:r>
            <a:r>
              <a:rPr lang="en-US" altLang="ja-JP" dirty="0">
                <a:solidFill>
                  <a:srgbClr val="000000"/>
                </a:solidFill>
                <a:latin typeface="Symbol" panose="05050102010706020507" pitchFamily="18" charset="2"/>
                <a:cs typeface="Times New Roman" panose="02020603050405020304" pitchFamily="18" charset="0"/>
              </a:rPr>
              <a:t>= </a:t>
            </a:r>
            <a:endParaRPr lang="ja-JP" altLang="en-US" dirty="0">
              <a:solidFill>
                <a:srgbClr val="000000"/>
              </a:solidFill>
            </a:endParaRPr>
          </a:p>
        </p:txBody>
      </p:sp>
      <p:graphicFrame>
        <p:nvGraphicFramePr>
          <p:cNvPr id="85" name="オブジェクト 84">
            <a:extLst>
              <a:ext uri="{FF2B5EF4-FFF2-40B4-BE49-F238E27FC236}">
                <a16:creationId xmlns:a16="http://schemas.microsoft.com/office/drawing/2014/main" id="{1A429D0D-CB52-471C-8C65-6BD25C359F19}"/>
              </a:ext>
            </a:extLst>
          </p:cNvPr>
          <p:cNvGraphicFramePr>
            <a:graphicFrameLocks noChangeAspect="1"/>
          </p:cNvGraphicFramePr>
          <p:nvPr/>
        </p:nvGraphicFramePr>
        <p:xfrm>
          <a:off x="6471450" y="1148352"/>
          <a:ext cx="984250" cy="541338"/>
        </p:xfrm>
        <a:graphic>
          <a:graphicData uri="http://schemas.openxmlformats.org/presentationml/2006/ole">
            <mc:AlternateContent xmlns:mc="http://schemas.openxmlformats.org/markup-compatibility/2006">
              <mc:Choice xmlns:v="urn:schemas-microsoft-com:vml" Requires="v">
                <p:oleObj spid="_x0000_s180107" name="Equation" r:id="rId24" imgW="419040" imgH="228600" progId="Equation.DSMT4">
                  <p:embed/>
                </p:oleObj>
              </mc:Choice>
              <mc:Fallback>
                <p:oleObj name="Equation" r:id="rId24" imgW="419040" imgH="228600" progId="Equation.DSMT4">
                  <p:embed/>
                  <p:pic>
                    <p:nvPicPr>
                      <p:cNvPr id="85" name="オブジェクト 84">
                        <a:extLst>
                          <a:ext uri="{FF2B5EF4-FFF2-40B4-BE49-F238E27FC236}">
                            <a16:creationId xmlns:a16="http://schemas.microsoft.com/office/drawing/2014/main" id="{1A429D0D-CB52-471C-8C65-6BD25C359F19}"/>
                          </a:ext>
                        </a:extLst>
                      </p:cNvPr>
                      <p:cNvPicPr>
                        <a:picLocks noChangeAspect="1" noChangeArrowheads="1"/>
                      </p:cNvPicPr>
                      <p:nvPr/>
                    </p:nvPicPr>
                    <p:blipFill>
                      <a:blip r:embed="rId25"/>
                      <a:srcRect/>
                      <a:stretch>
                        <a:fillRect/>
                      </a:stretch>
                    </p:blipFill>
                    <p:spPr bwMode="auto">
                      <a:xfrm>
                        <a:off x="6471450" y="1148352"/>
                        <a:ext cx="984250" cy="54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6" name="Rectangle 26">
            <a:extLst>
              <a:ext uri="{FF2B5EF4-FFF2-40B4-BE49-F238E27FC236}">
                <a16:creationId xmlns:a16="http://schemas.microsoft.com/office/drawing/2014/main" id="{1F3E0659-13CF-4A2C-A508-8893D5D333B5}"/>
              </a:ext>
            </a:extLst>
          </p:cNvPr>
          <p:cNvSpPr>
            <a:spLocks noChangeArrowheads="1"/>
          </p:cNvSpPr>
          <p:nvPr/>
        </p:nvSpPr>
        <p:spPr bwMode="auto">
          <a:xfrm>
            <a:off x="11015" y="1604689"/>
            <a:ext cx="216597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トルク      </a:t>
            </a:r>
            <a:r>
              <a:rPr lang="en-US" altLang="ja-JP" i="1" dirty="0">
                <a:solidFill>
                  <a:schemeClr val="bg1"/>
                </a:solidFill>
                <a:latin typeface="Bookman Old Style" panose="02050604050505020204" pitchFamily="18" charset="0"/>
                <a:cs typeface="Times New Roman" panose="02020603050405020304" pitchFamily="18" charset="0"/>
              </a:rPr>
              <a:t>N</a:t>
            </a:r>
            <a:r>
              <a:rPr lang="en-US" altLang="ja-JP" i="1" dirty="0">
                <a:solidFill>
                  <a:srgbClr val="000000"/>
                </a:solidFill>
                <a:latin typeface="Bookman Old Style" panose="02050604050505020204" pitchFamily="18" charset="0"/>
                <a:cs typeface="Times New Roman" panose="02020603050405020304" pitchFamily="18" charset="0"/>
              </a:rPr>
              <a:t> </a:t>
            </a:r>
            <a:r>
              <a:rPr lang="en-US" altLang="ja-JP" dirty="0">
                <a:solidFill>
                  <a:srgbClr val="000000"/>
                </a:solidFill>
                <a:latin typeface="Symbol" panose="05050102010706020507" pitchFamily="18" charset="2"/>
                <a:cs typeface="Times New Roman" panose="02020603050405020304" pitchFamily="18" charset="0"/>
              </a:rPr>
              <a:t>=</a:t>
            </a:r>
            <a:endParaRPr lang="ja-JP" altLang="en-US" dirty="0">
              <a:solidFill>
                <a:srgbClr val="000000"/>
              </a:solidFill>
            </a:endParaRPr>
          </a:p>
        </p:txBody>
      </p:sp>
      <p:graphicFrame>
        <p:nvGraphicFramePr>
          <p:cNvPr id="89" name="オブジェクト 88">
            <a:extLst>
              <a:ext uri="{FF2B5EF4-FFF2-40B4-BE49-F238E27FC236}">
                <a16:creationId xmlns:a16="http://schemas.microsoft.com/office/drawing/2014/main" id="{A0A2CA34-497C-47E4-8406-7502A28FEB4B}"/>
              </a:ext>
            </a:extLst>
          </p:cNvPr>
          <p:cNvGraphicFramePr>
            <a:graphicFrameLocks noChangeAspect="1"/>
          </p:cNvGraphicFramePr>
          <p:nvPr/>
        </p:nvGraphicFramePr>
        <p:xfrm>
          <a:off x="6796345" y="2696711"/>
          <a:ext cx="1490663" cy="541337"/>
        </p:xfrm>
        <a:graphic>
          <a:graphicData uri="http://schemas.openxmlformats.org/presentationml/2006/ole">
            <mc:AlternateContent xmlns:mc="http://schemas.openxmlformats.org/markup-compatibility/2006">
              <mc:Choice xmlns:v="urn:schemas-microsoft-com:vml" Requires="v">
                <p:oleObj spid="_x0000_s180108" name="Equation" r:id="rId26" imgW="634680" imgH="228600" progId="Equation.DSMT4">
                  <p:embed/>
                </p:oleObj>
              </mc:Choice>
              <mc:Fallback>
                <p:oleObj name="Equation" r:id="rId26" imgW="634680" imgH="228600" progId="Equation.DSMT4">
                  <p:embed/>
                  <p:pic>
                    <p:nvPicPr>
                      <p:cNvPr id="89" name="オブジェクト 88">
                        <a:extLst>
                          <a:ext uri="{FF2B5EF4-FFF2-40B4-BE49-F238E27FC236}">
                            <a16:creationId xmlns:a16="http://schemas.microsoft.com/office/drawing/2014/main" id="{A0A2CA34-497C-47E4-8406-7502A28FEB4B}"/>
                          </a:ext>
                        </a:extLst>
                      </p:cNvPr>
                      <p:cNvPicPr>
                        <a:picLocks noChangeAspect="1" noChangeArrowheads="1"/>
                      </p:cNvPicPr>
                      <p:nvPr/>
                    </p:nvPicPr>
                    <p:blipFill>
                      <a:blip r:embed="rId27"/>
                      <a:srcRect/>
                      <a:stretch>
                        <a:fillRect/>
                      </a:stretch>
                    </p:blipFill>
                    <p:spPr bwMode="auto">
                      <a:xfrm>
                        <a:off x="6796345" y="2696711"/>
                        <a:ext cx="1490663" cy="541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1" name="Rectangle 26">
            <a:extLst>
              <a:ext uri="{FF2B5EF4-FFF2-40B4-BE49-F238E27FC236}">
                <a16:creationId xmlns:a16="http://schemas.microsoft.com/office/drawing/2014/main" id="{6AB93EDB-E1EF-4D9B-A0CB-89651612CAF3}"/>
              </a:ext>
            </a:extLst>
          </p:cNvPr>
          <p:cNvSpPr>
            <a:spLocks noChangeArrowheads="1"/>
          </p:cNvSpPr>
          <p:nvPr/>
        </p:nvSpPr>
        <p:spPr bwMode="auto">
          <a:xfrm>
            <a:off x="1063012" y="2621018"/>
            <a:ext cx="11112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sz="2400" i="1" dirty="0">
                <a:solidFill>
                  <a:schemeClr val="accent1">
                    <a:lumMod val="75000"/>
                  </a:schemeClr>
                </a:solidFill>
                <a:latin typeface="Symbol" panose="05050102010706020507" pitchFamily="18" charset="2"/>
              </a:rPr>
              <a:t>q</a:t>
            </a:r>
            <a:r>
              <a:rPr lang="ja-JP" altLang="en-US" sz="2400" dirty="0">
                <a:solidFill>
                  <a:schemeClr val="accent1">
                    <a:lumMod val="75000"/>
                  </a:schemeClr>
                </a:solidFill>
              </a:rPr>
              <a:t>で書く</a:t>
            </a:r>
          </a:p>
        </p:txBody>
      </p:sp>
      <p:sp>
        <p:nvSpPr>
          <p:cNvPr id="93" name="Rectangle 239">
            <a:extLst>
              <a:ext uri="{FF2B5EF4-FFF2-40B4-BE49-F238E27FC236}">
                <a16:creationId xmlns:a16="http://schemas.microsoft.com/office/drawing/2014/main" id="{872880A0-05D6-4C93-900C-3F160B13C7E2}"/>
              </a:ext>
            </a:extLst>
          </p:cNvPr>
          <p:cNvSpPr>
            <a:spLocks noChangeArrowheads="1"/>
          </p:cNvSpPr>
          <p:nvPr/>
        </p:nvSpPr>
        <p:spPr bwMode="auto">
          <a:xfrm>
            <a:off x="2978479" y="1068312"/>
            <a:ext cx="1404801" cy="549731"/>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sp>
        <p:nvSpPr>
          <p:cNvPr id="94" name="Rectangle 13">
            <a:extLst>
              <a:ext uri="{FF2B5EF4-FFF2-40B4-BE49-F238E27FC236}">
                <a16:creationId xmlns:a16="http://schemas.microsoft.com/office/drawing/2014/main" id="{518AE2F4-0B32-4F35-9615-7D9C11605E2C}"/>
              </a:ext>
            </a:extLst>
          </p:cNvPr>
          <p:cNvSpPr>
            <a:spLocks noChangeArrowheads="1"/>
          </p:cNvSpPr>
          <p:nvPr/>
        </p:nvSpPr>
        <p:spPr bwMode="auto">
          <a:xfrm>
            <a:off x="6499049" y="1619633"/>
            <a:ext cx="26339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rPr>
              <a:t>力の接線成分　</a:t>
            </a:r>
          </a:p>
        </p:txBody>
      </p:sp>
      <p:sp>
        <p:nvSpPr>
          <p:cNvPr id="95" name="Rectangle 239">
            <a:extLst>
              <a:ext uri="{FF2B5EF4-FFF2-40B4-BE49-F238E27FC236}">
                <a16:creationId xmlns:a16="http://schemas.microsoft.com/office/drawing/2014/main" id="{3A3A4326-8198-422E-AC76-E95A14A40075}"/>
              </a:ext>
            </a:extLst>
          </p:cNvPr>
          <p:cNvSpPr>
            <a:spLocks noChangeArrowheads="1"/>
          </p:cNvSpPr>
          <p:nvPr/>
        </p:nvSpPr>
        <p:spPr bwMode="auto">
          <a:xfrm>
            <a:off x="6744464" y="2669169"/>
            <a:ext cx="1910288" cy="52517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sp>
        <p:nvSpPr>
          <p:cNvPr id="96" name="Rectangle 239">
            <a:extLst>
              <a:ext uri="{FF2B5EF4-FFF2-40B4-BE49-F238E27FC236}">
                <a16:creationId xmlns:a16="http://schemas.microsoft.com/office/drawing/2014/main" id="{8810A99A-D5ED-4D94-AAF0-9E54597990E5}"/>
              </a:ext>
            </a:extLst>
          </p:cNvPr>
          <p:cNvSpPr>
            <a:spLocks noChangeArrowheads="1"/>
          </p:cNvSpPr>
          <p:nvPr/>
        </p:nvSpPr>
        <p:spPr bwMode="auto">
          <a:xfrm>
            <a:off x="2076623" y="1622718"/>
            <a:ext cx="1368189" cy="52100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graphicFrame>
        <p:nvGraphicFramePr>
          <p:cNvPr id="97" name="オブジェクト 96">
            <a:extLst>
              <a:ext uri="{FF2B5EF4-FFF2-40B4-BE49-F238E27FC236}">
                <a16:creationId xmlns:a16="http://schemas.microsoft.com/office/drawing/2014/main" id="{B291862B-AEF4-4808-8B52-48E8CEA9F1C1}"/>
              </a:ext>
            </a:extLst>
          </p:cNvPr>
          <p:cNvGraphicFramePr>
            <a:graphicFrameLocks noChangeAspect="1"/>
          </p:cNvGraphicFramePr>
          <p:nvPr/>
        </p:nvGraphicFramePr>
        <p:xfrm>
          <a:off x="7643308" y="1105862"/>
          <a:ext cx="925512" cy="571501"/>
        </p:xfrm>
        <a:graphic>
          <a:graphicData uri="http://schemas.openxmlformats.org/presentationml/2006/ole">
            <mc:AlternateContent xmlns:mc="http://schemas.openxmlformats.org/markup-compatibility/2006">
              <mc:Choice xmlns:v="urn:schemas-microsoft-com:vml" Requires="v">
                <p:oleObj spid="_x0000_s180109" name="Equation" r:id="rId28" imgW="393480" imgH="241200" progId="Equation.DSMT4">
                  <p:embed/>
                </p:oleObj>
              </mc:Choice>
              <mc:Fallback>
                <p:oleObj name="Equation" r:id="rId28" imgW="393480" imgH="241200" progId="Equation.DSMT4">
                  <p:embed/>
                  <p:pic>
                    <p:nvPicPr>
                      <p:cNvPr id="97" name="オブジェクト 96">
                        <a:extLst>
                          <a:ext uri="{FF2B5EF4-FFF2-40B4-BE49-F238E27FC236}">
                            <a16:creationId xmlns:a16="http://schemas.microsoft.com/office/drawing/2014/main" id="{B291862B-AEF4-4808-8B52-48E8CEA9F1C1}"/>
                          </a:ext>
                        </a:extLst>
                      </p:cNvPr>
                      <p:cNvPicPr>
                        <a:picLocks noChangeAspect="1" noChangeArrowheads="1"/>
                      </p:cNvPicPr>
                      <p:nvPr/>
                    </p:nvPicPr>
                    <p:blipFill>
                      <a:blip r:embed="rId29"/>
                      <a:srcRect/>
                      <a:stretch>
                        <a:fillRect/>
                      </a:stretch>
                    </p:blipFill>
                    <p:spPr bwMode="auto">
                      <a:xfrm>
                        <a:off x="7643308" y="1105862"/>
                        <a:ext cx="925512" cy="5715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8" name="Rectangle 239">
            <a:extLst>
              <a:ext uri="{FF2B5EF4-FFF2-40B4-BE49-F238E27FC236}">
                <a16:creationId xmlns:a16="http://schemas.microsoft.com/office/drawing/2014/main" id="{3977EB66-262D-4E71-8B46-3F5535ABEFE1}"/>
              </a:ext>
            </a:extLst>
          </p:cNvPr>
          <p:cNvSpPr>
            <a:spLocks noChangeArrowheads="1"/>
          </p:cNvSpPr>
          <p:nvPr/>
        </p:nvSpPr>
        <p:spPr bwMode="auto">
          <a:xfrm>
            <a:off x="7377787" y="1088262"/>
            <a:ext cx="1435961" cy="549731"/>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sp>
        <p:nvSpPr>
          <p:cNvPr id="99" name="Rectangle 239">
            <a:extLst>
              <a:ext uri="{FF2B5EF4-FFF2-40B4-BE49-F238E27FC236}">
                <a16:creationId xmlns:a16="http://schemas.microsoft.com/office/drawing/2014/main" id="{7407B44F-8A8D-4E3C-B82B-F06AFF56BAC6}"/>
              </a:ext>
            </a:extLst>
          </p:cNvPr>
          <p:cNvSpPr>
            <a:spLocks noChangeArrowheads="1"/>
          </p:cNvSpPr>
          <p:nvPr/>
        </p:nvSpPr>
        <p:spPr bwMode="auto">
          <a:xfrm>
            <a:off x="3015091" y="2140890"/>
            <a:ext cx="1368189" cy="52100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grpSp>
        <p:nvGrpSpPr>
          <p:cNvPr id="2" name="グループ化 1">
            <a:extLst>
              <a:ext uri="{FF2B5EF4-FFF2-40B4-BE49-F238E27FC236}">
                <a16:creationId xmlns:a16="http://schemas.microsoft.com/office/drawing/2014/main" id="{BE76611E-93C8-4CBD-AA23-5832DFE0A583}"/>
              </a:ext>
            </a:extLst>
          </p:cNvPr>
          <p:cNvGrpSpPr/>
          <p:nvPr/>
        </p:nvGrpSpPr>
        <p:grpSpPr>
          <a:xfrm>
            <a:off x="4752091" y="3047937"/>
            <a:ext cx="1705851" cy="562837"/>
            <a:chOff x="4652637" y="3065372"/>
            <a:chExt cx="1705851" cy="562837"/>
          </a:xfrm>
        </p:grpSpPr>
        <p:sp>
          <p:nvSpPr>
            <p:cNvPr id="102" name="Rectangle 13">
              <a:extLst>
                <a:ext uri="{FF2B5EF4-FFF2-40B4-BE49-F238E27FC236}">
                  <a16:creationId xmlns:a16="http://schemas.microsoft.com/office/drawing/2014/main" id="{AFF056AD-6BCE-469C-8BA9-84C380A195F9}"/>
                </a:ext>
              </a:extLst>
            </p:cNvPr>
            <p:cNvSpPr>
              <a:spLocks noChangeArrowheads="1"/>
            </p:cNvSpPr>
            <p:nvPr/>
          </p:nvSpPr>
          <p:spPr bwMode="auto">
            <a:xfrm>
              <a:off x="4652637" y="3104989"/>
              <a:ext cx="170585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chemeClr val="accent1">
                      <a:lumMod val="75000"/>
                    </a:schemeClr>
                  </a:solidFill>
                  <a:latin typeface="Bookman Old Style" panose="02050604050505020204" pitchFamily="18" charset="0"/>
                  <a:cs typeface="Times New Roman" panose="02020603050405020304" pitchFamily="18" charset="0"/>
                </a:rPr>
                <a:t>m</a:t>
              </a:r>
              <a:r>
                <a:rPr lang="en-US" altLang="ja-JP" i="1" baseline="30000" dirty="0">
                  <a:solidFill>
                    <a:schemeClr val="accent1">
                      <a:lumMod val="75000"/>
                    </a:schemeClr>
                  </a:solidFill>
                  <a:latin typeface="Bookman Old Style" panose="02050604050505020204" pitchFamily="18" charset="0"/>
                  <a:cs typeface="Times New Roman" panose="02020603050405020304" pitchFamily="18" charset="0"/>
                </a:rPr>
                <a:t> </a:t>
              </a:r>
              <a:r>
                <a:rPr lang="en-US" altLang="ja-JP" i="1" dirty="0">
                  <a:solidFill>
                    <a:schemeClr val="accent1">
                      <a:lumMod val="75000"/>
                    </a:schemeClr>
                  </a:solidFill>
                  <a:latin typeface="Bookman Old Style" panose="02050604050505020204" pitchFamily="18" charset="0"/>
                  <a:cs typeface="Times New Roman" panose="02020603050405020304" pitchFamily="18" charset="0"/>
                </a:rPr>
                <a:t>r</a:t>
              </a:r>
              <a:r>
                <a:rPr lang="en-US" altLang="ja-JP" i="1" baseline="30000" dirty="0">
                  <a:solidFill>
                    <a:schemeClr val="accent1">
                      <a:lumMod val="75000"/>
                    </a:schemeClr>
                  </a:solidFill>
                  <a:latin typeface="Bookman Old Style" panose="02050604050505020204" pitchFamily="18" charset="0"/>
                  <a:cs typeface="Times New Roman" panose="02020603050405020304" pitchFamily="18" charset="0"/>
                </a:rPr>
                <a:t> </a:t>
              </a:r>
              <a:r>
                <a:rPr lang="en-US" altLang="ja-JP" i="1" dirty="0">
                  <a:solidFill>
                    <a:schemeClr val="accent1">
                      <a:lumMod val="75000"/>
                    </a:schemeClr>
                  </a:solidFill>
                  <a:latin typeface="Symbol" panose="05050102010706020507" pitchFamily="18" charset="2"/>
                  <a:cs typeface="Times New Roman" panose="02020603050405020304" pitchFamily="18" charset="0"/>
                </a:rPr>
                <a:t>q </a:t>
              </a:r>
              <a:r>
                <a:rPr lang="en-US" altLang="ja-JP" dirty="0">
                  <a:solidFill>
                    <a:schemeClr val="accent1">
                      <a:lumMod val="75000"/>
                    </a:schemeClr>
                  </a:solidFill>
                  <a:latin typeface="Symbol" panose="05050102010706020507" pitchFamily="18" charset="2"/>
                  <a:cs typeface="Times New Roman" panose="02020603050405020304" pitchFamily="18" charset="0"/>
                </a:rPr>
                <a:t>= </a:t>
              </a:r>
              <a:r>
                <a:rPr lang="en-US" altLang="ja-JP" i="1" dirty="0">
                  <a:solidFill>
                    <a:schemeClr val="accent1">
                      <a:lumMod val="75000"/>
                    </a:schemeClr>
                  </a:solidFill>
                  <a:latin typeface="Bookman Old Style" panose="02050604050505020204" pitchFamily="18" charset="0"/>
                  <a:cs typeface="Times New Roman" panose="02020603050405020304" pitchFamily="18" charset="0"/>
                </a:rPr>
                <a:t>F</a:t>
              </a:r>
              <a:r>
                <a:rPr lang="en-US" altLang="ja-JP" i="1" baseline="-25000" dirty="0">
                  <a:solidFill>
                    <a:schemeClr val="accent1">
                      <a:lumMod val="75000"/>
                    </a:schemeClr>
                  </a:solidFill>
                  <a:latin typeface="Bookman Old Style" panose="02050604050505020204" pitchFamily="18" charset="0"/>
                  <a:cs typeface="Times New Roman" panose="02020603050405020304" pitchFamily="18" charset="0"/>
                </a:rPr>
                <a:t>t</a:t>
              </a:r>
              <a:r>
                <a:rPr lang="ja-JP" altLang="en-US" dirty="0">
                  <a:solidFill>
                    <a:schemeClr val="accent1">
                      <a:lumMod val="75000"/>
                    </a:schemeClr>
                  </a:solidFill>
                </a:rPr>
                <a:t>　</a:t>
              </a:r>
            </a:p>
          </p:txBody>
        </p:sp>
        <p:sp>
          <p:nvSpPr>
            <p:cNvPr id="104" name="Rectangle 13">
              <a:extLst>
                <a:ext uri="{FF2B5EF4-FFF2-40B4-BE49-F238E27FC236}">
                  <a16:creationId xmlns:a16="http://schemas.microsoft.com/office/drawing/2014/main" id="{3DB3DFE4-203A-4A01-80A9-DCBA9E7E769A}"/>
                </a:ext>
              </a:extLst>
            </p:cNvPr>
            <p:cNvSpPr>
              <a:spLocks noChangeArrowheads="1"/>
            </p:cNvSpPr>
            <p:nvPr/>
          </p:nvSpPr>
          <p:spPr bwMode="auto">
            <a:xfrm flipV="1">
              <a:off x="5274875" y="3065372"/>
              <a:ext cx="42928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solidFill>
                    <a:schemeClr val="accent1">
                      <a:lumMod val="75000"/>
                    </a:schemeClr>
                  </a:solidFill>
                </a:rPr>
                <a:t>..</a:t>
              </a:r>
              <a:r>
                <a:rPr lang="ja-JP" altLang="en-US" dirty="0">
                  <a:solidFill>
                    <a:schemeClr val="accent1">
                      <a:lumMod val="75000"/>
                    </a:schemeClr>
                  </a:solidFill>
                </a:rPr>
                <a:t>　</a:t>
              </a:r>
            </a:p>
          </p:txBody>
        </p:sp>
      </p:grpSp>
      <p:sp>
        <p:nvSpPr>
          <p:cNvPr id="105" name="Rectangle 13">
            <a:extLst>
              <a:ext uri="{FF2B5EF4-FFF2-40B4-BE49-F238E27FC236}">
                <a16:creationId xmlns:a16="http://schemas.microsoft.com/office/drawing/2014/main" id="{17E07132-F742-4B32-AE8A-91E1EBB8D374}"/>
              </a:ext>
            </a:extLst>
          </p:cNvPr>
          <p:cNvSpPr>
            <a:spLocks noChangeArrowheads="1"/>
          </p:cNvSpPr>
          <p:nvPr/>
        </p:nvSpPr>
        <p:spPr bwMode="auto">
          <a:xfrm>
            <a:off x="5298415" y="3104314"/>
            <a:ext cx="89288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baseline="30000" dirty="0">
                <a:solidFill>
                  <a:srgbClr val="FF00FF"/>
                </a:solidFill>
                <a:cs typeface="Times New Roman" panose="02020603050405020304" pitchFamily="18" charset="0"/>
              </a:rPr>
              <a:t>2      </a:t>
            </a:r>
            <a:r>
              <a:rPr lang="en-US" altLang="ja-JP" i="1" dirty="0">
                <a:solidFill>
                  <a:srgbClr val="FF00FF"/>
                </a:solidFill>
                <a:latin typeface="Bookman Old Style" panose="02050604050505020204" pitchFamily="18" charset="0"/>
                <a:cs typeface="Times New Roman" panose="02020603050405020304" pitchFamily="18" charset="0"/>
              </a:rPr>
              <a:t>r</a:t>
            </a:r>
            <a:endParaRPr lang="ja-JP" altLang="en-US" dirty="0">
              <a:solidFill>
                <a:srgbClr val="FF00FF"/>
              </a:solidFill>
            </a:endParaRPr>
          </a:p>
        </p:txBody>
      </p:sp>
      <p:sp>
        <p:nvSpPr>
          <p:cNvPr id="4" name="矢印: 左右 3">
            <a:extLst>
              <a:ext uri="{FF2B5EF4-FFF2-40B4-BE49-F238E27FC236}">
                <a16:creationId xmlns:a16="http://schemas.microsoft.com/office/drawing/2014/main" id="{8C079D1C-15F4-409B-83AE-65409FA5D15F}"/>
              </a:ext>
            </a:extLst>
          </p:cNvPr>
          <p:cNvSpPr/>
          <p:nvPr/>
        </p:nvSpPr>
        <p:spPr bwMode="auto">
          <a:xfrm rot="20236531">
            <a:off x="6378833" y="3114324"/>
            <a:ext cx="413468" cy="250135"/>
          </a:xfrm>
          <a:prstGeom prst="leftRightArrow">
            <a:avLst/>
          </a:prstGeom>
          <a:solidFill>
            <a:schemeClr val="accent1">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108" name="矢印: 左右 107">
            <a:extLst>
              <a:ext uri="{FF2B5EF4-FFF2-40B4-BE49-F238E27FC236}">
                <a16:creationId xmlns:a16="http://schemas.microsoft.com/office/drawing/2014/main" id="{84A5045D-A659-4EB7-B0FD-311468CE5A92}"/>
              </a:ext>
            </a:extLst>
          </p:cNvPr>
          <p:cNvSpPr/>
          <p:nvPr/>
        </p:nvSpPr>
        <p:spPr bwMode="auto">
          <a:xfrm rot="1051755">
            <a:off x="4362867" y="3055458"/>
            <a:ext cx="413468" cy="250135"/>
          </a:xfrm>
          <a:prstGeom prst="leftRightArrow">
            <a:avLst/>
          </a:prstGeom>
          <a:solidFill>
            <a:schemeClr val="accent1">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103" name="Rectangle 239">
            <a:extLst>
              <a:ext uri="{FF2B5EF4-FFF2-40B4-BE49-F238E27FC236}">
                <a16:creationId xmlns:a16="http://schemas.microsoft.com/office/drawing/2014/main" id="{5299DD23-2392-4C35-97BB-6453234F13C8}"/>
              </a:ext>
            </a:extLst>
          </p:cNvPr>
          <p:cNvSpPr>
            <a:spLocks noChangeArrowheads="1"/>
          </p:cNvSpPr>
          <p:nvPr/>
        </p:nvSpPr>
        <p:spPr bwMode="auto">
          <a:xfrm>
            <a:off x="2553418" y="5072617"/>
            <a:ext cx="1849893" cy="56486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sp>
        <p:nvSpPr>
          <p:cNvPr id="106" name="Rectangle 239">
            <a:extLst>
              <a:ext uri="{FF2B5EF4-FFF2-40B4-BE49-F238E27FC236}">
                <a16:creationId xmlns:a16="http://schemas.microsoft.com/office/drawing/2014/main" id="{775E74B3-00B0-4D5F-9CBD-53647577A571}"/>
              </a:ext>
            </a:extLst>
          </p:cNvPr>
          <p:cNvSpPr>
            <a:spLocks noChangeArrowheads="1"/>
          </p:cNvSpPr>
          <p:nvPr/>
        </p:nvSpPr>
        <p:spPr bwMode="auto">
          <a:xfrm>
            <a:off x="2492098" y="5038147"/>
            <a:ext cx="1958501" cy="663879"/>
          </a:xfrm>
          <a:prstGeom prst="rect">
            <a:avLst/>
          </a:prstGeom>
          <a:noFill/>
          <a:ln w="28575">
            <a:solidFill>
              <a:srgbClr val="FF00FF"/>
            </a:solidFill>
            <a:prstDash val="solid"/>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sp>
        <p:nvSpPr>
          <p:cNvPr id="107" name="Rectangle 26">
            <a:extLst>
              <a:ext uri="{FF2B5EF4-FFF2-40B4-BE49-F238E27FC236}">
                <a16:creationId xmlns:a16="http://schemas.microsoft.com/office/drawing/2014/main" id="{E3AC72C6-9B73-4465-8BCD-429465EA0179}"/>
              </a:ext>
            </a:extLst>
          </p:cNvPr>
          <p:cNvSpPr>
            <a:spLocks noChangeArrowheads="1"/>
          </p:cNvSpPr>
          <p:nvPr/>
        </p:nvSpPr>
        <p:spPr bwMode="auto">
          <a:xfrm>
            <a:off x="287362" y="4396739"/>
            <a:ext cx="162095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角運動量</a:t>
            </a:r>
          </a:p>
        </p:txBody>
      </p:sp>
      <p:sp>
        <p:nvSpPr>
          <p:cNvPr id="109" name="Rectangle 26">
            <a:extLst>
              <a:ext uri="{FF2B5EF4-FFF2-40B4-BE49-F238E27FC236}">
                <a16:creationId xmlns:a16="http://schemas.microsoft.com/office/drawing/2014/main" id="{58CBAC81-A6EB-4AF9-BF1E-DA47834AA26E}"/>
              </a:ext>
            </a:extLst>
          </p:cNvPr>
          <p:cNvSpPr>
            <a:spLocks noChangeArrowheads="1"/>
          </p:cNvSpPr>
          <p:nvPr/>
        </p:nvSpPr>
        <p:spPr bwMode="auto">
          <a:xfrm>
            <a:off x="-60211" y="5860925"/>
            <a:ext cx="1980029" cy="810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ts val="2800"/>
              </a:lnSpc>
              <a:spcBef>
                <a:spcPts val="0"/>
              </a:spcBef>
            </a:pPr>
            <a:r>
              <a:rPr lang="ja-JP" altLang="en-US" dirty="0">
                <a:solidFill>
                  <a:srgbClr val="000000"/>
                </a:solidFill>
              </a:rPr>
              <a:t>回転の運動</a:t>
            </a:r>
            <a:endParaRPr lang="en-US" altLang="ja-JP" dirty="0">
              <a:solidFill>
                <a:srgbClr val="000000"/>
              </a:solidFill>
            </a:endParaRPr>
          </a:p>
          <a:p>
            <a:pPr>
              <a:lnSpc>
                <a:spcPts val="2800"/>
              </a:lnSpc>
              <a:spcBef>
                <a:spcPts val="0"/>
              </a:spcBef>
            </a:pPr>
            <a:r>
              <a:rPr lang="ja-JP" altLang="en-US" dirty="0">
                <a:solidFill>
                  <a:srgbClr val="000000"/>
                </a:solidFill>
              </a:rPr>
              <a:t>エネルギー</a:t>
            </a:r>
          </a:p>
        </p:txBody>
      </p:sp>
      <p:sp>
        <p:nvSpPr>
          <p:cNvPr id="111" name="Rectangle 239">
            <a:extLst>
              <a:ext uri="{FF2B5EF4-FFF2-40B4-BE49-F238E27FC236}">
                <a16:creationId xmlns:a16="http://schemas.microsoft.com/office/drawing/2014/main" id="{35CDC491-22F3-41D8-AF40-B237F9453ACE}"/>
              </a:ext>
            </a:extLst>
          </p:cNvPr>
          <p:cNvSpPr>
            <a:spLocks noChangeArrowheads="1"/>
          </p:cNvSpPr>
          <p:nvPr/>
        </p:nvSpPr>
        <p:spPr bwMode="auto">
          <a:xfrm>
            <a:off x="2489681" y="4358751"/>
            <a:ext cx="1958691" cy="663879"/>
          </a:xfrm>
          <a:prstGeom prst="rect">
            <a:avLst/>
          </a:prstGeom>
          <a:noFill/>
          <a:ln w="28575">
            <a:solidFill>
              <a:srgbClr val="FF00FF"/>
            </a:solidFill>
            <a:prstDash val="solid"/>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sp>
        <p:nvSpPr>
          <p:cNvPr id="112" name="Rectangle 239">
            <a:extLst>
              <a:ext uri="{FF2B5EF4-FFF2-40B4-BE49-F238E27FC236}">
                <a16:creationId xmlns:a16="http://schemas.microsoft.com/office/drawing/2014/main" id="{6CA8584F-230D-4BD3-831A-1BCBA1B64C15}"/>
              </a:ext>
            </a:extLst>
          </p:cNvPr>
          <p:cNvSpPr>
            <a:spLocks noChangeArrowheads="1"/>
          </p:cNvSpPr>
          <p:nvPr/>
        </p:nvSpPr>
        <p:spPr bwMode="auto">
          <a:xfrm>
            <a:off x="3203436" y="4371204"/>
            <a:ext cx="1199875" cy="60642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sp>
        <p:nvSpPr>
          <p:cNvPr id="113" name="Rectangle 239">
            <a:extLst>
              <a:ext uri="{FF2B5EF4-FFF2-40B4-BE49-F238E27FC236}">
                <a16:creationId xmlns:a16="http://schemas.microsoft.com/office/drawing/2014/main" id="{6A4BD08F-8F5F-4596-A1DB-6D18020F7F35}"/>
              </a:ext>
            </a:extLst>
          </p:cNvPr>
          <p:cNvSpPr>
            <a:spLocks noChangeArrowheads="1"/>
          </p:cNvSpPr>
          <p:nvPr/>
        </p:nvSpPr>
        <p:spPr bwMode="auto">
          <a:xfrm>
            <a:off x="3601444" y="5769493"/>
            <a:ext cx="1235394" cy="977103"/>
          </a:xfrm>
          <a:prstGeom prst="rect">
            <a:avLst/>
          </a:prstGeom>
          <a:solidFill>
            <a:schemeClr val="bg1"/>
          </a:solidFill>
          <a:ln w="9525">
            <a:solidFill>
              <a:schemeClr val="accent1"/>
            </a:solidFill>
            <a:prstDash val="dash"/>
            <a:miter lim="800000"/>
            <a:headEnd/>
            <a:tailEnd/>
          </a:ln>
        </p:spPr>
        <p:txBody>
          <a:bodyPr wrap="square" anchor="ctr">
            <a:spAutoFit/>
          </a:bodyPr>
          <a:lstStyle/>
          <a:p>
            <a:pPr algn="ctr"/>
            <a:endParaRPr lang="ja-JP" altLang="en-US" i="1">
              <a:solidFill>
                <a:srgbClr val="000000"/>
              </a:solidFill>
            </a:endParaRPr>
          </a:p>
        </p:txBody>
      </p:sp>
      <p:sp>
        <p:nvSpPr>
          <p:cNvPr id="115" name="Rectangle 26">
            <a:extLst>
              <a:ext uri="{FF2B5EF4-FFF2-40B4-BE49-F238E27FC236}">
                <a16:creationId xmlns:a16="http://schemas.microsoft.com/office/drawing/2014/main" id="{21724D65-D78D-49A1-B5A9-128C294A72C3}"/>
              </a:ext>
            </a:extLst>
          </p:cNvPr>
          <p:cNvSpPr>
            <a:spLocks noChangeArrowheads="1"/>
          </p:cNvSpPr>
          <p:nvPr/>
        </p:nvSpPr>
        <p:spPr bwMode="auto">
          <a:xfrm>
            <a:off x="266659" y="4969949"/>
            <a:ext cx="1980029" cy="810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ts val="2800"/>
              </a:lnSpc>
            </a:pPr>
            <a:r>
              <a:rPr lang="ja-JP" altLang="en-US" dirty="0">
                <a:solidFill>
                  <a:srgbClr val="000000"/>
                </a:solidFill>
              </a:rPr>
              <a:t>回転の</a:t>
            </a:r>
            <a:endParaRPr lang="en-US" altLang="ja-JP" dirty="0">
              <a:solidFill>
                <a:srgbClr val="000000"/>
              </a:solidFill>
            </a:endParaRPr>
          </a:p>
          <a:p>
            <a:pPr>
              <a:lnSpc>
                <a:spcPts val="2800"/>
              </a:lnSpc>
              <a:spcBef>
                <a:spcPts val="0"/>
              </a:spcBef>
            </a:pPr>
            <a:r>
              <a:rPr lang="ja-JP" altLang="en-US" dirty="0">
                <a:solidFill>
                  <a:srgbClr val="000000"/>
                </a:solidFill>
              </a:rPr>
              <a:t>運動方程式</a:t>
            </a:r>
          </a:p>
        </p:txBody>
      </p:sp>
      <p:sp>
        <p:nvSpPr>
          <p:cNvPr id="116" name="Rectangle 239">
            <a:extLst>
              <a:ext uri="{FF2B5EF4-FFF2-40B4-BE49-F238E27FC236}">
                <a16:creationId xmlns:a16="http://schemas.microsoft.com/office/drawing/2014/main" id="{2D935A69-5E26-4614-8AE2-938C6B9C903D}"/>
              </a:ext>
            </a:extLst>
          </p:cNvPr>
          <p:cNvSpPr>
            <a:spLocks noChangeArrowheads="1"/>
          </p:cNvSpPr>
          <p:nvPr/>
        </p:nvSpPr>
        <p:spPr bwMode="auto">
          <a:xfrm>
            <a:off x="1827005" y="5725216"/>
            <a:ext cx="3049056" cy="1064712"/>
          </a:xfrm>
          <a:prstGeom prst="rect">
            <a:avLst/>
          </a:prstGeom>
          <a:noFill/>
          <a:ln w="28575">
            <a:solidFill>
              <a:srgbClr val="FF00FF"/>
            </a:solidFill>
            <a:prstDash val="solid"/>
            <a:miter lim="800000"/>
            <a:headEnd/>
            <a:tailEnd/>
          </a:ln>
        </p:spPr>
        <p:txBody>
          <a:bodyPr wrap="square" anchor="ctr">
            <a:spAutoFit/>
          </a:bodyPr>
          <a:lstStyle/>
          <a:p>
            <a:pPr algn="ctr"/>
            <a:endParaRPr lang="ja-JP" altLang="en-US" i="1">
              <a:solidFill>
                <a:srgbClr val="000000"/>
              </a:solidFill>
            </a:endParaRPr>
          </a:p>
        </p:txBody>
      </p:sp>
      <p:graphicFrame>
        <p:nvGraphicFramePr>
          <p:cNvPr id="117" name="オブジェクト 116">
            <a:extLst>
              <a:ext uri="{FF2B5EF4-FFF2-40B4-BE49-F238E27FC236}">
                <a16:creationId xmlns:a16="http://schemas.microsoft.com/office/drawing/2014/main" id="{9F55129C-CBB1-44D1-968B-5E8712F8D56C}"/>
              </a:ext>
            </a:extLst>
          </p:cNvPr>
          <p:cNvGraphicFramePr>
            <a:graphicFrameLocks noChangeAspect="1"/>
          </p:cNvGraphicFramePr>
          <p:nvPr/>
        </p:nvGraphicFramePr>
        <p:xfrm>
          <a:off x="3771428" y="5098938"/>
          <a:ext cx="327025" cy="481013"/>
        </p:xfrm>
        <a:graphic>
          <a:graphicData uri="http://schemas.openxmlformats.org/presentationml/2006/ole">
            <mc:AlternateContent xmlns:mc="http://schemas.openxmlformats.org/markup-compatibility/2006">
              <mc:Choice xmlns:v="urn:schemas-microsoft-com:vml" Requires="v">
                <p:oleObj spid="_x0000_s180110" name="Equation" r:id="rId30" imgW="139680" imgH="203040" progId="Equation.DSMT4">
                  <p:embed/>
                </p:oleObj>
              </mc:Choice>
              <mc:Fallback>
                <p:oleObj name="Equation" r:id="rId30" imgW="139680" imgH="203040" progId="Equation.DSMT4">
                  <p:embed/>
                  <p:pic>
                    <p:nvPicPr>
                      <p:cNvPr id="117" name="オブジェクト 116">
                        <a:extLst>
                          <a:ext uri="{FF2B5EF4-FFF2-40B4-BE49-F238E27FC236}">
                            <a16:creationId xmlns:a16="http://schemas.microsoft.com/office/drawing/2014/main" id="{9F55129C-CBB1-44D1-968B-5E8712F8D56C}"/>
                          </a:ext>
                        </a:extLst>
                      </p:cNvPr>
                      <p:cNvPicPr>
                        <a:picLocks noChangeAspect="1" noChangeArrowheads="1"/>
                      </p:cNvPicPr>
                      <p:nvPr/>
                    </p:nvPicPr>
                    <p:blipFill>
                      <a:blip r:embed="rId31"/>
                      <a:srcRect/>
                      <a:stretch>
                        <a:fillRect/>
                      </a:stretch>
                    </p:blipFill>
                    <p:spPr bwMode="auto">
                      <a:xfrm>
                        <a:off x="3771428" y="5098938"/>
                        <a:ext cx="327025"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18" name="オブジェクト 117">
            <a:extLst>
              <a:ext uri="{FF2B5EF4-FFF2-40B4-BE49-F238E27FC236}">
                <a16:creationId xmlns:a16="http://schemas.microsoft.com/office/drawing/2014/main" id="{A2D61890-EA32-497A-BEB1-098DFBD99B64}"/>
              </a:ext>
            </a:extLst>
          </p:cNvPr>
          <p:cNvGraphicFramePr>
            <a:graphicFrameLocks noChangeAspect="1"/>
          </p:cNvGraphicFramePr>
          <p:nvPr>
            <p:extLst>
              <p:ext uri="{D42A27DB-BD31-4B8C-83A1-F6EECF244321}">
                <p14:modId xmlns:p14="http://schemas.microsoft.com/office/powerpoint/2010/main" val="3608326056"/>
              </p:ext>
            </p:extLst>
          </p:nvPr>
        </p:nvGraphicFramePr>
        <p:xfrm>
          <a:off x="3766457" y="4477105"/>
          <a:ext cx="298450" cy="481012"/>
        </p:xfrm>
        <a:graphic>
          <a:graphicData uri="http://schemas.openxmlformats.org/presentationml/2006/ole">
            <mc:AlternateContent xmlns:mc="http://schemas.openxmlformats.org/markup-compatibility/2006">
              <mc:Choice xmlns:v="urn:schemas-microsoft-com:vml" Requires="v">
                <p:oleObj spid="_x0000_s180111" name="Equation" r:id="rId32" imgW="126720" imgH="203040" progId="Equation.DSMT4">
                  <p:embed/>
                </p:oleObj>
              </mc:Choice>
              <mc:Fallback>
                <p:oleObj name="Equation" r:id="rId32" imgW="126720" imgH="203040" progId="Equation.DSMT4">
                  <p:embed/>
                  <p:pic>
                    <p:nvPicPr>
                      <p:cNvPr id="118" name="オブジェクト 117">
                        <a:extLst>
                          <a:ext uri="{FF2B5EF4-FFF2-40B4-BE49-F238E27FC236}">
                            <a16:creationId xmlns:a16="http://schemas.microsoft.com/office/drawing/2014/main" id="{A2D61890-EA32-497A-BEB1-098DFBD99B64}"/>
                          </a:ext>
                        </a:extLst>
                      </p:cNvPr>
                      <p:cNvPicPr>
                        <a:picLocks noChangeAspect="1" noChangeArrowheads="1"/>
                      </p:cNvPicPr>
                      <p:nvPr/>
                    </p:nvPicPr>
                    <p:blipFill>
                      <a:blip r:embed="rId33"/>
                      <a:srcRect/>
                      <a:stretch>
                        <a:fillRect/>
                      </a:stretch>
                    </p:blipFill>
                    <p:spPr bwMode="auto">
                      <a:xfrm>
                        <a:off x="3766457" y="4477105"/>
                        <a:ext cx="298450" cy="48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19" name="オブジェクト 118">
            <a:extLst>
              <a:ext uri="{FF2B5EF4-FFF2-40B4-BE49-F238E27FC236}">
                <a16:creationId xmlns:a16="http://schemas.microsoft.com/office/drawing/2014/main" id="{7CA793C1-D468-4BEC-82E3-093E7B1C6B3E}"/>
              </a:ext>
            </a:extLst>
          </p:cNvPr>
          <p:cNvGraphicFramePr>
            <a:graphicFrameLocks noChangeAspect="1"/>
          </p:cNvGraphicFramePr>
          <p:nvPr>
            <p:extLst>
              <p:ext uri="{D42A27DB-BD31-4B8C-83A1-F6EECF244321}">
                <p14:modId xmlns:p14="http://schemas.microsoft.com/office/powerpoint/2010/main" val="3019987310"/>
              </p:ext>
            </p:extLst>
          </p:nvPr>
        </p:nvGraphicFramePr>
        <p:xfrm>
          <a:off x="3700733" y="5800233"/>
          <a:ext cx="1014413" cy="931862"/>
        </p:xfrm>
        <a:graphic>
          <a:graphicData uri="http://schemas.openxmlformats.org/presentationml/2006/ole">
            <mc:AlternateContent xmlns:mc="http://schemas.openxmlformats.org/markup-compatibility/2006">
              <mc:Choice xmlns:v="urn:schemas-microsoft-com:vml" Requires="v">
                <p:oleObj spid="_x0000_s180112" name="Equation" r:id="rId34" imgW="431640" imgH="393480" progId="Equation.DSMT4">
                  <p:embed/>
                </p:oleObj>
              </mc:Choice>
              <mc:Fallback>
                <p:oleObj name="Equation" r:id="rId34" imgW="431640" imgH="393480" progId="Equation.DSMT4">
                  <p:embed/>
                  <p:pic>
                    <p:nvPicPr>
                      <p:cNvPr id="119" name="オブジェクト 118">
                        <a:extLst>
                          <a:ext uri="{FF2B5EF4-FFF2-40B4-BE49-F238E27FC236}">
                            <a16:creationId xmlns:a16="http://schemas.microsoft.com/office/drawing/2014/main" id="{7CA793C1-D468-4BEC-82E3-093E7B1C6B3E}"/>
                          </a:ext>
                        </a:extLst>
                      </p:cNvPr>
                      <p:cNvPicPr>
                        <a:picLocks noChangeAspect="1" noChangeArrowheads="1"/>
                      </p:cNvPicPr>
                      <p:nvPr/>
                    </p:nvPicPr>
                    <p:blipFill>
                      <a:blip r:embed="rId35"/>
                      <a:srcRect/>
                      <a:stretch>
                        <a:fillRect/>
                      </a:stretch>
                    </p:blipFill>
                    <p:spPr bwMode="auto">
                      <a:xfrm>
                        <a:off x="3700733" y="5800233"/>
                        <a:ext cx="1014413" cy="931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120" name="グループ化 119">
            <a:extLst>
              <a:ext uri="{FF2B5EF4-FFF2-40B4-BE49-F238E27FC236}">
                <a16:creationId xmlns:a16="http://schemas.microsoft.com/office/drawing/2014/main" id="{D52BB315-80FC-433D-B440-407244A05701}"/>
              </a:ext>
            </a:extLst>
          </p:cNvPr>
          <p:cNvGrpSpPr/>
          <p:nvPr/>
        </p:nvGrpSpPr>
        <p:grpSpPr>
          <a:xfrm>
            <a:off x="23349" y="3304175"/>
            <a:ext cx="2477397" cy="543112"/>
            <a:chOff x="4572518" y="2980000"/>
            <a:chExt cx="3439962" cy="543112"/>
          </a:xfrm>
        </p:grpSpPr>
        <p:sp>
          <p:nvSpPr>
            <p:cNvPr id="121" name="Rectangle 13">
              <a:extLst>
                <a:ext uri="{FF2B5EF4-FFF2-40B4-BE49-F238E27FC236}">
                  <a16:creationId xmlns:a16="http://schemas.microsoft.com/office/drawing/2014/main" id="{C0725312-EF36-482D-8B5E-9D8C8D151AB4}"/>
                </a:ext>
              </a:extLst>
            </p:cNvPr>
            <p:cNvSpPr>
              <a:spLocks noChangeArrowheads="1"/>
            </p:cNvSpPr>
            <p:nvPr/>
          </p:nvSpPr>
          <p:spPr bwMode="auto">
            <a:xfrm>
              <a:off x="4572518" y="3061447"/>
              <a:ext cx="34399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sz="2400" i="1" dirty="0">
                  <a:solidFill>
                    <a:schemeClr val="accent1">
                      <a:lumMod val="75000"/>
                    </a:schemeClr>
                  </a:solidFill>
                  <a:latin typeface="Bookman Old Style" panose="02050604050505020204" pitchFamily="18" charset="0"/>
                  <a:cs typeface="Times New Roman" panose="02020603050405020304" pitchFamily="18" charset="0"/>
                </a:rPr>
                <a:t>N</a:t>
              </a:r>
              <a:r>
                <a:rPr lang="ja-JP" altLang="en-US" sz="2400" dirty="0">
                  <a:solidFill>
                    <a:schemeClr val="accent1">
                      <a:lumMod val="75000"/>
                    </a:schemeClr>
                  </a:solidFill>
                </a:rPr>
                <a:t>∝</a:t>
              </a:r>
              <a:r>
                <a:rPr lang="en-US" altLang="ja-JP" sz="2400" i="1" dirty="0">
                  <a:solidFill>
                    <a:schemeClr val="accent1">
                      <a:lumMod val="75000"/>
                    </a:schemeClr>
                  </a:solidFill>
                  <a:latin typeface="Symbol" panose="05050102010706020507" pitchFamily="18" charset="2"/>
                  <a:cs typeface="Times New Roman" panose="02020603050405020304" pitchFamily="18" charset="0"/>
                </a:rPr>
                <a:t>q </a:t>
              </a:r>
              <a:r>
                <a:rPr lang="ja-JP" altLang="en-US" sz="2400" dirty="0">
                  <a:solidFill>
                    <a:schemeClr val="accent1">
                      <a:lumMod val="75000"/>
                    </a:schemeClr>
                  </a:solidFill>
                  <a:latin typeface="Symbol" panose="05050102010706020507" pitchFamily="18" charset="2"/>
                  <a:cs typeface="Times New Roman" panose="02020603050405020304" pitchFamily="18" charset="0"/>
                </a:rPr>
                <a:t>の比例系数</a:t>
              </a:r>
              <a:endParaRPr lang="ja-JP" altLang="en-US" sz="2400" dirty="0">
                <a:solidFill>
                  <a:schemeClr val="accent1">
                    <a:lumMod val="75000"/>
                  </a:schemeClr>
                </a:solidFill>
              </a:endParaRPr>
            </a:p>
          </p:txBody>
        </p:sp>
        <p:sp>
          <p:nvSpPr>
            <p:cNvPr id="122" name="Rectangle 13">
              <a:extLst>
                <a:ext uri="{FF2B5EF4-FFF2-40B4-BE49-F238E27FC236}">
                  <a16:creationId xmlns:a16="http://schemas.microsoft.com/office/drawing/2014/main" id="{C7583784-BEA1-44D3-B730-CCBC586157D0}"/>
                </a:ext>
              </a:extLst>
            </p:cNvPr>
            <p:cNvSpPr>
              <a:spLocks noChangeArrowheads="1"/>
            </p:cNvSpPr>
            <p:nvPr/>
          </p:nvSpPr>
          <p:spPr bwMode="auto">
            <a:xfrm flipV="1">
              <a:off x="5438425" y="2980000"/>
              <a:ext cx="42928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sz="2400" dirty="0">
                  <a:solidFill>
                    <a:schemeClr val="accent1">
                      <a:lumMod val="75000"/>
                    </a:schemeClr>
                  </a:solidFill>
                </a:rPr>
                <a:t>..</a:t>
              </a:r>
              <a:endParaRPr lang="ja-JP" altLang="en-US" sz="2400" dirty="0">
                <a:solidFill>
                  <a:schemeClr val="accent1">
                    <a:lumMod val="75000"/>
                  </a:schemeClr>
                </a:solidFill>
              </a:endParaRPr>
            </a:p>
          </p:txBody>
        </p:sp>
      </p:grpSp>
      <p:sp>
        <p:nvSpPr>
          <p:cNvPr id="123" name="Rectangle 239">
            <a:extLst>
              <a:ext uri="{FF2B5EF4-FFF2-40B4-BE49-F238E27FC236}">
                <a16:creationId xmlns:a16="http://schemas.microsoft.com/office/drawing/2014/main" id="{8FC5DA78-6318-4016-ABA8-16C1CAF514DD}"/>
              </a:ext>
            </a:extLst>
          </p:cNvPr>
          <p:cNvSpPr>
            <a:spLocks noChangeArrowheads="1"/>
          </p:cNvSpPr>
          <p:nvPr/>
        </p:nvSpPr>
        <p:spPr bwMode="auto">
          <a:xfrm>
            <a:off x="253663" y="3808352"/>
            <a:ext cx="1840629" cy="517852"/>
          </a:xfrm>
          <a:prstGeom prst="rect">
            <a:avLst/>
          </a:prstGeom>
          <a:noFill/>
          <a:ln w="28575">
            <a:solidFill>
              <a:srgbClr val="FF00FF"/>
            </a:solidFill>
            <a:prstDash val="solid"/>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sp>
        <p:nvSpPr>
          <p:cNvPr id="6" name="矢印: 左 5">
            <a:extLst>
              <a:ext uri="{FF2B5EF4-FFF2-40B4-BE49-F238E27FC236}">
                <a16:creationId xmlns:a16="http://schemas.microsoft.com/office/drawing/2014/main" id="{615A4A5C-B4DC-4E53-9BD9-3EC03861EE01}"/>
              </a:ext>
            </a:extLst>
          </p:cNvPr>
          <p:cNvSpPr/>
          <p:nvPr/>
        </p:nvSpPr>
        <p:spPr bwMode="auto">
          <a:xfrm rot="19857043">
            <a:off x="1829957" y="3112762"/>
            <a:ext cx="415030" cy="311855"/>
          </a:xfrm>
          <a:prstGeom prst="leftArrow">
            <a:avLst/>
          </a:prstGeom>
          <a:solidFill>
            <a:schemeClr val="accent1">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124" name="Rectangle 26">
            <a:extLst>
              <a:ext uri="{FF2B5EF4-FFF2-40B4-BE49-F238E27FC236}">
                <a16:creationId xmlns:a16="http://schemas.microsoft.com/office/drawing/2014/main" id="{7ACAF823-8657-457B-803F-17E3AAF26514}"/>
              </a:ext>
            </a:extLst>
          </p:cNvPr>
          <p:cNvSpPr>
            <a:spLocks noChangeArrowheads="1"/>
          </p:cNvSpPr>
          <p:nvPr/>
        </p:nvSpPr>
        <p:spPr bwMode="auto">
          <a:xfrm>
            <a:off x="392534" y="3788604"/>
            <a:ext cx="366122" cy="536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I</a:t>
            </a:r>
            <a:endParaRPr lang="ja-JP" altLang="en-US" dirty="0">
              <a:solidFill>
                <a:srgbClr val="000000"/>
              </a:solidFill>
            </a:endParaRPr>
          </a:p>
        </p:txBody>
      </p:sp>
      <p:sp>
        <p:nvSpPr>
          <p:cNvPr id="125" name="Rectangle 26">
            <a:extLst>
              <a:ext uri="{FF2B5EF4-FFF2-40B4-BE49-F238E27FC236}">
                <a16:creationId xmlns:a16="http://schemas.microsoft.com/office/drawing/2014/main" id="{B6A8ADC1-A4FA-4CD5-9149-9F5AC05081D2}"/>
              </a:ext>
            </a:extLst>
          </p:cNvPr>
          <p:cNvSpPr>
            <a:spLocks noChangeArrowheads="1"/>
          </p:cNvSpPr>
          <p:nvPr/>
        </p:nvSpPr>
        <p:spPr bwMode="auto">
          <a:xfrm>
            <a:off x="2503031" y="4485938"/>
            <a:ext cx="39305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L</a:t>
            </a:r>
            <a:endParaRPr lang="ja-JP" altLang="en-US" dirty="0">
              <a:solidFill>
                <a:srgbClr val="000000"/>
              </a:solidFill>
            </a:endParaRPr>
          </a:p>
        </p:txBody>
      </p:sp>
      <p:sp>
        <p:nvSpPr>
          <p:cNvPr id="126" name="Rectangle 26">
            <a:extLst>
              <a:ext uri="{FF2B5EF4-FFF2-40B4-BE49-F238E27FC236}">
                <a16:creationId xmlns:a16="http://schemas.microsoft.com/office/drawing/2014/main" id="{0459D8ED-CF94-4503-87F2-54DB9C13C580}"/>
              </a:ext>
            </a:extLst>
          </p:cNvPr>
          <p:cNvSpPr>
            <a:spLocks noChangeArrowheads="1"/>
          </p:cNvSpPr>
          <p:nvPr/>
        </p:nvSpPr>
        <p:spPr bwMode="auto">
          <a:xfrm>
            <a:off x="3457605" y="4486285"/>
            <a:ext cx="345000" cy="536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I</a:t>
            </a:r>
            <a:endParaRPr lang="ja-JP" altLang="en-US" dirty="0">
              <a:solidFill>
                <a:srgbClr val="000000"/>
              </a:solidFill>
            </a:endParaRPr>
          </a:p>
        </p:txBody>
      </p:sp>
      <p:sp>
        <p:nvSpPr>
          <p:cNvPr id="128" name="Rectangle 26">
            <a:extLst>
              <a:ext uri="{FF2B5EF4-FFF2-40B4-BE49-F238E27FC236}">
                <a16:creationId xmlns:a16="http://schemas.microsoft.com/office/drawing/2014/main" id="{12658B2B-1B36-4F2D-A773-C0447B9291C0}"/>
              </a:ext>
            </a:extLst>
          </p:cNvPr>
          <p:cNvSpPr>
            <a:spLocks noChangeArrowheads="1"/>
          </p:cNvSpPr>
          <p:nvPr/>
        </p:nvSpPr>
        <p:spPr bwMode="auto">
          <a:xfrm>
            <a:off x="2487191" y="5100865"/>
            <a:ext cx="4427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N</a:t>
            </a:r>
            <a:endParaRPr lang="ja-JP" altLang="en-US" dirty="0">
              <a:solidFill>
                <a:srgbClr val="000000"/>
              </a:solidFill>
            </a:endParaRPr>
          </a:p>
        </p:txBody>
      </p:sp>
      <p:sp>
        <p:nvSpPr>
          <p:cNvPr id="129" name="Rectangle 26">
            <a:extLst>
              <a:ext uri="{FF2B5EF4-FFF2-40B4-BE49-F238E27FC236}">
                <a16:creationId xmlns:a16="http://schemas.microsoft.com/office/drawing/2014/main" id="{93FF27CD-4A11-4B7B-A46C-9DEFEFDE5F71}"/>
              </a:ext>
            </a:extLst>
          </p:cNvPr>
          <p:cNvSpPr>
            <a:spLocks noChangeArrowheads="1"/>
          </p:cNvSpPr>
          <p:nvPr/>
        </p:nvSpPr>
        <p:spPr bwMode="auto">
          <a:xfrm>
            <a:off x="3443632" y="5113780"/>
            <a:ext cx="345000" cy="536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I</a:t>
            </a:r>
            <a:endParaRPr lang="ja-JP" altLang="en-US" dirty="0">
              <a:solidFill>
                <a:srgbClr val="000000"/>
              </a:solidFill>
            </a:endParaRPr>
          </a:p>
        </p:txBody>
      </p:sp>
      <p:sp>
        <p:nvSpPr>
          <p:cNvPr id="130" name="Rectangle 26">
            <a:extLst>
              <a:ext uri="{FF2B5EF4-FFF2-40B4-BE49-F238E27FC236}">
                <a16:creationId xmlns:a16="http://schemas.microsoft.com/office/drawing/2014/main" id="{99D11E1C-1561-4064-8423-03C959E89940}"/>
              </a:ext>
            </a:extLst>
          </p:cNvPr>
          <p:cNvSpPr>
            <a:spLocks noChangeArrowheads="1"/>
          </p:cNvSpPr>
          <p:nvPr/>
        </p:nvSpPr>
        <p:spPr bwMode="auto">
          <a:xfrm>
            <a:off x="1743938" y="5989279"/>
            <a:ext cx="4427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K</a:t>
            </a:r>
            <a:endParaRPr lang="ja-JP" altLang="en-US" dirty="0">
              <a:solidFill>
                <a:srgbClr val="000000"/>
              </a:solidFill>
            </a:endParaRPr>
          </a:p>
        </p:txBody>
      </p:sp>
      <p:sp>
        <p:nvSpPr>
          <p:cNvPr id="131" name="Rectangle 26">
            <a:extLst>
              <a:ext uri="{FF2B5EF4-FFF2-40B4-BE49-F238E27FC236}">
                <a16:creationId xmlns:a16="http://schemas.microsoft.com/office/drawing/2014/main" id="{13186DFE-92D0-455B-9D84-3FA07D12DEA9}"/>
              </a:ext>
            </a:extLst>
          </p:cNvPr>
          <p:cNvSpPr>
            <a:spLocks noChangeArrowheads="1"/>
          </p:cNvSpPr>
          <p:nvPr/>
        </p:nvSpPr>
        <p:spPr bwMode="auto">
          <a:xfrm>
            <a:off x="3993285" y="5993073"/>
            <a:ext cx="345000" cy="536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I</a:t>
            </a:r>
            <a:endParaRPr lang="ja-JP" altLang="en-US" dirty="0">
              <a:solidFill>
                <a:srgbClr val="000000"/>
              </a:solidFill>
            </a:endParaRPr>
          </a:p>
        </p:txBody>
      </p:sp>
      <p:sp>
        <p:nvSpPr>
          <p:cNvPr id="9" name="正方形/長方形 8">
            <a:extLst>
              <a:ext uri="{FF2B5EF4-FFF2-40B4-BE49-F238E27FC236}">
                <a16:creationId xmlns:a16="http://schemas.microsoft.com/office/drawing/2014/main" id="{F93DFCDF-B2F8-4A2B-956E-FE089ED69ACE}"/>
              </a:ext>
            </a:extLst>
          </p:cNvPr>
          <p:cNvSpPr/>
          <p:nvPr/>
        </p:nvSpPr>
        <p:spPr>
          <a:xfrm>
            <a:off x="1408076" y="1618179"/>
            <a:ext cx="442750" cy="523220"/>
          </a:xfrm>
          <a:prstGeom prst="rect">
            <a:avLst/>
          </a:prstGeom>
        </p:spPr>
        <p:txBody>
          <a:bodyPr wrap="non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N</a:t>
            </a:r>
            <a:endParaRPr lang="ja-JP" altLang="en-US" dirty="0"/>
          </a:p>
        </p:txBody>
      </p:sp>
      <p:sp>
        <p:nvSpPr>
          <p:cNvPr id="133" name="正方形/長方形 132">
            <a:extLst>
              <a:ext uri="{FF2B5EF4-FFF2-40B4-BE49-F238E27FC236}">
                <a16:creationId xmlns:a16="http://schemas.microsoft.com/office/drawing/2014/main" id="{9D5C2763-80C1-4785-9409-F9DE5CE91E1A}"/>
              </a:ext>
            </a:extLst>
          </p:cNvPr>
          <p:cNvSpPr/>
          <p:nvPr/>
        </p:nvSpPr>
        <p:spPr>
          <a:xfrm>
            <a:off x="1433949" y="1090017"/>
            <a:ext cx="393056" cy="523220"/>
          </a:xfrm>
          <a:prstGeom prst="rect">
            <a:avLst/>
          </a:prstGeom>
        </p:spPr>
        <p:txBody>
          <a:bodyPr wrap="non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L</a:t>
            </a:r>
            <a:endParaRPr lang="ja-JP" altLang="en-US" dirty="0"/>
          </a:p>
        </p:txBody>
      </p:sp>
      <p:sp>
        <p:nvSpPr>
          <p:cNvPr id="134" name="正方形/長方形 133">
            <a:extLst>
              <a:ext uri="{FF2B5EF4-FFF2-40B4-BE49-F238E27FC236}">
                <a16:creationId xmlns:a16="http://schemas.microsoft.com/office/drawing/2014/main" id="{A57B2865-5A5B-4305-8F2B-72DABE794417}"/>
              </a:ext>
            </a:extLst>
          </p:cNvPr>
          <p:cNvSpPr/>
          <p:nvPr/>
        </p:nvSpPr>
        <p:spPr>
          <a:xfrm>
            <a:off x="3109641" y="2162475"/>
            <a:ext cx="393056" cy="523220"/>
          </a:xfrm>
          <a:prstGeom prst="rect">
            <a:avLst/>
          </a:prstGeom>
        </p:spPr>
        <p:txBody>
          <a:bodyPr wrap="non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L</a:t>
            </a:r>
            <a:endParaRPr lang="ja-JP" altLang="en-US" dirty="0"/>
          </a:p>
        </p:txBody>
      </p:sp>
      <p:sp>
        <p:nvSpPr>
          <p:cNvPr id="135" name="正方形/長方形 134">
            <a:extLst>
              <a:ext uri="{FF2B5EF4-FFF2-40B4-BE49-F238E27FC236}">
                <a16:creationId xmlns:a16="http://schemas.microsoft.com/office/drawing/2014/main" id="{B33739E8-CD26-41CA-A4C0-B4C73A639C6D}"/>
              </a:ext>
            </a:extLst>
          </p:cNvPr>
          <p:cNvSpPr/>
          <p:nvPr/>
        </p:nvSpPr>
        <p:spPr>
          <a:xfrm>
            <a:off x="3719383" y="2181759"/>
            <a:ext cx="442750" cy="523220"/>
          </a:xfrm>
          <a:prstGeom prst="rect">
            <a:avLst/>
          </a:prstGeom>
        </p:spPr>
        <p:txBody>
          <a:bodyPr wrap="non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N</a:t>
            </a:r>
            <a:endParaRPr lang="ja-JP" altLang="en-US" dirty="0"/>
          </a:p>
        </p:txBody>
      </p:sp>
      <p:sp>
        <p:nvSpPr>
          <p:cNvPr id="10" name="正方形/長方形 9">
            <a:extLst>
              <a:ext uri="{FF2B5EF4-FFF2-40B4-BE49-F238E27FC236}">
                <a16:creationId xmlns:a16="http://schemas.microsoft.com/office/drawing/2014/main" id="{60BCE759-CDB5-48C5-84D2-5331272F874B}"/>
              </a:ext>
            </a:extLst>
          </p:cNvPr>
          <p:cNvSpPr/>
          <p:nvPr/>
        </p:nvSpPr>
        <p:spPr>
          <a:xfrm>
            <a:off x="3466982" y="2159789"/>
            <a:ext cx="381836" cy="523220"/>
          </a:xfrm>
          <a:prstGeom prst="rect">
            <a:avLst/>
          </a:prstGeom>
        </p:spPr>
        <p:txBody>
          <a:bodyPr wrap="none">
            <a:spAutoFit/>
          </a:bodyPr>
          <a:lstStyle/>
          <a:p>
            <a:r>
              <a:rPr lang="en-US" altLang="ja-JP" dirty="0">
                <a:solidFill>
                  <a:srgbClr val="000000"/>
                </a:solidFill>
                <a:latin typeface="Symbol" panose="05050102010706020507" pitchFamily="18" charset="2"/>
                <a:cs typeface="Times New Roman" panose="02020603050405020304" pitchFamily="18" charset="0"/>
              </a:rPr>
              <a:t>=</a:t>
            </a:r>
            <a:endParaRPr lang="ja-JP" altLang="en-US" dirty="0"/>
          </a:p>
        </p:txBody>
      </p:sp>
      <p:sp>
        <p:nvSpPr>
          <p:cNvPr id="136" name="正方形/長方形 135">
            <a:extLst>
              <a:ext uri="{FF2B5EF4-FFF2-40B4-BE49-F238E27FC236}">
                <a16:creationId xmlns:a16="http://schemas.microsoft.com/office/drawing/2014/main" id="{4056016C-65F1-42F2-9B97-02A3D1A11587}"/>
              </a:ext>
            </a:extLst>
          </p:cNvPr>
          <p:cNvSpPr/>
          <p:nvPr/>
        </p:nvSpPr>
        <p:spPr>
          <a:xfrm flipV="1">
            <a:off x="3217654" y="2104372"/>
            <a:ext cx="274434" cy="523220"/>
          </a:xfrm>
          <a:prstGeom prst="rect">
            <a:avLst/>
          </a:prstGeom>
        </p:spPr>
        <p:txBody>
          <a:bodyPr wrap="none">
            <a:spAutoFit/>
          </a:bodyPr>
          <a:lstStyle/>
          <a:p>
            <a:r>
              <a:rPr lang="en-US" altLang="ja-JP" dirty="0"/>
              <a:t>.</a:t>
            </a:r>
            <a:endParaRPr lang="ja-JP" altLang="en-US" dirty="0"/>
          </a:p>
        </p:txBody>
      </p:sp>
      <p:sp>
        <p:nvSpPr>
          <p:cNvPr id="137" name="正方形/長方形 136">
            <a:extLst>
              <a:ext uri="{FF2B5EF4-FFF2-40B4-BE49-F238E27FC236}">
                <a16:creationId xmlns:a16="http://schemas.microsoft.com/office/drawing/2014/main" id="{CCDABB61-4AA3-44D9-A636-0C2CD08DE271}"/>
              </a:ext>
            </a:extLst>
          </p:cNvPr>
          <p:cNvSpPr/>
          <p:nvPr/>
        </p:nvSpPr>
        <p:spPr>
          <a:xfrm>
            <a:off x="3804944" y="2671758"/>
            <a:ext cx="442750" cy="523220"/>
          </a:xfrm>
          <a:prstGeom prst="rect">
            <a:avLst/>
          </a:prstGeom>
        </p:spPr>
        <p:txBody>
          <a:bodyPr wrap="non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N</a:t>
            </a:r>
            <a:endParaRPr lang="ja-JP" altLang="en-US" dirty="0"/>
          </a:p>
        </p:txBody>
      </p:sp>
      <p:sp>
        <p:nvSpPr>
          <p:cNvPr id="138" name="正方形/長方形 137">
            <a:extLst>
              <a:ext uri="{FF2B5EF4-FFF2-40B4-BE49-F238E27FC236}">
                <a16:creationId xmlns:a16="http://schemas.microsoft.com/office/drawing/2014/main" id="{8CCEC379-2646-437B-A45D-269EC42C5789}"/>
              </a:ext>
            </a:extLst>
          </p:cNvPr>
          <p:cNvSpPr/>
          <p:nvPr/>
        </p:nvSpPr>
        <p:spPr>
          <a:xfrm>
            <a:off x="3552543" y="2649788"/>
            <a:ext cx="381836" cy="523220"/>
          </a:xfrm>
          <a:prstGeom prst="rect">
            <a:avLst/>
          </a:prstGeom>
        </p:spPr>
        <p:txBody>
          <a:bodyPr wrap="none">
            <a:spAutoFit/>
          </a:bodyPr>
          <a:lstStyle/>
          <a:p>
            <a:r>
              <a:rPr lang="en-US" altLang="ja-JP" dirty="0">
                <a:solidFill>
                  <a:srgbClr val="000000"/>
                </a:solidFill>
                <a:latin typeface="Symbol" panose="05050102010706020507" pitchFamily="18" charset="2"/>
                <a:cs typeface="Times New Roman" panose="02020603050405020304" pitchFamily="18" charset="0"/>
              </a:rPr>
              <a:t>=</a:t>
            </a:r>
            <a:endParaRPr lang="ja-JP" altLang="en-US" dirty="0"/>
          </a:p>
        </p:txBody>
      </p:sp>
      <p:sp>
        <p:nvSpPr>
          <p:cNvPr id="139" name="Rectangle 26">
            <a:extLst>
              <a:ext uri="{FF2B5EF4-FFF2-40B4-BE49-F238E27FC236}">
                <a16:creationId xmlns:a16="http://schemas.microsoft.com/office/drawing/2014/main" id="{9EE77685-1E32-402C-BD44-238A1C95BDED}"/>
              </a:ext>
            </a:extLst>
          </p:cNvPr>
          <p:cNvSpPr>
            <a:spLocks noChangeArrowheads="1"/>
          </p:cNvSpPr>
          <p:nvPr/>
        </p:nvSpPr>
        <p:spPr bwMode="auto">
          <a:xfrm>
            <a:off x="645991" y="3788604"/>
            <a:ext cx="620259" cy="536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solidFill>
                  <a:srgbClr val="000000"/>
                </a:solidFill>
                <a:latin typeface="Symbol" panose="05050102010706020507" pitchFamily="18" charset="2"/>
                <a:cs typeface="Times New Roman" panose="02020603050405020304" pitchFamily="18" charset="0"/>
              </a:rPr>
              <a:t>=</a:t>
            </a:r>
            <a:endParaRPr lang="ja-JP" altLang="en-US" dirty="0">
              <a:solidFill>
                <a:srgbClr val="000000"/>
              </a:solidFill>
            </a:endParaRPr>
          </a:p>
        </p:txBody>
      </p:sp>
      <p:sp>
        <p:nvSpPr>
          <p:cNvPr id="140" name="Rectangle 26">
            <a:extLst>
              <a:ext uri="{FF2B5EF4-FFF2-40B4-BE49-F238E27FC236}">
                <a16:creationId xmlns:a16="http://schemas.microsoft.com/office/drawing/2014/main" id="{1FF95183-FE8F-450E-923F-714C9E4B797B}"/>
              </a:ext>
            </a:extLst>
          </p:cNvPr>
          <p:cNvSpPr>
            <a:spLocks noChangeArrowheads="1"/>
          </p:cNvSpPr>
          <p:nvPr/>
        </p:nvSpPr>
        <p:spPr bwMode="auto">
          <a:xfrm>
            <a:off x="2937067" y="4527448"/>
            <a:ext cx="620259" cy="536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solidFill>
                  <a:srgbClr val="000000"/>
                </a:solidFill>
                <a:latin typeface="Symbol" panose="05050102010706020507" pitchFamily="18" charset="2"/>
                <a:cs typeface="Times New Roman" panose="02020603050405020304" pitchFamily="18" charset="0"/>
              </a:rPr>
              <a:t>=</a:t>
            </a:r>
            <a:endParaRPr lang="ja-JP" altLang="en-US" dirty="0">
              <a:solidFill>
                <a:srgbClr val="000000"/>
              </a:solidFill>
            </a:endParaRPr>
          </a:p>
        </p:txBody>
      </p:sp>
      <p:sp>
        <p:nvSpPr>
          <p:cNvPr id="141" name="Rectangle 26">
            <a:extLst>
              <a:ext uri="{FF2B5EF4-FFF2-40B4-BE49-F238E27FC236}">
                <a16:creationId xmlns:a16="http://schemas.microsoft.com/office/drawing/2014/main" id="{A5A0FF42-0DEE-429D-9A3D-81D927ADBD40}"/>
              </a:ext>
            </a:extLst>
          </p:cNvPr>
          <p:cNvSpPr>
            <a:spLocks noChangeArrowheads="1"/>
          </p:cNvSpPr>
          <p:nvPr/>
        </p:nvSpPr>
        <p:spPr bwMode="auto">
          <a:xfrm>
            <a:off x="2958170" y="5099323"/>
            <a:ext cx="620259" cy="536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solidFill>
                  <a:srgbClr val="000000"/>
                </a:solidFill>
                <a:latin typeface="Symbol" panose="05050102010706020507" pitchFamily="18" charset="2"/>
                <a:cs typeface="Times New Roman" panose="02020603050405020304" pitchFamily="18" charset="0"/>
              </a:rPr>
              <a:t>=</a:t>
            </a:r>
            <a:endParaRPr lang="ja-JP" altLang="en-US" dirty="0">
              <a:solidFill>
                <a:srgbClr val="000000"/>
              </a:solidFill>
            </a:endParaRPr>
          </a:p>
        </p:txBody>
      </p:sp>
      <p:sp>
        <p:nvSpPr>
          <p:cNvPr id="142" name="Rectangle 26">
            <a:extLst>
              <a:ext uri="{FF2B5EF4-FFF2-40B4-BE49-F238E27FC236}">
                <a16:creationId xmlns:a16="http://schemas.microsoft.com/office/drawing/2014/main" id="{552D63CC-700C-4D4C-9B15-5AD111DEF633}"/>
              </a:ext>
            </a:extLst>
          </p:cNvPr>
          <p:cNvSpPr>
            <a:spLocks noChangeArrowheads="1"/>
          </p:cNvSpPr>
          <p:nvPr/>
        </p:nvSpPr>
        <p:spPr bwMode="auto">
          <a:xfrm>
            <a:off x="2076623" y="5978323"/>
            <a:ext cx="620259" cy="536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solidFill>
                  <a:srgbClr val="000000"/>
                </a:solidFill>
                <a:latin typeface="Symbol" panose="05050102010706020507" pitchFamily="18" charset="2"/>
                <a:cs typeface="Times New Roman" panose="02020603050405020304" pitchFamily="18" charset="0"/>
              </a:rPr>
              <a:t>=</a:t>
            </a:r>
            <a:endParaRPr lang="ja-JP" altLang="en-US" dirty="0">
              <a:solidFill>
                <a:srgbClr val="000000"/>
              </a:solidFill>
            </a:endParaRPr>
          </a:p>
        </p:txBody>
      </p:sp>
      <p:sp>
        <p:nvSpPr>
          <p:cNvPr id="11" name="正方形/長方形 10">
            <a:extLst>
              <a:ext uri="{FF2B5EF4-FFF2-40B4-BE49-F238E27FC236}">
                <a16:creationId xmlns:a16="http://schemas.microsoft.com/office/drawing/2014/main" id="{FF86A4E4-4BB2-4EEE-8880-7DFBC320F267}"/>
              </a:ext>
            </a:extLst>
          </p:cNvPr>
          <p:cNvSpPr/>
          <p:nvPr/>
        </p:nvSpPr>
        <p:spPr bwMode="auto">
          <a:xfrm>
            <a:off x="4929015" y="6576230"/>
            <a:ext cx="2859193" cy="477775"/>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144" name="Line 7">
            <a:extLst>
              <a:ext uri="{FF2B5EF4-FFF2-40B4-BE49-F238E27FC236}">
                <a16:creationId xmlns:a16="http://schemas.microsoft.com/office/drawing/2014/main" id="{E2A6E61C-F972-4763-98AD-A470FA46249E}"/>
              </a:ext>
            </a:extLst>
          </p:cNvPr>
          <p:cNvSpPr>
            <a:spLocks noChangeShapeType="1"/>
          </p:cNvSpPr>
          <p:nvPr/>
        </p:nvSpPr>
        <p:spPr bwMode="auto">
          <a:xfrm flipH="1" flipV="1">
            <a:off x="1515547" y="1037221"/>
            <a:ext cx="5251671" cy="4406412"/>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45" name="Line 5">
            <a:extLst>
              <a:ext uri="{FF2B5EF4-FFF2-40B4-BE49-F238E27FC236}">
                <a16:creationId xmlns:a16="http://schemas.microsoft.com/office/drawing/2014/main" id="{C8AEF180-BAA3-4F2D-A56B-61FB9BF9E80D}"/>
              </a:ext>
            </a:extLst>
          </p:cNvPr>
          <p:cNvSpPr>
            <a:spLocks noChangeShapeType="1"/>
          </p:cNvSpPr>
          <p:nvPr/>
        </p:nvSpPr>
        <p:spPr bwMode="auto">
          <a:xfrm>
            <a:off x="5996938" y="1036239"/>
            <a:ext cx="106288" cy="3103890"/>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46" name="Line 11">
            <a:extLst>
              <a:ext uri="{FF2B5EF4-FFF2-40B4-BE49-F238E27FC236}">
                <a16:creationId xmlns:a16="http://schemas.microsoft.com/office/drawing/2014/main" id="{06F3D0FA-4F5E-4A25-8035-438E64F8244D}"/>
              </a:ext>
            </a:extLst>
          </p:cNvPr>
          <p:cNvSpPr>
            <a:spLocks noChangeShapeType="1"/>
          </p:cNvSpPr>
          <p:nvPr/>
        </p:nvSpPr>
        <p:spPr bwMode="auto">
          <a:xfrm>
            <a:off x="5729640" y="1664324"/>
            <a:ext cx="1477912" cy="2517765"/>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cxnSp>
        <p:nvCxnSpPr>
          <p:cNvPr id="147" name="直線コネクタ 146">
            <a:extLst>
              <a:ext uri="{FF2B5EF4-FFF2-40B4-BE49-F238E27FC236}">
                <a16:creationId xmlns:a16="http://schemas.microsoft.com/office/drawing/2014/main" id="{2F2471DD-488E-4E50-AECC-AF7026B36958}"/>
              </a:ext>
            </a:extLst>
          </p:cNvPr>
          <p:cNvCxnSpPr>
            <a:cxnSpLocks/>
          </p:cNvCxnSpPr>
          <p:nvPr/>
        </p:nvCxnSpPr>
        <p:spPr bwMode="auto">
          <a:xfrm flipH="1" flipV="1">
            <a:off x="7079219" y="4230875"/>
            <a:ext cx="403035" cy="405723"/>
          </a:xfrm>
          <a:prstGeom prst="line">
            <a:avLst/>
          </a:prstGeom>
          <a:noFill/>
          <a:ln w="57150" cap="flat" cmpd="sng" algn="ctr">
            <a:solidFill>
              <a:srgbClr val="FF00FF"/>
            </a:solidFill>
            <a:prstDash val="solid"/>
            <a:round/>
            <a:headEnd type="none" w="med" len="med"/>
            <a:tailEnd type="triangle" w="med" len="med"/>
          </a:ln>
          <a:effectLst/>
        </p:spPr>
      </p:cxnSp>
      <p:sp>
        <p:nvSpPr>
          <p:cNvPr id="148" name="正方形/長方形 147">
            <a:extLst>
              <a:ext uri="{FF2B5EF4-FFF2-40B4-BE49-F238E27FC236}">
                <a16:creationId xmlns:a16="http://schemas.microsoft.com/office/drawing/2014/main" id="{DF0EEB26-6D5E-4CD9-850B-7DC00E1271C8}"/>
              </a:ext>
            </a:extLst>
          </p:cNvPr>
          <p:cNvSpPr/>
          <p:nvPr/>
        </p:nvSpPr>
        <p:spPr>
          <a:xfrm>
            <a:off x="7268152" y="3961823"/>
            <a:ext cx="399468" cy="523220"/>
          </a:xfrm>
          <a:prstGeom prst="rect">
            <a:avLst/>
          </a:prstGeom>
        </p:spPr>
        <p:txBody>
          <a:bodyPr wrap="none">
            <a:spAutoFit/>
          </a:bodyPr>
          <a:lstStyle/>
          <a:p>
            <a:pPr lvl="0"/>
            <a:r>
              <a:rPr lang="en-US" altLang="ja-JP" i="1" dirty="0">
                <a:solidFill>
                  <a:schemeClr val="accent2"/>
                </a:solidFill>
                <a:latin typeface="Bookman Old Style" panose="02050604050505020204" pitchFamily="18" charset="0"/>
                <a:cs typeface="Times New Roman" panose="02020603050405020304" pitchFamily="18" charset="0"/>
              </a:rPr>
              <a:t>p</a:t>
            </a:r>
            <a:endParaRPr lang="ja-JP" altLang="en-US" dirty="0">
              <a:solidFill>
                <a:schemeClr val="accent2"/>
              </a:solidFill>
            </a:endParaRPr>
          </a:p>
        </p:txBody>
      </p:sp>
      <p:sp>
        <p:nvSpPr>
          <p:cNvPr id="149" name="フリーフォーム 99">
            <a:extLst>
              <a:ext uri="{FF2B5EF4-FFF2-40B4-BE49-F238E27FC236}">
                <a16:creationId xmlns:a16="http://schemas.microsoft.com/office/drawing/2014/main" id="{E7EAC6C7-173F-4641-BD75-833BDCBB5273}"/>
              </a:ext>
            </a:extLst>
          </p:cNvPr>
          <p:cNvSpPr>
            <a:spLocks/>
          </p:cNvSpPr>
          <p:nvPr/>
        </p:nvSpPr>
        <p:spPr bwMode="auto">
          <a:xfrm flipH="1">
            <a:off x="4238144" y="1495257"/>
            <a:ext cx="3341240" cy="390167"/>
          </a:xfrm>
          <a:custGeom>
            <a:avLst/>
            <a:gdLst>
              <a:gd name="T0" fmla="*/ 0 w 1451610"/>
              <a:gd name="T1" fmla="*/ 11379 h 344805"/>
              <a:gd name="T2" fmla="*/ 376365 w 1451610"/>
              <a:gd name="T3" fmla="*/ 284439 h 344805"/>
              <a:gd name="T4" fmla="*/ 1026452 w 1451610"/>
              <a:gd name="T5" fmla="*/ 295817 h 344805"/>
              <a:gd name="T6" fmla="*/ 1448438 w 1451610"/>
              <a:gd name="T7" fmla="*/ 0 h 34480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1610" h="344805">
                <a:moveTo>
                  <a:pt x="0" y="11430"/>
                </a:moveTo>
                <a:cubicBezTo>
                  <a:pt x="102870" y="124777"/>
                  <a:pt x="205740" y="238125"/>
                  <a:pt x="377190" y="285750"/>
                </a:cubicBezTo>
                <a:cubicBezTo>
                  <a:pt x="548640" y="333375"/>
                  <a:pt x="849630" y="344805"/>
                  <a:pt x="1028700" y="297180"/>
                </a:cubicBezTo>
                <a:cubicBezTo>
                  <a:pt x="1207770" y="249555"/>
                  <a:pt x="1329690" y="124777"/>
                  <a:pt x="1451610" y="0"/>
                </a:cubicBezTo>
              </a:path>
            </a:pathLst>
          </a:custGeom>
          <a:noFill/>
          <a:ln w="57150" cap="flat" cmpd="sng" algn="ctr">
            <a:solidFill>
              <a:srgbClr val="00B0F0"/>
            </a:solidFill>
            <a:prstDash val="sysDot"/>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61" name="Line 11">
            <a:extLst>
              <a:ext uri="{FF2B5EF4-FFF2-40B4-BE49-F238E27FC236}">
                <a16:creationId xmlns:a16="http://schemas.microsoft.com/office/drawing/2014/main" id="{C646C069-58CC-4312-AC77-C94DCCA1DCBE}"/>
              </a:ext>
            </a:extLst>
          </p:cNvPr>
          <p:cNvSpPr>
            <a:spLocks noChangeShapeType="1"/>
          </p:cNvSpPr>
          <p:nvPr/>
        </p:nvSpPr>
        <p:spPr bwMode="auto">
          <a:xfrm>
            <a:off x="5916987" y="2090548"/>
            <a:ext cx="912335" cy="1879632"/>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63" name="フリーフォーム 99">
            <a:extLst>
              <a:ext uri="{FF2B5EF4-FFF2-40B4-BE49-F238E27FC236}">
                <a16:creationId xmlns:a16="http://schemas.microsoft.com/office/drawing/2014/main" id="{E0E7FC80-D603-4D24-93D3-E36108C6BDA6}"/>
              </a:ext>
            </a:extLst>
          </p:cNvPr>
          <p:cNvSpPr>
            <a:spLocks/>
          </p:cNvSpPr>
          <p:nvPr/>
        </p:nvSpPr>
        <p:spPr bwMode="auto">
          <a:xfrm flipH="1">
            <a:off x="3143662" y="1983114"/>
            <a:ext cx="2731816" cy="254081"/>
          </a:xfrm>
          <a:custGeom>
            <a:avLst/>
            <a:gdLst>
              <a:gd name="T0" fmla="*/ 0 w 1451610"/>
              <a:gd name="T1" fmla="*/ 11379 h 344805"/>
              <a:gd name="T2" fmla="*/ 376365 w 1451610"/>
              <a:gd name="T3" fmla="*/ 284439 h 344805"/>
              <a:gd name="T4" fmla="*/ 1026452 w 1451610"/>
              <a:gd name="T5" fmla="*/ 295817 h 344805"/>
              <a:gd name="T6" fmla="*/ 1448438 w 1451610"/>
              <a:gd name="T7" fmla="*/ 0 h 34480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1610" h="344805">
                <a:moveTo>
                  <a:pt x="0" y="11430"/>
                </a:moveTo>
                <a:cubicBezTo>
                  <a:pt x="102870" y="124777"/>
                  <a:pt x="205740" y="238125"/>
                  <a:pt x="377190" y="285750"/>
                </a:cubicBezTo>
                <a:cubicBezTo>
                  <a:pt x="548640" y="333375"/>
                  <a:pt x="849630" y="344805"/>
                  <a:pt x="1028700" y="297180"/>
                </a:cubicBezTo>
                <a:cubicBezTo>
                  <a:pt x="1207770" y="249555"/>
                  <a:pt x="1329690" y="124777"/>
                  <a:pt x="1451610" y="0"/>
                </a:cubicBezTo>
              </a:path>
            </a:pathLst>
          </a:custGeom>
          <a:noFill/>
          <a:ln w="57150" cap="flat" cmpd="sng" algn="ctr">
            <a:solidFill>
              <a:srgbClr val="00B0F0"/>
            </a:solidFill>
            <a:prstDash val="sysDot"/>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65" name="正方形/長方形 164">
            <a:extLst>
              <a:ext uri="{FF2B5EF4-FFF2-40B4-BE49-F238E27FC236}">
                <a16:creationId xmlns:a16="http://schemas.microsoft.com/office/drawing/2014/main" id="{C625F6FC-1C8A-4133-B51C-5F83ED797A82}"/>
              </a:ext>
            </a:extLst>
          </p:cNvPr>
          <p:cNvSpPr/>
          <p:nvPr/>
        </p:nvSpPr>
        <p:spPr>
          <a:xfrm>
            <a:off x="6649553" y="4734554"/>
            <a:ext cx="328936" cy="523220"/>
          </a:xfrm>
          <a:prstGeom prst="rect">
            <a:avLst/>
          </a:prstGeom>
        </p:spPr>
        <p:txBody>
          <a:bodyPr wrap="none">
            <a:spAutoFit/>
          </a:bodyPr>
          <a:lstStyle/>
          <a:p>
            <a:pPr lvl="0"/>
            <a:r>
              <a:rPr lang="en-US" altLang="ja-JP" i="1" dirty="0">
                <a:solidFill>
                  <a:schemeClr val="accent2"/>
                </a:solidFill>
                <a:latin typeface="Bookman Old Style" panose="02050604050505020204" pitchFamily="18" charset="0"/>
                <a:cs typeface="Times New Roman" panose="02020603050405020304" pitchFamily="18" charset="0"/>
              </a:rPr>
              <a:t>r</a:t>
            </a:r>
            <a:endParaRPr lang="ja-JP" altLang="en-US" dirty="0">
              <a:solidFill>
                <a:schemeClr val="accent2"/>
              </a:solidFill>
            </a:endParaRPr>
          </a:p>
        </p:txBody>
      </p:sp>
      <p:sp>
        <p:nvSpPr>
          <p:cNvPr id="181" name="Line 5">
            <a:extLst>
              <a:ext uri="{FF2B5EF4-FFF2-40B4-BE49-F238E27FC236}">
                <a16:creationId xmlns:a16="http://schemas.microsoft.com/office/drawing/2014/main" id="{96545199-5252-4440-8340-04B1E8E52920}"/>
              </a:ext>
            </a:extLst>
          </p:cNvPr>
          <p:cNvSpPr>
            <a:spLocks noChangeShapeType="1"/>
          </p:cNvSpPr>
          <p:nvPr/>
        </p:nvSpPr>
        <p:spPr bwMode="auto">
          <a:xfrm>
            <a:off x="4438074" y="580843"/>
            <a:ext cx="2226003" cy="4277152"/>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86" name="Line 5">
            <a:extLst>
              <a:ext uri="{FF2B5EF4-FFF2-40B4-BE49-F238E27FC236}">
                <a16:creationId xmlns:a16="http://schemas.microsoft.com/office/drawing/2014/main" id="{7D5167CB-0BF0-47CA-AA71-D28A5DA184C7}"/>
              </a:ext>
            </a:extLst>
          </p:cNvPr>
          <p:cNvSpPr>
            <a:spLocks noChangeShapeType="1"/>
          </p:cNvSpPr>
          <p:nvPr/>
        </p:nvSpPr>
        <p:spPr bwMode="auto">
          <a:xfrm flipH="1">
            <a:off x="7784487" y="509286"/>
            <a:ext cx="36807" cy="3967820"/>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87" name="AutoShape 3">
            <a:extLst>
              <a:ext uri="{FF2B5EF4-FFF2-40B4-BE49-F238E27FC236}">
                <a16:creationId xmlns:a16="http://schemas.microsoft.com/office/drawing/2014/main" id="{CD273C0B-BCAE-499E-869B-4A5B6C789C28}"/>
              </a:ext>
            </a:extLst>
          </p:cNvPr>
          <p:cNvSpPr>
            <a:spLocks noChangeArrowheads="1"/>
          </p:cNvSpPr>
          <p:nvPr/>
        </p:nvSpPr>
        <p:spPr bwMode="auto">
          <a:xfrm>
            <a:off x="3139049" y="1107332"/>
            <a:ext cx="1069967" cy="51554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93" name="Line 5">
            <a:extLst>
              <a:ext uri="{FF2B5EF4-FFF2-40B4-BE49-F238E27FC236}">
                <a16:creationId xmlns:a16="http://schemas.microsoft.com/office/drawing/2014/main" id="{16359841-D5F9-47B2-8CB5-113501F102C4}"/>
              </a:ext>
            </a:extLst>
          </p:cNvPr>
          <p:cNvSpPr>
            <a:spLocks noChangeShapeType="1"/>
          </p:cNvSpPr>
          <p:nvPr/>
        </p:nvSpPr>
        <p:spPr bwMode="auto">
          <a:xfrm flipH="1">
            <a:off x="3492088" y="1613237"/>
            <a:ext cx="168810" cy="1077221"/>
          </a:xfrm>
          <a:custGeom>
            <a:avLst/>
            <a:gdLst>
              <a:gd name="connsiteX0" fmla="*/ 0 w 168810"/>
              <a:gd name="connsiteY0" fmla="*/ 0 h 1077221"/>
              <a:gd name="connsiteX1" fmla="*/ 168810 w 168810"/>
              <a:gd name="connsiteY1" fmla="*/ 1077221 h 1077221"/>
              <a:gd name="connsiteX0" fmla="*/ 0 w 168810"/>
              <a:gd name="connsiteY0" fmla="*/ 0 h 1077221"/>
              <a:gd name="connsiteX1" fmla="*/ 168810 w 168810"/>
              <a:gd name="connsiteY1" fmla="*/ 1077221 h 1077221"/>
            </a:gdLst>
            <a:ahLst/>
            <a:cxnLst>
              <a:cxn ang="0">
                <a:pos x="connsiteX0" y="connsiteY0"/>
              </a:cxn>
              <a:cxn ang="0">
                <a:pos x="connsiteX1" y="connsiteY1"/>
              </a:cxn>
            </a:cxnLst>
            <a:rect l="l" t="t" r="r" b="b"/>
            <a:pathLst>
              <a:path w="168810" h="1077221">
                <a:moveTo>
                  <a:pt x="0" y="0"/>
                </a:moveTo>
                <a:cubicBezTo>
                  <a:pt x="56270" y="359074"/>
                  <a:pt x="-29350" y="841118"/>
                  <a:pt x="168810" y="1077221"/>
                </a:cubicBezTo>
              </a:path>
            </a:pathLst>
          </a:custGeom>
          <a:noFill/>
          <a:ln w="57150">
            <a:solidFill>
              <a:srgbClr val="9933FF"/>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95" name="Line 13">
            <a:extLst>
              <a:ext uri="{FF2B5EF4-FFF2-40B4-BE49-F238E27FC236}">
                <a16:creationId xmlns:a16="http://schemas.microsoft.com/office/drawing/2014/main" id="{A46EE251-5CA5-4164-8721-3A2B123DA0B8}"/>
              </a:ext>
            </a:extLst>
          </p:cNvPr>
          <p:cNvSpPr>
            <a:spLocks noChangeShapeType="1"/>
          </p:cNvSpPr>
          <p:nvPr/>
        </p:nvSpPr>
        <p:spPr bwMode="auto">
          <a:xfrm flipH="1" flipV="1">
            <a:off x="1866097" y="1535664"/>
            <a:ext cx="1236055" cy="804820"/>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96" name="Line 2">
            <a:extLst>
              <a:ext uri="{FF2B5EF4-FFF2-40B4-BE49-F238E27FC236}">
                <a16:creationId xmlns:a16="http://schemas.microsoft.com/office/drawing/2014/main" id="{8C5A5759-2B54-4457-BB1F-8CB93E665B1C}"/>
              </a:ext>
            </a:extLst>
          </p:cNvPr>
          <p:cNvSpPr>
            <a:spLocks noChangeShapeType="1"/>
          </p:cNvSpPr>
          <p:nvPr/>
        </p:nvSpPr>
        <p:spPr bwMode="auto">
          <a:xfrm>
            <a:off x="1901565" y="1065596"/>
            <a:ext cx="1233333" cy="158520"/>
          </a:xfrm>
          <a:custGeom>
            <a:avLst/>
            <a:gdLst>
              <a:gd name="connsiteX0" fmla="*/ 0 w 1233333"/>
              <a:gd name="connsiteY0" fmla="*/ 0 h 38930"/>
              <a:gd name="connsiteX1" fmla="*/ 1233333 w 1233333"/>
              <a:gd name="connsiteY1" fmla="*/ 38930 h 38930"/>
              <a:gd name="connsiteX0" fmla="*/ 0 w 1233333"/>
              <a:gd name="connsiteY0" fmla="*/ 90142 h 129072"/>
              <a:gd name="connsiteX1" fmla="*/ 1233333 w 1233333"/>
              <a:gd name="connsiteY1" fmla="*/ 129072 h 129072"/>
              <a:gd name="connsiteX0" fmla="*/ 0 w 1233333"/>
              <a:gd name="connsiteY0" fmla="*/ 125130 h 164060"/>
              <a:gd name="connsiteX1" fmla="*/ 1233333 w 1233333"/>
              <a:gd name="connsiteY1" fmla="*/ 164060 h 164060"/>
              <a:gd name="connsiteX0" fmla="*/ 0 w 1233333"/>
              <a:gd name="connsiteY0" fmla="*/ 128468 h 158520"/>
              <a:gd name="connsiteX1" fmla="*/ 1233333 w 1233333"/>
              <a:gd name="connsiteY1" fmla="*/ 158520 h 158520"/>
            </a:gdLst>
            <a:ahLst/>
            <a:cxnLst>
              <a:cxn ang="0">
                <a:pos x="connsiteX0" y="connsiteY0"/>
              </a:cxn>
              <a:cxn ang="0">
                <a:pos x="connsiteX1" y="connsiteY1"/>
              </a:cxn>
            </a:cxnLst>
            <a:rect l="l" t="t" r="r" b="b"/>
            <a:pathLst>
              <a:path w="1233333" h="158520">
                <a:moveTo>
                  <a:pt x="0" y="128468"/>
                </a:moveTo>
                <a:cubicBezTo>
                  <a:pt x="331212" y="-89374"/>
                  <a:pt x="946510" y="3500"/>
                  <a:pt x="1233333" y="158520"/>
                </a:cubicBezTo>
              </a:path>
            </a:pathLst>
          </a:cu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56" name="正方形/長方形 155">
            <a:extLst>
              <a:ext uri="{FF2B5EF4-FFF2-40B4-BE49-F238E27FC236}">
                <a16:creationId xmlns:a16="http://schemas.microsoft.com/office/drawing/2014/main" id="{0FD7AC40-6888-40E3-92B8-C685D791E881}"/>
              </a:ext>
            </a:extLst>
          </p:cNvPr>
          <p:cNvSpPr/>
          <p:nvPr/>
        </p:nvSpPr>
        <p:spPr>
          <a:xfrm>
            <a:off x="3659858" y="1056074"/>
            <a:ext cx="375247" cy="523220"/>
          </a:xfrm>
          <a:prstGeom prst="rect">
            <a:avLst/>
          </a:prstGeom>
        </p:spPr>
        <p:txBody>
          <a:bodyPr wrap="square">
            <a:spAutoFit/>
          </a:bodyPr>
          <a:lstStyle/>
          <a:p>
            <a:r>
              <a:rPr lang="en-US" altLang="ja-JP" i="1" baseline="30000" dirty="0">
                <a:solidFill>
                  <a:srgbClr val="FF00FF"/>
                </a:solidFill>
                <a:latin typeface="Bookman Old Style" panose="02050604050505020204" pitchFamily="18" charset="0"/>
                <a:cs typeface="Times New Roman" panose="02020603050405020304" pitchFamily="18" charset="0"/>
              </a:rPr>
              <a:t> </a:t>
            </a:r>
            <a:r>
              <a:rPr lang="en-US" altLang="ja-JP" baseline="30000" dirty="0">
                <a:solidFill>
                  <a:srgbClr val="FF00FF"/>
                </a:solidFill>
                <a:cs typeface="Times New Roman" panose="02020603050405020304" pitchFamily="18" charset="0"/>
              </a:rPr>
              <a:t>2</a:t>
            </a:r>
            <a:endParaRPr lang="ja-JP" altLang="en-US" dirty="0">
              <a:solidFill>
                <a:srgbClr val="FF00FF"/>
              </a:solidFill>
            </a:endParaRPr>
          </a:p>
        </p:txBody>
      </p:sp>
      <p:graphicFrame>
        <p:nvGraphicFramePr>
          <p:cNvPr id="143" name="オブジェクト 142">
            <a:extLst>
              <a:ext uri="{FF2B5EF4-FFF2-40B4-BE49-F238E27FC236}">
                <a16:creationId xmlns:a16="http://schemas.microsoft.com/office/drawing/2014/main" id="{52905764-8570-48F4-B60D-D8691766EB9E}"/>
              </a:ext>
            </a:extLst>
          </p:cNvPr>
          <p:cNvGraphicFramePr>
            <a:graphicFrameLocks noChangeAspect="1"/>
          </p:cNvGraphicFramePr>
          <p:nvPr>
            <p:extLst>
              <p:ext uri="{D42A27DB-BD31-4B8C-83A1-F6EECF244321}">
                <p14:modId xmlns:p14="http://schemas.microsoft.com/office/powerpoint/2010/main" val="1189266073"/>
              </p:ext>
            </p:extLst>
          </p:nvPr>
        </p:nvGraphicFramePr>
        <p:xfrm>
          <a:off x="2357871" y="5791822"/>
          <a:ext cx="1312862" cy="931862"/>
        </p:xfrm>
        <a:graphic>
          <a:graphicData uri="http://schemas.openxmlformats.org/presentationml/2006/ole">
            <mc:AlternateContent xmlns:mc="http://schemas.openxmlformats.org/markup-compatibility/2006">
              <mc:Choice xmlns:v="urn:schemas-microsoft-com:vml" Requires="v">
                <p:oleObj spid="_x0000_s180113" name="Equation" r:id="rId36" imgW="558720" imgH="393480" progId="Equation.DSMT4">
                  <p:embed/>
                </p:oleObj>
              </mc:Choice>
              <mc:Fallback>
                <p:oleObj name="Equation" r:id="rId36" imgW="558720" imgH="393480" progId="Equation.DSMT4">
                  <p:embed/>
                  <p:pic>
                    <p:nvPicPr>
                      <p:cNvPr id="119" name="オブジェクト 118">
                        <a:extLst>
                          <a:ext uri="{FF2B5EF4-FFF2-40B4-BE49-F238E27FC236}">
                            <a16:creationId xmlns:a16="http://schemas.microsoft.com/office/drawing/2014/main" id="{7CA793C1-D468-4BEC-82E3-093E7B1C6B3E}"/>
                          </a:ext>
                        </a:extLst>
                      </p:cNvPr>
                      <p:cNvPicPr>
                        <a:picLocks noChangeAspect="1" noChangeArrowheads="1"/>
                      </p:cNvPicPr>
                      <p:nvPr/>
                    </p:nvPicPr>
                    <p:blipFill>
                      <a:blip r:embed="rId37"/>
                      <a:srcRect/>
                      <a:stretch>
                        <a:fillRect/>
                      </a:stretch>
                    </p:blipFill>
                    <p:spPr bwMode="auto">
                      <a:xfrm>
                        <a:off x="2357871" y="5791822"/>
                        <a:ext cx="1312862" cy="931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50" name="Rectangle 13">
            <a:extLst>
              <a:ext uri="{FF2B5EF4-FFF2-40B4-BE49-F238E27FC236}">
                <a16:creationId xmlns:a16="http://schemas.microsoft.com/office/drawing/2014/main" id="{2E3E860B-A2FC-40AB-8E5E-DAEB38426EB3}"/>
              </a:ext>
            </a:extLst>
          </p:cNvPr>
          <p:cNvSpPr>
            <a:spLocks noChangeArrowheads="1"/>
          </p:cNvSpPr>
          <p:nvPr/>
        </p:nvSpPr>
        <p:spPr bwMode="auto">
          <a:xfrm>
            <a:off x="6252972" y="568858"/>
            <a:ext cx="84539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r</a:t>
            </a:r>
            <a:r>
              <a:rPr lang="en-US" altLang="ja-JP" i="1" baseline="-25000" dirty="0">
                <a:solidFill>
                  <a:srgbClr val="000000"/>
                </a:solidFill>
                <a:latin typeface="Bookman Old Style" panose="02050604050505020204" pitchFamily="18" charset="0"/>
                <a:cs typeface="Times New Roman" panose="02020603050405020304" pitchFamily="18" charset="0"/>
              </a:rPr>
              <a:t> </a:t>
            </a:r>
            <a:r>
              <a:rPr lang="en-US" altLang="ja-JP" i="1" dirty="0">
                <a:solidFill>
                  <a:srgbClr val="000000"/>
                </a:solidFill>
                <a:latin typeface="Symbol" panose="05050102010706020507" pitchFamily="18" charset="2"/>
                <a:cs typeface="Times New Roman" panose="02020603050405020304" pitchFamily="18" charset="0"/>
              </a:rPr>
              <a:t>q</a:t>
            </a:r>
            <a:endParaRPr lang="ja-JP" altLang="en-US" dirty="0">
              <a:solidFill>
                <a:srgbClr val="000000"/>
              </a:solidFill>
              <a:latin typeface="Symbol" panose="05050102010706020507" pitchFamily="18" charset="2"/>
            </a:endParaRPr>
          </a:p>
        </p:txBody>
      </p:sp>
      <p:sp>
        <p:nvSpPr>
          <p:cNvPr id="154" name="AutoShape 3">
            <a:extLst>
              <a:ext uri="{FF2B5EF4-FFF2-40B4-BE49-F238E27FC236}">
                <a16:creationId xmlns:a16="http://schemas.microsoft.com/office/drawing/2014/main" id="{7AE18F29-F71F-4995-9BA7-56CF0FD4DDC5}"/>
              </a:ext>
            </a:extLst>
          </p:cNvPr>
          <p:cNvSpPr>
            <a:spLocks noChangeArrowheads="1"/>
          </p:cNvSpPr>
          <p:nvPr/>
        </p:nvSpPr>
        <p:spPr bwMode="auto">
          <a:xfrm>
            <a:off x="6690629" y="4827721"/>
            <a:ext cx="301451" cy="382781"/>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55" name="Line 7">
            <a:extLst>
              <a:ext uri="{FF2B5EF4-FFF2-40B4-BE49-F238E27FC236}">
                <a16:creationId xmlns:a16="http://schemas.microsoft.com/office/drawing/2014/main" id="{91E23019-C6CF-4E97-873D-BB273A2DA422}"/>
              </a:ext>
            </a:extLst>
          </p:cNvPr>
          <p:cNvSpPr>
            <a:spLocks noChangeShapeType="1"/>
          </p:cNvSpPr>
          <p:nvPr/>
        </p:nvSpPr>
        <p:spPr bwMode="auto">
          <a:xfrm flipH="1" flipV="1">
            <a:off x="6547783" y="1062207"/>
            <a:ext cx="318896" cy="3770947"/>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57" name="AutoShape 45">
            <a:extLst>
              <a:ext uri="{FF2B5EF4-FFF2-40B4-BE49-F238E27FC236}">
                <a16:creationId xmlns:a16="http://schemas.microsoft.com/office/drawing/2014/main" id="{61D46081-639C-42CB-9206-C657FE2900B8}"/>
              </a:ext>
            </a:extLst>
          </p:cNvPr>
          <p:cNvSpPr>
            <a:spLocks noChangeArrowheads="1"/>
          </p:cNvSpPr>
          <p:nvPr/>
        </p:nvSpPr>
        <p:spPr bwMode="auto">
          <a:xfrm>
            <a:off x="6664098" y="5327093"/>
            <a:ext cx="328936" cy="360478"/>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59" name="Rectangle 13">
            <a:extLst>
              <a:ext uri="{FF2B5EF4-FFF2-40B4-BE49-F238E27FC236}">
                <a16:creationId xmlns:a16="http://schemas.microsoft.com/office/drawing/2014/main" id="{38F2F489-10D3-4877-AD74-3C4A2186CF08}"/>
              </a:ext>
            </a:extLst>
          </p:cNvPr>
          <p:cNvSpPr>
            <a:spLocks noChangeArrowheads="1"/>
          </p:cNvSpPr>
          <p:nvPr/>
        </p:nvSpPr>
        <p:spPr bwMode="auto">
          <a:xfrm>
            <a:off x="3230235" y="1648200"/>
            <a:ext cx="100130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sz="2400" dirty="0">
                <a:solidFill>
                  <a:srgbClr val="9933FF"/>
                </a:solidFill>
              </a:rPr>
              <a:t>微分</a:t>
            </a:r>
          </a:p>
        </p:txBody>
      </p:sp>
      <p:sp>
        <p:nvSpPr>
          <p:cNvPr id="166" name="Rectangle 13">
            <a:extLst>
              <a:ext uri="{FF2B5EF4-FFF2-40B4-BE49-F238E27FC236}">
                <a16:creationId xmlns:a16="http://schemas.microsoft.com/office/drawing/2014/main" id="{45D90501-6F42-4CCE-A241-8C41AB005DED}"/>
              </a:ext>
            </a:extLst>
          </p:cNvPr>
          <p:cNvSpPr>
            <a:spLocks noChangeArrowheads="1"/>
          </p:cNvSpPr>
          <p:nvPr/>
        </p:nvSpPr>
        <p:spPr bwMode="auto">
          <a:xfrm>
            <a:off x="4303752" y="3809085"/>
            <a:ext cx="18264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sz="2400" dirty="0">
                <a:solidFill>
                  <a:schemeClr val="accent1">
                    <a:lumMod val="75000"/>
                  </a:schemeClr>
                </a:solidFill>
              </a:rPr>
              <a:t>=</a:t>
            </a:r>
            <a:r>
              <a:rPr lang="ja-JP" altLang="en-US" sz="2400" dirty="0">
                <a:solidFill>
                  <a:schemeClr val="accent1">
                    <a:lumMod val="75000"/>
                  </a:schemeClr>
                </a:solidFill>
              </a:rPr>
              <a:t>回しにくさ</a:t>
            </a:r>
          </a:p>
        </p:txBody>
      </p:sp>
      <p:sp>
        <p:nvSpPr>
          <p:cNvPr id="206" name="AutoShape 3">
            <a:extLst>
              <a:ext uri="{FF2B5EF4-FFF2-40B4-BE49-F238E27FC236}">
                <a16:creationId xmlns:a16="http://schemas.microsoft.com/office/drawing/2014/main" id="{37864298-79D3-4D52-9D5A-7CF02AE7414B}"/>
              </a:ext>
            </a:extLst>
          </p:cNvPr>
          <p:cNvSpPr>
            <a:spLocks noChangeArrowheads="1"/>
          </p:cNvSpPr>
          <p:nvPr/>
        </p:nvSpPr>
        <p:spPr bwMode="auto">
          <a:xfrm>
            <a:off x="3167229" y="1131343"/>
            <a:ext cx="767150" cy="432693"/>
          </a:xfrm>
          <a:prstGeom prst="roundRect">
            <a:avLst>
              <a:gd name="adj" fmla="val 14735"/>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207" name="Line 5">
            <a:extLst>
              <a:ext uri="{FF2B5EF4-FFF2-40B4-BE49-F238E27FC236}">
                <a16:creationId xmlns:a16="http://schemas.microsoft.com/office/drawing/2014/main" id="{EAC52106-C372-4B8C-B550-B9AA1A6DF569}"/>
              </a:ext>
            </a:extLst>
          </p:cNvPr>
          <p:cNvSpPr>
            <a:spLocks noChangeShapeType="1"/>
          </p:cNvSpPr>
          <p:nvPr/>
        </p:nvSpPr>
        <p:spPr bwMode="auto">
          <a:xfrm>
            <a:off x="1743937" y="1590485"/>
            <a:ext cx="967067" cy="2927032"/>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08" name="Line 47">
            <a:extLst>
              <a:ext uri="{FF2B5EF4-FFF2-40B4-BE49-F238E27FC236}">
                <a16:creationId xmlns:a16="http://schemas.microsoft.com/office/drawing/2014/main" id="{7AD77885-93F4-462A-B75D-E8FBDF714DC5}"/>
              </a:ext>
            </a:extLst>
          </p:cNvPr>
          <p:cNvSpPr>
            <a:spLocks noChangeShapeType="1"/>
          </p:cNvSpPr>
          <p:nvPr/>
        </p:nvSpPr>
        <p:spPr bwMode="auto">
          <a:xfrm>
            <a:off x="3443632" y="2013022"/>
            <a:ext cx="230690" cy="2473783"/>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09" name="Line 59">
            <a:extLst>
              <a:ext uri="{FF2B5EF4-FFF2-40B4-BE49-F238E27FC236}">
                <a16:creationId xmlns:a16="http://schemas.microsoft.com/office/drawing/2014/main" id="{BC1908E9-B050-4DCA-89E2-61BEA0ACE3C8}"/>
              </a:ext>
            </a:extLst>
          </p:cNvPr>
          <p:cNvSpPr>
            <a:spLocks noChangeShapeType="1"/>
          </p:cNvSpPr>
          <p:nvPr/>
        </p:nvSpPr>
        <p:spPr bwMode="auto">
          <a:xfrm flipH="1">
            <a:off x="4005873" y="1579294"/>
            <a:ext cx="29232" cy="2905749"/>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13" name="Rectangle 13">
            <a:extLst>
              <a:ext uri="{FF2B5EF4-FFF2-40B4-BE49-F238E27FC236}">
                <a16:creationId xmlns:a16="http://schemas.microsoft.com/office/drawing/2014/main" id="{8D21DC6C-0059-47C6-80EB-B208AF8B4B2D}"/>
              </a:ext>
            </a:extLst>
          </p:cNvPr>
          <p:cNvSpPr>
            <a:spLocks noChangeArrowheads="1"/>
          </p:cNvSpPr>
          <p:nvPr/>
        </p:nvSpPr>
        <p:spPr bwMode="auto">
          <a:xfrm>
            <a:off x="3231083" y="1473663"/>
            <a:ext cx="31333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B0F0"/>
                </a:solidFill>
              </a:rPr>
              <a:t>I</a:t>
            </a:r>
            <a:endParaRPr lang="ja-JP" altLang="en-US" i="1" dirty="0">
              <a:solidFill>
                <a:srgbClr val="00B0F0"/>
              </a:solidFill>
            </a:endParaRPr>
          </a:p>
        </p:txBody>
      </p:sp>
      <p:sp>
        <p:nvSpPr>
          <p:cNvPr id="218" name="AutoShape 3">
            <a:extLst>
              <a:ext uri="{FF2B5EF4-FFF2-40B4-BE49-F238E27FC236}">
                <a16:creationId xmlns:a16="http://schemas.microsoft.com/office/drawing/2014/main" id="{96337F12-56CE-4C67-AB53-A1F951953E53}"/>
              </a:ext>
            </a:extLst>
          </p:cNvPr>
          <p:cNvSpPr>
            <a:spLocks noChangeArrowheads="1"/>
          </p:cNvSpPr>
          <p:nvPr/>
        </p:nvSpPr>
        <p:spPr bwMode="auto">
          <a:xfrm>
            <a:off x="2560089" y="2696365"/>
            <a:ext cx="767150" cy="432693"/>
          </a:xfrm>
          <a:prstGeom prst="roundRect">
            <a:avLst>
              <a:gd name="adj" fmla="val 14735"/>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219" name="Line 5">
            <a:extLst>
              <a:ext uri="{FF2B5EF4-FFF2-40B4-BE49-F238E27FC236}">
                <a16:creationId xmlns:a16="http://schemas.microsoft.com/office/drawing/2014/main" id="{981B6B35-4352-42B3-BB02-5952F618DDC6}"/>
              </a:ext>
            </a:extLst>
          </p:cNvPr>
          <p:cNvSpPr>
            <a:spLocks noChangeShapeType="1"/>
          </p:cNvSpPr>
          <p:nvPr/>
        </p:nvSpPr>
        <p:spPr bwMode="auto">
          <a:xfrm flipH="1">
            <a:off x="2827102" y="3117571"/>
            <a:ext cx="1061169" cy="2028729"/>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20" name="Line 47">
            <a:extLst>
              <a:ext uri="{FF2B5EF4-FFF2-40B4-BE49-F238E27FC236}">
                <a16:creationId xmlns:a16="http://schemas.microsoft.com/office/drawing/2014/main" id="{09BEE1BC-0C58-4D04-83CE-158330FB8ED0}"/>
              </a:ext>
            </a:extLst>
          </p:cNvPr>
          <p:cNvSpPr>
            <a:spLocks noChangeShapeType="1"/>
          </p:cNvSpPr>
          <p:nvPr/>
        </p:nvSpPr>
        <p:spPr bwMode="auto">
          <a:xfrm>
            <a:off x="2545769" y="3257837"/>
            <a:ext cx="954047" cy="1896908"/>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21" name="Line 59">
            <a:extLst>
              <a:ext uri="{FF2B5EF4-FFF2-40B4-BE49-F238E27FC236}">
                <a16:creationId xmlns:a16="http://schemas.microsoft.com/office/drawing/2014/main" id="{1BBFE4F9-90D5-4533-86A0-F9D7D778021D}"/>
              </a:ext>
            </a:extLst>
          </p:cNvPr>
          <p:cNvSpPr>
            <a:spLocks noChangeShapeType="1"/>
          </p:cNvSpPr>
          <p:nvPr/>
        </p:nvSpPr>
        <p:spPr bwMode="auto">
          <a:xfrm>
            <a:off x="3450021" y="3117571"/>
            <a:ext cx="531888" cy="1925836"/>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22" name="Rectangle 13">
            <a:extLst>
              <a:ext uri="{FF2B5EF4-FFF2-40B4-BE49-F238E27FC236}">
                <a16:creationId xmlns:a16="http://schemas.microsoft.com/office/drawing/2014/main" id="{836238E7-776B-440E-987B-4BDA2E48EE96}"/>
              </a:ext>
            </a:extLst>
          </p:cNvPr>
          <p:cNvSpPr>
            <a:spLocks noChangeArrowheads="1"/>
          </p:cNvSpPr>
          <p:nvPr/>
        </p:nvSpPr>
        <p:spPr bwMode="auto">
          <a:xfrm>
            <a:off x="2317189" y="2897150"/>
            <a:ext cx="31333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B0F0"/>
                </a:solidFill>
              </a:rPr>
              <a:t>I</a:t>
            </a:r>
            <a:endParaRPr lang="ja-JP" altLang="en-US" i="1" dirty="0">
              <a:solidFill>
                <a:srgbClr val="00B0F0"/>
              </a:solidFill>
            </a:endParaRPr>
          </a:p>
        </p:txBody>
      </p:sp>
      <p:grpSp>
        <p:nvGrpSpPr>
          <p:cNvPr id="5" name="グループ化 4">
            <a:extLst>
              <a:ext uri="{FF2B5EF4-FFF2-40B4-BE49-F238E27FC236}">
                <a16:creationId xmlns:a16="http://schemas.microsoft.com/office/drawing/2014/main" id="{8F7C4AC9-3142-45CB-AAA9-E6181C7B669D}"/>
              </a:ext>
            </a:extLst>
          </p:cNvPr>
          <p:cNvGrpSpPr/>
          <p:nvPr/>
        </p:nvGrpSpPr>
        <p:grpSpPr>
          <a:xfrm>
            <a:off x="2717554" y="6285374"/>
            <a:ext cx="992266" cy="521150"/>
            <a:chOff x="1274376" y="6715904"/>
            <a:chExt cx="992266" cy="521150"/>
          </a:xfrm>
        </p:grpSpPr>
        <p:sp>
          <p:nvSpPr>
            <p:cNvPr id="167" name="Rectangle 13">
              <a:extLst>
                <a:ext uri="{FF2B5EF4-FFF2-40B4-BE49-F238E27FC236}">
                  <a16:creationId xmlns:a16="http://schemas.microsoft.com/office/drawing/2014/main" id="{BF907D5A-65DD-497F-A704-E716C77917B9}"/>
                </a:ext>
              </a:extLst>
            </p:cNvPr>
            <p:cNvSpPr>
              <a:spLocks noChangeArrowheads="1"/>
            </p:cNvSpPr>
            <p:nvPr/>
          </p:nvSpPr>
          <p:spPr bwMode="auto">
            <a:xfrm>
              <a:off x="1274376" y="6775389"/>
              <a:ext cx="9922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sz="2400" i="1" dirty="0">
                  <a:solidFill>
                    <a:schemeClr val="accent1">
                      <a:lumMod val="75000"/>
                    </a:schemeClr>
                  </a:solidFill>
                  <a:latin typeface="Bookman Old Style" panose="02050604050505020204" pitchFamily="18" charset="0"/>
                  <a:cs typeface="Times New Roman" panose="02020603050405020304" pitchFamily="18" charset="0"/>
                </a:rPr>
                <a:t>r</a:t>
              </a:r>
              <a:r>
                <a:rPr lang="en-US" altLang="ja-JP" sz="2400" i="1" baseline="30000" dirty="0">
                  <a:solidFill>
                    <a:schemeClr val="accent1">
                      <a:lumMod val="75000"/>
                    </a:schemeClr>
                  </a:solidFill>
                  <a:latin typeface="Bookman Old Style" panose="02050604050505020204" pitchFamily="18" charset="0"/>
                  <a:cs typeface="Times New Roman" panose="02020603050405020304" pitchFamily="18" charset="0"/>
                </a:rPr>
                <a:t> </a:t>
              </a:r>
              <a:r>
                <a:rPr lang="en-US" altLang="ja-JP" sz="2400" baseline="30000" dirty="0">
                  <a:solidFill>
                    <a:schemeClr val="accent1">
                      <a:lumMod val="75000"/>
                    </a:schemeClr>
                  </a:solidFill>
                  <a:latin typeface="Symbol" panose="05050102010706020507" pitchFamily="18" charset="2"/>
                  <a:cs typeface="Times New Roman" panose="02020603050405020304" pitchFamily="18" charset="0"/>
                </a:rPr>
                <a:t>2</a:t>
              </a:r>
              <a:r>
                <a:rPr lang="en-US" altLang="ja-JP" sz="2400" i="1" dirty="0">
                  <a:solidFill>
                    <a:schemeClr val="accent1">
                      <a:lumMod val="75000"/>
                    </a:schemeClr>
                  </a:solidFill>
                  <a:latin typeface="Symbol" panose="05050102010706020507" pitchFamily="18" charset="2"/>
                  <a:cs typeface="Times New Roman" panose="02020603050405020304" pitchFamily="18" charset="0"/>
                </a:rPr>
                <a:t>q</a:t>
              </a:r>
              <a:r>
                <a:rPr lang="en-US" altLang="ja-JP" sz="2400" i="1" baseline="30000" dirty="0">
                  <a:solidFill>
                    <a:schemeClr val="accent1">
                      <a:lumMod val="75000"/>
                    </a:schemeClr>
                  </a:solidFill>
                  <a:latin typeface="Symbol" panose="05050102010706020507" pitchFamily="18" charset="2"/>
                  <a:cs typeface="Times New Roman" panose="02020603050405020304" pitchFamily="18" charset="0"/>
                </a:rPr>
                <a:t> </a:t>
              </a:r>
              <a:r>
                <a:rPr lang="en-US" altLang="ja-JP" sz="2400" baseline="30000" dirty="0">
                  <a:solidFill>
                    <a:schemeClr val="accent1">
                      <a:lumMod val="75000"/>
                    </a:schemeClr>
                  </a:solidFill>
                  <a:latin typeface="Symbol" panose="05050102010706020507" pitchFamily="18" charset="2"/>
                  <a:cs typeface="Times New Roman" panose="02020603050405020304" pitchFamily="18" charset="0"/>
                </a:rPr>
                <a:t>2</a:t>
              </a:r>
              <a:endParaRPr lang="ja-JP" altLang="en-US" sz="2400" baseline="30000" dirty="0">
                <a:solidFill>
                  <a:schemeClr val="accent1">
                    <a:lumMod val="75000"/>
                  </a:schemeClr>
                </a:solidFill>
              </a:endParaRPr>
            </a:p>
          </p:txBody>
        </p:sp>
        <p:sp>
          <p:nvSpPr>
            <p:cNvPr id="168" name="Rectangle 13">
              <a:extLst>
                <a:ext uri="{FF2B5EF4-FFF2-40B4-BE49-F238E27FC236}">
                  <a16:creationId xmlns:a16="http://schemas.microsoft.com/office/drawing/2014/main" id="{41CC2791-8B1E-40B8-9E60-5D1444DF9F37}"/>
                </a:ext>
              </a:extLst>
            </p:cNvPr>
            <p:cNvSpPr>
              <a:spLocks noChangeArrowheads="1"/>
            </p:cNvSpPr>
            <p:nvPr/>
          </p:nvSpPr>
          <p:spPr bwMode="auto">
            <a:xfrm flipV="1">
              <a:off x="1610656" y="6715904"/>
              <a:ext cx="30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sz="2400" dirty="0">
                  <a:solidFill>
                    <a:schemeClr val="accent1">
                      <a:lumMod val="75000"/>
                    </a:schemeClr>
                  </a:solidFill>
                </a:rPr>
                <a:t>.</a:t>
              </a:r>
              <a:endParaRPr lang="ja-JP" altLang="en-US" sz="2400" dirty="0">
                <a:solidFill>
                  <a:schemeClr val="accent1">
                    <a:lumMod val="75000"/>
                  </a:schemeClr>
                </a:solidFill>
              </a:endParaRPr>
            </a:p>
          </p:txBody>
        </p:sp>
      </p:grpSp>
      <p:sp>
        <p:nvSpPr>
          <p:cNvPr id="169" name="AutoShape 3">
            <a:extLst>
              <a:ext uri="{FF2B5EF4-FFF2-40B4-BE49-F238E27FC236}">
                <a16:creationId xmlns:a16="http://schemas.microsoft.com/office/drawing/2014/main" id="{9D52E4DC-C6DB-4B0F-9C3E-8D005B23225E}"/>
              </a:ext>
            </a:extLst>
          </p:cNvPr>
          <p:cNvSpPr>
            <a:spLocks noChangeArrowheads="1"/>
          </p:cNvSpPr>
          <p:nvPr/>
        </p:nvSpPr>
        <p:spPr bwMode="auto">
          <a:xfrm rot="14038149">
            <a:off x="2548701" y="6185363"/>
            <a:ext cx="644731" cy="451586"/>
          </a:xfrm>
          <a:custGeom>
            <a:avLst/>
            <a:gdLst>
              <a:gd name="connsiteX0" fmla="*/ 0 w 945800"/>
              <a:gd name="connsiteY0" fmla="*/ 197872 h 395743"/>
              <a:gd name="connsiteX1" fmla="*/ 197872 w 945800"/>
              <a:gd name="connsiteY1" fmla="*/ 0 h 395743"/>
              <a:gd name="connsiteX2" fmla="*/ 747929 w 945800"/>
              <a:gd name="connsiteY2" fmla="*/ 0 h 395743"/>
              <a:gd name="connsiteX3" fmla="*/ 945801 w 945800"/>
              <a:gd name="connsiteY3" fmla="*/ 197872 h 395743"/>
              <a:gd name="connsiteX4" fmla="*/ 945800 w 945800"/>
              <a:gd name="connsiteY4" fmla="*/ 197872 h 395743"/>
              <a:gd name="connsiteX5" fmla="*/ 747928 w 945800"/>
              <a:gd name="connsiteY5" fmla="*/ 395744 h 395743"/>
              <a:gd name="connsiteX6" fmla="*/ 197872 w 945800"/>
              <a:gd name="connsiteY6" fmla="*/ 395743 h 395743"/>
              <a:gd name="connsiteX7" fmla="*/ 0 w 945800"/>
              <a:gd name="connsiteY7" fmla="*/ 197871 h 395743"/>
              <a:gd name="connsiteX8" fmla="*/ 0 w 945800"/>
              <a:gd name="connsiteY8" fmla="*/ 197872 h 395743"/>
              <a:gd name="connsiteX0" fmla="*/ 0 w 945801"/>
              <a:gd name="connsiteY0" fmla="*/ 197872 h 395745"/>
              <a:gd name="connsiteX1" fmla="*/ 197872 w 945801"/>
              <a:gd name="connsiteY1" fmla="*/ 0 h 395745"/>
              <a:gd name="connsiteX2" fmla="*/ 747929 w 945801"/>
              <a:gd name="connsiteY2" fmla="*/ 0 h 395745"/>
              <a:gd name="connsiteX3" fmla="*/ 945801 w 945801"/>
              <a:gd name="connsiteY3" fmla="*/ 197872 h 395745"/>
              <a:gd name="connsiteX4" fmla="*/ 945800 w 945801"/>
              <a:gd name="connsiteY4" fmla="*/ 197872 h 395745"/>
              <a:gd name="connsiteX5" fmla="*/ 747928 w 945801"/>
              <a:gd name="connsiteY5" fmla="*/ 395744 h 395745"/>
              <a:gd name="connsiteX6" fmla="*/ 575060 w 945801"/>
              <a:gd name="connsiteY6" fmla="*/ 268942 h 395745"/>
              <a:gd name="connsiteX7" fmla="*/ 197872 w 945801"/>
              <a:gd name="connsiteY7" fmla="*/ 395743 h 395745"/>
              <a:gd name="connsiteX8" fmla="*/ 0 w 945801"/>
              <a:gd name="connsiteY8" fmla="*/ 197871 h 395745"/>
              <a:gd name="connsiteX9" fmla="*/ 0 w 945801"/>
              <a:gd name="connsiteY9" fmla="*/ 197872 h 395745"/>
              <a:gd name="connsiteX0" fmla="*/ 0 w 945801"/>
              <a:gd name="connsiteY0" fmla="*/ 197872 h 395746"/>
              <a:gd name="connsiteX1" fmla="*/ 197872 w 945801"/>
              <a:gd name="connsiteY1" fmla="*/ 0 h 395746"/>
              <a:gd name="connsiteX2" fmla="*/ 747929 w 945801"/>
              <a:gd name="connsiteY2" fmla="*/ 0 h 395746"/>
              <a:gd name="connsiteX3" fmla="*/ 945801 w 945801"/>
              <a:gd name="connsiteY3" fmla="*/ 197872 h 395746"/>
              <a:gd name="connsiteX4" fmla="*/ 945800 w 945801"/>
              <a:gd name="connsiteY4" fmla="*/ 197872 h 395746"/>
              <a:gd name="connsiteX5" fmla="*/ 747928 w 945801"/>
              <a:gd name="connsiteY5" fmla="*/ 395744 h 395746"/>
              <a:gd name="connsiteX6" fmla="*/ 514627 w 945801"/>
              <a:gd name="connsiteY6" fmla="*/ 310805 h 395746"/>
              <a:gd name="connsiteX7" fmla="*/ 197872 w 945801"/>
              <a:gd name="connsiteY7" fmla="*/ 395743 h 395746"/>
              <a:gd name="connsiteX8" fmla="*/ 0 w 945801"/>
              <a:gd name="connsiteY8" fmla="*/ 197871 h 395746"/>
              <a:gd name="connsiteX9" fmla="*/ 0 w 945801"/>
              <a:gd name="connsiteY9" fmla="*/ 197872 h 395746"/>
              <a:gd name="connsiteX0" fmla="*/ 0 w 1072474"/>
              <a:gd name="connsiteY0" fmla="*/ 197872 h 395746"/>
              <a:gd name="connsiteX1" fmla="*/ 197872 w 1072474"/>
              <a:gd name="connsiteY1" fmla="*/ 0 h 395746"/>
              <a:gd name="connsiteX2" fmla="*/ 747929 w 1072474"/>
              <a:gd name="connsiteY2" fmla="*/ 0 h 395746"/>
              <a:gd name="connsiteX3" fmla="*/ 945801 w 1072474"/>
              <a:gd name="connsiteY3" fmla="*/ 197872 h 395746"/>
              <a:gd name="connsiteX4" fmla="*/ 1072473 w 1072474"/>
              <a:gd name="connsiteY4" fmla="*/ 196449 h 395746"/>
              <a:gd name="connsiteX5" fmla="*/ 747928 w 1072474"/>
              <a:gd name="connsiteY5" fmla="*/ 395744 h 395746"/>
              <a:gd name="connsiteX6" fmla="*/ 514627 w 1072474"/>
              <a:gd name="connsiteY6" fmla="*/ 310805 h 395746"/>
              <a:gd name="connsiteX7" fmla="*/ 197872 w 1072474"/>
              <a:gd name="connsiteY7" fmla="*/ 395743 h 395746"/>
              <a:gd name="connsiteX8" fmla="*/ 0 w 1072474"/>
              <a:gd name="connsiteY8" fmla="*/ 197871 h 395746"/>
              <a:gd name="connsiteX9" fmla="*/ 0 w 1072474"/>
              <a:gd name="connsiteY9" fmla="*/ 197872 h 395746"/>
              <a:gd name="connsiteX0" fmla="*/ 0 w 1072472"/>
              <a:gd name="connsiteY0" fmla="*/ 197872 h 395746"/>
              <a:gd name="connsiteX1" fmla="*/ 197872 w 1072472"/>
              <a:gd name="connsiteY1" fmla="*/ 0 h 395746"/>
              <a:gd name="connsiteX2" fmla="*/ 747929 w 1072472"/>
              <a:gd name="connsiteY2" fmla="*/ 0 h 395746"/>
              <a:gd name="connsiteX3" fmla="*/ 1072473 w 1072472"/>
              <a:gd name="connsiteY3" fmla="*/ 196449 h 395746"/>
              <a:gd name="connsiteX4" fmla="*/ 747928 w 1072472"/>
              <a:gd name="connsiteY4" fmla="*/ 395744 h 395746"/>
              <a:gd name="connsiteX5" fmla="*/ 514627 w 1072472"/>
              <a:gd name="connsiteY5" fmla="*/ 310805 h 395746"/>
              <a:gd name="connsiteX6" fmla="*/ 197872 w 1072472"/>
              <a:gd name="connsiteY6" fmla="*/ 395743 h 395746"/>
              <a:gd name="connsiteX7" fmla="*/ 0 w 1072472"/>
              <a:gd name="connsiteY7" fmla="*/ 197871 h 395746"/>
              <a:gd name="connsiteX8" fmla="*/ 0 w 1072472"/>
              <a:gd name="connsiteY8" fmla="*/ 197872 h 395746"/>
              <a:gd name="connsiteX0" fmla="*/ 0 w 1072474"/>
              <a:gd name="connsiteY0" fmla="*/ 197872 h 418861"/>
              <a:gd name="connsiteX1" fmla="*/ 197872 w 1072474"/>
              <a:gd name="connsiteY1" fmla="*/ 0 h 418861"/>
              <a:gd name="connsiteX2" fmla="*/ 747929 w 1072474"/>
              <a:gd name="connsiteY2" fmla="*/ 0 h 418861"/>
              <a:gd name="connsiteX3" fmla="*/ 1072473 w 1072474"/>
              <a:gd name="connsiteY3" fmla="*/ 196449 h 418861"/>
              <a:gd name="connsiteX4" fmla="*/ 769423 w 1072474"/>
              <a:gd name="connsiteY4" fmla="*/ 418860 h 418861"/>
              <a:gd name="connsiteX5" fmla="*/ 514627 w 1072474"/>
              <a:gd name="connsiteY5" fmla="*/ 310805 h 418861"/>
              <a:gd name="connsiteX6" fmla="*/ 197872 w 1072474"/>
              <a:gd name="connsiteY6" fmla="*/ 395743 h 418861"/>
              <a:gd name="connsiteX7" fmla="*/ 0 w 1072474"/>
              <a:gd name="connsiteY7" fmla="*/ 197871 h 418861"/>
              <a:gd name="connsiteX8" fmla="*/ 0 w 1072474"/>
              <a:gd name="connsiteY8" fmla="*/ 197872 h 418861"/>
              <a:gd name="connsiteX0" fmla="*/ 0 w 1072472"/>
              <a:gd name="connsiteY0" fmla="*/ 197872 h 418861"/>
              <a:gd name="connsiteX1" fmla="*/ 197872 w 1072472"/>
              <a:gd name="connsiteY1" fmla="*/ 0 h 418861"/>
              <a:gd name="connsiteX2" fmla="*/ 699046 w 1072472"/>
              <a:gd name="connsiteY2" fmla="*/ 47371 h 418861"/>
              <a:gd name="connsiteX3" fmla="*/ 1072473 w 1072472"/>
              <a:gd name="connsiteY3" fmla="*/ 196449 h 418861"/>
              <a:gd name="connsiteX4" fmla="*/ 769423 w 1072472"/>
              <a:gd name="connsiteY4" fmla="*/ 418860 h 418861"/>
              <a:gd name="connsiteX5" fmla="*/ 514627 w 1072472"/>
              <a:gd name="connsiteY5" fmla="*/ 310805 h 418861"/>
              <a:gd name="connsiteX6" fmla="*/ 197872 w 1072472"/>
              <a:gd name="connsiteY6" fmla="*/ 395743 h 418861"/>
              <a:gd name="connsiteX7" fmla="*/ 0 w 1072472"/>
              <a:gd name="connsiteY7" fmla="*/ 197871 h 418861"/>
              <a:gd name="connsiteX8" fmla="*/ 0 w 1072472"/>
              <a:gd name="connsiteY8" fmla="*/ 197872 h 418861"/>
              <a:gd name="connsiteX0" fmla="*/ 0 w 1072474"/>
              <a:gd name="connsiteY0" fmla="*/ 197872 h 418861"/>
              <a:gd name="connsiteX1" fmla="*/ 197872 w 1072474"/>
              <a:gd name="connsiteY1" fmla="*/ 0 h 418861"/>
              <a:gd name="connsiteX2" fmla="*/ 721312 w 1072474"/>
              <a:gd name="connsiteY2" fmla="*/ 20402 h 418861"/>
              <a:gd name="connsiteX3" fmla="*/ 1072473 w 1072474"/>
              <a:gd name="connsiteY3" fmla="*/ 196449 h 418861"/>
              <a:gd name="connsiteX4" fmla="*/ 769423 w 1072474"/>
              <a:gd name="connsiteY4" fmla="*/ 418860 h 418861"/>
              <a:gd name="connsiteX5" fmla="*/ 514627 w 1072474"/>
              <a:gd name="connsiteY5" fmla="*/ 310805 h 418861"/>
              <a:gd name="connsiteX6" fmla="*/ 197872 w 1072474"/>
              <a:gd name="connsiteY6" fmla="*/ 395743 h 418861"/>
              <a:gd name="connsiteX7" fmla="*/ 0 w 1072474"/>
              <a:gd name="connsiteY7" fmla="*/ 197871 h 418861"/>
              <a:gd name="connsiteX8" fmla="*/ 0 w 1072474"/>
              <a:gd name="connsiteY8" fmla="*/ 197872 h 418861"/>
              <a:gd name="connsiteX0" fmla="*/ 0 w 1072472"/>
              <a:gd name="connsiteY0" fmla="*/ 197872 h 418861"/>
              <a:gd name="connsiteX1" fmla="*/ 197872 w 1072472"/>
              <a:gd name="connsiteY1" fmla="*/ 0 h 418861"/>
              <a:gd name="connsiteX2" fmla="*/ 721312 w 1072472"/>
              <a:gd name="connsiteY2" fmla="*/ 20402 h 418861"/>
              <a:gd name="connsiteX3" fmla="*/ 1072473 w 1072472"/>
              <a:gd name="connsiteY3" fmla="*/ 196449 h 418861"/>
              <a:gd name="connsiteX4" fmla="*/ 769423 w 1072472"/>
              <a:gd name="connsiteY4" fmla="*/ 418860 h 418861"/>
              <a:gd name="connsiteX5" fmla="*/ 514627 w 1072472"/>
              <a:gd name="connsiteY5" fmla="*/ 310805 h 418861"/>
              <a:gd name="connsiteX6" fmla="*/ 251101 w 1072472"/>
              <a:gd name="connsiteY6" fmla="*/ 381333 h 418861"/>
              <a:gd name="connsiteX7" fmla="*/ 0 w 1072472"/>
              <a:gd name="connsiteY7" fmla="*/ 197871 h 418861"/>
              <a:gd name="connsiteX8" fmla="*/ 0 w 1072472"/>
              <a:gd name="connsiteY8" fmla="*/ 197872 h 418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2472" h="418861">
                <a:moveTo>
                  <a:pt x="0" y="197872"/>
                </a:moveTo>
                <a:cubicBezTo>
                  <a:pt x="0" y="88590"/>
                  <a:pt x="88590" y="0"/>
                  <a:pt x="197872" y="0"/>
                </a:cubicBezTo>
                <a:lnTo>
                  <a:pt x="721312" y="20402"/>
                </a:lnTo>
                <a:cubicBezTo>
                  <a:pt x="867079" y="53144"/>
                  <a:pt x="1072473" y="130492"/>
                  <a:pt x="1072473" y="196449"/>
                </a:cubicBezTo>
                <a:cubicBezTo>
                  <a:pt x="1072473" y="305731"/>
                  <a:pt x="878705" y="418860"/>
                  <a:pt x="769423" y="418860"/>
                </a:cubicBezTo>
                <a:cubicBezTo>
                  <a:pt x="684160" y="419352"/>
                  <a:pt x="599890" y="310313"/>
                  <a:pt x="514627" y="310805"/>
                </a:cubicBezTo>
                <a:cubicBezTo>
                  <a:pt x="416538" y="310312"/>
                  <a:pt x="349190" y="381826"/>
                  <a:pt x="251101" y="381333"/>
                </a:cubicBezTo>
                <a:cubicBezTo>
                  <a:pt x="141819" y="381333"/>
                  <a:pt x="0" y="307153"/>
                  <a:pt x="0" y="197871"/>
                </a:cubicBezTo>
                <a:lnTo>
                  <a:pt x="0" y="197872"/>
                </a:lnTo>
                <a:close/>
              </a:path>
            </a:pathLst>
          </a:cu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70" name="Rectangle 26">
            <a:extLst>
              <a:ext uri="{FF2B5EF4-FFF2-40B4-BE49-F238E27FC236}">
                <a16:creationId xmlns:a16="http://schemas.microsoft.com/office/drawing/2014/main" id="{CC7D269B-8FCA-4FB5-B91D-9F2F444EF8BB}"/>
              </a:ext>
            </a:extLst>
          </p:cNvPr>
          <p:cNvSpPr>
            <a:spLocks noChangeArrowheads="1"/>
          </p:cNvSpPr>
          <p:nvPr/>
        </p:nvSpPr>
        <p:spPr bwMode="auto">
          <a:xfrm>
            <a:off x="2723127" y="5700315"/>
            <a:ext cx="345000" cy="536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B0F0"/>
                </a:solidFill>
                <a:latin typeface="Bookman Old Style" panose="02050604050505020204" pitchFamily="18" charset="0"/>
                <a:cs typeface="Times New Roman" panose="02020603050405020304" pitchFamily="18" charset="0"/>
              </a:rPr>
              <a:t>I</a:t>
            </a:r>
            <a:endParaRPr lang="ja-JP" altLang="en-US" dirty="0">
              <a:solidFill>
                <a:srgbClr val="00B0F0"/>
              </a:solidFill>
            </a:endParaRPr>
          </a:p>
        </p:txBody>
      </p:sp>
      <p:sp>
        <p:nvSpPr>
          <p:cNvPr id="171" name="Rectangle 13">
            <a:extLst>
              <a:ext uri="{FF2B5EF4-FFF2-40B4-BE49-F238E27FC236}">
                <a16:creationId xmlns:a16="http://schemas.microsoft.com/office/drawing/2014/main" id="{FBE4600A-F8F7-43F9-9D41-D118BE49F74F}"/>
              </a:ext>
            </a:extLst>
          </p:cNvPr>
          <p:cNvSpPr>
            <a:spLocks noChangeArrowheads="1"/>
          </p:cNvSpPr>
          <p:nvPr/>
        </p:nvSpPr>
        <p:spPr bwMode="auto">
          <a:xfrm>
            <a:off x="4943518" y="3436114"/>
            <a:ext cx="19534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sz="2400" dirty="0">
                <a:solidFill>
                  <a:srgbClr val="FF00FF"/>
                </a:solidFill>
              </a:rPr>
              <a:t>同じ内容！</a:t>
            </a:r>
          </a:p>
        </p:txBody>
      </p:sp>
    </p:spTree>
    <p:extLst>
      <p:ext uri="{BB962C8B-B14F-4D97-AF65-F5344CB8AC3E}">
        <p14:creationId xmlns:p14="http://schemas.microsoft.com/office/powerpoint/2010/main" val="2816411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8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181"/>
                                        </p:tgtEl>
                                        <p:attrNameLst>
                                          <p:attrName>style.visibility</p:attrName>
                                        </p:attrNameLst>
                                      </p:cBhvr>
                                      <p:to>
                                        <p:strVal val="visible"/>
                                      </p:to>
                                    </p:set>
                                    <p:animEffect transition="in" filter="wipe(up)">
                                      <p:cBhvr>
                                        <p:cTn id="15" dur="500"/>
                                        <p:tgtEl>
                                          <p:spTgt spid="181"/>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210"/>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165"/>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152"/>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3"/>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211"/>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189"/>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22" presetClass="entr" presetSubtype="1" fill="hold" grpId="0" nodeType="clickEffect">
                                  <p:stCondLst>
                                    <p:cond delay="0"/>
                                  </p:stCondLst>
                                  <p:childTnLst>
                                    <p:set>
                                      <p:cBhvr>
                                        <p:cTn id="33" dur="1" fill="hold">
                                          <p:stCondLst>
                                            <p:cond delay="0"/>
                                          </p:stCondLst>
                                        </p:cTn>
                                        <p:tgtEl>
                                          <p:spTgt spid="186"/>
                                        </p:tgtEl>
                                        <p:attrNameLst>
                                          <p:attrName>style.visibility</p:attrName>
                                        </p:attrNameLst>
                                      </p:cBhvr>
                                      <p:to>
                                        <p:strVal val="visible"/>
                                      </p:to>
                                    </p:set>
                                    <p:animEffect transition="in" filter="wipe(up)">
                                      <p:cBhvr>
                                        <p:cTn id="34" dur="500"/>
                                        <p:tgtEl>
                                          <p:spTgt spid="186"/>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3"/>
                                        </p:tgtEl>
                                        <p:attrNameLst>
                                          <p:attrName>style.visibility</p:attrName>
                                        </p:attrNameLst>
                                      </p:cBhvr>
                                      <p:to>
                                        <p:strVal val="visible"/>
                                      </p:to>
                                    </p:set>
                                  </p:childTnLst>
                                </p:cTn>
                              </p:par>
                              <p:par>
                                <p:cTn id="39" presetID="1" presetClass="entr" presetSubtype="0" fill="hold" grpId="0" nodeType="withEffect">
                                  <p:stCondLst>
                                    <p:cond delay="200"/>
                                  </p:stCondLst>
                                  <p:childTnLst>
                                    <p:set>
                                      <p:cBhvr>
                                        <p:cTn id="40" dur="1" fill="hold">
                                          <p:stCondLst>
                                            <p:cond delay="0"/>
                                          </p:stCondLst>
                                        </p:cTn>
                                        <p:tgtEl>
                                          <p:spTgt spid="164"/>
                                        </p:tgtEl>
                                        <p:attrNameLst>
                                          <p:attrName>style.visibility</p:attrName>
                                        </p:attrNameLst>
                                      </p:cBhvr>
                                      <p:to>
                                        <p:strVal val="visible"/>
                                      </p:to>
                                    </p:set>
                                  </p:childTnLst>
                                </p:cTn>
                              </p:par>
                              <p:par>
                                <p:cTn id="41" presetID="1" presetClass="entr" presetSubtype="0" fill="hold" grpId="0" nodeType="withEffect">
                                  <p:stCondLst>
                                    <p:cond delay="400"/>
                                  </p:stCondLst>
                                  <p:childTnLst>
                                    <p:set>
                                      <p:cBhvr>
                                        <p:cTn id="42" dur="1" fill="hold">
                                          <p:stCondLst>
                                            <p:cond delay="0"/>
                                          </p:stCondLst>
                                        </p:cTn>
                                        <p:tgtEl>
                                          <p:spTgt spid="162"/>
                                        </p:tgtEl>
                                        <p:attrNameLst>
                                          <p:attrName>style.visibility</p:attrName>
                                        </p:attrNameLst>
                                      </p:cBhvr>
                                      <p:to>
                                        <p:strVal val="visible"/>
                                      </p:to>
                                    </p:set>
                                  </p:childTnLst>
                                </p:cTn>
                              </p:par>
                              <p:par>
                                <p:cTn id="43" presetID="1" presetClass="entr" presetSubtype="0" fill="hold" grpId="0" nodeType="withEffect">
                                  <p:stCondLst>
                                    <p:cond delay="600"/>
                                  </p:stCondLst>
                                  <p:childTnLst>
                                    <p:set>
                                      <p:cBhvr>
                                        <p:cTn id="44" dur="1" fill="hold">
                                          <p:stCondLst>
                                            <p:cond delay="0"/>
                                          </p:stCondLst>
                                        </p:cTn>
                                        <p:tgtEl>
                                          <p:spTgt spid="160"/>
                                        </p:tgtEl>
                                        <p:attrNameLst>
                                          <p:attrName>style.visibility</p:attrName>
                                        </p:attrNameLst>
                                      </p:cBhvr>
                                      <p:to>
                                        <p:strVal val="visible"/>
                                      </p:to>
                                    </p:set>
                                  </p:childTnLst>
                                </p:cTn>
                              </p:par>
                              <p:par>
                                <p:cTn id="45" presetID="1" presetClass="entr" presetSubtype="0" fill="hold" grpId="0" nodeType="withEffect">
                                  <p:stCondLst>
                                    <p:cond delay="800"/>
                                  </p:stCondLst>
                                  <p:childTnLst>
                                    <p:set>
                                      <p:cBhvr>
                                        <p:cTn id="46" dur="1" fill="hold">
                                          <p:stCondLst>
                                            <p:cond delay="0"/>
                                          </p:stCondLst>
                                        </p:cTn>
                                        <p:tgtEl>
                                          <p:spTgt spid="15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1" nodeType="clickEffect">
                                  <p:stCondLst>
                                    <p:cond delay="0"/>
                                  </p:stCondLst>
                                  <p:childTnLst>
                                    <p:set>
                                      <p:cBhvr>
                                        <p:cTn id="50" dur="1" fill="hold">
                                          <p:stCondLst>
                                            <p:cond delay="0"/>
                                          </p:stCondLst>
                                        </p:cTn>
                                        <p:tgtEl>
                                          <p:spTgt spid="186"/>
                                        </p:tgtEl>
                                        <p:attrNameLst>
                                          <p:attrName>style.visibility</p:attrName>
                                        </p:attrNameLst>
                                      </p:cBhvr>
                                      <p:to>
                                        <p:strVal val="hidden"/>
                                      </p:to>
                                    </p:set>
                                  </p:childTnLst>
                                </p:cTn>
                              </p:par>
                              <p:par>
                                <p:cTn id="51" presetID="1" presetClass="exit" presetSubtype="0" fill="hold" grpId="1" nodeType="withEffect">
                                  <p:stCondLst>
                                    <p:cond delay="0"/>
                                  </p:stCondLst>
                                  <p:childTnLst>
                                    <p:set>
                                      <p:cBhvr>
                                        <p:cTn id="52" dur="1" fill="hold">
                                          <p:stCondLst>
                                            <p:cond delay="0"/>
                                          </p:stCondLst>
                                        </p:cTn>
                                        <p:tgtEl>
                                          <p:spTgt spid="181"/>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212"/>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22" presetClass="entr" presetSubtype="4" fill="hold" grpId="0" nodeType="clickEffect">
                                  <p:stCondLst>
                                    <p:cond delay="0"/>
                                  </p:stCondLst>
                                  <p:childTnLst>
                                    <p:set>
                                      <p:cBhvr>
                                        <p:cTn id="60" dur="1" fill="hold">
                                          <p:stCondLst>
                                            <p:cond delay="0"/>
                                          </p:stCondLst>
                                        </p:cTn>
                                        <p:tgtEl>
                                          <p:spTgt spid="144"/>
                                        </p:tgtEl>
                                        <p:attrNameLst>
                                          <p:attrName>style.visibility</p:attrName>
                                        </p:attrNameLst>
                                      </p:cBhvr>
                                      <p:to>
                                        <p:strVal val="visible"/>
                                      </p:to>
                                    </p:set>
                                    <p:animEffect transition="in" filter="wipe(down)">
                                      <p:cBhvr>
                                        <p:cTn id="61" dur="500"/>
                                        <p:tgtEl>
                                          <p:spTgt spid="144"/>
                                        </p:tgtEl>
                                      </p:cBhvr>
                                    </p:animEffec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48"/>
                                        </p:tgtEl>
                                        <p:attrNameLst>
                                          <p:attrName>style.visibility</p:attrName>
                                        </p:attrNameLst>
                                      </p:cBhvr>
                                      <p:to>
                                        <p:strVal val="visible"/>
                                      </p:to>
                                    </p:set>
                                  </p:childTnLst>
                                </p:cTn>
                              </p:par>
                              <p:par>
                                <p:cTn id="66" presetID="1" presetClass="entr" presetSubtype="0" fill="hold" nodeType="withEffect">
                                  <p:stCondLst>
                                    <p:cond delay="0"/>
                                  </p:stCondLst>
                                  <p:childTnLst>
                                    <p:set>
                                      <p:cBhvr>
                                        <p:cTn id="67" dur="1" fill="hold">
                                          <p:stCondLst>
                                            <p:cond delay="0"/>
                                          </p:stCondLst>
                                        </p:cTn>
                                        <p:tgtEl>
                                          <p:spTgt spid="49"/>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57"/>
                                        </p:tgtEl>
                                        <p:attrNameLst>
                                          <p:attrName>style.visibility</p:attrName>
                                        </p:attrNameLst>
                                      </p:cBhvr>
                                      <p:to>
                                        <p:strVal val="visible"/>
                                      </p:to>
                                    </p:set>
                                  </p:childTnLst>
                                </p:cTn>
                              </p:par>
                              <p:par>
                                <p:cTn id="72" presetID="1" presetClass="entr" presetSubtype="0" fill="hold" nodeType="withEffect">
                                  <p:stCondLst>
                                    <p:cond delay="0"/>
                                  </p:stCondLst>
                                  <p:childTnLst>
                                    <p:set>
                                      <p:cBhvr>
                                        <p:cTn id="73" dur="1" fill="hold">
                                          <p:stCondLst>
                                            <p:cond delay="0"/>
                                          </p:stCondLst>
                                        </p:cTn>
                                        <p:tgtEl>
                                          <p:spTgt spid="58"/>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grpId="0" nodeType="clickEffect">
                                  <p:stCondLst>
                                    <p:cond delay="0"/>
                                  </p:stCondLst>
                                  <p:childTnLst>
                                    <p:set>
                                      <p:cBhvr>
                                        <p:cTn id="77" dur="1" fill="hold">
                                          <p:stCondLst>
                                            <p:cond delay="0"/>
                                          </p:stCondLst>
                                        </p:cTn>
                                        <p:tgtEl>
                                          <p:spTgt spid="182"/>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22" presetClass="entr" presetSubtype="1" fill="hold" grpId="0" nodeType="clickEffect">
                                  <p:stCondLst>
                                    <p:cond delay="0"/>
                                  </p:stCondLst>
                                  <p:childTnLst>
                                    <p:set>
                                      <p:cBhvr>
                                        <p:cTn id="81" dur="1" fill="hold">
                                          <p:stCondLst>
                                            <p:cond delay="0"/>
                                          </p:stCondLst>
                                        </p:cTn>
                                        <p:tgtEl>
                                          <p:spTgt spid="145"/>
                                        </p:tgtEl>
                                        <p:attrNameLst>
                                          <p:attrName>style.visibility</p:attrName>
                                        </p:attrNameLst>
                                      </p:cBhvr>
                                      <p:to>
                                        <p:strVal val="visible"/>
                                      </p:to>
                                    </p:set>
                                    <p:animEffect transition="in" filter="wipe(up)">
                                      <p:cBhvr>
                                        <p:cTn id="82" dur="500"/>
                                        <p:tgtEl>
                                          <p:spTgt spid="145"/>
                                        </p:tgtEl>
                                      </p:cBhvr>
                                    </p:animEffec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20"/>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19"/>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xit" presetSubtype="0" fill="hold" grpId="1" nodeType="clickEffect">
                                  <p:stCondLst>
                                    <p:cond delay="0"/>
                                  </p:stCondLst>
                                  <p:childTnLst>
                                    <p:set>
                                      <p:cBhvr>
                                        <p:cTn id="92" dur="1" fill="hold">
                                          <p:stCondLst>
                                            <p:cond delay="0"/>
                                          </p:stCondLst>
                                        </p:cTn>
                                        <p:tgtEl>
                                          <p:spTgt spid="144"/>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154"/>
                                        </p:tgtEl>
                                        <p:attrNameLst>
                                          <p:attrName>style.visibility</p:attrName>
                                        </p:attrNameLst>
                                      </p:cBhvr>
                                      <p:to>
                                        <p:strVal val="visible"/>
                                      </p:to>
                                    </p:set>
                                  </p:childTnLst>
                                </p:cTn>
                              </p:par>
                              <p:par>
                                <p:cTn id="97" presetID="35" presetClass="emph" presetSubtype="0" repeatCount="10000" fill="hold" grpId="1" nodeType="withEffect">
                                  <p:stCondLst>
                                    <p:cond delay="0"/>
                                  </p:stCondLst>
                                  <p:childTnLst>
                                    <p:anim calcmode="discrete" valueType="str">
                                      <p:cBhvr>
                                        <p:cTn id="98" dur="500" fill="hold"/>
                                        <p:tgtEl>
                                          <p:spTgt spid="154"/>
                                        </p:tgtEl>
                                        <p:attrNameLst>
                                          <p:attrName>style.visibility</p:attrName>
                                        </p:attrNameLst>
                                      </p:cBhvr>
                                      <p:tavLst>
                                        <p:tav tm="0">
                                          <p:val>
                                            <p:strVal val="hidden"/>
                                          </p:val>
                                        </p:tav>
                                        <p:tav tm="50000">
                                          <p:val>
                                            <p:strVal val="visible"/>
                                          </p:val>
                                        </p:tav>
                                      </p:tavLst>
                                    </p:anim>
                                  </p:childTnLst>
                                </p:cTn>
                              </p:par>
                              <p:par>
                                <p:cTn id="99" presetID="1" presetClass="entr" presetSubtype="0" fill="hold" grpId="0" nodeType="withEffect">
                                  <p:stCondLst>
                                    <p:cond delay="0"/>
                                  </p:stCondLst>
                                  <p:childTnLst>
                                    <p:set>
                                      <p:cBhvr>
                                        <p:cTn id="100" dur="1" fill="hold">
                                          <p:stCondLst>
                                            <p:cond delay="0"/>
                                          </p:stCondLst>
                                        </p:cTn>
                                        <p:tgtEl>
                                          <p:spTgt spid="157"/>
                                        </p:tgtEl>
                                        <p:attrNameLst>
                                          <p:attrName>style.visibility</p:attrName>
                                        </p:attrNameLst>
                                      </p:cBhvr>
                                      <p:to>
                                        <p:strVal val="visible"/>
                                      </p:to>
                                    </p:set>
                                  </p:childTnLst>
                                </p:cTn>
                              </p:par>
                              <p:par>
                                <p:cTn id="101" presetID="35" presetClass="emph" presetSubtype="0" repeatCount="10000" fill="hold" grpId="1" nodeType="withEffect">
                                  <p:stCondLst>
                                    <p:cond delay="0"/>
                                  </p:stCondLst>
                                  <p:childTnLst>
                                    <p:anim calcmode="discrete" valueType="str">
                                      <p:cBhvr>
                                        <p:cTn id="102" dur="500" fill="hold"/>
                                        <p:tgtEl>
                                          <p:spTgt spid="157"/>
                                        </p:tgtEl>
                                        <p:attrNameLst>
                                          <p:attrName>style.visibility</p:attrName>
                                        </p:attrNameLst>
                                      </p:cBhvr>
                                      <p:tavLst>
                                        <p:tav tm="0">
                                          <p:val>
                                            <p:strVal val="hidden"/>
                                          </p:val>
                                        </p:tav>
                                        <p:tav tm="50000">
                                          <p:val>
                                            <p:strVal val="visible"/>
                                          </p:val>
                                        </p:tav>
                                      </p:tavLst>
                                    </p:anim>
                                  </p:childTnLst>
                                </p:cTn>
                              </p:par>
                            </p:childTnLst>
                          </p:cTn>
                        </p:par>
                      </p:childTnLst>
                    </p:cTn>
                  </p:par>
                  <p:par>
                    <p:cTn id="103" fill="hold">
                      <p:stCondLst>
                        <p:cond delay="indefinite"/>
                      </p:stCondLst>
                      <p:childTnLst>
                        <p:par>
                          <p:cTn id="104" fill="hold">
                            <p:stCondLst>
                              <p:cond delay="0"/>
                            </p:stCondLst>
                            <p:childTnLst>
                              <p:par>
                                <p:cTn id="105" presetID="22" presetClass="entr" presetSubtype="4" fill="hold" grpId="0" nodeType="clickEffect">
                                  <p:stCondLst>
                                    <p:cond delay="0"/>
                                  </p:stCondLst>
                                  <p:childTnLst>
                                    <p:set>
                                      <p:cBhvr>
                                        <p:cTn id="106" dur="1" fill="hold">
                                          <p:stCondLst>
                                            <p:cond delay="0"/>
                                          </p:stCondLst>
                                        </p:cTn>
                                        <p:tgtEl>
                                          <p:spTgt spid="155"/>
                                        </p:tgtEl>
                                        <p:attrNameLst>
                                          <p:attrName>style.visibility</p:attrName>
                                        </p:attrNameLst>
                                      </p:cBhvr>
                                      <p:to>
                                        <p:strVal val="visible"/>
                                      </p:to>
                                    </p:set>
                                    <p:animEffect transition="in" filter="wipe(down)">
                                      <p:cBhvr>
                                        <p:cTn id="107" dur="500"/>
                                        <p:tgtEl>
                                          <p:spTgt spid="155"/>
                                        </p:tgtEl>
                                      </p:cBhvr>
                                    </p:animEffect>
                                  </p:childTnLst>
                                </p:cTn>
                              </p:par>
                            </p:childTnLst>
                          </p:cTn>
                        </p:par>
                      </p:childTnLst>
                    </p:cTn>
                  </p:par>
                  <p:par>
                    <p:cTn id="108" fill="hold">
                      <p:stCondLst>
                        <p:cond delay="indefinite"/>
                      </p:stCondLst>
                      <p:childTnLst>
                        <p:par>
                          <p:cTn id="109" fill="hold">
                            <p:stCondLst>
                              <p:cond delay="0"/>
                            </p:stCondLst>
                            <p:childTnLst>
                              <p:par>
                                <p:cTn id="110" presetID="1" presetClass="entr" presetSubtype="0" fill="hold" grpId="0" nodeType="clickEffect">
                                  <p:stCondLst>
                                    <p:cond delay="0"/>
                                  </p:stCondLst>
                                  <p:childTnLst>
                                    <p:set>
                                      <p:cBhvr>
                                        <p:cTn id="111" dur="1" fill="hold">
                                          <p:stCondLst>
                                            <p:cond delay="0"/>
                                          </p:stCondLst>
                                        </p:cTn>
                                        <p:tgtEl>
                                          <p:spTgt spid="150"/>
                                        </p:tgtEl>
                                        <p:attrNameLst>
                                          <p:attrName>style.visibility</p:attrName>
                                        </p:attrNameLst>
                                      </p:cBhvr>
                                      <p:to>
                                        <p:strVal val="visible"/>
                                      </p:to>
                                    </p:set>
                                  </p:childTnLst>
                                </p:cTn>
                              </p:par>
                            </p:childTnLst>
                          </p:cTn>
                        </p:par>
                      </p:childTnLst>
                    </p:cTn>
                  </p:par>
                  <p:par>
                    <p:cTn id="112" fill="hold">
                      <p:stCondLst>
                        <p:cond delay="indefinite"/>
                      </p:stCondLst>
                      <p:childTnLst>
                        <p:par>
                          <p:cTn id="113" fill="hold">
                            <p:stCondLst>
                              <p:cond delay="0"/>
                            </p:stCondLst>
                            <p:childTnLst>
                              <p:par>
                                <p:cTn id="114" presetID="1" presetClass="entr" presetSubtype="0" fill="hold" grpId="0" nodeType="clickEffect">
                                  <p:stCondLst>
                                    <p:cond delay="0"/>
                                  </p:stCondLst>
                                  <p:childTnLst>
                                    <p:set>
                                      <p:cBhvr>
                                        <p:cTn id="115" dur="1" fill="hold">
                                          <p:stCondLst>
                                            <p:cond delay="0"/>
                                          </p:stCondLst>
                                        </p:cTn>
                                        <p:tgtEl>
                                          <p:spTgt spid="183"/>
                                        </p:tgtEl>
                                        <p:attrNameLst>
                                          <p:attrName>style.visibility</p:attrName>
                                        </p:attrNameLst>
                                      </p:cBhvr>
                                      <p:to>
                                        <p:strVal val="visible"/>
                                      </p:to>
                                    </p:set>
                                  </p:childTnLst>
                                </p:cTn>
                              </p:par>
                            </p:childTnLst>
                          </p:cTn>
                        </p:par>
                      </p:childTnLst>
                    </p:cTn>
                  </p:par>
                  <p:par>
                    <p:cTn id="116" fill="hold">
                      <p:stCondLst>
                        <p:cond delay="indefinite"/>
                      </p:stCondLst>
                      <p:childTnLst>
                        <p:par>
                          <p:cTn id="117" fill="hold">
                            <p:stCondLst>
                              <p:cond delay="0"/>
                            </p:stCondLst>
                            <p:childTnLst>
                              <p:par>
                                <p:cTn id="118" presetID="1" presetClass="entr" presetSubtype="0" fill="hold" nodeType="clickEffect">
                                  <p:stCondLst>
                                    <p:cond delay="0"/>
                                  </p:stCondLst>
                                  <p:childTnLst>
                                    <p:set>
                                      <p:cBhvr>
                                        <p:cTn id="119" dur="1" fill="hold">
                                          <p:stCondLst>
                                            <p:cond delay="0"/>
                                          </p:stCondLst>
                                        </p:cTn>
                                        <p:tgtEl>
                                          <p:spTgt spid="184"/>
                                        </p:tgtEl>
                                        <p:attrNameLst>
                                          <p:attrName>style.visibility</p:attrName>
                                        </p:attrNameLst>
                                      </p:cBhvr>
                                      <p:to>
                                        <p:strVal val="visible"/>
                                      </p:to>
                                    </p:set>
                                  </p:childTnLst>
                                </p:cTn>
                              </p:par>
                            </p:childTnLst>
                          </p:cTn>
                        </p:par>
                      </p:childTnLst>
                    </p:cTn>
                  </p:par>
                  <p:par>
                    <p:cTn id="120" fill="hold">
                      <p:stCondLst>
                        <p:cond delay="indefinite"/>
                      </p:stCondLst>
                      <p:childTnLst>
                        <p:par>
                          <p:cTn id="121" fill="hold">
                            <p:stCondLst>
                              <p:cond delay="0"/>
                            </p:stCondLst>
                            <p:childTnLst>
                              <p:par>
                                <p:cTn id="122" presetID="1" presetClass="exit" presetSubtype="0" fill="hold" grpId="2" nodeType="clickEffect">
                                  <p:stCondLst>
                                    <p:cond delay="0"/>
                                  </p:stCondLst>
                                  <p:childTnLst>
                                    <p:set>
                                      <p:cBhvr>
                                        <p:cTn id="123" dur="1" fill="hold">
                                          <p:stCondLst>
                                            <p:cond delay="0"/>
                                          </p:stCondLst>
                                        </p:cTn>
                                        <p:tgtEl>
                                          <p:spTgt spid="154"/>
                                        </p:tgtEl>
                                        <p:attrNameLst>
                                          <p:attrName>style.visibility</p:attrName>
                                        </p:attrNameLst>
                                      </p:cBhvr>
                                      <p:to>
                                        <p:strVal val="hidden"/>
                                      </p:to>
                                    </p:set>
                                  </p:childTnLst>
                                </p:cTn>
                              </p:par>
                              <p:par>
                                <p:cTn id="124" presetID="1" presetClass="exit" presetSubtype="0" fill="hold" grpId="1" nodeType="withEffect">
                                  <p:stCondLst>
                                    <p:cond delay="0"/>
                                  </p:stCondLst>
                                  <p:childTnLst>
                                    <p:set>
                                      <p:cBhvr>
                                        <p:cTn id="125" dur="1" fill="hold">
                                          <p:stCondLst>
                                            <p:cond delay="0"/>
                                          </p:stCondLst>
                                        </p:cTn>
                                        <p:tgtEl>
                                          <p:spTgt spid="155"/>
                                        </p:tgtEl>
                                        <p:attrNameLst>
                                          <p:attrName>style.visibility</p:attrName>
                                        </p:attrNameLst>
                                      </p:cBhvr>
                                      <p:to>
                                        <p:strVal val="hidden"/>
                                      </p:to>
                                    </p:set>
                                  </p:childTnLst>
                                </p:cTn>
                              </p:par>
                              <p:par>
                                <p:cTn id="126" presetID="1" presetClass="exit" presetSubtype="0" fill="hold" grpId="2" nodeType="withEffect">
                                  <p:stCondLst>
                                    <p:cond delay="0"/>
                                  </p:stCondLst>
                                  <p:childTnLst>
                                    <p:set>
                                      <p:cBhvr>
                                        <p:cTn id="127" dur="1" fill="hold">
                                          <p:stCondLst>
                                            <p:cond delay="0"/>
                                          </p:stCondLst>
                                        </p:cTn>
                                        <p:tgtEl>
                                          <p:spTgt spid="157"/>
                                        </p:tgtEl>
                                        <p:attrNameLst>
                                          <p:attrName>style.visibility</p:attrName>
                                        </p:attrNameLst>
                                      </p:cBhvr>
                                      <p:to>
                                        <p:strVal val="hidden"/>
                                      </p:to>
                                    </p:set>
                                  </p:childTnLst>
                                </p:cTn>
                              </p:par>
                              <p:par>
                                <p:cTn id="128" presetID="1" presetClass="exit" presetSubtype="0" fill="hold" grpId="1" nodeType="withEffect">
                                  <p:stCondLst>
                                    <p:cond delay="0"/>
                                  </p:stCondLst>
                                  <p:childTnLst>
                                    <p:set>
                                      <p:cBhvr>
                                        <p:cTn id="129" dur="1" fill="hold">
                                          <p:stCondLst>
                                            <p:cond delay="0"/>
                                          </p:stCondLst>
                                        </p:cTn>
                                        <p:tgtEl>
                                          <p:spTgt spid="145"/>
                                        </p:tgtEl>
                                        <p:attrNameLst>
                                          <p:attrName>style.visibility</p:attrName>
                                        </p:attrNameLst>
                                      </p:cBhvr>
                                      <p:to>
                                        <p:strVal val="hidden"/>
                                      </p:to>
                                    </p:set>
                                  </p:childTnLst>
                                </p:cTn>
                              </p:par>
                            </p:childTnLst>
                          </p:cTn>
                        </p:par>
                      </p:childTnLst>
                    </p:cTn>
                  </p:par>
                  <p:par>
                    <p:cTn id="130" fill="hold">
                      <p:stCondLst>
                        <p:cond delay="indefinite"/>
                      </p:stCondLst>
                      <p:childTnLst>
                        <p:par>
                          <p:cTn id="131" fill="hold">
                            <p:stCondLst>
                              <p:cond delay="0"/>
                            </p:stCondLst>
                            <p:childTnLst>
                              <p:par>
                                <p:cTn id="132" presetID="1" presetClass="entr" presetSubtype="0" fill="hold" grpId="0" nodeType="clickEffect">
                                  <p:stCondLst>
                                    <p:cond delay="0"/>
                                  </p:stCondLst>
                                  <p:childTnLst>
                                    <p:set>
                                      <p:cBhvr>
                                        <p:cTn id="133" dur="1" fill="hold">
                                          <p:stCondLst>
                                            <p:cond delay="0"/>
                                          </p:stCondLst>
                                        </p:cTn>
                                        <p:tgtEl>
                                          <p:spTgt spid="83"/>
                                        </p:tgtEl>
                                        <p:attrNameLst>
                                          <p:attrName>style.visibility</p:attrName>
                                        </p:attrNameLst>
                                      </p:cBhvr>
                                      <p:to>
                                        <p:strVal val="visible"/>
                                      </p:to>
                                    </p:set>
                                  </p:childTnLst>
                                </p:cTn>
                              </p:par>
                              <p:par>
                                <p:cTn id="134" presetID="1" presetClass="entr" presetSubtype="0" fill="hold" grpId="0" nodeType="withEffect">
                                  <p:stCondLst>
                                    <p:cond delay="0"/>
                                  </p:stCondLst>
                                  <p:childTnLst>
                                    <p:set>
                                      <p:cBhvr>
                                        <p:cTn id="135" dur="1" fill="hold">
                                          <p:stCondLst>
                                            <p:cond delay="0"/>
                                          </p:stCondLst>
                                        </p:cTn>
                                        <p:tgtEl>
                                          <p:spTgt spid="133"/>
                                        </p:tgtEl>
                                        <p:attrNameLst>
                                          <p:attrName>style.visibility</p:attrName>
                                        </p:attrNameLst>
                                      </p:cBhvr>
                                      <p:to>
                                        <p:strVal val="visible"/>
                                      </p:to>
                                    </p:set>
                                  </p:childTnLst>
                                </p:cTn>
                              </p:par>
                              <p:par>
                                <p:cTn id="136" presetID="1" presetClass="entr" presetSubtype="0" fill="hold" grpId="0" nodeType="withEffect">
                                  <p:stCondLst>
                                    <p:cond delay="0"/>
                                  </p:stCondLst>
                                  <p:childTnLst>
                                    <p:set>
                                      <p:cBhvr>
                                        <p:cTn id="137" dur="1" fill="hold">
                                          <p:stCondLst>
                                            <p:cond delay="0"/>
                                          </p:stCondLst>
                                        </p:cTn>
                                        <p:tgtEl>
                                          <p:spTgt spid="93"/>
                                        </p:tgtEl>
                                        <p:attrNameLst>
                                          <p:attrName>style.visibility</p:attrName>
                                        </p:attrNameLst>
                                      </p:cBhvr>
                                      <p:to>
                                        <p:strVal val="visible"/>
                                      </p:to>
                                    </p:set>
                                  </p:childTnLst>
                                </p:cTn>
                              </p:par>
                            </p:childTnLst>
                          </p:cTn>
                        </p:par>
                      </p:childTnLst>
                    </p:cTn>
                  </p:par>
                  <p:par>
                    <p:cTn id="138" fill="hold">
                      <p:stCondLst>
                        <p:cond delay="indefinite"/>
                      </p:stCondLst>
                      <p:childTnLst>
                        <p:par>
                          <p:cTn id="139" fill="hold">
                            <p:stCondLst>
                              <p:cond delay="0"/>
                            </p:stCondLst>
                            <p:childTnLst>
                              <p:par>
                                <p:cTn id="140" presetID="1" presetClass="entr" presetSubtype="0" fill="hold" grpId="0" nodeType="clickEffect">
                                  <p:stCondLst>
                                    <p:cond delay="0"/>
                                  </p:stCondLst>
                                  <p:childTnLst>
                                    <p:set>
                                      <p:cBhvr>
                                        <p:cTn id="141" dur="1" fill="hold">
                                          <p:stCondLst>
                                            <p:cond delay="0"/>
                                          </p:stCondLst>
                                        </p:cTn>
                                        <p:tgtEl>
                                          <p:spTgt spid="84"/>
                                        </p:tgtEl>
                                        <p:attrNameLst>
                                          <p:attrName>style.visibility</p:attrName>
                                        </p:attrNameLst>
                                      </p:cBhvr>
                                      <p:to>
                                        <p:strVal val="visible"/>
                                      </p:to>
                                    </p:set>
                                  </p:childTnLst>
                                </p:cTn>
                              </p:par>
                            </p:childTnLst>
                          </p:cTn>
                        </p:par>
                      </p:childTnLst>
                    </p:cTn>
                  </p:par>
                  <p:par>
                    <p:cTn id="142" fill="hold">
                      <p:stCondLst>
                        <p:cond delay="indefinite"/>
                      </p:stCondLst>
                      <p:childTnLst>
                        <p:par>
                          <p:cTn id="143" fill="hold">
                            <p:stCondLst>
                              <p:cond delay="0"/>
                            </p:stCondLst>
                            <p:childTnLst>
                              <p:par>
                                <p:cTn id="144" presetID="22" presetClass="entr" presetSubtype="1" fill="hold" grpId="0" nodeType="clickEffect">
                                  <p:stCondLst>
                                    <p:cond delay="0"/>
                                  </p:stCondLst>
                                  <p:childTnLst>
                                    <p:set>
                                      <p:cBhvr>
                                        <p:cTn id="145" dur="1" fill="hold">
                                          <p:stCondLst>
                                            <p:cond delay="0"/>
                                          </p:stCondLst>
                                        </p:cTn>
                                        <p:tgtEl>
                                          <p:spTgt spid="146"/>
                                        </p:tgtEl>
                                        <p:attrNameLst>
                                          <p:attrName>style.visibility</p:attrName>
                                        </p:attrNameLst>
                                      </p:cBhvr>
                                      <p:to>
                                        <p:strVal val="visible"/>
                                      </p:to>
                                    </p:set>
                                    <p:animEffect transition="in" filter="wipe(up)">
                                      <p:cBhvr>
                                        <p:cTn id="146" dur="500"/>
                                        <p:tgtEl>
                                          <p:spTgt spid="146"/>
                                        </p:tgtEl>
                                      </p:cBhvr>
                                    </p:animEffec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grpId="0" nodeType="clickEffect">
                                  <p:stCondLst>
                                    <p:cond delay="0"/>
                                  </p:stCondLst>
                                  <p:childTnLst>
                                    <p:set>
                                      <p:cBhvr>
                                        <p:cTn id="150" dur="1" fill="hold">
                                          <p:stCondLst>
                                            <p:cond delay="0"/>
                                          </p:stCondLst>
                                        </p:cTn>
                                        <p:tgtEl>
                                          <p:spTgt spid="148"/>
                                        </p:tgtEl>
                                        <p:attrNameLst>
                                          <p:attrName>style.visibility</p:attrName>
                                        </p:attrNameLst>
                                      </p:cBhvr>
                                      <p:to>
                                        <p:strVal val="visible"/>
                                      </p:to>
                                    </p:set>
                                  </p:childTnLst>
                                </p:cTn>
                              </p:par>
                              <p:par>
                                <p:cTn id="151" presetID="1" presetClass="entr" presetSubtype="0" fill="hold" nodeType="withEffect">
                                  <p:stCondLst>
                                    <p:cond delay="0"/>
                                  </p:stCondLst>
                                  <p:childTnLst>
                                    <p:set>
                                      <p:cBhvr>
                                        <p:cTn id="152" dur="1" fill="hold">
                                          <p:stCondLst>
                                            <p:cond delay="0"/>
                                          </p:stCondLst>
                                        </p:cTn>
                                        <p:tgtEl>
                                          <p:spTgt spid="147"/>
                                        </p:tgtEl>
                                        <p:attrNameLst>
                                          <p:attrName>style.visibility</p:attrName>
                                        </p:attrNameLst>
                                      </p:cBhvr>
                                      <p:to>
                                        <p:strVal val="visible"/>
                                      </p:to>
                                    </p:set>
                                  </p:childTnLst>
                                </p:cTn>
                              </p:par>
                            </p:childTnLst>
                          </p:cTn>
                        </p:par>
                      </p:childTnLst>
                    </p:cTn>
                  </p:par>
                  <p:par>
                    <p:cTn id="153" fill="hold">
                      <p:stCondLst>
                        <p:cond delay="indefinite"/>
                      </p:stCondLst>
                      <p:childTnLst>
                        <p:par>
                          <p:cTn id="154" fill="hold">
                            <p:stCondLst>
                              <p:cond delay="0"/>
                            </p:stCondLst>
                            <p:childTnLst>
                              <p:par>
                                <p:cTn id="155" presetID="1" presetClass="entr" presetSubtype="0" fill="hold" nodeType="clickEffect">
                                  <p:stCondLst>
                                    <p:cond delay="0"/>
                                  </p:stCondLst>
                                  <p:childTnLst>
                                    <p:set>
                                      <p:cBhvr>
                                        <p:cTn id="156" dur="1" fill="hold">
                                          <p:stCondLst>
                                            <p:cond delay="0"/>
                                          </p:stCondLst>
                                        </p:cTn>
                                        <p:tgtEl>
                                          <p:spTgt spid="85"/>
                                        </p:tgtEl>
                                        <p:attrNameLst>
                                          <p:attrName>style.visibility</p:attrName>
                                        </p:attrNameLst>
                                      </p:cBhvr>
                                      <p:to>
                                        <p:strVal val="visible"/>
                                      </p:to>
                                    </p:set>
                                  </p:childTnLst>
                                </p:cTn>
                              </p:par>
                              <p:par>
                                <p:cTn id="157" presetID="1" presetClass="entr" presetSubtype="0" fill="hold" grpId="0" nodeType="withEffect">
                                  <p:stCondLst>
                                    <p:cond delay="0"/>
                                  </p:stCondLst>
                                  <p:childTnLst>
                                    <p:set>
                                      <p:cBhvr>
                                        <p:cTn id="158" dur="1" fill="hold">
                                          <p:stCondLst>
                                            <p:cond delay="0"/>
                                          </p:stCondLst>
                                        </p:cTn>
                                        <p:tgtEl>
                                          <p:spTgt spid="98"/>
                                        </p:tgtEl>
                                        <p:attrNameLst>
                                          <p:attrName>style.visibility</p:attrName>
                                        </p:attrNameLst>
                                      </p:cBhvr>
                                      <p:to>
                                        <p:strVal val="visible"/>
                                      </p:to>
                                    </p:set>
                                  </p:childTnLst>
                                </p:cTn>
                              </p:par>
                            </p:childTnLst>
                          </p:cTn>
                        </p:par>
                      </p:childTnLst>
                    </p:cTn>
                  </p:par>
                  <p:par>
                    <p:cTn id="159" fill="hold">
                      <p:stCondLst>
                        <p:cond delay="indefinite"/>
                      </p:stCondLst>
                      <p:childTnLst>
                        <p:par>
                          <p:cTn id="160" fill="hold">
                            <p:stCondLst>
                              <p:cond delay="0"/>
                            </p:stCondLst>
                            <p:childTnLst>
                              <p:par>
                                <p:cTn id="161" presetID="1" presetClass="entr" presetSubtype="0" fill="hold" nodeType="clickEffect">
                                  <p:stCondLst>
                                    <p:cond delay="0"/>
                                  </p:stCondLst>
                                  <p:childTnLst>
                                    <p:set>
                                      <p:cBhvr>
                                        <p:cTn id="162" dur="1" fill="hold">
                                          <p:stCondLst>
                                            <p:cond delay="0"/>
                                          </p:stCondLst>
                                        </p:cTn>
                                        <p:tgtEl>
                                          <p:spTgt spid="97"/>
                                        </p:tgtEl>
                                        <p:attrNameLst>
                                          <p:attrName>style.visibility</p:attrName>
                                        </p:attrNameLst>
                                      </p:cBhvr>
                                      <p:to>
                                        <p:strVal val="visible"/>
                                      </p:to>
                                    </p:set>
                                  </p:childTnLst>
                                </p:cTn>
                              </p:par>
                            </p:childTnLst>
                          </p:cTn>
                        </p:par>
                      </p:childTnLst>
                    </p:cTn>
                  </p:par>
                  <p:par>
                    <p:cTn id="163" fill="hold">
                      <p:stCondLst>
                        <p:cond delay="indefinite"/>
                      </p:stCondLst>
                      <p:childTnLst>
                        <p:par>
                          <p:cTn id="164" fill="hold">
                            <p:stCondLst>
                              <p:cond delay="0"/>
                            </p:stCondLst>
                            <p:childTnLst>
                              <p:par>
                                <p:cTn id="165" presetID="22" presetClass="entr" presetSubtype="2" fill="hold" grpId="0" nodeType="clickEffect">
                                  <p:stCondLst>
                                    <p:cond delay="0"/>
                                  </p:stCondLst>
                                  <p:childTnLst>
                                    <p:set>
                                      <p:cBhvr>
                                        <p:cTn id="166" dur="1" fill="hold">
                                          <p:stCondLst>
                                            <p:cond delay="0"/>
                                          </p:stCondLst>
                                        </p:cTn>
                                        <p:tgtEl>
                                          <p:spTgt spid="149"/>
                                        </p:tgtEl>
                                        <p:attrNameLst>
                                          <p:attrName>style.visibility</p:attrName>
                                        </p:attrNameLst>
                                      </p:cBhvr>
                                      <p:to>
                                        <p:strVal val="visible"/>
                                      </p:to>
                                    </p:set>
                                    <p:animEffect transition="in" filter="wipe(right)">
                                      <p:cBhvr>
                                        <p:cTn id="167" dur="500"/>
                                        <p:tgtEl>
                                          <p:spTgt spid="149"/>
                                        </p:tgtEl>
                                      </p:cBhvr>
                                    </p:animEffect>
                                  </p:childTnLst>
                                </p:cTn>
                              </p:par>
                            </p:childTnLst>
                          </p:cTn>
                        </p:par>
                      </p:childTnLst>
                    </p:cTn>
                  </p:par>
                  <p:par>
                    <p:cTn id="168" fill="hold">
                      <p:stCondLst>
                        <p:cond delay="indefinite"/>
                      </p:stCondLst>
                      <p:childTnLst>
                        <p:par>
                          <p:cTn id="169" fill="hold">
                            <p:stCondLst>
                              <p:cond delay="0"/>
                            </p:stCondLst>
                            <p:childTnLst>
                              <p:par>
                                <p:cTn id="170" presetID="1" presetClass="entr" presetSubtype="0" fill="hold" nodeType="clickEffect">
                                  <p:stCondLst>
                                    <p:cond delay="0"/>
                                  </p:stCondLst>
                                  <p:childTnLst>
                                    <p:set>
                                      <p:cBhvr>
                                        <p:cTn id="171" dur="1" fill="hold">
                                          <p:stCondLst>
                                            <p:cond delay="0"/>
                                          </p:stCondLst>
                                        </p:cTn>
                                        <p:tgtEl>
                                          <p:spTgt spid="7"/>
                                        </p:tgtEl>
                                        <p:attrNameLst>
                                          <p:attrName>style.visibility</p:attrName>
                                        </p:attrNameLst>
                                      </p:cBhvr>
                                      <p:to>
                                        <p:strVal val="visible"/>
                                      </p:to>
                                    </p:set>
                                  </p:childTnLst>
                                </p:cTn>
                              </p:par>
                              <p:par>
                                <p:cTn id="172" presetID="1" presetClass="entr" presetSubtype="0" fill="hold" grpId="0" nodeType="withEffect">
                                  <p:stCondLst>
                                    <p:cond delay="0"/>
                                  </p:stCondLst>
                                  <p:childTnLst>
                                    <p:set>
                                      <p:cBhvr>
                                        <p:cTn id="173" dur="1" fill="hold">
                                          <p:stCondLst>
                                            <p:cond delay="0"/>
                                          </p:stCondLst>
                                        </p:cTn>
                                        <p:tgtEl>
                                          <p:spTgt spid="156"/>
                                        </p:tgtEl>
                                        <p:attrNameLst>
                                          <p:attrName>style.visibility</p:attrName>
                                        </p:attrNameLst>
                                      </p:cBhvr>
                                      <p:to>
                                        <p:strVal val="visible"/>
                                      </p:to>
                                    </p:set>
                                  </p:childTnLst>
                                </p:cTn>
                              </p:par>
                              <p:par>
                                <p:cTn id="174" presetID="35" presetClass="emph" presetSubtype="0" repeatCount="10000" fill="hold" grpId="2" nodeType="withEffect">
                                  <p:stCondLst>
                                    <p:cond delay="0"/>
                                  </p:stCondLst>
                                  <p:childTnLst>
                                    <p:anim calcmode="discrete" valueType="str">
                                      <p:cBhvr>
                                        <p:cTn id="175" dur="500" fill="hold"/>
                                        <p:tgtEl>
                                          <p:spTgt spid="156"/>
                                        </p:tgtEl>
                                        <p:attrNameLst>
                                          <p:attrName>style.visibility</p:attrName>
                                        </p:attrNameLst>
                                      </p:cBhvr>
                                      <p:tavLst>
                                        <p:tav tm="0">
                                          <p:val>
                                            <p:strVal val="hidden"/>
                                          </p:val>
                                        </p:tav>
                                        <p:tav tm="50000">
                                          <p:val>
                                            <p:strVal val="visible"/>
                                          </p:val>
                                        </p:tav>
                                      </p:tavLst>
                                    </p:anim>
                                  </p:childTnLst>
                                </p:cTn>
                              </p:par>
                            </p:childTnLst>
                          </p:cTn>
                        </p:par>
                      </p:childTnLst>
                    </p:cTn>
                  </p:par>
                  <p:par>
                    <p:cTn id="176" fill="hold">
                      <p:stCondLst>
                        <p:cond delay="indefinite"/>
                      </p:stCondLst>
                      <p:childTnLst>
                        <p:par>
                          <p:cTn id="177" fill="hold">
                            <p:stCondLst>
                              <p:cond delay="0"/>
                            </p:stCondLst>
                            <p:childTnLst>
                              <p:par>
                                <p:cTn id="178" presetID="1" presetClass="exit" presetSubtype="0" fill="hold" grpId="1" nodeType="clickEffect">
                                  <p:stCondLst>
                                    <p:cond delay="0"/>
                                  </p:stCondLst>
                                  <p:childTnLst>
                                    <p:set>
                                      <p:cBhvr>
                                        <p:cTn id="179" dur="1" fill="hold">
                                          <p:stCondLst>
                                            <p:cond delay="0"/>
                                          </p:stCondLst>
                                        </p:cTn>
                                        <p:tgtEl>
                                          <p:spTgt spid="149"/>
                                        </p:tgtEl>
                                        <p:attrNameLst>
                                          <p:attrName>style.visibility</p:attrName>
                                        </p:attrNameLst>
                                      </p:cBhvr>
                                      <p:to>
                                        <p:strVal val="hidden"/>
                                      </p:to>
                                    </p:set>
                                  </p:childTnLst>
                                </p:cTn>
                              </p:par>
                              <p:par>
                                <p:cTn id="180" presetID="1" presetClass="exit" presetSubtype="0" fill="hold" grpId="1" nodeType="withEffect">
                                  <p:stCondLst>
                                    <p:cond delay="0"/>
                                  </p:stCondLst>
                                  <p:childTnLst>
                                    <p:set>
                                      <p:cBhvr>
                                        <p:cTn id="181" dur="1" fill="hold">
                                          <p:stCondLst>
                                            <p:cond delay="0"/>
                                          </p:stCondLst>
                                        </p:cTn>
                                        <p:tgtEl>
                                          <p:spTgt spid="146"/>
                                        </p:tgtEl>
                                        <p:attrNameLst>
                                          <p:attrName>style.visibility</p:attrName>
                                        </p:attrNameLst>
                                      </p:cBhvr>
                                      <p:to>
                                        <p:strVal val="hidden"/>
                                      </p:to>
                                    </p:set>
                                  </p:childTnLst>
                                </p:cTn>
                              </p:par>
                              <p:par>
                                <p:cTn id="182" presetID="3" presetClass="emph" presetSubtype="2" fill="hold" grpId="1" nodeType="withEffect">
                                  <p:stCondLst>
                                    <p:cond delay="0"/>
                                  </p:stCondLst>
                                  <p:childTnLst>
                                    <p:animClr clrSpc="rgb" dir="cw">
                                      <p:cBhvr override="childStyle">
                                        <p:cTn id="183" dur="100" fill="hold"/>
                                        <p:tgtEl>
                                          <p:spTgt spid="156"/>
                                        </p:tgtEl>
                                        <p:attrNameLst>
                                          <p:attrName>style.color</p:attrName>
                                        </p:attrNameLst>
                                      </p:cBhvr>
                                      <p:to>
                                        <a:schemeClr val="tx1"/>
                                      </p:to>
                                    </p:animClr>
                                  </p:childTnLst>
                                </p:cTn>
                              </p:par>
                            </p:childTnLst>
                          </p:cTn>
                        </p:par>
                      </p:childTnLst>
                    </p:cTn>
                  </p:par>
                  <p:par>
                    <p:cTn id="184" fill="hold">
                      <p:stCondLst>
                        <p:cond delay="indefinite"/>
                      </p:stCondLst>
                      <p:childTnLst>
                        <p:par>
                          <p:cTn id="185" fill="hold">
                            <p:stCondLst>
                              <p:cond delay="0"/>
                            </p:stCondLst>
                            <p:childTnLst>
                              <p:par>
                                <p:cTn id="186" presetID="1" presetClass="entr" presetSubtype="0" fill="hold" grpId="0" nodeType="clickEffect">
                                  <p:stCondLst>
                                    <p:cond delay="0"/>
                                  </p:stCondLst>
                                  <p:childTnLst>
                                    <p:set>
                                      <p:cBhvr>
                                        <p:cTn id="187" dur="1" fill="hold">
                                          <p:stCondLst>
                                            <p:cond delay="0"/>
                                          </p:stCondLst>
                                        </p:cTn>
                                        <p:tgtEl>
                                          <p:spTgt spid="86"/>
                                        </p:tgtEl>
                                        <p:attrNameLst>
                                          <p:attrName>style.visibility</p:attrName>
                                        </p:attrNameLst>
                                      </p:cBhvr>
                                      <p:to>
                                        <p:strVal val="visible"/>
                                      </p:to>
                                    </p:set>
                                  </p:childTnLst>
                                </p:cTn>
                              </p:par>
                              <p:par>
                                <p:cTn id="188" presetID="1" presetClass="entr" presetSubtype="0" fill="hold" grpId="0" nodeType="withEffect">
                                  <p:stCondLst>
                                    <p:cond delay="0"/>
                                  </p:stCondLst>
                                  <p:childTnLst>
                                    <p:set>
                                      <p:cBhvr>
                                        <p:cTn id="189" dur="1" fill="hold">
                                          <p:stCondLst>
                                            <p:cond delay="0"/>
                                          </p:stCondLst>
                                        </p:cTn>
                                        <p:tgtEl>
                                          <p:spTgt spid="9"/>
                                        </p:tgtEl>
                                        <p:attrNameLst>
                                          <p:attrName>style.visibility</p:attrName>
                                        </p:attrNameLst>
                                      </p:cBhvr>
                                      <p:to>
                                        <p:strVal val="visible"/>
                                      </p:to>
                                    </p:set>
                                  </p:childTnLst>
                                </p:cTn>
                              </p:par>
                              <p:par>
                                <p:cTn id="190" presetID="1" presetClass="entr" presetSubtype="0" fill="hold" grpId="0" nodeType="withEffect">
                                  <p:stCondLst>
                                    <p:cond delay="0"/>
                                  </p:stCondLst>
                                  <p:childTnLst>
                                    <p:set>
                                      <p:cBhvr>
                                        <p:cTn id="191" dur="1" fill="hold">
                                          <p:stCondLst>
                                            <p:cond delay="0"/>
                                          </p:stCondLst>
                                        </p:cTn>
                                        <p:tgtEl>
                                          <p:spTgt spid="96"/>
                                        </p:tgtEl>
                                        <p:attrNameLst>
                                          <p:attrName>style.visibility</p:attrName>
                                        </p:attrNameLst>
                                      </p:cBhvr>
                                      <p:to>
                                        <p:strVal val="visible"/>
                                      </p:to>
                                    </p:set>
                                  </p:childTnLst>
                                </p:cTn>
                              </p:par>
                            </p:childTnLst>
                          </p:cTn>
                        </p:par>
                      </p:childTnLst>
                    </p:cTn>
                  </p:par>
                  <p:par>
                    <p:cTn id="192" fill="hold">
                      <p:stCondLst>
                        <p:cond delay="indefinite"/>
                      </p:stCondLst>
                      <p:childTnLst>
                        <p:par>
                          <p:cTn id="193" fill="hold">
                            <p:stCondLst>
                              <p:cond delay="0"/>
                            </p:stCondLst>
                            <p:childTnLst>
                              <p:par>
                                <p:cTn id="194" presetID="1" presetClass="entr" presetSubtype="0" fill="hold" grpId="0" nodeType="clickEffect">
                                  <p:stCondLst>
                                    <p:cond delay="0"/>
                                  </p:stCondLst>
                                  <p:childTnLst>
                                    <p:set>
                                      <p:cBhvr>
                                        <p:cTn id="195" dur="1" fill="hold">
                                          <p:stCondLst>
                                            <p:cond delay="0"/>
                                          </p:stCondLst>
                                        </p:cTn>
                                        <p:tgtEl>
                                          <p:spTgt spid="191"/>
                                        </p:tgtEl>
                                        <p:attrNameLst>
                                          <p:attrName>style.visibility</p:attrName>
                                        </p:attrNameLst>
                                      </p:cBhvr>
                                      <p:to>
                                        <p:strVal val="visible"/>
                                      </p:to>
                                    </p:set>
                                  </p:childTnLst>
                                </p:cTn>
                              </p:par>
                              <p:par>
                                <p:cTn id="196" presetID="1" presetClass="entr" presetSubtype="0" fill="hold" nodeType="withEffect">
                                  <p:stCondLst>
                                    <p:cond delay="0"/>
                                  </p:stCondLst>
                                  <p:childTnLst>
                                    <p:set>
                                      <p:cBhvr>
                                        <p:cTn id="197" dur="1" fill="hold">
                                          <p:stCondLst>
                                            <p:cond delay="0"/>
                                          </p:stCondLst>
                                        </p:cTn>
                                        <p:tgtEl>
                                          <p:spTgt spid="192"/>
                                        </p:tgtEl>
                                        <p:attrNameLst>
                                          <p:attrName>style.visibility</p:attrName>
                                        </p:attrNameLst>
                                      </p:cBhvr>
                                      <p:to>
                                        <p:strVal val="visible"/>
                                      </p:to>
                                    </p:set>
                                  </p:childTnLst>
                                </p:cTn>
                              </p:par>
                            </p:childTnLst>
                          </p:cTn>
                        </p:par>
                      </p:childTnLst>
                    </p:cTn>
                  </p:par>
                  <p:par>
                    <p:cTn id="198" fill="hold">
                      <p:stCondLst>
                        <p:cond delay="indefinite"/>
                      </p:stCondLst>
                      <p:childTnLst>
                        <p:par>
                          <p:cTn id="199" fill="hold">
                            <p:stCondLst>
                              <p:cond delay="0"/>
                            </p:stCondLst>
                            <p:childTnLst>
                              <p:par>
                                <p:cTn id="200" presetID="1" presetClass="entr" presetSubtype="0" fill="hold" grpId="0" nodeType="clickEffect">
                                  <p:stCondLst>
                                    <p:cond delay="0"/>
                                  </p:stCondLst>
                                  <p:childTnLst>
                                    <p:set>
                                      <p:cBhvr>
                                        <p:cTn id="201" dur="1" fill="hold">
                                          <p:stCondLst>
                                            <p:cond delay="0"/>
                                          </p:stCondLst>
                                        </p:cTn>
                                        <p:tgtEl>
                                          <p:spTgt spid="94"/>
                                        </p:tgtEl>
                                        <p:attrNameLst>
                                          <p:attrName>style.visibility</p:attrName>
                                        </p:attrNameLst>
                                      </p:cBhvr>
                                      <p:to>
                                        <p:strVal val="visible"/>
                                      </p:to>
                                    </p:set>
                                  </p:childTnLst>
                                </p:cTn>
                              </p:par>
                            </p:childTnLst>
                          </p:cTn>
                        </p:par>
                      </p:childTnLst>
                    </p:cTn>
                  </p:par>
                  <p:par>
                    <p:cTn id="202" fill="hold">
                      <p:stCondLst>
                        <p:cond delay="indefinite"/>
                      </p:stCondLst>
                      <p:childTnLst>
                        <p:par>
                          <p:cTn id="203" fill="hold">
                            <p:stCondLst>
                              <p:cond delay="0"/>
                            </p:stCondLst>
                            <p:childTnLst>
                              <p:par>
                                <p:cTn id="204" presetID="22" presetClass="entr" presetSubtype="1" fill="hold" grpId="0" nodeType="clickEffect">
                                  <p:stCondLst>
                                    <p:cond delay="0"/>
                                  </p:stCondLst>
                                  <p:childTnLst>
                                    <p:set>
                                      <p:cBhvr>
                                        <p:cTn id="205" dur="1" fill="hold">
                                          <p:stCondLst>
                                            <p:cond delay="0"/>
                                          </p:stCondLst>
                                        </p:cTn>
                                        <p:tgtEl>
                                          <p:spTgt spid="161"/>
                                        </p:tgtEl>
                                        <p:attrNameLst>
                                          <p:attrName>style.visibility</p:attrName>
                                        </p:attrNameLst>
                                      </p:cBhvr>
                                      <p:to>
                                        <p:strVal val="visible"/>
                                      </p:to>
                                    </p:set>
                                    <p:animEffect transition="in" filter="wipe(up)">
                                      <p:cBhvr>
                                        <p:cTn id="206" dur="500"/>
                                        <p:tgtEl>
                                          <p:spTgt spid="161"/>
                                        </p:tgtEl>
                                      </p:cBhvr>
                                    </p:animEffect>
                                  </p:childTnLst>
                                </p:cTn>
                              </p:par>
                            </p:childTnLst>
                          </p:cTn>
                        </p:par>
                      </p:childTnLst>
                    </p:cTn>
                  </p:par>
                  <p:par>
                    <p:cTn id="207" fill="hold">
                      <p:stCondLst>
                        <p:cond delay="indefinite"/>
                      </p:stCondLst>
                      <p:childTnLst>
                        <p:par>
                          <p:cTn id="208" fill="hold">
                            <p:stCondLst>
                              <p:cond delay="0"/>
                            </p:stCondLst>
                            <p:childTnLst>
                              <p:par>
                                <p:cTn id="209" presetID="1" presetClass="entr" presetSubtype="0" fill="hold" nodeType="clickEffect">
                                  <p:stCondLst>
                                    <p:cond delay="0"/>
                                  </p:stCondLst>
                                  <p:childTnLst>
                                    <p:set>
                                      <p:cBhvr>
                                        <p:cTn id="210" dur="1" fill="hold">
                                          <p:stCondLst>
                                            <p:cond delay="0"/>
                                          </p:stCondLst>
                                        </p:cTn>
                                        <p:tgtEl>
                                          <p:spTgt spid="174"/>
                                        </p:tgtEl>
                                        <p:attrNameLst>
                                          <p:attrName>style.visibility</p:attrName>
                                        </p:attrNameLst>
                                      </p:cBhvr>
                                      <p:to>
                                        <p:strVal val="visible"/>
                                      </p:to>
                                    </p:set>
                                  </p:childTnLst>
                                </p:cTn>
                              </p:par>
                              <p:par>
                                <p:cTn id="211" presetID="1" presetClass="entr" presetSubtype="0" fill="hold" nodeType="withEffect">
                                  <p:stCondLst>
                                    <p:cond delay="0"/>
                                  </p:stCondLst>
                                  <p:childTnLst>
                                    <p:set>
                                      <p:cBhvr>
                                        <p:cTn id="212" dur="1" fill="hold">
                                          <p:stCondLst>
                                            <p:cond delay="0"/>
                                          </p:stCondLst>
                                        </p:cTn>
                                        <p:tgtEl>
                                          <p:spTgt spid="173"/>
                                        </p:tgtEl>
                                        <p:attrNameLst>
                                          <p:attrName>style.visibility</p:attrName>
                                        </p:attrNameLst>
                                      </p:cBhvr>
                                      <p:to>
                                        <p:strVal val="visible"/>
                                      </p:to>
                                    </p:set>
                                  </p:childTnLst>
                                </p:cTn>
                              </p:par>
                            </p:childTnLst>
                          </p:cTn>
                        </p:par>
                      </p:childTnLst>
                    </p:cTn>
                  </p:par>
                  <p:par>
                    <p:cTn id="213" fill="hold">
                      <p:stCondLst>
                        <p:cond delay="indefinite"/>
                      </p:stCondLst>
                      <p:childTnLst>
                        <p:par>
                          <p:cTn id="214" fill="hold">
                            <p:stCondLst>
                              <p:cond delay="0"/>
                            </p:stCondLst>
                            <p:childTnLst>
                              <p:par>
                                <p:cTn id="215" presetID="1" presetClass="exit" presetSubtype="0" fill="hold" grpId="1" nodeType="clickEffect">
                                  <p:stCondLst>
                                    <p:cond delay="0"/>
                                  </p:stCondLst>
                                  <p:childTnLst>
                                    <p:set>
                                      <p:cBhvr>
                                        <p:cTn id="216" dur="1" fill="hold">
                                          <p:stCondLst>
                                            <p:cond delay="0"/>
                                          </p:stCondLst>
                                        </p:cTn>
                                        <p:tgtEl>
                                          <p:spTgt spid="161"/>
                                        </p:tgtEl>
                                        <p:attrNameLst>
                                          <p:attrName>style.visibility</p:attrName>
                                        </p:attrNameLst>
                                      </p:cBhvr>
                                      <p:to>
                                        <p:strVal val="hidden"/>
                                      </p:to>
                                    </p:set>
                                  </p:childTnLst>
                                </p:cTn>
                              </p:par>
                            </p:childTnLst>
                          </p:cTn>
                        </p:par>
                      </p:childTnLst>
                    </p:cTn>
                  </p:par>
                  <p:par>
                    <p:cTn id="217" fill="hold">
                      <p:stCondLst>
                        <p:cond delay="indefinite"/>
                      </p:stCondLst>
                      <p:childTnLst>
                        <p:par>
                          <p:cTn id="218" fill="hold">
                            <p:stCondLst>
                              <p:cond delay="0"/>
                            </p:stCondLst>
                            <p:childTnLst>
                              <p:par>
                                <p:cTn id="219" presetID="1" presetClass="entr" presetSubtype="0" fill="hold" grpId="0" nodeType="clickEffect">
                                  <p:stCondLst>
                                    <p:cond delay="0"/>
                                  </p:stCondLst>
                                  <p:childTnLst>
                                    <p:set>
                                      <p:cBhvr>
                                        <p:cTn id="220" dur="1" fill="hold">
                                          <p:stCondLst>
                                            <p:cond delay="0"/>
                                          </p:stCondLst>
                                        </p:cTn>
                                        <p:tgtEl>
                                          <p:spTgt spid="177"/>
                                        </p:tgtEl>
                                        <p:attrNameLst>
                                          <p:attrName>style.visibility</p:attrName>
                                        </p:attrNameLst>
                                      </p:cBhvr>
                                      <p:to>
                                        <p:strVal val="visible"/>
                                      </p:to>
                                    </p:set>
                                  </p:childTnLst>
                                </p:cTn>
                              </p:par>
                              <p:par>
                                <p:cTn id="221" presetID="1" presetClass="entr" presetSubtype="0" fill="hold" grpId="0" nodeType="withEffect">
                                  <p:stCondLst>
                                    <p:cond delay="0"/>
                                  </p:stCondLst>
                                  <p:childTnLst>
                                    <p:set>
                                      <p:cBhvr>
                                        <p:cTn id="222" dur="1" fill="hold">
                                          <p:stCondLst>
                                            <p:cond delay="0"/>
                                          </p:stCondLst>
                                        </p:cTn>
                                        <p:tgtEl>
                                          <p:spTgt spid="179"/>
                                        </p:tgtEl>
                                        <p:attrNameLst>
                                          <p:attrName>style.visibility</p:attrName>
                                        </p:attrNameLst>
                                      </p:cBhvr>
                                      <p:to>
                                        <p:strVal val="visible"/>
                                      </p:to>
                                    </p:set>
                                  </p:childTnLst>
                                </p:cTn>
                              </p:par>
                            </p:childTnLst>
                          </p:cTn>
                        </p:par>
                      </p:childTnLst>
                    </p:cTn>
                  </p:par>
                  <p:par>
                    <p:cTn id="223" fill="hold">
                      <p:stCondLst>
                        <p:cond delay="indefinite"/>
                      </p:stCondLst>
                      <p:childTnLst>
                        <p:par>
                          <p:cTn id="224" fill="hold">
                            <p:stCondLst>
                              <p:cond delay="0"/>
                            </p:stCondLst>
                            <p:childTnLst>
                              <p:par>
                                <p:cTn id="225" presetID="1" presetClass="entr" presetSubtype="0" fill="hold" nodeType="clickEffect">
                                  <p:stCondLst>
                                    <p:cond delay="0"/>
                                  </p:stCondLst>
                                  <p:childTnLst>
                                    <p:set>
                                      <p:cBhvr>
                                        <p:cTn id="226" dur="1" fill="hold">
                                          <p:stCondLst>
                                            <p:cond delay="0"/>
                                          </p:stCondLst>
                                        </p:cTn>
                                        <p:tgtEl>
                                          <p:spTgt spid="176"/>
                                        </p:tgtEl>
                                        <p:attrNameLst>
                                          <p:attrName>style.visibility</p:attrName>
                                        </p:attrNameLst>
                                      </p:cBhvr>
                                      <p:to>
                                        <p:strVal val="visible"/>
                                      </p:to>
                                    </p:set>
                                  </p:childTnLst>
                                </p:cTn>
                              </p:par>
                            </p:childTnLst>
                          </p:cTn>
                        </p:par>
                      </p:childTnLst>
                    </p:cTn>
                  </p:par>
                  <p:par>
                    <p:cTn id="227" fill="hold">
                      <p:stCondLst>
                        <p:cond delay="indefinite"/>
                      </p:stCondLst>
                      <p:childTnLst>
                        <p:par>
                          <p:cTn id="228" fill="hold">
                            <p:stCondLst>
                              <p:cond delay="0"/>
                            </p:stCondLst>
                            <p:childTnLst>
                              <p:par>
                                <p:cTn id="229" presetID="1" presetClass="entr" presetSubtype="0" fill="hold" grpId="0" nodeType="clickEffect">
                                  <p:stCondLst>
                                    <p:cond delay="0"/>
                                  </p:stCondLst>
                                  <p:childTnLst>
                                    <p:set>
                                      <p:cBhvr>
                                        <p:cTn id="230" dur="1" fill="hold">
                                          <p:stCondLst>
                                            <p:cond delay="0"/>
                                          </p:stCondLst>
                                        </p:cTn>
                                        <p:tgtEl>
                                          <p:spTgt spid="95"/>
                                        </p:tgtEl>
                                        <p:attrNameLst>
                                          <p:attrName>style.visibility</p:attrName>
                                        </p:attrNameLst>
                                      </p:cBhvr>
                                      <p:to>
                                        <p:strVal val="visible"/>
                                      </p:to>
                                    </p:set>
                                  </p:childTnLst>
                                </p:cTn>
                              </p:par>
                            </p:childTnLst>
                          </p:cTn>
                        </p:par>
                      </p:childTnLst>
                    </p:cTn>
                  </p:par>
                  <p:par>
                    <p:cTn id="231" fill="hold">
                      <p:stCondLst>
                        <p:cond delay="indefinite"/>
                      </p:stCondLst>
                      <p:childTnLst>
                        <p:par>
                          <p:cTn id="232" fill="hold">
                            <p:stCondLst>
                              <p:cond delay="0"/>
                            </p:stCondLst>
                            <p:childTnLst>
                              <p:par>
                                <p:cTn id="233" presetID="1" presetClass="entr" presetSubtype="0" fill="hold" nodeType="clickEffect">
                                  <p:stCondLst>
                                    <p:cond delay="0"/>
                                  </p:stCondLst>
                                  <p:childTnLst>
                                    <p:set>
                                      <p:cBhvr>
                                        <p:cTn id="234" dur="1" fill="hold">
                                          <p:stCondLst>
                                            <p:cond delay="0"/>
                                          </p:stCondLst>
                                        </p:cTn>
                                        <p:tgtEl>
                                          <p:spTgt spid="89"/>
                                        </p:tgtEl>
                                        <p:attrNameLst>
                                          <p:attrName>style.visibility</p:attrName>
                                        </p:attrNameLst>
                                      </p:cBhvr>
                                      <p:to>
                                        <p:strVal val="visible"/>
                                      </p:to>
                                    </p:set>
                                  </p:childTnLst>
                                </p:cTn>
                              </p:par>
                            </p:childTnLst>
                          </p:cTn>
                        </p:par>
                      </p:childTnLst>
                    </p:cTn>
                  </p:par>
                  <p:par>
                    <p:cTn id="235" fill="hold">
                      <p:stCondLst>
                        <p:cond delay="indefinite"/>
                      </p:stCondLst>
                      <p:childTnLst>
                        <p:par>
                          <p:cTn id="236" fill="hold">
                            <p:stCondLst>
                              <p:cond delay="0"/>
                            </p:stCondLst>
                            <p:childTnLst>
                              <p:par>
                                <p:cTn id="237" presetID="1" presetClass="entr" presetSubtype="0" fill="hold" nodeType="clickEffect">
                                  <p:stCondLst>
                                    <p:cond delay="0"/>
                                  </p:stCondLst>
                                  <p:childTnLst>
                                    <p:set>
                                      <p:cBhvr>
                                        <p:cTn id="238" dur="1" fill="hold">
                                          <p:stCondLst>
                                            <p:cond delay="0"/>
                                          </p:stCondLst>
                                        </p:cTn>
                                        <p:tgtEl>
                                          <p:spTgt spid="178"/>
                                        </p:tgtEl>
                                        <p:attrNameLst>
                                          <p:attrName>style.visibility</p:attrName>
                                        </p:attrNameLst>
                                      </p:cBhvr>
                                      <p:to>
                                        <p:strVal val="visible"/>
                                      </p:to>
                                    </p:set>
                                  </p:childTnLst>
                                </p:cTn>
                              </p:par>
                              <p:par>
                                <p:cTn id="239" presetID="1" presetClass="entr" presetSubtype="0" fill="hold" grpId="0" nodeType="withEffect">
                                  <p:stCondLst>
                                    <p:cond delay="0"/>
                                  </p:stCondLst>
                                  <p:childTnLst>
                                    <p:set>
                                      <p:cBhvr>
                                        <p:cTn id="240" dur="1" fill="hold">
                                          <p:stCondLst>
                                            <p:cond delay="0"/>
                                          </p:stCondLst>
                                        </p:cTn>
                                        <p:tgtEl>
                                          <p:spTgt spid="180"/>
                                        </p:tgtEl>
                                        <p:attrNameLst>
                                          <p:attrName>style.visibility</p:attrName>
                                        </p:attrNameLst>
                                      </p:cBhvr>
                                      <p:to>
                                        <p:strVal val="visible"/>
                                      </p:to>
                                    </p:set>
                                  </p:childTnLst>
                                </p:cTn>
                              </p:par>
                            </p:childTnLst>
                          </p:cTn>
                        </p:par>
                      </p:childTnLst>
                    </p:cTn>
                  </p:par>
                  <p:par>
                    <p:cTn id="241" fill="hold">
                      <p:stCondLst>
                        <p:cond delay="indefinite"/>
                      </p:stCondLst>
                      <p:childTnLst>
                        <p:par>
                          <p:cTn id="242" fill="hold">
                            <p:stCondLst>
                              <p:cond delay="0"/>
                            </p:stCondLst>
                            <p:childTnLst>
                              <p:par>
                                <p:cTn id="243" presetID="22" presetClass="entr" presetSubtype="2" fill="hold" grpId="0" nodeType="clickEffect">
                                  <p:stCondLst>
                                    <p:cond delay="0"/>
                                  </p:stCondLst>
                                  <p:childTnLst>
                                    <p:set>
                                      <p:cBhvr>
                                        <p:cTn id="244" dur="1" fill="hold">
                                          <p:stCondLst>
                                            <p:cond delay="0"/>
                                          </p:stCondLst>
                                        </p:cTn>
                                        <p:tgtEl>
                                          <p:spTgt spid="163"/>
                                        </p:tgtEl>
                                        <p:attrNameLst>
                                          <p:attrName>style.visibility</p:attrName>
                                        </p:attrNameLst>
                                      </p:cBhvr>
                                      <p:to>
                                        <p:strVal val="visible"/>
                                      </p:to>
                                    </p:set>
                                    <p:animEffect transition="in" filter="wipe(right)">
                                      <p:cBhvr>
                                        <p:cTn id="245" dur="500"/>
                                        <p:tgtEl>
                                          <p:spTgt spid="163"/>
                                        </p:tgtEl>
                                      </p:cBhvr>
                                    </p:animEffect>
                                  </p:childTnLst>
                                </p:cTn>
                              </p:par>
                            </p:childTnLst>
                          </p:cTn>
                        </p:par>
                      </p:childTnLst>
                    </p:cTn>
                  </p:par>
                  <p:par>
                    <p:cTn id="246" fill="hold">
                      <p:stCondLst>
                        <p:cond delay="indefinite"/>
                      </p:stCondLst>
                      <p:childTnLst>
                        <p:par>
                          <p:cTn id="247" fill="hold">
                            <p:stCondLst>
                              <p:cond delay="0"/>
                            </p:stCondLst>
                            <p:childTnLst>
                              <p:par>
                                <p:cTn id="248" presetID="1" presetClass="entr" presetSubtype="0" fill="hold" grpId="0" nodeType="clickEffect">
                                  <p:stCondLst>
                                    <p:cond delay="0"/>
                                  </p:stCondLst>
                                  <p:childTnLst>
                                    <p:set>
                                      <p:cBhvr>
                                        <p:cTn id="249" dur="1" fill="hold">
                                          <p:stCondLst>
                                            <p:cond delay="0"/>
                                          </p:stCondLst>
                                        </p:cTn>
                                        <p:tgtEl>
                                          <p:spTgt spid="151"/>
                                        </p:tgtEl>
                                        <p:attrNameLst>
                                          <p:attrName>style.visibility</p:attrName>
                                        </p:attrNameLst>
                                      </p:cBhvr>
                                      <p:to>
                                        <p:strVal val="visible"/>
                                      </p:to>
                                    </p:set>
                                  </p:childTnLst>
                                </p:cTn>
                              </p:par>
                            </p:childTnLst>
                          </p:cTn>
                        </p:par>
                      </p:childTnLst>
                    </p:cTn>
                  </p:par>
                  <p:par>
                    <p:cTn id="250" fill="hold">
                      <p:stCondLst>
                        <p:cond delay="indefinite"/>
                      </p:stCondLst>
                      <p:childTnLst>
                        <p:par>
                          <p:cTn id="251" fill="hold">
                            <p:stCondLst>
                              <p:cond delay="0"/>
                            </p:stCondLst>
                            <p:childTnLst>
                              <p:par>
                                <p:cTn id="252" presetID="1" presetClass="exit" presetSubtype="0" fill="hold" grpId="1" nodeType="clickEffect">
                                  <p:stCondLst>
                                    <p:cond delay="0"/>
                                  </p:stCondLst>
                                  <p:childTnLst>
                                    <p:set>
                                      <p:cBhvr>
                                        <p:cTn id="253" dur="1" fill="hold">
                                          <p:stCondLst>
                                            <p:cond delay="0"/>
                                          </p:stCondLst>
                                        </p:cTn>
                                        <p:tgtEl>
                                          <p:spTgt spid="163"/>
                                        </p:tgtEl>
                                        <p:attrNameLst>
                                          <p:attrName>style.visibility</p:attrName>
                                        </p:attrNameLst>
                                      </p:cBhvr>
                                      <p:to>
                                        <p:strVal val="hidden"/>
                                      </p:to>
                                    </p:set>
                                  </p:childTnLst>
                                </p:cTn>
                              </p:par>
                              <p:par>
                                <p:cTn id="254" presetID="3" presetClass="emph" presetSubtype="2" fill="hold" grpId="1" nodeType="withEffect">
                                  <p:stCondLst>
                                    <p:cond delay="0"/>
                                  </p:stCondLst>
                                  <p:childTnLst>
                                    <p:animClr clrSpc="rgb" dir="cw">
                                      <p:cBhvr override="childStyle">
                                        <p:cTn id="255" dur="100" fill="hold"/>
                                        <p:tgtEl>
                                          <p:spTgt spid="151"/>
                                        </p:tgtEl>
                                        <p:attrNameLst>
                                          <p:attrName>style.color</p:attrName>
                                        </p:attrNameLst>
                                      </p:cBhvr>
                                      <p:to>
                                        <a:schemeClr val="tx1"/>
                                      </p:to>
                                    </p:animClr>
                                  </p:childTnLst>
                                </p:cTn>
                              </p:par>
                            </p:childTnLst>
                          </p:cTn>
                        </p:par>
                      </p:childTnLst>
                    </p:cTn>
                  </p:par>
                  <p:par>
                    <p:cTn id="256" fill="hold">
                      <p:stCondLst>
                        <p:cond delay="indefinite"/>
                      </p:stCondLst>
                      <p:childTnLst>
                        <p:par>
                          <p:cTn id="257" fill="hold">
                            <p:stCondLst>
                              <p:cond delay="0"/>
                            </p:stCondLst>
                            <p:childTnLst>
                              <p:par>
                                <p:cTn id="258" presetID="1" presetClass="entr" presetSubtype="0" fill="hold" grpId="0" nodeType="clickEffect">
                                  <p:stCondLst>
                                    <p:cond delay="0"/>
                                  </p:stCondLst>
                                  <p:childTnLst>
                                    <p:set>
                                      <p:cBhvr>
                                        <p:cTn id="259" dur="1" fill="hold">
                                          <p:stCondLst>
                                            <p:cond delay="0"/>
                                          </p:stCondLst>
                                        </p:cTn>
                                        <p:tgtEl>
                                          <p:spTgt spid="229"/>
                                        </p:tgtEl>
                                        <p:attrNameLst>
                                          <p:attrName>style.visibility</p:attrName>
                                        </p:attrNameLst>
                                      </p:cBhvr>
                                      <p:to>
                                        <p:strVal val="visible"/>
                                      </p:to>
                                    </p:set>
                                  </p:childTnLst>
                                </p:cTn>
                              </p:par>
                              <p:par>
                                <p:cTn id="260" presetID="1" presetClass="entr" presetSubtype="0" fill="hold" grpId="0" nodeType="withEffect">
                                  <p:stCondLst>
                                    <p:cond delay="0"/>
                                  </p:stCondLst>
                                  <p:childTnLst>
                                    <p:set>
                                      <p:cBhvr>
                                        <p:cTn id="261" dur="1" fill="hold">
                                          <p:stCondLst>
                                            <p:cond delay="0"/>
                                          </p:stCondLst>
                                        </p:cTn>
                                        <p:tgtEl>
                                          <p:spTgt spid="99"/>
                                        </p:tgtEl>
                                        <p:attrNameLst>
                                          <p:attrName>style.visibility</p:attrName>
                                        </p:attrNameLst>
                                      </p:cBhvr>
                                      <p:to>
                                        <p:strVal val="visible"/>
                                      </p:to>
                                    </p:set>
                                  </p:childTnLst>
                                </p:cTn>
                              </p:par>
                            </p:childTnLst>
                          </p:cTn>
                        </p:par>
                      </p:childTnLst>
                    </p:cTn>
                  </p:par>
                  <p:par>
                    <p:cTn id="262" fill="hold">
                      <p:stCondLst>
                        <p:cond delay="indefinite"/>
                      </p:stCondLst>
                      <p:childTnLst>
                        <p:par>
                          <p:cTn id="263" fill="hold">
                            <p:stCondLst>
                              <p:cond delay="0"/>
                            </p:stCondLst>
                            <p:childTnLst>
                              <p:par>
                                <p:cTn id="264" presetID="1" presetClass="entr" presetSubtype="0" fill="hold" grpId="0" nodeType="clickEffect">
                                  <p:stCondLst>
                                    <p:cond delay="0"/>
                                  </p:stCondLst>
                                  <p:childTnLst>
                                    <p:set>
                                      <p:cBhvr>
                                        <p:cTn id="265" dur="1" fill="hold">
                                          <p:stCondLst>
                                            <p:cond delay="0"/>
                                          </p:stCondLst>
                                        </p:cTn>
                                        <p:tgtEl>
                                          <p:spTgt spid="134"/>
                                        </p:tgtEl>
                                        <p:attrNameLst>
                                          <p:attrName>style.visibility</p:attrName>
                                        </p:attrNameLst>
                                      </p:cBhvr>
                                      <p:to>
                                        <p:strVal val="visible"/>
                                      </p:to>
                                    </p:set>
                                  </p:childTnLst>
                                </p:cTn>
                              </p:par>
                              <p:par>
                                <p:cTn id="266" presetID="1" presetClass="entr" presetSubtype="0" fill="hold" grpId="0" nodeType="withEffect">
                                  <p:stCondLst>
                                    <p:cond delay="0"/>
                                  </p:stCondLst>
                                  <p:childTnLst>
                                    <p:set>
                                      <p:cBhvr>
                                        <p:cTn id="267" dur="1" fill="hold">
                                          <p:stCondLst>
                                            <p:cond delay="0"/>
                                          </p:stCondLst>
                                        </p:cTn>
                                        <p:tgtEl>
                                          <p:spTgt spid="135"/>
                                        </p:tgtEl>
                                        <p:attrNameLst>
                                          <p:attrName>style.visibility</p:attrName>
                                        </p:attrNameLst>
                                      </p:cBhvr>
                                      <p:to>
                                        <p:strVal val="visible"/>
                                      </p:to>
                                    </p:set>
                                  </p:childTnLst>
                                </p:cTn>
                              </p:par>
                              <p:par>
                                <p:cTn id="268" presetID="1" presetClass="entr" presetSubtype="0" fill="hold" grpId="0" nodeType="withEffect">
                                  <p:stCondLst>
                                    <p:cond delay="0"/>
                                  </p:stCondLst>
                                  <p:childTnLst>
                                    <p:set>
                                      <p:cBhvr>
                                        <p:cTn id="269" dur="1" fill="hold">
                                          <p:stCondLst>
                                            <p:cond delay="0"/>
                                          </p:stCondLst>
                                        </p:cTn>
                                        <p:tgtEl>
                                          <p:spTgt spid="10"/>
                                        </p:tgtEl>
                                        <p:attrNameLst>
                                          <p:attrName>style.visibility</p:attrName>
                                        </p:attrNameLst>
                                      </p:cBhvr>
                                      <p:to>
                                        <p:strVal val="visible"/>
                                      </p:to>
                                    </p:set>
                                  </p:childTnLst>
                                </p:cTn>
                              </p:par>
                              <p:par>
                                <p:cTn id="270" presetID="1" presetClass="entr" presetSubtype="0" fill="hold" grpId="0" nodeType="withEffect">
                                  <p:stCondLst>
                                    <p:cond delay="0"/>
                                  </p:stCondLst>
                                  <p:childTnLst>
                                    <p:set>
                                      <p:cBhvr>
                                        <p:cTn id="271" dur="1" fill="hold">
                                          <p:stCondLst>
                                            <p:cond delay="0"/>
                                          </p:stCondLst>
                                        </p:cTn>
                                        <p:tgtEl>
                                          <p:spTgt spid="136"/>
                                        </p:tgtEl>
                                        <p:attrNameLst>
                                          <p:attrName>style.visibility</p:attrName>
                                        </p:attrNameLst>
                                      </p:cBhvr>
                                      <p:to>
                                        <p:strVal val="visible"/>
                                      </p:to>
                                    </p:set>
                                  </p:childTnLst>
                                </p:cTn>
                              </p:par>
                            </p:childTnLst>
                          </p:cTn>
                        </p:par>
                      </p:childTnLst>
                    </p:cTn>
                  </p:par>
                  <p:par>
                    <p:cTn id="272" fill="hold">
                      <p:stCondLst>
                        <p:cond delay="indefinite"/>
                      </p:stCondLst>
                      <p:childTnLst>
                        <p:par>
                          <p:cTn id="273" fill="hold">
                            <p:stCondLst>
                              <p:cond delay="0"/>
                            </p:stCondLst>
                            <p:childTnLst>
                              <p:par>
                                <p:cTn id="274" presetID="1" presetClass="entr" presetSubtype="0" fill="hold" grpId="0" nodeType="clickEffect">
                                  <p:stCondLst>
                                    <p:cond delay="0"/>
                                  </p:stCondLst>
                                  <p:childTnLst>
                                    <p:set>
                                      <p:cBhvr>
                                        <p:cTn id="275" dur="1" fill="hold">
                                          <p:stCondLst>
                                            <p:cond delay="0"/>
                                          </p:stCondLst>
                                        </p:cTn>
                                        <p:tgtEl>
                                          <p:spTgt spid="91"/>
                                        </p:tgtEl>
                                        <p:attrNameLst>
                                          <p:attrName>style.visibility</p:attrName>
                                        </p:attrNameLst>
                                      </p:cBhvr>
                                      <p:to>
                                        <p:strVal val="visible"/>
                                      </p:to>
                                    </p:set>
                                  </p:childTnLst>
                                </p:cTn>
                              </p:par>
                              <p:par>
                                <p:cTn id="276" presetID="1" presetClass="entr" presetSubtype="0" fill="hold" grpId="0" nodeType="withEffect">
                                  <p:stCondLst>
                                    <p:cond delay="0"/>
                                  </p:stCondLst>
                                  <p:childTnLst>
                                    <p:set>
                                      <p:cBhvr>
                                        <p:cTn id="277" dur="1" fill="hold">
                                          <p:stCondLst>
                                            <p:cond delay="0"/>
                                          </p:stCondLst>
                                        </p:cTn>
                                        <p:tgtEl>
                                          <p:spTgt spid="100"/>
                                        </p:tgtEl>
                                        <p:attrNameLst>
                                          <p:attrName>style.visibility</p:attrName>
                                        </p:attrNameLst>
                                      </p:cBhvr>
                                      <p:to>
                                        <p:strVal val="visible"/>
                                      </p:to>
                                    </p:set>
                                  </p:childTnLst>
                                </p:cTn>
                              </p:par>
                            </p:childTnLst>
                          </p:cTn>
                        </p:par>
                      </p:childTnLst>
                    </p:cTn>
                  </p:par>
                  <p:par>
                    <p:cTn id="278" fill="hold">
                      <p:stCondLst>
                        <p:cond delay="indefinite"/>
                      </p:stCondLst>
                      <p:childTnLst>
                        <p:par>
                          <p:cTn id="279" fill="hold">
                            <p:stCondLst>
                              <p:cond delay="0"/>
                            </p:stCondLst>
                            <p:childTnLst>
                              <p:par>
                                <p:cTn id="280" presetID="1" presetClass="entr" presetSubtype="0" fill="hold" grpId="0" nodeType="clickEffect">
                                  <p:stCondLst>
                                    <p:cond delay="0"/>
                                  </p:stCondLst>
                                  <p:childTnLst>
                                    <p:set>
                                      <p:cBhvr>
                                        <p:cTn id="281" dur="1" fill="hold">
                                          <p:stCondLst>
                                            <p:cond delay="0"/>
                                          </p:stCondLst>
                                        </p:cTn>
                                        <p:tgtEl>
                                          <p:spTgt spid="194"/>
                                        </p:tgtEl>
                                        <p:attrNameLst>
                                          <p:attrName>style.visibility</p:attrName>
                                        </p:attrNameLst>
                                      </p:cBhvr>
                                      <p:to>
                                        <p:strVal val="visible"/>
                                      </p:to>
                                    </p:set>
                                  </p:childTnLst>
                                </p:cTn>
                              </p:par>
                              <p:par>
                                <p:cTn id="282" presetID="35" presetClass="emph" presetSubtype="0" repeatCount="10000" fill="hold" grpId="1" nodeType="withEffect">
                                  <p:stCondLst>
                                    <p:cond delay="0"/>
                                  </p:stCondLst>
                                  <p:childTnLst>
                                    <p:anim calcmode="discrete" valueType="str">
                                      <p:cBhvr>
                                        <p:cTn id="283" dur="500" fill="hold"/>
                                        <p:tgtEl>
                                          <p:spTgt spid="194"/>
                                        </p:tgtEl>
                                        <p:attrNameLst>
                                          <p:attrName>style.visibility</p:attrName>
                                        </p:attrNameLst>
                                      </p:cBhvr>
                                      <p:tavLst>
                                        <p:tav tm="0">
                                          <p:val>
                                            <p:strVal val="hidden"/>
                                          </p:val>
                                        </p:tav>
                                        <p:tav tm="50000">
                                          <p:val>
                                            <p:strVal val="visible"/>
                                          </p:val>
                                        </p:tav>
                                      </p:tavLst>
                                    </p:anim>
                                  </p:childTnLst>
                                </p:cTn>
                              </p:par>
                            </p:childTnLst>
                          </p:cTn>
                        </p:par>
                      </p:childTnLst>
                    </p:cTn>
                  </p:par>
                  <p:par>
                    <p:cTn id="284" fill="hold">
                      <p:stCondLst>
                        <p:cond delay="indefinite"/>
                      </p:stCondLst>
                      <p:childTnLst>
                        <p:par>
                          <p:cTn id="285" fill="hold">
                            <p:stCondLst>
                              <p:cond delay="0"/>
                            </p:stCondLst>
                            <p:childTnLst>
                              <p:par>
                                <p:cTn id="286" presetID="22" presetClass="entr" presetSubtype="4" fill="hold" grpId="0" nodeType="clickEffect">
                                  <p:stCondLst>
                                    <p:cond delay="0"/>
                                  </p:stCondLst>
                                  <p:childTnLst>
                                    <p:set>
                                      <p:cBhvr>
                                        <p:cTn id="287" dur="1" fill="hold">
                                          <p:stCondLst>
                                            <p:cond delay="0"/>
                                          </p:stCondLst>
                                        </p:cTn>
                                        <p:tgtEl>
                                          <p:spTgt spid="195"/>
                                        </p:tgtEl>
                                        <p:attrNameLst>
                                          <p:attrName>style.visibility</p:attrName>
                                        </p:attrNameLst>
                                      </p:cBhvr>
                                      <p:to>
                                        <p:strVal val="visible"/>
                                      </p:to>
                                    </p:set>
                                    <p:animEffect transition="in" filter="wipe(down)">
                                      <p:cBhvr>
                                        <p:cTn id="288" dur="500"/>
                                        <p:tgtEl>
                                          <p:spTgt spid="195"/>
                                        </p:tgtEl>
                                      </p:cBhvr>
                                    </p:animEffect>
                                  </p:childTnLst>
                                </p:cTn>
                              </p:par>
                            </p:childTnLst>
                          </p:cTn>
                        </p:par>
                      </p:childTnLst>
                    </p:cTn>
                  </p:par>
                  <p:par>
                    <p:cTn id="289" fill="hold">
                      <p:stCondLst>
                        <p:cond delay="indefinite"/>
                      </p:stCondLst>
                      <p:childTnLst>
                        <p:par>
                          <p:cTn id="290" fill="hold">
                            <p:stCondLst>
                              <p:cond delay="0"/>
                            </p:stCondLst>
                            <p:childTnLst>
                              <p:par>
                                <p:cTn id="291" presetID="22" presetClass="entr" presetSubtype="8" fill="hold" grpId="0" nodeType="clickEffect">
                                  <p:stCondLst>
                                    <p:cond delay="0"/>
                                  </p:stCondLst>
                                  <p:childTnLst>
                                    <p:set>
                                      <p:cBhvr>
                                        <p:cTn id="292" dur="1" fill="hold">
                                          <p:stCondLst>
                                            <p:cond delay="0"/>
                                          </p:stCondLst>
                                        </p:cTn>
                                        <p:tgtEl>
                                          <p:spTgt spid="196"/>
                                        </p:tgtEl>
                                        <p:attrNameLst>
                                          <p:attrName>style.visibility</p:attrName>
                                        </p:attrNameLst>
                                      </p:cBhvr>
                                      <p:to>
                                        <p:strVal val="visible"/>
                                      </p:to>
                                    </p:set>
                                    <p:animEffect transition="in" filter="wipe(left)">
                                      <p:cBhvr>
                                        <p:cTn id="293" dur="500"/>
                                        <p:tgtEl>
                                          <p:spTgt spid="196"/>
                                        </p:tgtEl>
                                      </p:cBhvr>
                                    </p:animEffect>
                                  </p:childTnLst>
                                </p:cTn>
                              </p:par>
                            </p:childTnLst>
                          </p:cTn>
                        </p:par>
                      </p:childTnLst>
                    </p:cTn>
                  </p:par>
                  <p:par>
                    <p:cTn id="294" fill="hold">
                      <p:stCondLst>
                        <p:cond delay="indefinite"/>
                      </p:stCondLst>
                      <p:childTnLst>
                        <p:par>
                          <p:cTn id="295" fill="hold">
                            <p:stCondLst>
                              <p:cond delay="0"/>
                            </p:stCondLst>
                            <p:childTnLst>
                              <p:par>
                                <p:cTn id="296" presetID="1" presetClass="entr" presetSubtype="0" fill="hold" grpId="0" nodeType="clickEffect">
                                  <p:stCondLst>
                                    <p:cond delay="0"/>
                                  </p:stCondLst>
                                  <p:childTnLst>
                                    <p:set>
                                      <p:cBhvr>
                                        <p:cTn id="297" dur="1" fill="hold">
                                          <p:stCondLst>
                                            <p:cond delay="0"/>
                                          </p:stCondLst>
                                        </p:cTn>
                                        <p:tgtEl>
                                          <p:spTgt spid="187"/>
                                        </p:tgtEl>
                                        <p:attrNameLst>
                                          <p:attrName>style.visibility</p:attrName>
                                        </p:attrNameLst>
                                      </p:cBhvr>
                                      <p:to>
                                        <p:strVal val="visible"/>
                                      </p:to>
                                    </p:set>
                                  </p:childTnLst>
                                </p:cTn>
                              </p:par>
                              <p:par>
                                <p:cTn id="298" presetID="35" presetClass="emph" presetSubtype="0" repeatCount="10000" fill="hold" grpId="1" nodeType="withEffect">
                                  <p:stCondLst>
                                    <p:cond delay="0"/>
                                  </p:stCondLst>
                                  <p:childTnLst>
                                    <p:anim calcmode="discrete" valueType="str">
                                      <p:cBhvr>
                                        <p:cTn id="299" dur="500" fill="hold"/>
                                        <p:tgtEl>
                                          <p:spTgt spid="187"/>
                                        </p:tgtEl>
                                        <p:attrNameLst>
                                          <p:attrName>style.visibility</p:attrName>
                                        </p:attrNameLst>
                                      </p:cBhvr>
                                      <p:tavLst>
                                        <p:tav tm="0">
                                          <p:val>
                                            <p:strVal val="hidden"/>
                                          </p:val>
                                        </p:tav>
                                        <p:tav tm="50000">
                                          <p:val>
                                            <p:strVal val="visible"/>
                                          </p:val>
                                        </p:tav>
                                      </p:tavLst>
                                    </p:anim>
                                  </p:childTnLst>
                                </p:cTn>
                              </p:par>
                            </p:childTnLst>
                          </p:cTn>
                        </p:par>
                      </p:childTnLst>
                    </p:cTn>
                  </p:par>
                  <p:par>
                    <p:cTn id="300" fill="hold">
                      <p:stCondLst>
                        <p:cond delay="indefinite"/>
                      </p:stCondLst>
                      <p:childTnLst>
                        <p:par>
                          <p:cTn id="301" fill="hold">
                            <p:stCondLst>
                              <p:cond delay="0"/>
                            </p:stCondLst>
                            <p:childTnLst>
                              <p:par>
                                <p:cTn id="302" presetID="22" presetClass="entr" presetSubtype="1" fill="hold" grpId="0" nodeType="clickEffect">
                                  <p:stCondLst>
                                    <p:cond delay="0"/>
                                  </p:stCondLst>
                                  <p:childTnLst>
                                    <p:set>
                                      <p:cBhvr>
                                        <p:cTn id="303" dur="1" fill="hold">
                                          <p:stCondLst>
                                            <p:cond delay="0"/>
                                          </p:stCondLst>
                                        </p:cTn>
                                        <p:tgtEl>
                                          <p:spTgt spid="193"/>
                                        </p:tgtEl>
                                        <p:attrNameLst>
                                          <p:attrName>style.visibility</p:attrName>
                                        </p:attrNameLst>
                                      </p:cBhvr>
                                      <p:to>
                                        <p:strVal val="visible"/>
                                      </p:to>
                                    </p:set>
                                    <p:animEffect transition="in" filter="wipe(up)">
                                      <p:cBhvr>
                                        <p:cTn id="304" dur="500"/>
                                        <p:tgtEl>
                                          <p:spTgt spid="193"/>
                                        </p:tgtEl>
                                      </p:cBhvr>
                                    </p:animEffect>
                                  </p:childTnLst>
                                </p:cTn>
                              </p:par>
                              <p:par>
                                <p:cTn id="305" presetID="1" presetClass="entr" presetSubtype="0" fill="hold" grpId="0" nodeType="withEffect">
                                  <p:stCondLst>
                                    <p:cond delay="0"/>
                                  </p:stCondLst>
                                  <p:childTnLst>
                                    <p:set>
                                      <p:cBhvr>
                                        <p:cTn id="306" dur="1" fill="hold">
                                          <p:stCondLst>
                                            <p:cond delay="0"/>
                                          </p:stCondLst>
                                        </p:cTn>
                                        <p:tgtEl>
                                          <p:spTgt spid="159"/>
                                        </p:tgtEl>
                                        <p:attrNameLst>
                                          <p:attrName>style.visibility</p:attrName>
                                        </p:attrNameLst>
                                      </p:cBhvr>
                                      <p:to>
                                        <p:strVal val="visible"/>
                                      </p:to>
                                    </p:set>
                                  </p:childTnLst>
                                </p:cTn>
                              </p:par>
                            </p:childTnLst>
                          </p:cTn>
                        </p:par>
                      </p:childTnLst>
                    </p:cTn>
                  </p:par>
                  <p:par>
                    <p:cTn id="307" fill="hold">
                      <p:stCondLst>
                        <p:cond delay="indefinite"/>
                      </p:stCondLst>
                      <p:childTnLst>
                        <p:par>
                          <p:cTn id="308" fill="hold">
                            <p:stCondLst>
                              <p:cond delay="0"/>
                            </p:stCondLst>
                            <p:childTnLst>
                              <p:par>
                                <p:cTn id="309" presetID="1" presetClass="entr" presetSubtype="0" fill="hold" nodeType="clickEffect">
                                  <p:stCondLst>
                                    <p:cond delay="0"/>
                                  </p:stCondLst>
                                  <p:childTnLst>
                                    <p:set>
                                      <p:cBhvr>
                                        <p:cTn id="310" dur="1" fill="hold">
                                          <p:stCondLst>
                                            <p:cond delay="0"/>
                                          </p:stCondLst>
                                        </p:cTn>
                                        <p:tgtEl>
                                          <p:spTgt spid="242"/>
                                        </p:tgtEl>
                                        <p:attrNameLst>
                                          <p:attrName>style.visibility</p:attrName>
                                        </p:attrNameLst>
                                      </p:cBhvr>
                                      <p:to>
                                        <p:strVal val="visible"/>
                                      </p:to>
                                    </p:set>
                                  </p:childTnLst>
                                </p:cTn>
                              </p:par>
                            </p:childTnLst>
                          </p:cTn>
                        </p:par>
                      </p:childTnLst>
                    </p:cTn>
                  </p:par>
                  <p:par>
                    <p:cTn id="311" fill="hold">
                      <p:stCondLst>
                        <p:cond delay="indefinite"/>
                      </p:stCondLst>
                      <p:childTnLst>
                        <p:par>
                          <p:cTn id="312" fill="hold">
                            <p:stCondLst>
                              <p:cond delay="0"/>
                            </p:stCondLst>
                            <p:childTnLst>
                              <p:par>
                                <p:cTn id="313" presetID="1" presetClass="entr" presetSubtype="0" fill="hold" grpId="0" nodeType="clickEffect">
                                  <p:stCondLst>
                                    <p:cond delay="0"/>
                                  </p:stCondLst>
                                  <p:childTnLst>
                                    <p:set>
                                      <p:cBhvr>
                                        <p:cTn id="314" dur="1" fill="hold">
                                          <p:stCondLst>
                                            <p:cond delay="0"/>
                                          </p:stCondLst>
                                        </p:cTn>
                                        <p:tgtEl>
                                          <p:spTgt spid="137"/>
                                        </p:tgtEl>
                                        <p:attrNameLst>
                                          <p:attrName>style.visibility</p:attrName>
                                        </p:attrNameLst>
                                      </p:cBhvr>
                                      <p:to>
                                        <p:strVal val="visible"/>
                                      </p:to>
                                    </p:set>
                                  </p:childTnLst>
                                </p:cTn>
                              </p:par>
                              <p:par>
                                <p:cTn id="315" presetID="1" presetClass="entr" presetSubtype="0" fill="hold" grpId="0" nodeType="withEffect">
                                  <p:stCondLst>
                                    <p:cond delay="0"/>
                                  </p:stCondLst>
                                  <p:childTnLst>
                                    <p:set>
                                      <p:cBhvr>
                                        <p:cTn id="316" dur="1" fill="hold">
                                          <p:stCondLst>
                                            <p:cond delay="0"/>
                                          </p:stCondLst>
                                        </p:cTn>
                                        <p:tgtEl>
                                          <p:spTgt spid="138"/>
                                        </p:tgtEl>
                                        <p:attrNameLst>
                                          <p:attrName>style.visibility</p:attrName>
                                        </p:attrNameLst>
                                      </p:cBhvr>
                                      <p:to>
                                        <p:strVal val="visible"/>
                                      </p:to>
                                    </p:set>
                                  </p:childTnLst>
                                </p:cTn>
                              </p:par>
                            </p:childTnLst>
                          </p:cTn>
                        </p:par>
                      </p:childTnLst>
                    </p:cTn>
                  </p:par>
                  <p:par>
                    <p:cTn id="317" fill="hold">
                      <p:stCondLst>
                        <p:cond delay="indefinite"/>
                      </p:stCondLst>
                      <p:childTnLst>
                        <p:par>
                          <p:cTn id="318" fill="hold">
                            <p:stCondLst>
                              <p:cond delay="0"/>
                            </p:stCondLst>
                            <p:childTnLst>
                              <p:par>
                                <p:cTn id="319" presetID="1" presetClass="entr" presetSubtype="0" fill="hold" grpId="0" nodeType="clickEffect">
                                  <p:stCondLst>
                                    <p:cond delay="0"/>
                                  </p:stCondLst>
                                  <p:childTnLst>
                                    <p:set>
                                      <p:cBhvr>
                                        <p:cTn id="320" dur="1" fill="hold">
                                          <p:stCondLst>
                                            <p:cond delay="0"/>
                                          </p:stCondLst>
                                        </p:cTn>
                                        <p:tgtEl>
                                          <p:spTgt spid="59"/>
                                        </p:tgtEl>
                                        <p:attrNameLst>
                                          <p:attrName>style.visibility</p:attrName>
                                        </p:attrNameLst>
                                      </p:cBhvr>
                                      <p:to>
                                        <p:strVal val="visible"/>
                                      </p:to>
                                    </p:set>
                                  </p:childTnLst>
                                </p:cTn>
                              </p:par>
                              <p:par>
                                <p:cTn id="321" presetID="1" presetClass="entr" presetSubtype="0" fill="hold" nodeType="withEffect">
                                  <p:stCondLst>
                                    <p:cond delay="0"/>
                                  </p:stCondLst>
                                  <p:childTnLst>
                                    <p:set>
                                      <p:cBhvr>
                                        <p:cTn id="322" dur="1" fill="hold">
                                          <p:stCondLst>
                                            <p:cond delay="0"/>
                                          </p:stCondLst>
                                        </p:cTn>
                                        <p:tgtEl>
                                          <p:spTgt spid="60"/>
                                        </p:tgtEl>
                                        <p:attrNameLst>
                                          <p:attrName>style.visibility</p:attrName>
                                        </p:attrNameLst>
                                      </p:cBhvr>
                                      <p:to>
                                        <p:strVal val="visible"/>
                                      </p:to>
                                    </p:set>
                                  </p:childTnLst>
                                </p:cTn>
                              </p:par>
                            </p:childTnLst>
                          </p:cTn>
                        </p:par>
                      </p:childTnLst>
                    </p:cTn>
                  </p:par>
                  <p:par>
                    <p:cTn id="323" fill="hold">
                      <p:stCondLst>
                        <p:cond delay="indefinite"/>
                      </p:stCondLst>
                      <p:childTnLst>
                        <p:par>
                          <p:cTn id="324" fill="hold">
                            <p:stCondLst>
                              <p:cond delay="0"/>
                            </p:stCondLst>
                            <p:childTnLst>
                              <p:par>
                                <p:cTn id="325" presetID="1" presetClass="exit" presetSubtype="0" fill="hold" grpId="2" nodeType="clickEffect">
                                  <p:stCondLst>
                                    <p:cond delay="0"/>
                                  </p:stCondLst>
                                  <p:childTnLst>
                                    <p:set>
                                      <p:cBhvr>
                                        <p:cTn id="326" dur="1" fill="hold">
                                          <p:stCondLst>
                                            <p:cond delay="0"/>
                                          </p:stCondLst>
                                        </p:cTn>
                                        <p:tgtEl>
                                          <p:spTgt spid="194"/>
                                        </p:tgtEl>
                                        <p:attrNameLst>
                                          <p:attrName>style.visibility</p:attrName>
                                        </p:attrNameLst>
                                      </p:cBhvr>
                                      <p:to>
                                        <p:strVal val="hidden"/>
                                      </p:to>
                                    </p:set>
                                  </p:childTnLst>
                                </p:cTn>
                              </p:par>
                              <p:par>
                                <p:cTn id="327" presetID="1" presetClass="exit" presetSubtype="0" fill="hold" grpId="1" nodeType="withEffect">
                                  <p:stCondLst>
                                    <p:cond delay="0"/>
                                  </p:stCondLst>
                                  <p:childTnLst>
                                    <p:set>
                                      <p:cBhvr>
                                        <p:cTn id="328" dur="1" fill="hold">
                                          <p:stCondLst>
                                            <p:cond delay="0"/>
                                          </p:stCondLst>
                                        </p:cTn>
                                        <p:tgtEl>
                                          <p:spTgt spid="195"/>
                                        </p:tgtEl>
                                        <p:attrNameLst>
                                          <p:attrName>style.visibility</p:attrName>
                                        </p:attrNameLst>
                                      </p:cBhvr>
                                      <p:to>
                                        <p:strVal val="hidden"/>
                                      </p:to>
                                    </p:set>
                                  </p:childTnLst>
                                </p:cTn>
                              </p:par>
                              <p:par>
                                <p:cTn id="329" presetID="1" presetClass="exit" presetSubtype="0" fill="hold" grpId="2" nodeType="withEffect">
                                  <p:stCondLst>
                                    <p:cond delay="0"/>
                                  </p:stCondLst>
                                  <p:childTnLst>
                                    <p:set>
                                      <p:cBhvr>
                                        <p:cTn id="330" dur="1" fill="hold">
                                          <p:stCondLst>
                                            <p:cond delay="0"/>
                                          </p:stCondLst>
                                        </p:cTn>
                                        <p:tgtEl>
                                          <p:spTgt spid="187"/>
                                        </p:tgtEl>
                                        <p:attrNameLst>
                                          <p:attrName>style.visibility</p:attrName>
                                        </p:attrNameLst>
                                      </p:cBhvr>
                                      <p:to>
                                        <p:strVal val="hidden"/>
                                      </p:to>
                                    </p:set>
                                  </p:childTnLst>
                                </p:cTn>
                              </p:par>
                              <p:par>
                                <p:cTn id="331" presetID="1" presetClass="exit" presetSubtype="0" fill="hold" grpId="1" nodeType="withEffect">
                                  <p:stCondLst>
                                    <p:cond delay="0"/>
                                  </p:stCondLst>
                                  <p:childTnLst>
                                    <p:set>
                                      <p:cBhvr>
                                        <p:cTn id="332" dur="1" fill="hold">
                                          <p:stCondLst>
                                            <p:cond delay="0"/>
                                          </p:stCondLst>
                                        </p:cTn>
                                        <p:tgtEl>
                                          <p:spTgt spid="193"/>
                                        </p:tgtEl>
                                        <p:attrNameLst>
                                          <p:attrName>style.visibility</p:attrName>
                                        </p:attrNameLst>
                                      </p:cBhvr>
                                      <p:to>
                                        <p:strVal val="hidden"/>
                                      </p:to>
                                    </p:set>
                                  </p:childTnLst>
                                </p:cTn>
                              </p:par>
                              <p:par>
                                <p:cTn id="333" presetID="1" presetClass="exit" presetSubtype="0" fill="hold" grpId="1" nodeType="withEffect">
                                  <p:stCondLst>
                                    <p:cond delay="0"/>
                                  </p:stCondLst>
                                  <p:childTnLst>
                                    <p:set>
                                      <p:cBhvr>
                                        <p:cTn id="334" dur="1" fill="hold">
                                          <p:stCondLst>
                                            <p:cond delay="0"/>
                                          </p:stCondLst>
                                        </p:cTn>
                                        <p:tgtEl>
                                          <p:spTgt spid="196"/>
                                        </p:tgtEl>
                                        <p:attrNameLst>
                                          <p:attrName>style.visibility</p:attrName>
                                        </p:attrNameLst>
                                      </p:cBhvr>
                                      <p:to>
                                        <p:strVal val="hidden"/>
                                      </p:to>
                                    </p:set>
                                  </p:childTnLst>
                                </p:cTn>
                              </p:par>
                              <p:par>
                                <p:cTn id="335" presetID="1" presetClass="exit" presetSubtype="0" fill="hold" grpId="1" nodeType="withEffect">
                                  <p:stCondLst>
                                    <p:cond delay="0"/>
                                  </p:stCondLst>
                                  <p:childTnLst>
                                    <p:set>
                                      <p:cBhvr>
                                        <p:cTn id="336" dur="1" fill="hold">
                                          <p:stCondLst>
                                            <p:cond delay="0"/>
                                          </p:stCondLst>
                                        </p:cTn>
                                        <p:tgtEl>
                                          <p:spTgt spid="159"/>
                                        </p:tgtEl>
                                        <p:attrNameLst>
                                          <p:attrName>style.visibility</p:attrName>
                                        </p:attrNameLst>
                                      </p:cBhvr>
                                      <p:to>
                                        <p:strVal val="hidden"/>
                                      </p:to>
                                    </p:set>
                                  </p:childTnLst>
                                </p:cTn>
                              </p:par>
                            </p:childTnLst>
                          </p:cTn>
                        </p:par>
                      </p:childTnLst>
                    </p:cTn>
                  </p:par>
                  <p:par>
                    <p:cTn id="337" fill="hold">
                      <p:stCondLst>
                        <p:cond delay="indefinite"/>
                      </p:stCondLst>
                      <p:childTnLst>
                        <p:par>
                          <p:cTn id="338" fill="hold">
                            <p:stCondLst>
                              <p:cond delay="0"/>
                            </p:stCondLst>
                            <p:childTnLst>
                              <p:par>
                                <p:cTn id="339" presetID="1" presetClass="entr" presetSubtype="0" fill="hold" grpId="1" nodeType="clickEffect">
                                  <p:stCondLst>
                                    <p:cond delay="0"/>
                                  </p:stCondLst>
                                  <p:childTnLst>
                                    <p:set>
                                      <p:cBhvr>
                                        <p:cTn id="340" dur="1" fill="hold">
                                          <p:stCondLst>
                                            <p:cond delay="0"/>
                                          </p:stCondLst>
                                        </p:cTn>
                                        <p:tgtEl>
                                          <p:spTgt spid="152"/>
                                        </p:tgtEl>
                                        <p:attrNameLst>
                                          <p:attrName>style.visibility</p:attrName>
                                        </p:attrNameLst>
                                      </p:cBhvr>
                                      <p:to>
                                        <p:strVal val="visible"/>
                                      </p:to>
                                    </p:set>
                                  </p:childTnLst>
                                </p:cTn>
                              </p:par>
                              <p:par>
                                <p:cTn id="341" presetID="1" presetClass="entr" presetSubtype="0" fill="hold" nodeType="withEffect">
                                  <p:stCondLst>
                                    <p:cond delay="0"/>
                                  </p:stCondLst>
                                  <p:childTnLst>
                                    <p:set>
                                      <p:cBhvr>
                                        <p:cTn id="342" dur="1" fill="hold">
                                          <p:stCondLst>
                                            <p:cond delay="0"/>
                                          </p:stCondLst>
                                        </p:cTn>
                                        <p:tgtEl>
                                          <p:spTgt spid="3"/>
                                        </p:tgtEl>
                                        <p:attrNameLst>
                                          <p:attrName>style.visibility</p:attrName>
                                        </p:attrNameLst>
                                      </p:cBhvr>
                                      <p:to>
                                        <p:strVal val="visible"/>
                                      </p:to>
                                    </p:set>
                                  </p:childTnLst>
                                </p:cTn>
                              </p:par>
                              <p:par>
                                <p:cTn id="343" presetID="1" presetClass="entr" presetSubtype="0" fill="hold" nodeType="withEffect">
                                  <p:stCondLst>
                                    <p:cond delay="0"/>
                                  </p:stCondLst>
                                  <p:childTnLst>
                                    <p:set>
                                      <p:cBhvr>
                                        <p:cTn id="344" dur="1" fill="hold">
                                          <p:stCondLst>
                                            <p:cond delay="0"/>
                                          </p:stCondLst>
                                        </p:cTn>
                                        <p:tgtEl>
                                          <p:spTgt spid="211"/>
                                        </p:tgtEl>
                                        <p:attrNameLst>
                                          <p:attrName>style.visibility</p:attrName>
                                        </p:attrNameLst>
                                      </p:cBhvr>
                                      <p:to>
                                        <p:strVal val="visible"/>
                                      </p:to>
                                    </p:set>
                                  </p:childTnLst>
                                </p:cTn>
                              </p:par>
                            </p:childTnLst>
                          </p:cTn>
                        </p:par>
                      </p:childTnLst>
                    </p:cTn>
                  </p:par>
                  <p:par>
                    <p:cTn id="345" fill="hold">
                      <p:stCondLst>
                        <p:cond delay="indefinite"/>
                      </p:stCondLst>
                      <p:childTnLst>
                        <p:par>
                          <p:cTn id="346" fill="hold">
                            <p:stCondLst>
                              <p:cond delay="0"/>
                            </p:stCondLst>
                            <p:childTnLst>
                              <p:par>
                                <p:cTn id="347" presetID="1" presetClass="entr" presetSubtype="0" fill="hold" grpId="0" nodeType="clickEffect">
                                  <p:stCondLst>
                                    <p:cond delay="0"/>
                                  </p:stCondLst>
                                  <p:childTnLst>
                                    <p:set>
                                      <p:cBhvr>
                                        <p:cTn id="348" dur="1" fill="hold">
                                          <p:stCondLst>
                                            <p:cond delay="0"/>
                                          </p:stCondLst>
                                        </p:cTn>
                                        <p:tgtEl>
                                          <p:spTgt spid="4"/>
                                        </p:tgtEl>
                                        <p:attrNameLst>
                                          <p:attrName>style.visibility</p:attrName>
                                        </p:attrNameLst>
                                      </p:cBhvr>
                                      <p:to>
                                        <p:strVal val="visible"/>
                                      </p:to>
                                    </p:set>
                                  </p:childTnLst>
                                </p:cTn>
                              </p:par>
                            </p:childTnLst>
                          </p:cTn>
                        </p:par>
                      </p:childTnLst>
                    </p:cTn>
                  </p:par>
                  <p:par>
                    <p:cTn id="349" fill="hold">
                      <p:stCondLst>
                        <p:cond delay="indefinite"/>
                      </p:stCondLst>
                      <p:childTnLst>
                        <p:par>
                          <p:cTn id="350" fill="hold">
                            <p:stCondLst>
                              <p:cond delay="0"/>
                            </p:stCondLst>
                            <p:childTnLst>
                              <p:par>
                                <p:cTn id="351" presetID="1" presetClass="entr" presetSubtype="0" fill="hold" nodeType="clickEffect">
                                  <p:stCondLst>
                                    <p:cond delay="0"/>
                                  </p:stCondLst>
                                  <p:childTnLst>
                                    <p:set>
                                      <p:cBhvr>
                                        <p:cTn id="352" dur="1" fill="hold">
                                          <p:stCondLst>
                                            <p:cond delay="0"/>
                                          </p:stCondLst>
                                        </p:cTn>
                                        <p:tgtEl>
                                          <p:spTgt spid="2"/>
                                        </p:tgtEl>
                                        <p:attrNameLst>
                                          <p:attrName>style.visibility</p:attrName>
                                        </p:attrNameLst>
                                      </p:cBhvr>
                                      <p:to>
                                        <p:strVal val="visible"/>
                                      </p:to>
                                    </p:set>
                                  </p:childTnLst>
                                </p:cTn>
                              </p:par>
                            </p:childTnLst>
                          </p:cTn>
                        </p:par>
                      </p:childTnLst>
                    </p:cTn>
                  </p:par>
                  <p:par>
                    <p:cTn id="353" fill="hold">
                      <p:stCondLst>
                        <p:cond delay="indefinite"/>
                      </p:stCondLst>
                      <p:childTnLst>
                        <p:par>
                          <p:cTn id="354" fill="hold">
                            <p:stCondLst>
                              <p:cond delay="0"/>
                            </p:stCondLst>
                            <p:childTnLst>
                              <p:par>
                                <p:cTn id="355" presetID="1" presetClass="entr" presetSubtype="0" fill="hold" grpId="0" nodeType="clickEffect">
                                  <p:stCondLst>
                                    <p:cond delay="0"/>
                                  </p:stCondLst>
                                  <p:childTnLst>
                                    <p:set>
                                      <p:cBhvr>
                                        <p:cTn id="356" dur="1" fill="hold">
                                          <p:stCondLst>
                                            <p:cond delay="0"/>
                                          </p:stCondLst>
                                        </p:cTn>
                                        <p:tgtEl>
                                          <p:spTgt spid="105"/>
                                        </p:tgtEl>
                                        <p:attrNameLst>
                                          <p:attrName>style.visibility</p:attrName>
                                        </p:attrNameLst>
                                      </p:cBhvr>
                                      <p:to>
                                        <p:strVal val="visible"/>
                                      </p:to>
                                    </p:set>
                                  </p:childTnLst>
                                </p:cTn>
                              </p:par>
                            </p:childTnLst>
                          </p:cTn>
                        </p:par>
                      </p:childTnLst>
                    </p:cTn>
                  </p:par>
                  <p:par>
                    <p:cTn id="357" fill="hold">
                      <p:stCondLst>
                        <p:cond delay="indefinite"/>
                      </p:stCondLst>
                      <p:childTnLst>
                        <p:par>
                          <p:cTn id="358" fill="hold">
                            <p:stCondLst>
                              <p:cond delay="0"/>
                            </p:stCondLst>
                            <p:childTnLst>
                              <p:par>
                                <p:cTn id="359" presetID="1" presetClass="entr" presetSubtype="0" fill="hold" grpId="0" nodeType="clickEffect">
                                  <p:stCondLst>
                                    <p:cond delay="0"/>
                                  </p:stCondLst>
                                  <p:childTnLst>
                                    <p:set>
                                      <p:cBhvr>
                                        <p:cTn id="360" dur="1" fill="hold">
                                          <p:stCondLst>
                                            <p:cond delay="0"/>
                                          </p:stCondLst>
                                        </p:cTn>
                                        <p:tgtEl>
                                          <p:spTgt spid="108"/>
                                        </p:tgtEl>
                                        <p:attrNameLst>
                                          <p:attrName>style.visibility</p:attrName>
                                        </p:attrNameLst>
                                      </p:cBhvr>
                                      <p:to>
                                        <p:strVal val="visible"/>
                                      </p:to>
                                    </p:set>
                                  </p:childTnLst>
                                </p:cTn>
                              </p:par>
                            </p:childTnLst>
                          </p:cTn>
                        </p:par>
                      </p:childTnLst>
                    </p:cTn>
                  </p:par>
                  <p:par>
                    <p:cTn id="361" fill="hold">
                      <p:stCondLst>
                        <p:cond delay="indefinite"/>
                      </p:stCondLst>
                      <p:childTnLst>
                        <p:par>
                          <p:cTn id="362" fill="hold">
                            <p:stCondLst>
                              <p:cond delay="0"/>
                            </p:stCondLst>
                            <p:childTnLst>
                              <p:par>
                                <p:cTn id="363" presetID="1" presetClass="entr" presetSubtype="0" fill="hold" grpId="0" nodeType="clickEffect">
                                  <p:stCondLst>
                                    <p:cond delay="0"/>
                                  </p:stCondLst>
                                  <p:childTnLst>
                                    <p:set>
                                      <p:cBhvr>
                                        <p:cTn id="364" dur="1" fill="hold">
                                          <p:stCondLst>
                                            <p:cond delay="0"/>
                                          </p:stCondLst>
                                        </p:cTn>
                                        <p:tgtEl>
                                          <p:spTgt spid="171"/>
                                        </p:tgtEl>
                                        <p:attrNameLst>
                                          <p:attrName>style.visibility</p:attrName>
                                        </p:attrNameLst>
                                      </p:cBhvr>
                                      <p:to>
                                        <p:strVal val="visible"/>
                                      </p:to>
                                    </p:set>
                                  </p:childTnLst>
                                </p:cTn>
                              </p:par>
                            </p:childTnLst>
                          </p:cTn>
                        </p:par>
                      </p:childTnLst>
                    </p:cTn>
                  </p:par>
                  <p:par>
                    <p:cTn id="365" fill="hold">
                      <p:stCondLst>
                        <p:cond delay="indefinite"/>
                      </p:stCondLst>
                      <p:childTnLst>
                        <p:par>
                          <p:cTn id="366" fill="hold">
                            <p:stCondLst>
                              <p:cond delay="0"/>
                            </p:stCondLst>
                            <p:childTnLst>
                              <p:par>
                                <p:cTn id="367" presetID="1" presetClass="entr" presetSubtype="0" fill="hold" grpId="0" nodeType="clickEffect">
                                  <p:stCondLst>
                                    <p:cond delay="0"/>
                                  </p:stCondLst>
                                  <p:childTnLst>
                                    <p:set>
                                      <p:cBhvr>
                                        <p:cTn id="368" dur="1" fill="hold">
                                          <p:stCondLst>
                                            <p:cond delay="0"/>
                                          </p:stCondLst>
                                        </p:cTn>
                                        <p:tgtEl>
                                          <p:spTgt spid="6"/>
                                        </p:tgtEl>
                                        <p:attrNameLst>
                                          <p:attrName>style.visibility</p:attrName>
                                        </p:attrNameLst>
                                      </p:cBhvr>
                                      <p:to>
                                        <p:strVal val="visible"/>
                                      </p:to>
                                    </p:set>
                                  </p:childTnLst>
                                </p:cTn>
                              </p:par>
                            </p:childTnLst>
                          </p:cTn>
                        </p:par>
                      </p:childTnLst>
                    </p:cTn>
                  </p:par>
                  <p:par>
                    <p:cTn id="369" fill="hold">
                      <p:stCondLst>
                        <p:cond delay="indefinite"/>
                      </p:stCondLst>
                      <p:childTnLst>
                        <p:par>
                          <p:cTn id="370" fill="hold">
                            <p:stCondLst>
                              <p:cond delay="0"/>
                            </p:stCondLst>
                            <p:childTnLst>
                              <p:par>
                                <p:cTn id="371" presetID="1" presetClass="entr" presetSubtype="0" fill="hold" nodeType="clickEffect">
                                  <p:stCondLst>
                                    <p:cond delay="0"/>
                                  </p:stCondLst>
                                  <p:childTnLst>
                                    <p:set>
                                      <p:cBhvr>
                                        <p:cTn id="372" dur="1" fill="hold">
                                          <p:stCondLst>
                                            <p:cond delay="0"/>
                                          </p:stCondLst>
                                        </p:cTn>
                                        <p:tgtEl>
                                          <p:spTgt spid="120"/>
                                        </p:tgtEl>
                                        <p:attrNameLst>
                                          <p:attrName>style.visibility</p:attrName>
                                        </p:attrNameLst>
                                      </p:cBhvr>
                                      <p:to>
                                        <p:strVal val="visible"/>
                                      </p:to>
                                    </p:set>
                                  </p:childTnLst>
                                </p:cTn>
                              </p:par>
                            </p:childTnLst>
                          </p:cTn>
                        </p:par>
                      </p:childTnLst>
                    </p:cTn>
                  </p:par>
                  <p:par>
                    <p:cTn id="373" fill="hold">
                      <p:stCondLst>
                        <p:cond delay="indefinite"/>
                      </p:stCondLst>
                      <p:childTnLst>
                        <p:par>
                          <p:cTn id="374" fill="hold">
                            <p:stCondLst>
                              <p:cond delay="0"/>
                            </p:stCondLst>
                            <p:childTnLst>
                              <p:par>
                                <p:cTn id="375" presetID="1" presetClass="entr" presetSubtype="0" fill="hold" grpId="0" nodeType="clickEffect">
                                  <p:stCondLst>
                                    <p:cond delay="0"/>
                                  </p:stCondLst>
                                  <p:childTnLst>
                                    <p:set>
                                      <p:cBhvr>
                                        <p:cTn id="376" dur="1" fill="hold">
                                          <p:stCondLst>
                                            <p:cond delay="0"/>
                                          </p:stCondLst>
                                        </p:cTn>
                                        <p:tgtEl>
                                          <p:spTgt spid="124"/>
                                        </p:tgtEl>
                                        <p:attrNameLst>
                                          <p:attrName>style.visibility</p:attrName>
                                        </p:attrNameLst>
                                      </p:cBhvr>
                                      <p:to>
                                        <p:strVal val="visible"/>
                                      </p:to>
                                    </p:set>
                                  </p:childTnLst>
                                </p:cTn>
                              </p:par>
                              <p:par>
                                <p:cTn id="377" presetID="1" presetClass="entr" presetSubtype="0" fill="hold" grpId="0" nodeType="withEffect">
                                  <p:stCondLst>
                                    <p:cond delay="0"/>
                                  </p:stCondLst>
                                  <p:childTnLst>
                                    <p:set>
                                      <p:cBhvr>
                                        <p:cTn id="378" dur="1" fill="hold">
                                          <p:stCondLst>
                                            <p:cond delay="0"/>
                                          </p:stCondLst>
                                        </p:cTn>
                                        <p:tgtEl>
                                          <p:spTgt spid="139"/>
                                        </p:tgtEl>
                                        <p:attrNameLst>
                                          <p:attrName>style.visibility</p:attrName>
                                        </p:attrNameLst>
                                      </p:cBhvr>
                                      <p:to>
                                        <p:strVal val="visible"/>
                                      </p:to>
                                    </p:set>
                                  </p:childTnLst>
                                </p:cTn>
                              </p:par>
                            </p:childTnLst>
                          </p:cTn>
                        </p:par>
                      </p:childTnLst>
                    </p:cTn>
                  </p:par>
                  <p:par>
                    <p:cTn id="379" fill="hold">
                      <p:stCondLst>
                        <p:cond delay="indefinite"/>
                      </p:stCondLst>
                      <p:childTnLst>
                        <p:par>
                          <p:cTn id="380" fill="hold">
                            <p:stCondLst>
                              <p:cond delay="0"/>
                            </p:stCondLst>
                            <p:childTnLst>
                              <p:par>
                                <p:cTn id="381" presetID="1" presetClass="entr" presetSubtype="0" fill="hold" nodeType="clickEffect">
                                  <p:stCondLst>
                                    <p:cond delay="0"/>
                                  </p:stCondLst>
                                  <p:childTnLst>
                                    <p:set>
                                      <p:cBhvr>
                                        <p:cTn id="382" dur="1" fill="hold">
                                          <p:stCondLst>
                                            <p:cond delay="0"/>
                                          </p:stCondLst>
                                        </p:cTn>
                                        <p:tgtEl>
                                          <p:spTgt spid="231"/>
                                        </p:tgtEl>
                                        <p:attrNameLst>
                                          <p:attrName>style.visibility</p:attrName>
                                        </p:attrNameLst>
                                      </p:cBhvr>
                                      <p:to>
                                        <p:strVal val="visible"/>
                                      </p:to>
                                    </p:set>
                                  </p:childTnLst>
                                </p:cTn>
                              </p:par>
                            </p:childTnLst>
                          </p:cTn>
                        </p:par>
                      </p:childTnLst>
                    </p:cTn>
                  </p:par>
                  <p:par>
                    <p:cTn id="383" fill="hold">
                      <p:stCondLst>
                        <p:cond delay="indefinite"/>
                      </p:stCondLst>
                      <p:childTnLst>
                        <p:par>
                          <p:cTn id="384" fill="hold">
                            <p:stCondLst>
                              <p:cond delay="0"/>
                            </p:stCondLst>
                            <p:childTnLst>
                              <p:par>
                                <p:cTn id="385" presetID="1" presetClass="entr" presetSubtype="0" fill="hold" grpId="0" nodeType="clickEffect">
                                  <p:stCondLst>
                                    <p:cond delay="0"/>
                                  </p:stCondLst>
                                  <p:childTnLst>
                                    <p:set>
                                      <p:cBhvr>
                                        <p:cTn id="386" dur="1" fill="hold">
                                          <p:stCondLst>
                                            <p:cond delay="0"/>
                                          </p:stCondLst>
                                        </p:cTn>
                                        <p:tgtEl>
                                          <p:spTgt spid="236"/>
                                        </p:tgtEl>
                                        <p:attrNameLst>
                                          <p:attrName>style.visibility</p:attrName>
                                        </p:attrNameLst>
                                      </p:cBhvr>
                                      <p:to>
                                        <p:strVal val="visible"/>
                                      </p:to>
                                    </p:set>
                                  </p:childTnLst>
                                </p:cTn>
                              </p:par>
                            </p:childTnLst>
                          </p:cTn>
                        </p:par>
                      </p:childTnLst>
                    </p:cTn>
                  </p:par>
                  <p:par>
                    <p:cTn id="387" fill="hold">
                      <p:stCondLst>
                        <p:cond delay="indefinite"/>
                      </p:stCondLst>
                      <p:childTnLst>
                        <p:par>
                          <p:cTn id="388" fill="hold">
                            <p:stCondLst>
                              <p:cond delay="0"/>
                            </p:stCondLst>
                            <p:childTnLst>
                              <p:par>
                                <p:cTn id="389" presetID="1" presetClass="entr" presetSubtype="0" fill="hold" grpId="0" nodeType="clickEffect">
                                  <p:stCondLst>
                                    <p:cond delay="0"/>
                                  </p:stCondLst>
                                  <p:childTnLst>
                                    <p:set>
                                      <p:cBhvr>
                                        <p:cTn id="390" dur="1" fill="hold">
                                          <p:stCondLst>
                                            <p:cond delay="0"/>
                                          </p:stCondLst>
                                        </p:cTn>
                                        <p:tgtEl>
                                          <p:spTgt spid="232"/>
                                        </p:tgtEl>
                                        <p:attrNameLst>
                                          <p:attrName>style.visibility</p:attrName>
                                        </p:attrNameLst>
                                      </p:cBhvr>
                                      <p:to>
                                        <p:strVal val="visible"/>
                                      </p:to>
                                    </p:set>
                                  </p:childTnLst>
                                </p:cTn>
                              </p:par>
                            </p:childTnLst>
                          </p:cTn>
                        </p:par>
                      </p:childTnLst>
                    </p:cTn>
                  </p:par>
                  <p:par>
                    <p:cTn id="391" fill="hold">
                      <p:stCondLst>
                        <p:cond delay="indefinite"/>
                      </p:stCondLst>
                      <p:childTnLst>
                        <p:par>
                          <p:cTn id="392" fill="hold">
                            <p:stCondLst>
                              <p:cond delay="0"/>
                            </p:stCondLst>
                            <p:childTnLst>
                              <p:par>
                                <p:cTn id="393" presetID="1" presetClass="entr" presetSubtype="0" fill="hold" grpId="0" nodeType="clickEffect">
                                  <p:stCondLst>
                                    <p:cond delay="0"/>
                                  </p:stCondLst>
                                  <p:childTnLst>
                                    <p:set>
                                      <p:cBhvr>
                                        <p:cTn id="394" dur="1" fill="hold">
                                          <p:stCondLst>
                                            <p:cond delay="0"/>
                                          </p:stCondLst>
                                        </p:cTn>
                                        <p:tgtEl>
                                          <p:spTgt spid="166"/>
                                        </p:tgtEl>
                                        <p:attrNameLst>
                                          <p:attrName>style.visibility</p:attrName>
                                        </p:attrNameLst>
                                      </p:cBhvr>
                                      <p:to>
                                        <p:strVal val="visible"/>
                                      </p:to>
                                    </p:set>
                                  </p:childTnLst>
                                </p:cTn>
                              </p:par>
                            </p:childTnLst>
                          </p:cTn>
                        </p:par>
                      </p:childTnLst>
                    </p:cTn>
                  </p:par>
                  <p:par>
                    <p:cTn id="395" fill="hold">
                      <p:stCondLst>
                        <p:cond delay="indefinite"/>
                      </p:stCondLst>
                      <p:childTnLst>
                        <p:par>
                          <p:cTn id="396" fill="hold">
                            <p:stCondLst>
                              <p:cond delay="0"/>
                            </p:stCondLst>
                            <p:childTnLst>
                              <p:par>
                                <p:cTn id="397" presetID="1" presetClass="entr" presetSubtype="0" fill="hold" grpId="0" nodeType="clickEffect">
                                  <p:stCondLst>
                                    <p:cond delay="0"/>
                                  </p:stCondLst>
                                  <p:childTnLst>
                                    <p:set>
                                      <p:cBhvr>
                                        <p:cTn id="398" dur="1" fill="hold">
                                          <p:stCondLst>
                                            <p:cond delay="0"/>
                                          </p:stCondLst>
                                        </p:cTn>
                                        <p:tgtEl>
                                          <p:spTgt spid="123"/>
                                        </p:tgtEl>
                                        <p:attrNameLst>
                                          <p:attrName>style.visibility</p:attrName>
                                        </p:attrNameLst>
                                      </p:cBhvr>
                                      <p:to>
                                        <p:strVal val="visible"/>
                                      </p:to>
                                    </p:set>
                                  </p:childTnLst>
                                </p:cTn>
                              </p:par>
                            </p:childTnLst>
                          </p:cTn>
                        </p:par>
                      </p:childTnLst>
                    </p:cTn>
                  </p:par>
                  <p:par>
                    <p:cTn id="399" fill="hold">
                      <p:stCondLst>
                        <p:cond delay="indefinite"/>
                      </p:stCondLst>
                      <p:childTnLst>
                        <p:par>
                          <p:cTn id="400" fill="hold">
                            <p:stCondLst>
                              <p:cond delay="0"/>
                            </p:stCondLst>
                            <p:childTnLst>
                              <p:par>
                                <p:cTn id="401" presetID="1" presetClass="entr" presetSubtype="0" fill="hold" grpId="0" nodeType="clickEffect">
                                  <p:stCondLst>
                                    <p:cond delay="0"/>
                                  </p:stCondLst>
                                  <p:childTnLst>
                                    <p:set>
                                      <p:cBhvr>
                                        <p:cTn id="402" dur="1" fill="hold">
                                          <p:stCondLst>
                                            <p:cond delay="0"/>
                                          </p:stCondLst>
                                        </p:cTn>
                                        <p:tgtEl>
                                          <p:spTgt spid="206"/>
                                        </p:tgtEl>
                                        <p:attrNameLst>
                                          <p:attrName>style.visibility</p:attrName>
                                        </p:attrNameLst>
                                      </p:cBhvr>
                                      <p:to>
                                        <p:strVal val="visible"/>
                                      </p:to>
                                    </p:set>
                                  </p:childTnLst>
                                </p:cTn>
                              </p:par>
                              <p:par>
                                <p:cTn id="403" presetID="35" presetClass="emph" presetSubtype="0" repeatCount="10000" fill="hold" grpId="1" nodeType="withEffect">
                                  <p:stCondLst>
                                    <p:cond delay="0"/>
                                  </p:stCondLst>
                                  <p:childTnLst>
                                    <p:anim calcmode="discrete" valueType="str">
                                      <p:cBhvr>
                                        <p:cTn id="404" dur="500" fill="hold"/>
                                        <p:tgtEl>
                                          <p:spTgt spid="206"/>
                                        </p:tgtEl>
                                        <p:attrNameLst>
                                          <p:attrName>style.visibility</p:attrName>
                                        </p:attrNameLst>
                                      </p:cBhvr>
                                      <p:tavLst>
                                        <p:tav tm="0">
                                          <p:val>
                                            <p:strVal val="hidden"/>
                                          </p:val>
                                        </p:tav>
                                        <p:tav tm="50000">
                                          <p:val>
                                            <p:strVal val="visible"/>
                                          </p:val>
                                        </p:tav>
                                      </p:tavLst>
                                    </p:anim>
                                  </p:childTnLst>
                                </p:cTn>
                              </p:par>
                              <p:par>
                                <p:cTn id="405" presetID="1" presetClass="entr" presetSubtype="0" fill="hold" grpId="0" nodeType="withEffect">
                                  <p:stCondLst>
                                    <p:cond delay="0"/>
                                  </p:stCondLst>
                                  <p:childTnLst>
                                    <p:set>
                                      <p:cBhvr>
                                        <p:cTn id="406" dur="1" fill="hold">
                                          <p:stCondLst>
                                            <p:cond delay="0"/>
                                          </p:stCondLst>
                                        </p:cTn>
                                        <p:tgtEl>
                                          <p:spTgt spid="213"/>
                                        </p:tgtEl>
                                        <p:attrNameLst>
                                          <p:attrName>style.visibility</p:attrName>
                                        </p:attrNameLst>
                                      </p:cBhvr>
                                      <p:to>
                                        <p:strVal val="visible"/>
                                      </p:to>
                                    </p:set>
                                  </p:childTnLst>
                                </p:cTn>
                              </p:par>
                            </p:childTnLst>
                          </p:cTn>
                        </p:par>
                      </p:childTnLst>
                    </p:cTn>
                  </p:par>
                  <p:par>
                    <p:cTn id="407" fill="hold">
                      <p:stCondLst>
                        <p:cond delay="indefinite"/>
                      </p:stCondLst>
                      <p:childTnLst>
                        <p:par>
                          <p:cTn id="408" fill="hold">
                            <p:stCondLst>
                              <p:cond delay="0"/>
                            </p:stCondLst>
                            <p:childTnLst>
                              <p:par>
                                <p:cTn id="409" presetID="1" presetClass="entr" presetSubtype="0" fill="hold" grpId="0" nodeType="clickEffect">
                                  <p:stCondLst>
                                    <p:cond delay="0"/>
                                  </p:stCondLst>
                                  <p:childTnLst>
                                    <p:set>
                                      <p:cBhvr>
                                        <p:cTn id="410" dur="1" fill="hold">
                                          <p:stCondLst>
                                            <p:cond delay="0"/>
                                          </p:stCondLst>
                                        </p:cTn>
                                        <p:tgtEl>
                                          <p:spTgt spid="223"/>
                                        </p:tgtEl>
                                        <p:attrNameLst>
                                          <p:attrName>style.visibility</p:attrName>
                                        </p:attrNameLst>
                                      </p:cBhvr>
                                      <p:to>
                                        <p:strVal val="visible"/>
                                      </p:to>
                                    </p:set>
                                  </p:childTnLst>
                                </p:cTn>
                              </p:par>
                              <p:par>
                                <p:cTn id="411" presetID="35" presetClass="emph" presetSubtype="0" repeatCount="10000" fill="hold" grpId="1" nodeType="withEffect">
                                  <p:stCondLst>
                                    <p:cond delay="0"/>
                                  </p:stCondLst>
                                  <p:childTnLst>
                                    <p:anim calcmode="discrete" valueType="str">
                                      <p:cBhvr>
                                        <p:cTn id="412" dur="500" fill="hold"/>
                                        <p:tgtEl>
                                          <p:spTgt spid="223"/>
                                        </p:tgtEl>
                                        <p:attrNameLst>
                                          <p:attrName>style.visibility</p:attrName>
                                        </p:attrNameLst>
                                      </p:cBhvr>
                                      <p:tavLst>
                                        <p:tav tm="0">
                                          <p:val>
                                            <p:strVal val="hidden"/>
                                          </p:val>
                                        </p:tav>
                                        <p:tav tm="50000">
                                          <p:val>
                                            <p:strVal val="visible"/>
                                          </p:val>
                                        </p:tav>
                                      </p:tavLst>
                                    </p:anim>
                                  </p:childTnLst>
                                </p:cTn>
                              </p:par>
                            </p:childTnLst>
                          </p:cTn>
                        </p:par>
                      </p:childTnLst>
                    </p:cTn>
                  </p:par>
                  <p:par>
                    <p:cTn id="413" fill="hold">
                      <p:stCondLst>
                        <p:cond delay="indefinite"/>
                      </p:stCondLst>
                      <p:childTnLst>
                        <p:par>
                          <p:cTn id="414" fill="hold">
                            <p:stCondLst>
                              <p:cond delay="0"/>
                            </p:stCondLst>
                            <p:childTnLst>
                              <p:par>
                                <p:cTn id="415" presetID="22" presetClass="entr" presetSubtype="1" fill="hold" grpId="0" nodeType="clickEffect">
                                  <p:stCondLst>
                                    <p:cond delay="0"/>
                                  </p:stCondLst>
                                  <p:childTnLst>
                                    <p:set>
                                      <p:cBhvr>
                                        <p:cTn id="416" dur="1" fill="hold">
                                          <p:stCondLst>
                                            <p:cond delay="0"/>
                                          </p:stCondLst>
                                        </p:cTn>
                                        <p:tgtEl>
                                          <p:spTgt spid="207"/>
                                        </p:tgtEl>
                                        <p:attrNameLst>
                                          <p:attrName>style.visibility</p:attrName>
                                        </p:attrNameLst>
                                      </p:cBhvr>
                                      <p:to>
                                        <p:strVal val="visible"/>
                                      </p:to>
                                    </p:set>
                                    <p:animEffect transition="in" filter="wipe(up)">
                                      <p:cBhvr>
                                        <p:cTn id="417" dur="500"/>
                                        <p:tgtEl>
                                          <p:spTgt spid="207"/>
                                        </p:tgtEl>
                                      </p:cBhvr>
                                    </p:animEffect>
                                  </p:childTnLst>
                                </p:cTn>
                              </p:par>
                              <p:par>
                                <p:cTn id="418" presetID="1" presetClass="entr" presetSubtype="0" fill="hold" grpId="0" nodeType="withEffect">
                                  <p:stCondLst>
                                    <p:cond delay="0"/>
                                  </p:stCondLst>
                                  <p:childTnLst>
                                    <p:set>
                                      <p:cBhvr>
                                        <p:cTn id="419" dur="1" fill="hold">
                                          <p:stCondLst>
                                            <p:cond delay="0"/>
                                          </p:stCondLst>
                                        </p:cTn>
                                        <p:tgtEl>
                                          <p:spTgt spid="125"/>
                                        </p:tgtEl>
                                        <p:attrNameLst>
                                          <p:attrName>style.visibility</p:attrName>
                                        </p:attrNameLst>
                                      </p:cBhvr>
                                      <p:to>
                                        <p:strVal val="visible"/>
                                      </p:to>
                                    </p:set>
                                  </p:childTnLst>
                                </p:cTn>
                              </p:par>
                              <p:par>
                                <p:cTn id="420" presetID="64" presetClass="path" presetSubtype="0" fill="remove" grpId="1" nodeType="withEffect">
                                  <p:stCondLst>
                                    <p:cond delay="0"/>
                                  </p:stCondLst>
                                  <p:childTnLst>
                                    <p:animMotion origin="layout" path="M 1.11111E-6 3.7037E-7 L -0.1158 -0.49653 " pathEditMode="relative" rAng="0" ptsTypes="AA">
                                      <p:cBhvr>
                                        <p:cTn id="421" dur="500" spd="-100000" fill="hold"/>
                                        <p:tgtEl>
                                          <p:spTgt spid="125"/>
                                        </p:tgtEl>
                                        <p:attrNameLst>
                                          <p:attrName>ppt_x</p:attrName>
                                          <p:attrName>ppt_y</p:attrName>
                                        </p:attrNameLst>
                                      </p:cBhvr>
                                      <p:rCtr x="-5799" y="-24838"/>
                                    </p:animMotion>
                                  </p:childTnLst>
                                </p:cTn>
                              </p:par>
                            </p:childTnLst>
                          </p:cTn>
                        </p:par>
                      </p:childTnLst>
                    </p:cTn>
                  </p:par>
                  <p:par>
                    <p:cTn id="422" fill="hold">
                      <p:stCondLst>
                        <p:cond delay="indefinite"/>
                      </p:stCondLst>
                      <p:childTnLst>
                        <p:par>
                          <p:cTn id="423" fill="hold">
                            <p:stCondLst>
                              <p:cond delay="0"/>
                            </p:stCondLst>
                            <p:childTnLst>
                              <p:par>
                                <p:cTn id="424" presetID="1" presetClass="entr" presetSubtype="0" fill="hold" grpId="0" nodeType="clickEffect">
                                  <p:stCondLst>
                                    <p:cond delay="0"/>
                                  </p:stCondLst>
                                  <p:childTnLst>
                                    <p:set>
                                      <p:cBhvr>
                                        <p:cTn id="425" dur="1" fill="hold">
                                          <p:stCondLst>
                                            <p:cond delay="0"/>
                                          </p:stCondLst>
                                        </p:cTn>
                                        <p:tgtEl>
                                          <p:spTgt spid="107"/>
                                        </p:tgtEl>
                                        <p:attrNameLst>
                                          <p:attrName>style.visibility</p:attrName>
                                        </p:attrNameLst>
                                      </p:cBhvr>
                                      <p:to>
                                        <p:strVal val="visible"/>
                                      </p:to>
                                    </p:set>
                                  </p:childTnLst>
                                </p:cTn>
                              </p:par>
                              <p:par>
                                <p:cTn id="426" presetID="1" presetClass="entr" presetSubtype="0" fill="hold" grpId="0" nodeType="withEffect">
                                  <p:stCondLst>
                                    <p:cond delay="0"/>
                                  </p:stCondLst>
                                  <p:childTnLst>
                                    <p:set>
                                      <p:cBhvr>
                                        <p:cTn id="427" dur="1" fill="hold">
                                          <p:stCondLst>
                                            <p:cond delay="0"/>
                                          </p:stCondLst>
                                        </p:cTn>
                                        <p:tgtEl>
                                          <p:spTgt spid="140"/>
                                        </p:tgtEl>
                                        <p:attrNameLst>
                                          <p:attrName>style.visibility</p:attrName>
                                        </p:attrNameLst>
                                      </p:cBhvr>
                                      <p:to>
                                        <p:strVal val="visible"/>
                                      </p:to>
                                    </p:set>
                                  </p:childTnLst>
                                </p:cTn>
                              </p:par>
                            </p:childTnLst>
                          </p:cTn>
                        </p:par>
                      </p:childTnLst>
                    </p:cTn>
                  </p:par>
                  <p:par>
                    <p:cTn id="428" fill="hold">
                      <p:stCondLst>
                        <p:cond delay="indefinite"/>
                      </p:stCondLst>
                      <p:childTnLst>
                        <p:par>
                          <p:cTn id="429" fill="hold">
                            <p:stCondLst>
                              <p:cond delay="0"/>
                            </p:stCondLst>
                            <p:childTnLst>
                              <p:par>
                                <p:cTn id="430" presetID="22" presetClass="entr" presetSubtype="1" fill="hold" grpId="0" nodeType="clickEffect">
                                  <p:stCondLst>
                                    <p:cond delay="0"/>
                                  </p:stCondLst>
                                  <p:childTnLst>
                                    <p:set>
                                      <p:cBhvr>
                                        <p:cTn id="431" dur="1" fill="hold">
                                          <p:stCondLst>
                                            <p:cond delay="0"/>
                                          </p:stCondLst>
                                        </p:cTn>
                                        <p:tgtEl>
                                          <p:spTgt spid="208"/>
                                        </p:tgtEl>
                                        <p:attrNameLst>
                                          <p:attrName>style.visibility</p:attrName>
                                        </p:attrNameLst>
                                      </p:cBhvr>
                                      <p:to>
                                        <p:strVal val="visible"/>
                                      </p:to>
                                    </p:set>
                                    <p:animEffect transition="in" filter="wipe(up)">
                                      <p:cBhvr>
                                        <p:cTn id="432" dur="500"/>
                                        <p:tgtEl>
                                          <p:spTgt spid="208"/>
                                        </p:tgtEl>
                                      </p:cBhvr>
                                    </p:animEffect>
                                  </p:childTnLst>
                                </p:cTn>
                              </p:par>
                              <p:par>
                                <p:cTn id="433" presetID="1" presetClass="entr" presetSubtype="0" fill="hold" grpId="0" nodeType="withEffect">
                                  <p:stCondLst>
                                    <p:cond delay="0"/>
                                  </p:stCondLst>
                                  <p:childTnLst>
                                    <p:set>
                                      <p:cBhvr>
                                        <p:cTn id="434" dur="1" fill="hold">
                                          <p:stCondLst>
                                            <p:cond delay="0"/>
                                          </p:stCondLst>
                                        </p:cTn>
                                        <p:tgtEl>
                                          <p:spTgt spid="126"/>
                                        </p:tgtEl>
                                        <p:attrNameLst>
                                          <p:attrName>style.visibility</p:attrName>
                                        </p:attrNameLst>
                                      </p:cBhvr>
                                      <p:to>
                                        <p:strVal val="visible"/>
                                      </p:to>
                                    </p:set>
                                  </p:childTnLst>
                                </p:cTn>
                              </p:par>
                              <p:par>
                                <p:cTn id="435" presetID="64" presetClass="path" presetSubtype="0" fill="remove" grpId="1" nodeType="withEffect">
                                  <p:stCondLst>
                                    <p:cond delay="0"/>
                                  </p:stCondLst>
                                  <p:childTnLst>
                                    <p:animMotion origin="layout" path="M 5E-6 2.96296E-6 L -0.02587 -0.43889 " pathEditMode="relative" rAng="0" ptsTypes="AA">
                                      <p:cBhvr>
                                        <p:cTn id="436" dur="500" spd="-100000" fill="hold"/>
                                        <p:tgtEl>
                                          <p:spTgt spid="126"/>
                                        </p:tgtEl>
                                        <p:attrNameLst>
                                          <p:attrName>ppt_x</p:attrName>
                                          <p:attrName>ppt_y</p:attrName>
                                        </p:attrNameLst>
                                      </p:cBhvr>
                                      <p:rCtr x="-1302" y="-21944"/>
                                    </p:animMotion>
                                  </p:childTnLst>
                                </p:cTn>
                              </p:par>
                            </p:childTnLst>
                          </p:cTn>
                        </p:par>
                      </p:childTnLst>
                    </p:cTn>
                  </p:par>
                  <p:par>
                    <p:cTn id="437" fill="hold">
                      <p:stCondLst>
                        <p:cond delay="indefinite"/>
                      </p:stCondLst>
                      <p:childTnLst>
                        <p:par>
                          <p:cTn id="438" fill="hold">
                            <p:stCondLst>
                              <p:cond delay="0"/>
                            </p:stCondLst>
                            <p:childTnLst>
                              <p:par>
                                <p:cTn id="439" presetID="22" presetClass="entr" presetSubtype="1" fill="hold" grpId="0" nodeType="clickEffect">
                                  <p:stCondLst>
                                    <p:cond delay="0"/>
                                  </p:stCondLst>
                                  <p:childTnLst>
                                    <p:set>
                                      <p:cBhvr>
                                        <p:cTn id="440" dur="1" fill="hold">
                                          <p:stCondLst>
                                            <p:cond delay="0"/>
                                          </p:stCondLst>
                                        </p:cTn>
                                        <p:tgtEl>
                                          <p:spTgt spid="209"/>
                                        </p:tgtEl>
                                        <p:attrNameLst>
                                          <p:attrName>style.visibility</p:attrName>
                                        </p:attrNameLst>
                                      </p:cBhvr>
                                      <p:to>
                                        <p:strVal val="visible"/>
                                      </p:to>
                                    </p:set>
                                    <p:animEffect transition="in" filter="wipe(up)">
                                      <p:cBhvr>
                                        <p:cTn id="441" dur="500"/>
                                        <p:tgtEl>
                                          <p:spTgt spid="209"/>
                                        </p:tgtEl>
                                      </p:cBhvr>
                                    </p:animEffect>
                                  </p:childTnLst>
                                </p:cTn>
                              </p:par>
                              <p:par>
                                <p:cTn id="442" presetID="1" presetClass="entr" presetSubtype="0" fill="hold" nodeType="withEffect">
                                  <p:stCondLst>
                                    <p:cond delay="0"/>
                                  </p:stCondLst>
                                  <p:childTnLst>
                                    <p:set>
                                      <p:cBhvr>
                                        <p:cTn id="443" dur="1" fill="hold">
                                          <p:stCondLst>
                                            <p:cond delay="0"/>
                                          </p:stCondLst>
                                        </p:cTn>
                                        <p:tgtEl>
                                          <p:spTgt spid="118"/>
                                        </p:tgtEl>
                                        <p:attrNameLst>
                                          <p:attrName>style.visibility</p:attrName>
                                        </p:attrNameLst>
                                      </p:cBhvr>
                                      <p:to>
                                        <p:strVal val="visible"/>
                                      </p:to>
                                    </p:set>
                                  </p:childTnLst>
                                </p:cTn>
                              </p:par>
                              <p:par>
                                <p:cTn id="444" presetID="64" presetClass="path" presetSubtype="0" fill="remove" nodeType="withEffect">
                                  <p:stCondLst>
                                    <p:cond delay="0"/>
                                  </p:stCondLst>
                                  <p:childTnLst>
                                    <p:animMotion origin="layout" path="M 1.38889E-6 -1.48148E-6 L 0.01337 -0.4919 " pathEditMode="relative" rAng="0" ptsTypes="AA">
                                      <p:cBhvr>
                                        <p:cTn id="445" dur="500" spd="-100000" fill="hold"/>
                                        <p:tgtEl>
                                          <p:spTgt spid="118"/>
                                        </p:tgtEl>
                                        <p:attrNameLst>
                                          <p:attrName>ppt_x</p:attrName>
                                          <p:attrName>ppt_y</p:attrName>
                                        </p:attrNameLst>
                                      </p:cBhvr>
                                      <p:rCtr x="660" y="-24606"/>
                                    </p:animMotion>
                                  </p:childTnLst>
                                </p:cTn>
                              </p:par>
                              <p:par>
                                <p:cTn id="446" presetID="1" presetClass="entr" presetSubtype="0" fill="hold" grpId="0" nodeType="withEffect">
                                  <p:stCondLst>
                                    <p:cond delay="0"/>
                                  </p:stCondLst>
                                  <p:childTnLst>
                                    <p:set>
                                      <p:cBhvr>
                                        <p:cTn id="447" dur="1" fill="hold">
                                          <p:stCondLst>
                                            <p:cond delay="0"/>
                                          </p:stCondLst>
                                        </p:cTn>
                                        <p:tgtEl>
                                          <p:spTgt spid="112"/>
                                        </p:tgtEl>
                                        <p:attrNameLst>
                                          <p:attrName>style.visibility</p:attrName>
                                        </p:attrNameLst>
                                      </p:cBhvr>
                                      <p:to>
                                        <p:strVal val="visible"/>
                                      </p:to>
                                    </p:set>
                                  </p:childTnLst>
                                </p:cTn>
                              </p:par>
                            </p:childTnLst>
                          </p:cTn>
                        </p:par>
                      </p:childTnLst>
                    </p:cTn>
                  </p:par>
                  <p:par>
                    <p:cTn id="448" fill="hold">
                      <p:stCondLst>
                        <p:cond delay="indefinite"/>
                      </p:stCondLst>
                      <p:childTnLst>
                        <p:par>
                          <p:cTn id="449" fill="hold">
                            <p:stCondLst>
                              <p:cond delay="0"/>
                            </p:stCondLst>
                            <p:childTnLst>
                              <p:par>
                                <p:cTn id="450" presetID="1" presetClass="entr" presetSubtype="0" fill="hold" grpId="0" nodeType="clickEffect">
                                  <p:stCondLst>
                                    <p:cond delay="0"/>
                                  </p:stCondLst>
                                  <p:childTnLst>
                                    <p:set>
                                      <p:cBhvr>
                                        <p:cTn id="451" dur="1" fill="hold">
                                          <p:stCondLst>
                                            <p:cond delay="0"/>
                                          </p:stCondLst>
                                        </p:cTn>
                                        <p:tgtEl>
                                          <p:spTgt spid="111"/>
                                        </p:tgtEl>
                                        <p:attrNameLst>
                                          <p:attrName>style.visibility</p:attrName>
                                        </p:attrNameLst>
                                      </p:cBhvr>
                                      <p:to>
                                        <p:strVal val="visible"/>
                                      </p:to>
                                    </p:set>
                                  </p:childTnLst>
                                </p:cTn>
                              </p:par>
                            </p:childTnLst>
                          </p:cTn>
                        </p:par>
                      </p:childTnLst>
                    </p:cTn>
                  </p:par>
                  <p:par>
                    <p:cTn id="452" fill="hold">
                      <p:stCondLst>
                        <p:cond delay="indefinite"/>
                      </p:stCondLst>
                      <p:childTnLst>
                        <p:par>
                          <p:cTn id="453" fill="hold">
                            <p:stCondLst>
                              <p:cond delay="0"/>
                            </p:stCondLst>
                            <p:childTnLst>
                              <p:par>
                                <p:cTn id="454" presetID="1" presetClass="exit" presetSubtype="0" fill="hold" grpId="2" nodeType="clickEffect">
                                  <p:stCondLst>
                                    <p:cond delay="0"/>
                                  </p:stCondLst>
                                  <p:childTnLst>
                                    <p:set>
                                      <p:cBhvr>
                                        <p:cTn id="455" dur="1" fill="hold">
                                          <p:stCondLst>
                                            <p:cond delay="0"/>
                                          </p:stCondLst>
                                        </p:cTn>
                                        <p:tgtEl>
                                          <p:spTgt spid="206"/>
                                        </p:tgtEl>
                                        <p:attrNameLst>
                                          <p:attrName>style.visibility</p:attrName>
                                        </p:attrNameLst>
                                      </p:cBhvr>
                                      <p:to>
                                        <p:strVal val="hidden"/>
                                      </p:to>
                                    </p:set>
                                  </p:childTnLst>
                                </p:cTn>
                              </p:par>
                              <p:par>
                                <p:cTn id="456" presetID="1" presetClass="exit" presetSubtype="0" fill="hold" grpId="1" nodeType="withEffect">
                                  <p:stCondLst>
                                    <p:cond delay="0"/>
                                  </p:stCondLst>
                                  <p:childTnLst>
                                    <p:set>
                                      <p:cBhvr>
                                        <p:cTn id="457" dur="1" fill="hold">
                                          <p:stCondLst>
                                            <p:cond delay="0"/>
                                          </p:stCondLst>
                                        </p:cTn>
                                        <p:tgtEl>
                                          <p:spTgt spid="213"/>
                                        </p:tgtEl>
                                        <p:attrNameLst>
                                          <p:attrName>style.visibility</p:attrName>
                                        </p:attrNameLst>
                                      </p:cBhvr>
                                      <p:to>
                                        <p:strVal val="hidden"/>
                                      </p:to>
                                    </p:set>
                                  </p:childTnLst>
                                </p:cTn>
                              </p:par>
                              <p:par>
                                <p:cTn id="458" presetID="1" presetClass="exit" presetSubtype="0" fill="hold" grpId="2" nodeType="withEffect">
                                  <p:stCondLst>
                                    <p:cond delay="0"/>
                                  </p:stCondLst>
                                  <p:childTnLst>
                                    <p:set>
                                      <p:cBhvr>
                                        <p:cTn id="459" dur="1" fill="hold">
                                          <p:stCondLst>
                                            <p:cond delay="0"/>
                                          </p:stCondLst>
                                        </p:cTn>
                                        <p:tgtEl>
                                          <p:spTgt spid="223"/>
                                        </p:tgtEl>
                                        <p:attrNameLst>
                                          <p:attrName>style.visibility</p:attrName>
                                        </p:attrNameLst>
                                      </p:cBhvr>
                                      <p:to>
                                        <p:strVal val="hidden"/>
                                      </p:to>
                                    </p:set>
                                  </p:childTnLst>
                                </p:cTn>
                              </p:par>
                              <p:par>
                                <p:cTn id="460" presetID="1" presetClass="exit" presetSubtype="0" fill="hold" grpId="1" nodeType="withEffect">
                                  <p:stCondLst>
                                    <p:cond delay="0"/>
                                  </p:stCondLst>
                                  <p:childTnLst>
                                    <p:set>
                                      <p:cBhvr>
                                        <p:cTn id="461" dur="1" fill="hold">
                                          <p:stCondLst>
                                            <p:cond delay="0"/>
                                          </p:stCondLst>
                                        </p:cTn>
                                        <p:tgtEl>
                                          <p:spTgt spid="207"/>
                                        </p:tgtEl>
                                        <p:attrNameLst>
                                          <p:attrName>style.visibility</p:attrName>
                                        </p:attrNameLst>
                                      </p:cBhvr>
                                      <p:to>
                                        <p:strVal val="hidden"/>
                                      </p:to>
                                    </p:set>
                                  </p:childTnLst>
                                </p:cTn>
                              </p:par>
                              <p:par>
                                <p:cTn id="462" presetID="1" presetClass="exit" presetSubtype="0" fill="hold" grpId="1" nodeType="withEffect">
                                  <p:stCondLst>
                                    <p:cond delay="0"/>
                                  </p:stCondLst>
                                  <p:childTnLst>
                                    <p:set>
                                      <p:cBhvr>
                                        <p:cTn id="463" dur="1" fill="hold">
                                          <p:stCondLst>
                                            <p:cond delay="0"/>
                                          </p:stCondLst>
                                        </p:cTn>
                                        <p:tgtEl>
                                          <p:spTgt spid="208"/>
                                        </p:tgtEl>
                                        <p:attrNameLst>
                                          <p:attrName>style.visibility</p:attrName>
                                        </p:attrNameLst>
                                      </p:cBhvr>
                                      <p:to>
                                        <p:strVal val="hidden"/>
                                      </p:to>
                                    </p:set>
                                  </p:childTnLst>
                                </p:cTn>
                              </p:par>
                              <p:par>
                                <p:cTn id="464" presetID="1" presetClass="exit" presetSubtype="0" fill="hold" grpId="1" nodeType="withEffect">
                                  <p:stCondLst>
                                    <p:cond delay="0"/>
                                  </p:stCondLst>
                                  <p:childTnLst>
                                    <p:set>
                                      <p:cBhvr>
                                        <p:cTn id="465" dur="1" fill="hold">
                                          <p:stCondLst>
                                            <p:cond delay="0"/>
                                          </p:stCondLst>
                                        </p:cTn>
                                        <p:tgtEl>
                                          <p:spTgt spid="209"/>
                                        </p:tgtEl>
                                        <p:attrNameLst>
                                          <p:attrName>style.visibility</p:attrName>
                                        </p:attrNameLst>
                                      </p:cBhvr>
                                      <p:to>
                                        <p:strVal val="hidden"/>
                                      </p:to>
                                    </p:set>
                                  </p:childTnLst>
                                </p:cTn>
                              </p:par>
                            </p:childTnLst>
                          </p:cTn>
                        </p:par>
                      </p:childTnLst>
                    </p:cTn>
                  </p:par>
                  <p:par>
                    <p:cTn id="466" fill="hold">
                      <p:stCondLst>
                        <p:cond delay="indefinite"/>
                      </p:stCondLst>
                      <p:childTnLst>
                        <p:par>
                          <p:cTn id="467" fill="hold">
                            <p:stCondLst>
                              <p:cond delay="0"/>
                            </p:stCondLst>
                            <p:childTnLst>
                              <p:par>
                                <p:cTn id="468" presetID="1" presetClass="entr" presetSubtype="0" fill="hold" grpId="0" nodeType="clickEffect">
                                  <p:stCondLst>
                                    <p:cond delay="0"/>
                                  </p:stCondLst>
                                  <p:childTnLst>
                                    <p:set>
                                      <p:cBhvr>
                                        <p:cTn id="469" dur="1" fill="hold">
                                          <p:stCondLst>
                                            <p:cond delay="0"/>
                                          </p:stCondLst>
                                        </p:cTn>
                                        <p:tgtEl>
                                          <p:spTgt spid="218"/>
                                        </p:tgtEl>
                                        <p:attrNameLst>
                                          <p:attrName>style.visibility</p:attrName>
                                        </p:attrNameLst>
                                      </p:cBhvr>
                                      <p:to>
                                        <p:strVal val="visible"/>
                                      </p:to>
                                    </p:set>
                                  </p:childTnLst>
                                </p:cTn>
                              </p:par>
                              <p:par>
                                <p:cTn id="470" presetID="35" presetClass="emph" presetSubtype="0" repeatCount="10000" fill="hold" grpId="1" nodeType="withEffect">
                                  <p:stCondLst>
                                    <p:cond delay="0"/>
                                  </p:stCondLst>
                                  <p:childTnLst>
                                    <p:anim calcmode="discrete" valueType="str">
                                      <p:cBhvr>
                                        <p:cTn id="471" dur="500" fill="hold"/>
                                        <p:tgtEl>
                                          <p:spTgt spid="218"/>
                                        </p:tgtEl>
                                        <p:attrNameLst>
                                          <p:attrName>style.visibility</p:attrName>
                                        </p:attrNameLst>
                                      </p:cBhvr>
                                      <p:tavLst>
                                        <p:tav tm="0">
                                          <p:val>
                                            <p:strVal val="hidden"/>
                                          </p:val>
                                        </p:tav>
                                        <p:tav tm="50000">
                                          <p:val>
                                            <p:strVal val="visible"/>
                                          </p:val>
                                        </p:tav>
                                      </p:tavLst>
                                    </p:anim>
                                  </p:childTnLst>
                                </p:cTn>
                              </p:par>
                              <p:par>
                                <p:cTn id="472" presetID="1" presetClass="entr" presetSubtype="0" fill="hold" grpId="0" nodeType="withEffect">
                                  <p:stCondLst>
                                    <p:cond delay="0"/>
                                  </p:stCondLst>
                                  <p:childTnLst>
                                    <p:set>
                                      <p:cBhvr>
                                        <p:cTn id="473" dur="1" fill="hold">
                                          <p:stCondLst>
                                            <p:cond delay="0"/>
                                          </p:stCondLst>
                                        </p:cTn>
                                        <p:tgtEl>
                                          <p:spTgt spid="222"/>
                                        </p:tgtEl>
                                        <p:attrNameLst>
                                          <p:attrName>style.visibility</p:attrName>
                                        </p:attrNameLst>
                                      </p:cBhvr>
                                      <p:to>
                                        <p:strVal val="visible"/>
                                      </p:to>
                                    </p:set>
                                  </p:childTnLst>
                                </p:cTn>
                              </p:par>
                            </p:childTnLst>
                          </p:cTn>
                        </p:par>
                      </p:childTnLst>
                    </p:cTn>
                  </p:par>
                  <p:par>
                    <p:cTn id="474" fill="hold">
                      <p:stCondLst>
                        <p:cond delay="indefinite"/>
                      </p:stCondLst>
                      <p:childTnLst>
                        <p:par>
                          <p:cTn id="475" fill="hold">
                            <p:stCondLst>
                              <p:cond delay="0"/>
                            </p:stCondLst>
                            <p:childTnLst>
                              <p:par>
                                <p:cTn id="476" presetID="1" presetClass="entr" presetSubtype="0" fill="hold" grpId="0" nodeType="clickEffect">
                                  <p:stCondLst>
                                    <p:cond delay="0"/>
                                  </p:stCondLst>
                                  <p:childTnLst>
                                    <p:set>
                                      <p:cBhvr>
                                        <p:cTn id="477" dur="1" fill="hold">
                                          <p:stCondLst>
                                            <p:cond delay="0"/>
                                          </p:stCondLst>
                                        </p:cTn>
                                        <p:tgtEl>
                                          <p:spTgt spid="225"/>
                                        </p:tgtEl>
                                        <p:attrNameLst>
                                          <p:attrName>style.visibility</p:attrName>
                                        </p:attrNameLst>
                                      </p:cBhvr>
                                      <p:to>
                                        <p:strVal val="visible"/>
                                      </p:to>
                                    </p:set>
                                  </p:childTnLst>
                                </p:cTn>
                              </p:par>
                              <p:par>
                                <p:cTn id="478" presetID="35" presetClass="emph" presetSubtype="0" repeatCount="10000" fill="hold" grpId="1" nodeType="withEffect">
                                  <p:stCondLst>
                                    <p:cond delay="0"/>
                                  </p:stCondLst>
                                  <p:childTnLst>
                                    <p:anim calcmode="discrete" valueType="str">
                                      <p:cBhvr>
                                        <p:cTn id="479" dur="500" fill="hold"/>
                                        <p:tgtEl>
                                          <p:spTgt spid="225"/>
                                        </p:tgtEl>
                                        <p:attrNameLst>
                                          <p:attrName>style.visibility</p:attrName>
                                        </p:attrNameLst>
                                      </p:cBhvr>
                                      <p:tavLst>
                                        <p:tav tm="0">
                                          <p:val>
                                            <p:strVal val="hidden"/>
                                          </p:val>
                                        </p:tav>
                                        <p:tav tm="50000">
                                          <p:val>
                                            <p:strVal val="visible"/>
                                          </p:val>
                                        </p:tav>
                                      </p:tavLst>
                                    </p:anim>
                                  </p:childTnLst>
                                </p:cTn>
                              </p:par>
                            </p:childTnLst>
                          </p:cTn>
                        </p:par>
                      </p:childTnLst>
                    </p:cTn>
                  </p:par>
                  <p:par>
                    <p:cTn id="480" fill="hold">
                      <p:stCondLst>
                        <p:cond delay="indefinite"/>
                      </p:stCondLst>
                      <p:childTnLst>
                        <p:par>
                          <p:cTn id="481" fill="hold">
                            <p:stCondLst>
                              <p:cond delay="0"/>
                            </p:stCondLst>
                            <p:childTnLst>
                              <p:par>
                                <p:cTn id="482" presetID="22" presetClass="entr" presetSubtype="1" fill="hold" grpId="0" nodeType="clickEffect">
                                  <p:stCondLst>
                                    <p:cond delay="0"/>
                                  </p:stCondLst>
                                  <p:childTnLst>
                                    <p:set>
                                      <p:cBhvr>
                                        <p:cTn id="483" dur="1" fill="hold">
                                          <p:stCondLst>
                                            <p:cond delay="0"/>
                                          </p:stCondLst>
                                        </p:cTn>
                                        <p:tgtEl>
                                          <p:spTgt spid="219"/>
                                        </p:tgtEl>
                                        <p:attrNameLst>
                                          <p:attrName>style.visibility</p:attrName>
                                        </p:attrNameLst>
                                      </p:cBhvr>
                                      <p:to>
                                        <p:strVal val="visible"/>
                                      </p:to>
                                    </p:set>
                                    <p:animEffect transition="in" filter="wipe(up)">
                                      <p:cBhvr>
                                        <p:cTn id="484" dur="500"/>
                                        <p:tgtEl>
                                          <p:spTgt spid="219"/>
                                        </p:tgtEl>
                                      </p:cBhvr>
                                    </p:animEffect>
                                  </p:childTnLst>
                                </p:cTn>
                              </p:par>
                              <p:par>
                                <p:cTn id="485" presetID="1" presetClass="entr" presetSubtype="0" fill="hold" grpId="0" nodeType="withEffect">
                                  <p:stCondLst>
                                    <p:cond delay="0"/>
                                  </p:stCondLst>
                                  <p:childTnLst>
                                    <p:set>
                                      <p:cBhvr>
                                        <p:cTn id="486" dur="1" fill="hold">
                                          <p:stCondLst>
                                            <p:cond delay="0"/>
                                          </p:stCondLst>
                                        </p:cTn>
                                        <p:tgtEl>
                                          <p:spTgt spid="128"/>
                                        </p:tgtEl>
                                        <p:attrNameLst>
                                          <p:attrName>style.visibility</p:attrName>
                                        </p:attrNameLst>
                                      </p:cBhvr>
                                      <p:to>
                                        <p:strVal val="visible"/>
                                      </p:to>
                                    </p:set>
                                  </p:childTnLst>
                                </p:cTn>
                              </p:par>
                              <p:par>
                                <p:cTn id="487" presetID="64" presetClass="path" presetSubtype="0" fill="remove" grpId="1" nodeType="withEffect">
                                  <p:stCondLst>
                                    <p:cond delay="0"/>
                                  </p:stCondLst>
                                  <p:childTnLst>
                                    <p:animMotion origin="layout" path="M -5.55556E-7 -4.44444E-6 L 0.14462 -0.353 " pathEditMode="relative" rAng="0" ptsTypes="AA">
                                      <p:cBhvr>
                                        <p:cTn id="488" dur="500" spd="-100000" fill="hold"/>
                                        <p:tgtEl>
                                          <p:spTgt spid="128"/>
                                        </p:tgtEl>
                                        <p:attrNameLst>
                                          <p:attrName>ppt_x</p:attrName>
                                          <p:attrName>ppt_y</p:attrName>
                                        </p:attrNameLst>
                                      </p:cBhvr>
                                      <p:rCtr x="7222" y="-17662"/>
                                    </p:animMotion>
                                  </p:childTnLst>
                                </p:cTn>
                              </p:par>
                            </p:childTnLst>
                          </p:cTn>
                        </p:par>
                        <p:par>
                          <p:cTn id="489" fill="hold">
                            <p:stCondLst>
                              <p:cond delay="500"/>
                            </p:stCondLst>
                            <p:childTnLst>
                              <p:par>
                                <p:cTn id="490" presetID="1" presetClass="entr" presetSubtype="0" fill="hold" grpId="0" nodeType="afterEffect">
                                  <p:stCondLst>
                                    <p:cond delay="0"/>
                                  </p:stCondLst>
                                  <p:childTnLst>
                                    <p:set>
                                      <p:cBhvr>
                                        <p:cTn id="491" dur="1" fill="hold">
                                          <p:stCondLst>
                                            <p:cond delay="0"/>
                                          </p:stCondLst>
                                        </p:cTn>
                                        <p:tgtEl>
                                          <p:spTgt spid="115"/>
                                        </p:tgtEl>
                                        <p:attrNameLst>
                                          <p:attrName>style.visibility</p:attrName>
                                        </p:attrNameLst>
                                      </p:cBhvr>
                                      <p:to>
                                        <p:strVal val="visible"/>
                                      </p:to>
                                    </p:set>
                                  </p:childTnLst>
                                </p:cTn>
                              </p:par>
                              <p:par>
                                <p:cTn id="492" presetID="1" presetClass="entr" presetSubtype="0" fill="hold" grpId="0" nodeType="withEffect">
                                  <p:stCondLst>
                                    <p:cond delay="0"/>
                                  </p:stCondLst>
                                  <p:childTnLst>
                                    <p:set>
                                      <p:cBhvr>
                                        <p:cTn id="493" dur="1" fill="hold">
                                          <p:stCondLst>
                                            <p:cond delay="0"/>
                                          </p:stCondLst>
                                        </p:cTn>
                                        <p:tgtEl>
                                          <p:spTgt spid="103"/>
                                        </p:tgtEl>
                                        <p:attrNameLst>
                                          <p:attrName>style.visibility</p:attrName>
                                        </p:attrNameLst>
                                      </p:cBhvr>
                                      <p:to>
                                        <p:strVal val="visible"/>
                                      </p:to>
                                    </p:set>
                                  </p:childTnLst>
                                </p:cTn>
                              </p:par>
                              <p:par>
                                <p:cTn id="494" presetID="1" presetClass="entr" presetSubtype="0" fill="hold" grpId="0" nodeType="withEffect">
                                  <p:stCondLst>
                                    <p:cond delay="0"/>
                                  </p:stCondLst>
                                  <p:childTnLst>
                                    <p:set>
                                      <p:cBhvr>
                                        <p:cTn id="495" dur="1" fill="hold">
                                          <p:stCondLst>
                                            <p:cond delay="0"/>
                                          </p:stCondLst>
                                        </p:cTn>
                                        <p:tgtEl>
                                          <p:spTgt spid="141"/>
                                        </p:tgtEl>
                                        <p:attrNameLst>
                                          <p:attrName>style.visibility</p:attrName>
                                        </p:attrNameLst>
                                      </p:cBhvr>
                                      <p:to>
                                        <p:strVal val="visible"/>
                                      </p:to>
                                    </p:set>
                                  </p:childTnLst>
                                </p:cTn>
                              </p:par>
                            </p:childTnLst>
                          </p:cTn>
                        </p:par>
                      </p:childTnLst>
                    </p:cTn>
                  </p:par>
                  <p:par>
                    <p:cTn id="496" fill="hold">
                      <p:stCondLst>
                        <p:cond delay="indefinite"/>
                      </p:stCondLst>
                      <p:childTnLst>
                        <p:par>
                          <p:cTn id="497" fill="hold">
                            <p:stCondLst>
                              <p:cond delay="0"/>
                            </p:stCondLst>
                            <p:childTnLst>
                              <p:par>
                                <p:cTn id="498" presetID="22" presetClass="entr" presetSubtype="1" fill="hold" grpId="0" nodeType="clickEffect">
                                  <p:stCondLst>
                                    <p:cond delay="0"/>
                                  </p:stCondLst>
                                  <p:childTnLst>
                                    <p:set>
                                      <p:cBhvr>
                                        <p:cTn id="499" dur="1" fill="hold">
                                          <p:stCondLst>
                                            <p:cond delay="0"/>
                                          </p:stCondLst>
                                        </p:cTn>
                                        <p:tgtEl>
                                          <p:spTgt spid="220"/>
                                        </p:tgtEl>
                                        <p:attrNameLst>
                                          <p:attrName>style.visibility</p:attrName>
                                        </p:attrNameLst>
                                      </p:cBhvr>
                                      <p:to>
                                        <p:strVal val="visible"/>
                                      </p:to>
                                    </p:set>
                                    <p:animEffect transition="in" filter="wipe(up)">
                                      <p:cBhvr>
                                        <p:cTn id="500" dur="500"/>
                                        <p:tgtEl>
                                          <p:spTgt spid="220"/>
                                        </p:tgtEl>
                                      </p:cBhvr>
                                    </p:animEffect>
                                  </p:childTnLst>
                                </p:cTn>
                              </p:par>
                              <p:par>
                                <p:cTn id="501" presetID="1" presetClass="entr" presetSubtype="0" fill="hold" grpId="0" nodeType="withEffect">
                                  <p:stCondLst>
                                    <p:cond delay="0"/>
                                  </p:stCondLst>
                                  <p:childTnLst>
                                    <p:set>
                                      <p:cBhvr>
                                        <p:cTn id="502" dur="1" fill="hold">
                                          <p:stCondLst>
                                            <p:cond delay="0"/>
                                          </p:stCondLst>
                                        </p:cTn>
                                        <p:tgtEl>
                                          <p:spTgt spid="129"/>
                                        </p:tgtEl>
                                        <p:attrNameLst>
                                          <p:attrName>style.visibility</p:attrName>
                                        </p:attrNameLst>
                                      </p:cBhvr>
                                      <p:to>
                                        <p:strVal val="visible"/>
                                      </p:to>
                                    </p:set>
                                  </p:childTnLst>
                                </p:cTn>
                              </p:par>
                              <p:par>
                                <p:cTn id="503" presetID="64" presetClass="path" presetSubtype="0" fill="remove" grpId="1" nodeType="withEffect">
                                  <p:stCondLst>
                                    <p:cond delay="0"/>
                                  </p:stCondLst>
                                  <p:childTnLst>
                                    <p:animMotion origin="layout" path="M 3.88889E-6 -2.22222E-6 L -0.12396 -0.31898 " pathEditMode="relative" rAng="0" ptsTypes="AA">
                                      <p:cBhvr>
                                        <p:cTn id="504" dur="500" spd="-100000" fill="hold"/>
                                        <p:tgtEl>
                                          <p:spTgt spid="129"/>
                                        </p:tgtEl>
                                        <p:attrNameLst>
                                          <p:attrName>ppt_x</p:attrName>
                                          <p:attrName>ppt_y</p:attrName>
                                        </p:attrNameLst>
                                      </p:cBhvr>
                                      <p:rCtr x="-6198" y="-15949"/>
                                    </p:animMotion>
                                  </p:childTnLst>
                                </p:cTn>
                              </p:par>
                            </p:childTnLst>
                          </p:cTn>
                        </p:par>
                      </p:childTnLst>
                    </p:cTn>
                  </p:par>
                  <p:par>
                    <p:cTn id="505" fill="hold">
                      <p:stCondLst>
                        <p:cond delay="indefinite"/>
                      </p:stCondLst>
                      <p:childTnLst>
                        <p:par>
                          <p:cTn id="506" fill="hold">
                            <p:stCondLst>
                              <p:cond delay="0"/>
                            </p:stCondLst>
                            <p:childTnLst>
                              <p:par>
                                <p:cTn id="507" presetID="22" presetClass="entr" presetSubtype="1" fill="hold" grpId="0" nodeType="clickEffect">
                                  <p:stCondLst>
                                    <p:cond delay="0"/>
                                  </p:stCondLst>
                                  <p:childTnLst>
                                    <p:set>
                                      <p:cBhvr>
                                        <p:cTn id="508" dur="1" fill="hold">
                                          <p:stCondLst>
                                            <p:cond delay="0"/>
                                          </p:stCondLst>
                                        </p:cTn>
                                        <p:tgtEl>
                                          <p:spTgt spid="221"/>
                                        </p:tgtEl>
                                        <p:attrNameLst>
                                          <p:attrName>style.visibility</p:attrName>
                                        </p:attrNameLst>
                                      </p:cBhvr>
                                      <p:to>
                                        <p:strVal val="visible"/>
                                      </p:to>
                                    </p:set>
                                    <p:animEffect transition="in" filter="wipe(up)">
                                      <p:cBhvr>
                                        <p:cTn id="509" dur="500"/>
                                        <p:tgtEl>
                                          <p:spTgt spid="221"/>
                                        </p:tgtEl>
                                      </p:cBhvr>
                                    </p:animEffect>
                                  </p:childTnLst>
                                </p:cTn>
                              </p:par>
                              <p:par>
                                <p:cTn id="510" presetID="1" presetClass="entr" presetSubtype="0" fill="hold" nodeType="withEffect">
                                  <p:stCondLst>
                                    <p:cond delay="0"/>
                                  </p:stCondLst>
                                  <p:childTnLst>
                                    <p:set>
                                      <p:cBhvr>
                                        <p:cTn id="511" dur="1" fill="hold">
                                          <p:stCondLst>
                                            <p:cond delay="0"/>
                                          </p:stCondLst>
                                        </p:cTn>
                                        <p:tgtEl>
                                          <p:spTgt spid="117"/>
                                        </p:tgtEl>
                                        <p:attrNameLst>
                                          <p:attrName>style.visibility</p:attrName>
                                        </p:attrNameLst>
                                      </p:cBhvr>
                                      <p:to>
                                        <p:strVal val="visible"/>
                                      </p:to>
                                    </p:set>
                                  </p:childTnLst>
                                </p:cTn>
                              </p:par>
                              <p:par>
                                <p:cTn id="512" presetID="64" presetClass="path" presetSubtype="0" fill="remove" nodeType="withEffect">
                                  <p:stCondLst>
                                    <p:cond delay="0"/>
                                  </p:stCondLst>
                                  <p:childTnLst>
                                    <p:animMotion origin="layout" path="M -1.94444E-6 -2.22222E-6 L -0.05087 -0.35602 " pathEditMode="relative" rAng="0" ptsTypes="AA">
                                      <p:cBhvr>
                                        <p:cTn id="513" dur="500" spd="-100000" fill="hold"/>
                                        <p:tgtEl>
                                          <p:spTgt spid="117"/>
                                        </p:tgtEl>
                                        <p:attrNameLst>
                                          <p:attrName>ppt_x</p:attrName>
                                          <p:attrName>ppt_y</p:attrName>
                                        </p:attrNameLst>
                                      </p:cBhvr>
                                      <p:rCtr x="-2552" y="-17801"/>
                                    </p:animMotion>
                                  </p:childTnLst>
                                </p:cTn>
                              </p:par>
                            </p:childTnLst>
                          </p:cTn>
                        </p:par>
                      </p:childTnLst>
                    </p:cTn>
                  </p:par>
                  <p:par>
                    <p:cTn id="514" fill="hold">
                      <p:stCondLst>
                        <p:cond delay="indefinite"/>
                      </p:stCondLst>
                      <p:childTnLst>
                        <p:par>
                          <p:cTn id="515" fill="hold">
                            <p:stCondLst>
                              <p:cond delay="0"/>
                            </p:stCondLst>
                            <p:childTnLst>
                              <p:par>
                                <p:cTn id="516" presetID="1" presetClass="entr" presetSubtype="0" fill="hold" grpId="0" nodeType="clickEffect">
                                  <p:stCondLst>
                                    <p:cond delay="0"/>
                                  </p:stCondLst>
                                  <p:childTnLst>
                                    <p:set>
                                      <p:cBhvr>
                                        <p:cTn id="517" dur="1" fill="hold">
                                          <p:stCondLst>
                                            <p:cond delay="0"/>
                                          </p:stCondLst>
                                        </p:cTn>
                                        <p:tgtEl>
                                          <p:spTgt spid="106"/>
                                        </p:tgtEl>
                                        <p:attrNameLst>
                                          <p:attrName>style.visibility</p:attrName>
                                        </p:attrNameLst>
                                      </p:cBhvr>
                                      <p:to>
                                        <p:strVal val="visible"/>
                                      </p:to>
                                    </p:set>
                                  </p:childTnLst>
                                </p:cTn>
                              </p:par>
                            </p:childTnLst>
                          </p:cTn>
                        </p:par>
                      </p:childTnLst>
                    </p:cTn>
                  </p:par>
                  <p:par>
                    <p:cTn id="518" fill="hold">
                      <p:stCondLst>
                        <p:cond delay="indefinite"/>
                      </p:stCondLst>
                      <p:childTnLst>
                        <p:par>
                          <p:cTn id="519" fill="hold">
                            <p:stCondLst>
                              <p:cond delay="0"/>
                            </p:stCondLst>
                            <p:childTnLst>
                              <p:par>
                                <p:cTn id="520" presetID="1" presetClass="exit" presetSubtype="0" fill="hold" grpId="2" nodeType="clickEffect">
                                  <p:stCondLst>
                                    <p:cond delay="0"/>
                                  </p:stCondLst>
                                  <p:childTnLst>
                                    <p:set>
                                      <p:cBhvr>
                                        <p:cTn id="521" dur="1" fill="hold">
                                          <p:stCondLst>
                                            <p:cond delay="0"/>
                                          </p:stCondLst>
                                        </p:cTn>
                                        <p:tgtEl>
                                          <p:spTgt spid="218"/>
                                        </p:tgtEl>
                                        <p:attrNameLst>
                                          <p:attrName>style.visibility</p:attrName>
                                        </p:attrNameLst>
                                      </p:cBhvr>
                                      <p:to>
                                        <p:strVal val="hidden"/>
                                      </p:to>
                                    </p:set>
                                  </p:childTnLst>
                                </p:cTn>
                              </p:par>
                              <p:par>
                                <p:cTn id="522" presetID="1" presetClass="exit" presetSubtype="0" fill="hold" grpId="1" nodeType="withEffect">
                                  <p:stCondLst>
                                    <p:cond delay="0"/>
                                  </p:stCondLst>
                                  <p:childTnLst>
                                    <p:set>
                                      <p:cBhvr>
                                        <p:cTn id="523" dur="1" fill="hold">
                                          <p:stCondLst>
                                            <p:cond delay="0"/>
                                          </p:stCondLst>
                                        </p:cTn>
                                        <p:tgtEl>
                                          <p:spTgt spid="222"/>
                                        </p:tgtEl>
                                        <p:attrNameLst>
                                          <p:attrName>style.visibility</p:attrName>
                                        </p:attrNameLst>
                                      </p:cBhvr>
                                      <p:to>
                                        <p:strVal val="hidden"/>
                                      </p:to>
                                    </p:set>
                                  </p:childTnLst>
                                </p:cTn>
                              </p:par>
                              <p:par>
                                <p:cTn id="524" presetID="1" presetClass="exit" presetSubtype="0" fill="hold" grpId="2" nodeType="withEffect">
                                  <p:stCondLst>
                                    <p:cond delay="0"/>
                                  </p:stCondLst>
                                  <p:childTnLst>
                                    <p:set>
                                      <p:cBhvr>
                                        <p:cTn id="525" dur="1" fill="hold">
                                          <p:stCondLst>
                                            <p:cond delay="0"/>
                                          </p:stCondLst>
                                        </p:cTn>
                                        <p:tgtEl>
                                          <p:spTgt spid="225"/>
                                        </p:tgtEl>
                                        <p:attrNameLst>
                                          <p:attrName>style.visibility</p:attrName>
                                        </p:attrNameLst>
                                      </p:cBhvr>
                                      <p:to>
                                        <p:strVal val="hidden"/>
                                      </p:to>
                                    </p:set>
                                  </p:childTnLst>
                                </p:cTn>
                              </p:par>
                              <p:par>
                                <p:cTn id="526" presetID="1" presetClass="exit" presetSubtype="0" fill="hold" grpId="1" nodeType="withEffect">
                                  <p:stCondLst>
                                    <p:cond delay="0"/>
                                  </p:stCondLst>
                                  <p:childTnLst>
                                    <p:set>
                                      <p:cBhvr>
                                        <p:cTn id="527" dur="1" fill="hold">
                                          <p:stCondLst>
                                            <p:cond delay="0"/>
                                          </p:stCondLst>
                                        </p:cTn>
                                        <p:tgtEl>
                                          <p:spTgt spid="219"/>
                                        </p:tgtEl>
                                        <p:attrNameLst>
                                          <p:attrName>style.visibility</p:attrName>
                                        </p:attrNameLst>
                                      </p:cBhvr>
                                      <p:to>
                                        <p:strVal val="hidden"/>
                                      </p:to>
                                    </p:set>
                                  </p:childTnLst>
                                </p:cTn>
                              </p:par>
                              <p:par>
                                <p:cTn id="528" presetID="1" presetClass="exit" presetSubtype="0" fill="hold" grpId="1" nodeType="withEffect">
                                  <p:stCondLst>
                                    <p:cond delay="0"/>
                                  </p:stCondLst>
                                  <p:childTnLst>
                                    <p:set>
                                      <p:cBhvr>
                                        <p:cTn id="529" dur="1" fill="hold">
                                          <p:stCondLst>
                                            <p:cond delay="0"/>
                                          </p:stCondLst>
                                        </p:cTn>
                                        <p:tgtEl>
                                          <p:spTgt spid="220"/>
                                        </p:tgtEl>
                                        <p:attrNameLst>
                                          <p:attrName>style.visibility</p:attrName>
                                        </p:attrNameLst>
                                      </p:cBhvr>
                                      <p:to>
                                        <p:strVal val="hidden"/>
                                      </p:to>
                                    </p:set>
                                  </p:childTnLst>
                                </p:cTn>
                              </p:par>
                              <p:par>
                                <p:cTn id="530" presetID="1" presetClass="exit" presetSubtype="0" fill="hold" grpId="1" nodeType="withEffect">
                                  <p:stCondLst>
                                    <p:cond delay="0"/>
                                  </p:stCondLst>
                                  <p:childTnLst>
                                    <p:set>
                                      <p:cBhvr>
                                        <p:cTn id="531" dur="1" fill="hold">
                                          <p:stCondLst>
                                            <p:cond delay="0"/>
                                          </p:stCondLst>
                                        </p:cTn>
                                        <p:tgtEl>
                                          <p:spTgt spid="221"/>
                                        </p:tgtEl>
                                        <p:attrNameLst>
                                          <p:attrName>style.visibility</p:attrName>
                                        </p:attrNameLst>
                                      </p:cBhvr>
                                      <p:to>
                                        <p:strVal val="hidden"/>
                                      </p:to>
                                    </p:set>
                                  </p:childTnLst>
                                </p:cTn>
                              </p:par>
                            </p:childTnLst>
                          </p:cTn>
                        </p:par>
                      </p:childTnLst>
                    </p:cTn>
                  </p:par>
                  <p:par>
                    <p:cTn id="532" fill="hold">
                      <p:stCondLst>
                        <p:cond delay="indefinite"/>
                      </p:stCondLst>
                      <p:childTnLst>
                        <p:par>
                          <p:cTn id="533" fill="hold">
                            <p:stCondLst>
                              <p:cond delay="0"/>
                            </p:stCondLst>
                            <p:childTnLst>
                              <p:par>
                                <p:cTn id="534" presetID="1" presetClass="entr" presetSubtype="0" fill="hold" grpId="0" nodeType="clickEffect">
                                  <p:stCondLst>
                                    <p:cond delay="0"/>
                                  </p:stCondLst>
                                  <p:childTnLst>
                                    <p:set>
                                      <p:cBhvr>
                                        <p:cTn id="535" dur="1" fill="hold">
                                          <p:stCondLst>
                                            <p:cond delay="0"/>
                                          </p:stCondLst>
                                        </p:cTn>
                                        <p:tgtEl>
                                          <p:spTgt spid="109"/>
                                        </p:tgtEl>
                                        <p:attrNameLst>
                                          <p:attrName>style.visibility</p:attrName>
                                        </p:attrNameLst>
                                      </p:cBhvr>
                                      <p:to>
                                        <p:strVal val="visible"/>
                                      </p:to>
                                    </p:set>
                                  </p:childTnLst>
                                </p:cTn>
                              </p:par>
                            </p:childTnLst>
                          </p:cTn>
                        </p:par>
                      </p:childTnLst>
                    </p:cTn>
                  </p:par>
                  <p:par>
                    <p:cTn id="536" fill="hold">
                      <p:stCondLst>
                        <p:cond delay="indefinite"/>
                      </p:stCondLst>
                      <p:childTnLst>
                        <p:par>
                          <p:cTn id="537" fill="hold">
                            <p:stCondLst>
                              <p:cond delay="0"/>
                            </p:stCondLst>
                            <p:childTnLst>
                              <p:par>
                                <p:cTn id="538" presetID="1" presetClass="entr" presetSubtype="0" fill="hold" grpId="0" nodeType="clickEffect">
                                  <p:stCondLst>
                                    <p:cond delay="0"/>
                                  </p:stCondLst>
                                  <p:childTnLst>
                                    <p:set>
                                      <p:cBhvr>
                                        <p:cTn id="539" dur="1" fill="hold">
                                          <p:stCondLst>
                                            <p:cond delay="0"/>
                                          </p:stCondLst>
                                        </p:cTn>
                                        <p:tgtEl>
                                          <p:spTgt spid="130"/>
                                        </p:tgtEl>
                                        <p:attrNameLst>
                                          <p:attrName>style.visibility</p:attrName>
                                        </p:attrNameLst>
                                      </p:cBhvr>
                                      <p:to>
                                        <p:strVal val="visible"/>
                                      </p:to>
                                    </p:set>
                                  </p:childTnLst>
                                </p:cTn>
                              </p:par>
                              <p:par>
                                <p:cTn id="540" presetID="1" presetClass="entr" presetSubtype="0" fill="hold" grpId="0" nodeType="withEffect">
                                  <p:stCondLst>
                                    <p:cond delay="0"/>
                                  </p:stCondLst>
                                  <p:childTnLst>
                                    <p:set>
                                      <p:cBhvr>
                                        <p:cTn id="541" dur="1" fill="hold">
                                          <p:stCondLst>
                                            <p:cond delay="0"/>
                                          </p:stCondLst>
                                        </p:cTn>
                                        <p:tgtEl>
                                          <p:spTgt spid="142"/>
                                        </p:tgtEl>
                                        <p:attrNameLst>
                                          <p:attrName>style.visibility</p:attrName>
                                        </p:attrNameLst>
                                      </p:cBhvr>
                                      <p:to>
                                        <p:strVal val="visible"/>
                                      </p:to>
                                    </p:set>
                                  </p:childTnLst>
                                </p:cTn>
                              </p:par>
                            </p:childTnLst>
                          </p:cTn>
                        </p:par>
                      </p:childTnLst>
                    </p:cTn>
                  </p:par>
                  <p:par>
                    <p:cTn id="542" fill="hold">
                      <p:stCondLst>
                        <p:cond delay="indefinite"/>
                      </p:stCondLst>
                      <p:childTnLst>
                        <p:par>
                          <p:cTn id="543" fill="hold">
                            <p:stCondLst>
                              <p:cond delay="0"/>
                            </p:stCondLst>
                            <p:childTnLst>
                              <p:par>
                                <p:cTn id="544" presetID="1" presetClass="entr" presetSubtype="0" fill="hold" nodeType="clickEffect">
                                  <p:stCondLst>
                                    <p:cond delay="0"/>
                                  </p:stCondLst>
                                  <p:childTnLst>
                                    <p:set>
                                      <p:cBhvr>
                                        <p:cTn id="545" dur="1" fill="hold">
                                          <p:stCondLst>
                                            <p:cond delay="0"/>
                                          </p:stCondLst>
                                        </p:cTn>
                                        <p:tgtEl>
                                          <p:spTgt spid="143"/>
                                        </p:tgtEl>
                                        <p:attrNameLst>
                                          <p:attrName>style.visibility</p:attrName>
                                        </p:attrNameLst>
                                      </p:cBhvr>
                                      <p:to>
                                        <p:strVal val="visible"/>
                                      </p:to>
                                    </p:set>
                                  </p:childTnLst>
                                </p:cTn>
                              </p:par>
                              <p:par>
                                <p:cTn id="546" presetID="1" presetClass="entr" presetSubtype="0" fill="hold" grpId="0" nodeType="withEffect">
                                  <p:stCondLst>
                                    <p:cond delay="0"/>
                                  </p:stCondLst>
                                  <p:childTnLst>
                                    <p:set>
                                      <p:cBhvr>
                                        <p:cTn id="547" dur="1" fill="hold">
                                          <p:stCondLst>
                                            <p:cond delay="0"/>
                                          </p:stCondLst>
                                        </p:cTn>
                                        <p:tgtEl>
                                          <p:spTgt spid="113"/>
                                        </p:tgtEl>
                                        <p:attrNameLst>
                                          <p:attrName>style.visibility</p:attrName>
                                        </p:attrNameLst>
                                      </p:cBhvr>
                                      <p:to>
                                        <p:strVal val="visible"/>
                                      </p:to>
                                    </p:set>
                                  </p:childTnLst>
                                </p:cTn>
                              </p:par>
                            </p:childTnLst>
                          </p:cTn>
                        </p:par>
                      </p:childTnLst>
                    </p:cTn>
                  </p:par>
                  <p:par>
                    <p:cTn id="548" fill="hold">
                      <p:stCondLst>
                        <p:cond delay="indefinite"/>
                      </p:stCondLst>
                      <p:childTnLst>
                        <p:par>
                          <p:cTn id="549" fill="hold">
                            <p:stCondLst>
                              <p:cond delay="0"/>
                            </p:stCondLst>
                            <p:childTnLst>
                              <p:par>
                                <p:cTn id="550" presetID="1" presetClass="entr" presetSubtype="0" fill="hold" nodeType="clickEffect">
                                  <p:stCondLst>
                                    <p:cond delay="0"/>
                                  </p:stCondLst>
                                  <p:childTnLst>
                                    <p:set>
                                      <p:cBhvr>
                                        <p:cTn id="551" dur="1" fill="hold">
                                          <p:stCondLst>
                                            <p:cond delay="0"/>
                                          </p:stCondLst>
                                        </p:cTn>
                                        <p:tgtEl>
                                          <p:spTgt spid="5"/>
                                        </p:tgtEl>
                                        <p:attrNameLst>
                                          <p:attrName>style.visibility</p:attrName>
                                        </p:attrNameLst>
                                      </p:cBhvr>
                                      <p:to>
                                        <p:strVal val="visible"/>
                                      </p:to>
                                    </p:set>
                                  </p:childTnLst>
                                </p:cTn>
                              </p:par>
                            </p:childTnLst>
                          </p:cTn>
                        </p:par>
                      </p:childTnLst>
                    </p:cTn>
                  </p:par>
                  <p:par>
                    <p:cTn id="552" fill="hold">
                      <p:stCondLst>
                        <p:cond delay="indefinite"/>
                      </p:stCondLst>
                      <p:childTnLst>
                        <p:par>
                          <p:cTn id="553" fill="hold">
                            <p:stCondLst>
                              <p:cond delay="0"/>
                            </p:stCondLst>
                            <p:childTnLst>
                              <p:par>
                                <p:cTn id="554" presetID="1" presetClass="entr" presetSubtype="0" fill="hold" grpId="0" nodeType="clickEffect">
                                  <p:stCondLst>
                                    <p:cond delay="0"/>
                                  </p:stCondLst>
                                  <p:childTnLst>
                                    <p:set>
                                      <p:cBhvr>
                                        <p:cTn id="555" dur="1" fill="hold">
                                          <p:stCondLst>
                                            <p:cond delay="0"/>
                                          </p:stCondLst>
                                        </p:cTn>
                                        <p:tgtEl>
                                          <p:spTgt spid="169"/>
                                        </p:tgtEl>
                                        <p:attrNameLst>
                                          <p:attrName>style.visibility</p:attrName>
                                        </p:attrNameLst>
                                      </p:cBhvr>
                                      <p:to>
                                        <p:strVal val="visible"/>
                                      </p:to>
                                    </p:set>
                                  </p:childTnLst>
                                </p:cTn>
                              </p:par>
                              <p:par>
                                <p:cTn id="556" presetID="35" presetClass="emph" presetSubtype="0" repeatCount="10000" fill="hold" grpId="1" nodeType="withEffect">
                                  <p:stCondLst>
                                    <p:cond delay="0"/>
                                  </p:stCondLst>
                                  <p:childTnLst>
                                    <p:anim calcmode="discrete" valueType="str">
                                      <p:cBhvr>
                                        <p:cTn id="557" dur="500" fill="hold"/>
                                        <p:tgtEl>
                                          <p:spTgt spid="169"/>
                                        </p:tgtEl>
                                        <p:attrNameLst>
                                          <p:attrName>style.visibility</p:attrName>
                                        </p:attrNameLst>
                                      </p:cBhvr>
                                      <p:tavLst>
                                        <p:tav tm="0">
                                          <p:val>
                                            <p:strVal val="hidden"/>
                                          </p:val>
                                        </p:tav>
                                        <p:tav tm="50000">
                                          <p:val>
                                            <p:strVal val="visible"/>
                                          </p:val>
                                        </p:tav>
                                      </p:tavLst>
                                    </p:anim>
                                  </p:childTnLst>
                                </p:cTn>
                              </p:par>
                              <p:par>
                                <p:cTn id="558" presetID="1" presetClass="entr" presetSubtype="0" fill="hold" grpId="0" nodeType="withEffect">
                                  <p:stCondLst>
                                    <p:cond delay="0"/>
                                  </p:stCondLst>
                                  <p:childTnLst>
                                    <p:set>
                                      <p:cBhvr>
                                        <p:cTn id="559" dur="1" fill="hold">
                                          <p:stCondLst>
                                            <p:cond delay="0"/>
                                          </p:stCondLst>
                                        </p:cTn>
                                        <p:tgtEl>
                                          <p:spTgt spid="170"/>
                                        </p:tgtEl>
                                        <p:attrNameLst>
                                          <p:attrName>style.visibility</p:attrName>
                                        </p:attrNameLst>
                                      </p:cBhvr>
                                      <p:to>
                                        <p:strVal val="visible"/>
                                      </p:to>
                                    </p:set>
                                  </p:childTnLst>
                                </p:cTn>
                              </p:par>
                            </p:childTnLst>
                          </p:cTn>
                        </p:par>
                      </p:childTnLst>
                    </p:cTn>
                  </p:par>
                  <p:par>
                    <p:cTn id="560" fill="hold">
                      <p:stCondLst>
                        <p:cond delay="indefinite"/>
                      </p:stCondLst>
                      <p:childTnLst>
                        <p:par>
                          <p:cTn id="561" fill="hold">
                            <p:stCondLst>
                              <p:cond delay="0"/>
                            </p:stCondLst>
                            <p:childTnLst>
                              <p:par>
                                <p:cTn id="562" presetID="1" presetClass="entr" presetSubtype="0" fill="hold" grpId="0" nodeType="clickEffect">
                                  <p:stCondLst>
                                    <p:cond delay="0"/>
                                  </p:stCondLst>
                                  <p:childTnLst>
                                    <p:set>
                                      <p:cBhvr>
                                        <p:cTn id="563" dur="1" fill="hold">
                                          <p:stCondLst>
                                            <p:cond delay="0"/>
                                          </p:stCondLst>
                                        </p:cTn>
                                        <p:tgtEl>
                                          <p:spTgt spid="131"/>
                                        </p:tgtEl>
                                        <p:attrNameLst>
                                          <p:attrName>style.visibility</p:attrName>
                                        </p:attrNameLst>
                                      </p:cBhvr>
                                      <p:to>
                                        <p:strVal val="visible"/>
                                      </p:to>
                                    </p:set>
                                  </p:childTnLst>
                                </p:cTn>
                              </p:par>
                              <p:par>
                                <p:cTn id="564" presetID="1" presetClass="entr" presetSubtype="0" fill="hold" nodeType="withEffect">
                                  <p:stCondLst>
                                    <p:cond delay="0"/>
                                  </p:stCondLst>
                                  <p:childTnLst>
                                    <p:set>
                                      <p:cBhvr>
                                        <p:cTn id="565" dur="1" fill="hold">
                                          <p:stCondLst>
                                            <p:cond delay="0"/>
                                          </p:stCondLst>
                                        </p:cTn>
                                        <p:tgtEl>
                                          <p:spTgt spid="119"/>
                                        </p:tgtEl>
                                        <p:attrNameLst>
                                          <p:attrName>style.visibility</p:attrName>
                                        </p:attrNameLst>
                                      </p:cBhvr>
                                      <p:to>
                                        <p:strVal val="visible"/>
                                      </p:to>
                                    </p:set>
                                  </p:childTnLst>
                                </p:cTn>
                              </p:par>
                            </p:childTnLst>
                          </p:cTn>
                        </p:par>
                      </p:childTnLst>
                    </p:cTn>
                  </p:par>
                  <p:par>
                    <p:cTn id="566" fill="hold">
                      <p:stCondLst>
                        <p:cond delay="indefinite"/>
                      </p:stCondLst>
                      <p:childTnLst>
                        <p:par>
                          <p:cTn id="567" fill="hold">
                            <p:stCondLst>
                              <p:cond delay="0"/>
                            </p:stCondLst>
                            <p:childTnLst>
                              <p:par>
                                <p:cTn id="568" presetID="1" presetClass="entr" presetSubtype="0" fill="hold" grpId="0" nodeType="clickEffect">
                                  <p:stCondLst>
                                    <p:cond delay="0"/>
                                  </p:stCondLst>
                                  <p:childTnLst>
                                    <p:set>
                                      <p:cBhvr>
                                        <p:cTn id="569" dur="1" fill="hold">
                                          <p:stCondLst>
                                            <p:cond delay="0"/>
                                          </p:stCondLst>
                                        </p:cTn>
                                        <p:tgtEl>
                                          <p:spTgt spid="116"/>
                                        </p:tgtEl>
                                        <p:attrNameLst>
                                          <p:attrName>style.visibility</p:attrName>
                                        </p:attrNameLst>
                                      </p:cBhvr>
                                      <p:to>
                                        <p:strVal val="visible"/>
                                      </p:to>
                                    </p:set>
                                  </p:childTnLst>
                                </p:cTn>
                              </p:par>
                            </p:childTnLst>
                          </p:cTn>
                        </p:par>
                      </p:childTnLst>
                    </p:cTn>
                  </p:par>
                  <p:par>
                    <p:cTn id="570" fill="hold">
                      <p:stCondLst>
                        <p:cond delay="indefinite"/>
                      </p:stCondLst>
                      <p:childTnLst>
                        <p:par>
                          <p:cTn id="571" fill="hold">
                            <p:stCondLst>
                              <p:cond delay="0"/>
                            </p:stCondLst>
                            <p:childTnLst>
                              <p:par>
                                <p:cTn id="572" presetID="1" presetClass="exit" presetSubtype="0" fill="hold" nodeType="clickEffect">
                                  <p:stCondLst>
                                    <p:cond delay="0"/>
                                  </p:stCondLst>
                                  <p:childTnLst>
                                    <p:set>
                                      <p:cBhvr>
                                        <p:cTn id="573" dur="1" fill="hold">
                                          <p:stCondLst>
                                            <p:cond delay="0"/>
                                          </p:stCondLst>
                                        </p:cTn>
                                        <p:tgtEl>
                                          <p:spTgt spid="5"/>
                                        </p:tgtEl>
                                        <p:attrNameLst>
                                          <p:attrName>style.visibility</p:attrName>
                                        </p:attrNameLst>
                                      </p:cBhvr>
                                      <p:to>
                                        <p:strVal val="hidden"/>
                                      </p:to>
                                    </p:set>
                                  </p:childTnLst>
                                </p:cTn>
                              </p:par>
                              <p:par>
                                <p:cTn id="574" presetID="1" presetClass="exit" presetSubtype="0" fill="hold" grpId="2" nodeType="withEffect">
                                  <p:stCondLst>
                                    <p:cond delay="0"/>
                                  </p:stCondLst>
                                  <p:childTnLst>
                                    <p:set>
                                      <p:cBhvr>
                                        <p:cTn id="575" dur="1" fill="hold">
                                          <p:stCondLst>
                                            <p:cond delay="0"/>
                                          </p:stCondLst>
                                        </p:cTn>
                                        <p:tgtEl>
                                          <p:spTgt spid="169"/>
                                        </p:tgtEl>
                                        <p:attrNameLst>
                                          <p:attrName>style.visibility</p:attrName>
                                        </p:attrNameLst>
                                      </p:cBhvr>
                                      <p:to>
                                        <p:strVal val="hidden"/>
                                      </p:to>
                                    </p:set>
                                  </p:childTnLst>
                                </p:cTn>
                              </p:par>
                              <p:par>
                                <p:cTn id="576" presetID="1" presetClass="exit" presetSubtype="0" fill="hold" grpId="1" nodeType="withEffect">
                                  <p:stCondLst>
                                    <p:cond delay="0"/>
                                  </p:stCondLst>
                                  <p:childTnLst>
                                    <p:set>
                                      <p:cBhvr>
                                        <p:cTn id="577" dur="1" fill="hold">
                                          <p:stCondLst>
                                            <p:cond delay="0"/>
                                          </p:stCondLst>
                                        </p:cTn>
                                        <p:tgtEl>
                                          <p:spTgt spid="17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 grpId="0" animBg="1"/>
      <p:bldP spid="225" grpId="1" animBg="1"/>
      <p:bldP spid="225" grpId="2" animBg="1"/>
      <p:bldP spid="100" grpId="0" animBg="1"/>
      <p:bldP spid="223" grpId="0" animBg="1"/>
      <p:bldP spid="223" grpId="1" animBg="1"/>
      <p:bldP spid="223" grpId="2" animBg="1"/>
      <p:bldP spid="194" grpId="0" animBg="1"/>
      <p:bldP spid="194" grpId="1" animBg="1"/>
      <p:bldP spid="194" grpId="2" animBg="1"/>
      <p:bldP spid="151" grpId="0"/>
      <p:bldP spid="151" grpId="1"/>
      <p:bldP spid="40984" grpId="0"/>
      <p:bldP spid="48" grpId="0"/>
      <p:bldP spid="57" grpId="0"/>
      <p:bldP spid="59" grpId="0"/>
      <p:bldP spid="152" grpId="0" animBg="1"/>
      <p:bldP spid="152" grpId="1" animBg="1"/>
      <p:bldP spid="153" grpId="0" animBg="1"/>
      <p:bldP spid="164" grpId="0" animBg="1"/>
      <p:bldP spid="162" grpId="0" animBg="1"/>
      <p:bldP spid="160" grpId="0" animBg="1"/>
      <p:bldP spid="158" grpId="0" animBg="1"/>
      <p:bldP spid="177" grpId="0"/>
      <p:bldP spid="179" grpId="0" animBg="1"/>
      <p:bldP spid="180" grpId="0"/>
      <p:bldP spid="182" grpId="0"/>
      <p:bldP spid="183" grpId="0"/>
      <p:bldP spid="189" grpId="0"/>
      <p:bldP spid="190" grpId="0"/>
      <p:bldP spid="191" grpId="0"/>
      <p:bldP spid="19" grpId="0" animBg="1"/>
      <p:bldP spid="20" grpId="0"/>
      <p:bldP spid="229" grpId="0"/>
      <p:bldP spid="232" grpId="0"/>
      <p:bldP spid="236" grpId="0" animBg="1"/>
      <p:bldP spid="83" grpId="0"/>
      <p:bldP spid="84" grpId="0"/>
      <p:bldP spid="86" grpId="0"/>
      <p:bldP spid="91" grpId="0"/>
      <p:bldP spid="93" grpId="0" animBg="1"/>
      <p:bldP spid="94" grpId="0"/>
      <p:bldP spid="95" grpId="0" animBg="1"/>
      <p:bldP spid="96" grpId="0" animBg="1"/>
      <p:bldP spid="98" grpId="0" animBg="1"/>
      <p:bldP spid="99" grpId="0" animBg="1"/>
      <p:bldP spid="105" grpId="0"/>
      <p:bldP spid="4" grpId="0" animBg="1"/>
      <p:bldP spid="108" grpId="0" animBg="1"/>
      <p:bldP spid="103" grpId="0" animBg="1"/>
      <p:bldP spid="106" grpId="0" animBg="1"/>
      <p:bldP spid="107" grpId="0"/>
      <p:bldP spid="109" grpId="0"/>
      <p:bldP spid="111" grpId="0" animBg="1"/>
      <p:bldP spid="112" grpId="0" animBg="1"/>
      <p:bldP spid="113" grpId="0" animBg="1"/>
      <p:bldP spid="115" grpId="0"/>
      <p:bldP spid="116" grpId="0" animBg="1"/>
      <p:bldP spid="123" grpId="0" animBg="1"/>
      <p:bldP spid="6" grpId="0" animBg="1"/>
      <p:bldP spid="124" grpId="0"/>
      <p:bldP spid="125" grpId="0"/>
      <p:bldP spid="125" grpId="1"/>
      <p:bldP spid="126" grpId="0"/>
      <p:bldP spid="126" grpId="1"/>
      <p:bldP spid="128" grpId="0"/>
      <p:bldP spid="128" grpId="1"/>
      <p:bldP spid="129" grpId="0"/>
      <p:bldP spid="129" grpId="1"/>
      <p:bldP spid="130" grpId="0"/>
      <p:bldP spid="131" grpId="0"/>
      <p:bldP spid="9" grpId="0"/>
      <p:bldP spid="133" grpId="0"/>
      <p:bldP spid="134" grpId="0"/>
      <p:bldP spid="135" grpId="0"/>
      <p:bldP spid="10" grpId="0"/>
      <p:bldP spid="136" grpId="0"/>
      <p:bldP spid="137" grpId="0"/>
      <p:bldP spid="138" grpId="0"/>
      <p:bldP spid="139" grpId="0"/>
      <p:bldP spid="140" grpId="0"/>
      <p:bldP spid="141" grpId="0"/>
      <p:bldP spid="142" grpId="0"/>
      <p:bldP spid="144" grpId="0" animBg="1"/>
      <p:bldP spid="144" grpId="1" animBg="1"/>
      <p:bldP spid="145" grpId="0" animBg="1"/>
      <p:bldP spid="145" grpId="1" animBg="1"/>
      <p:bldP spid="146" grpId="0" animBg="1"/>
      <p:bldP spid="146" grpId="1" animBg="1"/>
      <p:bldP spid="148" grpId="0"/>
      <p:bldP spid="149" grpId="0" animBg="1"/>
      <p:bldP spid="149" grpId="1" animBg="1"/>
      <p:bldP spid="161" grpId="0" animBg="1"/>
      <p:bldP spid="161" grpId="1" animBg="1"/>
      <p:bldP spid="163" grpId="0" animBg="1"/>
      <p:bldP spid="163" grpId="1" animBg="1"/>
      <p:bldP spid="165" grpId="0"/>
      <p:bldP spid="181" grpId="0" animBg="1"/>
      <p:bldP spid="181" grpId="1" animBg="1"/>
      <p:bldP spid="186" grpId="0" animBg="1"/>
      <p:bldP spid="186" grpId="1" animBg="1"/>
      <p:bldP spid="187" grpId="0" animBg="1"/>
      <p:bldP spid="187" grpId="1" animBg="1"/>
      <p:bldP spid="187" grpId="2" animBg="1"/>
      <p:bldP spid="193" grpId="0" animBg="1"/>
      <p:bldP spid="193" grpId="1" animBg="1"/>
      <p:bldP spid="195" grpId="0" animBg="1"/>
      <p:bldP spid="195" grpId="1" animBg="1"/>
      <p:bldP spid="196" grpId="0" animBg="1"/>
      <p:bldP spid="196" grpId="1" animBg="1"/>
      <p:bldP spid="156" grpId="0"/>
      <p:bldP spid="156" grpId="1"/>
      <p:bldP spid="156" grpId="2"/>
      <p:bldP spid="150" grpId="0"/>
      <p:bldP spid="154" grpId="0" animBg="1"/>
      <p:bldP spid="154" grpId="1" animBg="1"/>
      <p:bldP spid="154" grpId="2" animBg="1"/>
      <p:bldP spid="155" grpId="0" animBg="1"/>
      <p:bldP spid="155" grpId="1" animBg="1"/>
      <p:bldP spid="157" grpId="0" animBg="1"/>
      <p:bldP spid="157" grpId="1" animBg="1"/>
      <p:bldP spid="157" grpId="2" animBg="1"/>
      <p:bldP spid="159" grpId="0"/>
      <p:bldP spid="159" grpId="1"/>
      <p:bldP spid="166" grpId="0"/>
      <p:bldP spid="206" grpId="0" animBg="1"/>
      <p:bldP spid="206" grpId="1" animBg="1"/>
      <p:bldP spid="206" grpId="2" animBg="1"/>
      <p:bldP spid="207" grpId="0" animBg="1"/>
      <p:bldP spid="207" grpId="1" animBg="1"/>
      <p:bldP spid="208" grpId="0" animBg="1"/>
      <p:bldP spid="208" grpId="1" animBg="1"/>
      <p:bldP spid="209" grpId="0" animBg="1"/>
      <p:bldP spid="209" grpId="1" animBg="1"/>
      <p:bldP spid="213" grpId="0"/>
      <p:bldP spid="213" grpId="1"/>
      <p:bldP spid="218" grpId="0" animBg="1"/>
      <p:bldP spid="218" grpId="1" animBg="1"/>
      <p:bldP spid="218" grpId="2" animBg="1"/>
      <p:bldP spid="219" grpId="0" animBg="1"/>
      <p:bldP spid="219" grpId="1" animBg="1"/>
      <p:bldP spid="220" grpId="0" animBg="1"/>
      <p:bldP spid="220" grpId="1" animBg="1"/>
      <p:bldP spid="221" grpId="0" animBg="1"/>
      <p:bldP spid="221" grpId="1" animBg="1"/>
      <p:bldP spid="222" grpId="0"/>
      <p:bldP spid="222" grpId="1"/>
      <p:bldP spid="169" grpId="0" animBg="1"/>
      <p:bldP spid="169" grpId="1" animBg="1"/>
      <p:bldP spid="169" grpId="2" animBg="1"/>
      <p:bldP spid="170" grpId="0"/>
      <p:bldP spid="170" grpId="1"/>
      <p:bldP spid="17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Rectangle 13">
            <a:extLst>
              <a:ext uri="{FF2B5EF4-FFF2-40B4-BE49-F238E27FC236}">
                <a16:creationId xmlns:a16="http://schemas.microsoft.com/office/drawing/2014/main" id="{C261AA97-FB4A-4357-A027-B623C02026A5}"/>
              </a:ext>
            </a:extLst>
          </p:cNvPr>
          <p:cNvSpPr>
            <a:spLocks noChangeArrowheads="1"/>
          </p:cNvSpPr>
          <p:nvPr/>
        </p:nvSpPr>
        <p:spPr bwMode="auto">
          <a:xfrm>
            <a:off x="4334797" y="568858"/>
            <a:ext cx="256751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rPr>
              <a:t>円周座標</a:t>
            </a:r>
            <a:r>
              <a:rPr lang="en-US" altLang="ja-JP" i="1" dirty="0">
                <a:solidFill>
                  <a:srgbClr val="000000"/>
                </a:solidFill>
                <a:latin typeface="Bookman Old Style" panose="02050604050505020204" pitchFamily="18" charset="0"/>
                <a:cs typeface="Times New Roman" panose="02020603050405020304" pitchFamily="18" charset="0"/>
              </a:rPr>
              <a:t>s </a:t>
            </a:r>
            <a:r>
              <a:rPr lang="en-US" altLang="ja-JP" dirty="0">
                <a:solidFill>
                  <a:srgbClr val="000000"/>
                </a:solidFill>
                <a:latin typeface="Symbol" panose="05050102010706020507" pitchFamily="18" charset="2"/>
                <a:cs typeface="Times New Roman" panose="02020603050405020304" pitchFamily="18" charset="0"/>
              </a:rPr>
              <a:t>=</a:t>
            </a:r>
            <a:r>
              <a:rPr lang="en-US" altLang="ja-JP" i="1" dirty="0">
                <a:solidFill>
                  <a:srgbClr val="000000"/>
                </a:solidFill>
                <a:latin typeface="Bookman Old Style" panose="02050604050505020204" pitchFamily="18" charset="0"/>
                <a:cs typeface="Times New Roman" panose="02020603050405020304" pitchFamily="18" charset="0"/>
              </a:rPr>
              <a:t>r</a:t>
            </a:r>
            <a:r>
              <a:rPr lang="en-US" altLang="ja-JP" i="1" baseline="-25000" dirty="0">
                <a:solidFill>
                  <a:srgbClr val="000000"/>
                </a:solidFill>
                <a:latin typeface="Bookman Old Style" panose="02050604050505020204" pitchFamily="18" charset="0"/>
                <a:cs typeface="Times New Roman" panose="02020603050405020304" pitchFamily="18" charset="0"/>
              </a:rPr>
              <a:t> </a:t>
            </a:r>
            <a:r>
              <a:rPr lang="en-US" altLang="ja-JP" i="1" dirty="0">
                <a:solidFill>
                  <a:srgbClr val="000000"/>
                </a:solidFill>
                <a:latin typeface="Symbol" panose="05050102010706020507" pitchFamily="18" charset="2"/>
                <a:cs typeface="Times New Roman" panose="02020603050405020304" pitchFamily="18" charset="0"/>
              </a:rPr>
              <a:t>q</a:t>
            </a:r>
            <a:endParaRPr lang="ja-JP" altLang="en-US" dirty="0">
              <a:solidFill>
                <a:srgbClr val="000000"/>
              </a:solidFill>
              <a:latin typeface="Symbol" panose="05050102010706020507" pitchFamily="18" charset="2"/>
            </a:endParaRPr>
          </a:p>
        </p:txBody>
      </p:sp>
      <p:sp>
        <p:nvSpPr>
          <p:cNvPr id="167" name="Rectangle 26">
            <a:extLst>
              <a:ext uri="{FF2B5EF4-FFF2-40B4-BE49-F238E27FC236}">
                <a16:creationId xmlns:a16="http://schemas.microsoft.com/office/drawing/2014/main" id="{A20C1E7D-2AF3-4062-BC7B-CE9B17993F53}"/>
              </a:ext>
            </a:extLst>
          </p:cNvPr>
          <p:cNvSpPr>
            <a:spLocks noChangeArrowheads="1"/>
          </p:cNvSpPr>
          <p:nvPr/>
        </p:nvSpPr>
        <p:spPr bwMode="auto">
          <a:xfrm>
            <a:off x="2390263" y="1606637"/>
            <a:ext cx="74090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anose="02050604050505020204" pitchFamily="18" charset="0"/>
                <a:cs typeface="Times New Roman" panose="02020603050405020304" pitchFamily="18" charset="0"/>
              </a:rPr>
              <a:t>r</a:t>
            </a:r>
            <a:r>
              <a:rPr lang="en-US" altLang="ja-JP" i="1" dirty="0">
                <a:solidFill>
                  <a:srgbClr val="000000"/>
                </a:solidFill>
                <a:latin typeface="Bookman Old Style" panose="02050604050505020204" pitchFamily="18" charset="0"/>
                <a:cs typeface="Times New Roman" panose="02020603050405020304" pitchFamily="18" charset="0"/>
              </a:rPr>
              <a:t> F</a:t>
            </a:r>
            <a:r>
              <a:rPr lang="en-US" altLang="ja-JP" i="1" baseline="-25000" dirty="0">
                <a:solidFill>
                  <a:srgbClr val="000000"/>
                </a:solidFill>
                <a:latin typeface="Bookman Old Style" panose="02050604050505020204" pitchFamily="18" charset="0"/>
                <a:cs typeface="Times New Roman" panose="02020603050405020304" pitchFamily="18" charset="0"/>
              </a:rPr>
              <a:t>t</a:t>
            </a:r>
            <a:endParaRPr lang="ja-JP" altLang="en-US" baseline="-25000" dirty="0">
              <a:solidFill>
                <a:srgbClr val="000000"/>
              </a:solidFill>
              <a:latin typeface="+mn-lt"/>
            </a:endParaRPr>
          </a:p>
        </p:txBody>
      </p:sp>
      <p:grpSp>
        <p:nvGrpSpPr>
          <p:cNvPr id="160" name="グループ化 159">
            <a:extLst>
              <a:ext uri="{FF2B5EF4-FFF2-40B4-BE49-F238E27FC236}">
                <a16:creationId xmlns:a16="http://schemas.microsoft.com/office/drawing/2014/main" id="{B3725C59-B561-4CDC-9B33-1775C27F534E}"/>
              </a:ext>
            </a:extLst>
          </p:cNvPr>
          <p:cNvGrpSpPr/>
          <p:nvPr/>
        </p:nvGrpSpPr>
        <p:grpSpPr>
          <a:xfrm>
            <a:off x="3122066" y="1056074"/>
            <a:ext cx="1053974" cy="557378"/>
            <a:chOff x="3122066" y="1056074"/>
            <a:chExt cx="1053974" cy="557378"/>
          </a:xfrm>
        </p:grpSpPr>
        <p:sp>
          <p:nvSpPr>
            <p:cNvPr id="162" name="Rectangle 26">
              <a:extLst>
                <a:ext uri="{FF2B5EF4-FFF2-40B4-BE49-F238E27FC236}">
                  <a16:creationId xmlns:a16="http://schemas.microsoft.com/office/drawing/2014/main" id="{1AE42BBC-2425-498E-83B1-606E1EA3AFA8}"/>
                </a:ext>
              </a:extLst>
            </p:cNvPr>
            <p:cNvSpPr>
              <a:spLocks noChangeArrowheads="1"/>
            </p:cNvSpPr>
            <p:nvPr/>
          </p:nvSpPr>
          <p:spPr bwMode="auto">
            <a:xfrm>
              <a:off x="3122066" y="1090232"/>
              <a:ext cx="7521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m</a:t>
              </a:r>
              <a:r>
                <a:rPr lang="ja-JP" altLang="en-US" i="1" dirty="0">
                  <a:solidFill>
                    <a:srgbClr val="000000"/>
                  </a:solidFill>
                  <a:latin typeface="Bookman Old Style" panose="02050604050505020204" pitchFamily="18" charset="0"/>
                  <a:cs typeface="Times New Roman" panose="02020603050405020304" pitchFamily="18" charset="0"/>
                </a:rPr>
                <a:t> </a:t>
              </a:r>
              <a:r>
                <a:rPr lang="en-US" altLang="ja-JP" i="1" dirty="0">
                  <a:solidFill>
                    <a:srgbClr val="000000"/>
                  </a:solidFill>
                  <a:latin typeface="Bookman Old Style" panose="02050604050505020204" pitchFamily="18" charset="0"/>
                  <a:cs typeface="Times New Roman" panose="02020603050405020304" pitchFamily="18" charset="0"/>
                </a:rPr>
                <a:t>r</a:t>
              </a:r>
              <a:endParaRPr lang="ja-JP" altLang="en-US" baseline="30000" dirty="0">
                <a:solidFill>
                  <a:srgbClr val="000000"/>
                </a:solidFill>
                <a:latin typeface="+mn-lt"/>
              </a:endParaRPr>
            </a:p>
          </p:txBody>
        </p:sp>
        <p:graphicFrame>
          <p:nvGraphicFramePr>
            <p:cNvPr id="164" name="オブジェクト 163">
              <a:extLst>
                <a:ext uri="{FF2B5EF4-FFF2-40B4-BE49-F238E27FC236}">
                  <a16:creationId xmlns:a16="http://schemas.microsoft.com/office/drawing/2014/main" id="{220AAFAD-E587-4B86-9690-86E14EF75DE4}"/>
                </a:ext>
              </a:extLst>
            </p:cNvPr>
            <p:cNvGraphicFramePr>
              <a:graphicFrameLocks noChangeAspect="1"/>
            </p:cNvGraphicFramePr>
            <p:nvPr>
              <p:extLst>
                <p:ext uri="{D42A27DB-BD31-4B8C-83A1-F6EECF244321}">
                  <p14:modId xmlns:p14="http://schemas.microsoft.com/office/powerpoint/2010/main" val="1280950301"/>
                </p:ext>
              </p:extLst>
            </p:nvPr>
          </p:nvGraphicFramePr>
          <p:xfrm>
            <a:off x="3877590" y="1077175"/>
            <a:ext cx="298450" cy="481012"/>
          </p:xfrm>
          <a:graphic>
            <a:graphicData uri="http://schemas.openxmlformats.org/presentationml/2006/ole">
              <mc:AlternateContent xmlns:mc="http://schemas.openxmlformats.org/markup-compatibility/2006">
                <mc:Choice xmlns:v="urn:schemas-microsoft-com:vml" Requires="v">
                  <p:oleObj spid="_x0000_s156929" name="Equation" r:id="rId4" imgW="126720" imgH="203040" progId="Equation.DSMT4">
                    <p:embed/>
                  </p:oleObj>
                </mc:Choice>
                <mc:Fallback>
                  <p:oleObj name="Equation" r:id="rId4" imgW="126720" imgH="203040" progId="Equation.DSMT4">
                    <p:embed/>
                    <p:pic>
                      <p:nvPicPr>
                        <p:cNvPr id="132" name="オブジェクト 131">
                          <a:extLst>
                            <a:ext uri="{FF2B5EF4-FFF2-40B4-BE49-F238E27FC236}">
                              <a16:creationId xmlns:a16="http://schemas.microsoft.com/office/drawing/2014/main" id="{B6860814-BB4B-4D01-887E-14AC3BD3E69E}"/>
                            </a:ext>
                          </a:extLst>
                        </p:cNvPr>
                        <p:cNvPicPr>
                          <a:picLocks noChangeAspect="1" noChangeArrowheads="1"/>
                        </p:cNvPicPr>
                        <p:nvPr/>
                      </p:nvPicPr>
                      <p:blipFill>
                        <a:blip r:embed="rId5"/>
                        <a:srcRect/>
                        <a:stretch>
                          <a:fillRect/>
                        </a:stretch>
                      </p:blipFill>
                      <p:spPr bwMode="auto">
                        <a:xfrm>
                          <a:off x="3877590" y="1077175"/>
                          <a:ext cx="298450" cy="481012"/>
                        </a:xfrm>
                        <a:prstGeom prst="rect">
                          <a:avLst/>
                        </a:prstGeom>
                        <a:noFill/>
                        <a:ln>
                          <a:noFill/>
                        </a:ln>
                        <a:effectLst/>
                      </p:spPr>
                    </p:pic>
                  </p:oleObj>
                </mc:Fallback>
              </mc:AlternateContent>
            </a:graphicData>
          </a:graphic>
        </p:graphicFrame>
        <p:sp>
          <p:nvSpPr>
            <p:cNvPr id="166" name="正方形/長方形 165">
              <a:extLst>
                <a:ext uri="{FF2B5EF4-FFF2-40B4-BE49-F238E27FC236}">
                  <a16:creationId xmlns:a16="http://schemas.microsoft.com/office/drawing/2014/main" id="{F52A718B-BC4A-4900-B9E6-46F43BD2D5AF}"/>
                </a:ext>
              </a:extLst>
            </p:cNvPr>
            <p:cNvSpPr/>
            <p:nvPr/>
          </p:nvSpPr>
          <p:spPr>
            <a:xfrm>
              <a:off x="3659858" y="1056074"/>
              <a:ext cx="377026" cy="523220"/>
            </a:xfrm>
            <a:prstGeom prst="rect">
              <a:avLst/>
            </a:prstGeom>
          </p:spPr>
          <p:txBody>
            <a:bodyPr wrap="none">
              <a:spAutoFit/>
            </a:bodyPr>
            <a:lstStyle/>
            <a:p>
              <a:r>
                <a:rPr lang="en-US" altLang="ja-JP" i="1" baseline="30000" dirty="0">
                  <a:solidFill>
                    <a:srgbClr val="FF00FF"/>
                  </a:solidFill>
                  <a:latin typeface="Bookman Old Style" panose="02050604050505020204" pitchFamily="18" charset="0"/>
                  <a:cs typeface="Times New Roman" panose="02020603050405020304" pitchFamily="18" charset="0"/>
                </a:rPr>
                <a:t> </a:t>
              </a:r>
              <a:r>
                <a:rPr lang="en-US" altLang="ja-JP" baseline="30000" dirty="0">
                  <a:cs typeface="Times New Roman" panose="02020603050405020304" pitchFamily="18" charset="0"/>
                </a:rPr>
                <a:t>2</a:t>
              </a:r>
              <a:endParaRPr lang="ja-JP" altLang="en-US" dirty="0"/>
            </a:p>
          </p:txBody>
        </p:sp>
      </p:grpSp>
      <p:sp>
        <p:nvSpPr>
          <p:cNvPr id="546" name="Rectangle 26">
            <a:extLst>
              <a:ext uri="{FF2B5EF4-FFF2-40B4-BE49-F238E27FC236}">
                <a16:creationId xmlns:a16="http://schemas.microsoft.com/office/drawing/2014/main" id="{076AC26C-7443-4ECA-B4E2-661C56EEFA84}"/>
              </a:ext>
            </a:extLst>
          </p:cNvPr>
          <p:cNvSpPr>
            <a:spLocks noChangeArrowheads="1"/>
          </p:cNvSpPr>
          <p:nvPr/>
        </p:nvSpPr>
        <p:spPr bwMode="auto">
          <a:xfrm>
            <a:off x="5551963" y="-14295"/>
            <a:ext cx="358102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rPr>
              <a:t>質量</a:t>
            </a:r>
            <a:r>
              <a:rPr lang="en-US" altLang="ja-JP" i="1" dirty="0">
                <a:solidFill>
                  <a:srgbClr val="000000"/>
                </a:solidFill>
                <a:latin typeface="Bookman Old Style" panose="02050604050505020204" pitchFamily="18" charset="0"/>
                <a:cs typeface="Times New Roman" panose="02020603050405020304" pitchFamily="18" charset="0"/>
              </a:rPr>
              <a:t>m </a:t>
            </a:r>
            <a:r>
              <a:rPr lang="ja-JP" altLang="en-US" dirty="0">
                <a:solidFill>
                  <a:srgbClr val="000000"/>
                </a:solidFill>
              </a:rPr>
              <a:t>の質点が運動</a:t>
            </a:r>
          </a:p>
        </p:txBody>
      </p:sp>
      <p:sp>
        <p:nvSpPr>
          <p:cNvPr id="547" name="Rectangle 13">
            <a:extLst>
              <a:ext uri="{FF2B5EF4-FFF2-40B4-BE49-F238E27FC236}">
                <a16:creationId xmlns:a16="http://schemas.microsoft.com/office/drawing/2014/main" id="{52B1FBD9-E07E-4B07-AA74-C1CA8129394A}"/>
              </a:ext>
            </a:extLst>
          </p:cNvPr>
          <p:cNvSpPr>
            <a:spLocks noChangeArrowheads="1"/>
          </p:cNvSpPr>
          <p:nvPr/>
        </p:nvSpPr>
        <p:spPr bwMode="auto">
          <a:xfrm>
            <a:off x="2831398" y="-7793"/>
            <a:ext cx="386343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rPr>
              <a:t>半径</a:t>
            </a:r>
            <a:r>
              <a:rPr lang="en-US" altLang="ja-JP" i="1" dirty="0">
                <a:solidFill>
                  <a:srgbClr val="000000"/>
                </a:solidFill>
                <a:latin typeface="Bookman Old Style" panose="02050604050505020204" pitchFamily="18" charset="0"/>
                <a:cs typeface="Times New Roman" panose="02020603050405020304" pitchFamily="18" charset="0"/>
              </a:rPr>
              <a:t>r </a:t>
            </a:r>
            <a:r>
              <a:rPr lang="ja-JP" altLang="en-US" dirty="0">
                <a:solidFill>
                  <a:srgbClr val="000000"/>
                </a:solidFill>
              </a:rPr>
              <a:t>の円周上を</a:t>
            </a:r>
          </a:p>
        </p:txBody>
      </p:sp>
      <p:sp>
        <p:nvSpPr>
          <p:cNvPr id="125" name="フリーフォーム 2">
            <a:extLst>
              <a:ext uri="{FF2B5EF4-FFF2-40B4-BE49-F238E27FC236}">
                <a16:creationId xmlns:a16="http://schemas.microsoft.com/office/drawing/2014/main" id="{CDE4CD1B-0A77-4866-8A99-2CEECDF39255}"/>
              </a:ext>
            </a:extLst>
          </p:cNvPr>
          <p:cNvSpPr/>
          <p:nvPr/>
        </p:nvSpPr>
        <p:spPr bwMode="auto">
          <a:xfrm>
            <a:off x="6048696" y="3941398"/>
            <a:ext cx="2525311" cy="2629413"/>
          </a:xfrm>
          <a:custGeom>
            <a:avLst/>
            <a:gdLst>
              <a:gd name="connsiteX0" fmla="*/ 435072 w 1770795"/>
              <a:gd name="connsiteY0" fmla="*/ 246067 h 1889667"/>
              <a:gd name="connsiteX1" fmla="*/ 1269959 w 1770795"/>
              <a:gd name="connsiteY1" fmla="*/ 73789 h 1889667"/>
              <a:gd name="connsiteX2" fmla="*/ 1760289 w 1770795"/>
              <a:gd name="connsiteY2" fmla="*/ 1094206 h 1889667"/>
              <a:gd name="connsiteX3" fmla="*/ 819385 w 1770795"/>
              <a:gd name="connsiteY3" fmla="*/ 1862832 h 1889667"/>
              <a:gd name="connsiteX4" fmla="*/ 11002 w 1770795"/>
              <a:gd name="connsiteY4" fmla="*/ 1571284 h 1889667"/>
              <a:gd name="connsiteX5" fmla="*/ 435072 w 1770795"/>
              <a:gd name="connsiteY5" fmla="*/ 246067 h 1889667"/>
              <a:gd name="connsiteX0" fmla="*/ 438335 w 1918804"/>
              <a:gd name="connsiteY0" fmla="*/ 624356 h 2267956"/>
              <a:gd name="connsiteX1" fmla="*/ 1783451 w 1918804"/>
              <a:gd name="connsiteY1" fmla="*/ 28334 h 2267956"/>
              <a:gd name="connsiteX2" fmla="*/ 1763552 w 1918804"/>
              <a:gd name="connsiteY2" fmla="*/ 1472495 h 2267956"/>
              <a:gd name="connsiteX3" fmla="*/ 822648 w 1918804"/>
              <a:gd name="connsiteY3" fmla="*/ 2241121 h 2267956"/>
              <a:gd name="connsiteX4" fmla="*/ 14265 w 1918804"/>
              <a:gd name="connsiteY4" fmla="*/ 1949573 h 2267956"/>
              <a:gd name="connsiteX5" fmla="*/ 438335 w 1918804"/>
              <a:gd name="connsiteY5" fmla="*/ 624356 h 2267956"/>
              <a:gd name="connsiteX0" fmla="*/ 529438 w 1902959"/>
              <a:gd name="connsiteY0" fmla="*/ 316495 h 2358121"/>
              <a:gd name="connsiteX1" fmla="*/ 1774509 w 1902959"/>
              <a:gd name="connsiteY1" fmla="*/ 109859 h 2358121"/>
              <a:gd name="connsiteX2" fmla="*/ 1754610 w 1902959"/>
              <a:gd name="connsiteY2" fmla="*/ 1554020 h 2358121"/>
              <a:gd name="connsiteX3" fmla="*/ 813706 w 1902959"/>
              <a:gd name="connsiteY3" fmla="*/ 2322646 h 2358121"/>
              <a:gd name="connsiteX4" fmla="*/ 5323 w 1902959"/>
              <a:gd name="connsiteY4" fmla="*/ 2031098 h 2358121"/>
              <a:gd name="connsiteX5" fmla="*/ 529438 w 1902959"/>
              <a:gd name="connsiteY5" fmla="*/ 316495 h 2358121"/>
              <a:gd name="connsiteX0" fmla="*/ 529438 w 1837033"/>
              <a:gd name="connsiteY0" fmla="*/ 312276 h 2353901"/>
              <a:gd name="connsiteX1" fmla="*/ 1774509 w 1837033"/>
              <a:gd name="connsiteY1" fmla="*/ 105640 h 2353901"/>
              <a:gd name="connsiteX2" fmla="*/ 1564525 w 1837033"/>
              <a:gd name="connsiteY2" fmla="*/ 1492538 h 2353901"/>
              <a:gd name="connsiteX3" fmla="*/ 813706 w 1837033"/>
              <a:gd name="connsiteY3" fmla="*/ 2318427 h 2353901"/>
              <a:gd name="connsiteX4" fmla="*/ 5323 w 1837033"/>
              <a:gd name="connsiteY4" fmla="*/ 2026879 h 2353901"/>
              <a:gd name="connsiteX5" fmla="*/ 529438 w 1837033"/>
              <a:gd name="connsiteY5" fmla="*/ 312276 h 2353901"/>
              <a:gd name="connsiteX0" fmla="*/ 529438 w 1793013"/>
              <a:gd name="connsiteY0" fmla="*/ 305526 h 2347151"/>
              <a:gd name="connsiteX1" fmla="*/ 1774509 w 1793013"/>
              <a:gd name="connsiteY1" fmla="*/ 98890 h 2347151"/>
              <a:gd name="connsiteX2" fmla="*/ 1244382 w 1793013"/>
              <a:gd name="connsiteY2" fmla="*/ 1394168 h 2347151"/>
              <a:gd name="connsiteX3" fmla="*/ 813706 w 1793013"/>
              <a:gd name="connsiteY3" fmla="*/ 2311677 h 2347151"/>
              <a:gd name="connsiteX4" fmla="*/ 5323 w 1793013"/>
              <a:gd name="connsiteY4" fmla="*/ 2020129 h 2347151"/>
              <a:gd name="connsiteX5" fmla="*/ 529438 w 1793013"/>
              <a:gd name="connsiteY5" fmla="*/ 305526 h 2347151"/>
              <a:gd name="connsiteX0" fmla="*/ 529438 w 1985101"/>
              <a:gd name="connsiteY0" fmla="*/ 255517 h 2297142"/>
              <a:gd name="connsiteX1" fmla="*/ 1774509 w 1985101"/>
              <a:gd name="connsiteY1" fmla="*/ 48881 h 2297142"/>
              <a:gd name="connsiteX2" fmla="*/ 1935192 w 1985101"/>
              <a:gd name="connsiteY2" fmla="*/ 662244 h 2297142"/>
              <a:gd name="connsiteX3" fmla="*/ 1244382 w 1985101"/>
              <a:gd name="connsiteY3" fmla="*/ 1344159 h 2297142"/>
              <a:gd name="connsiteX4" fmla="*/ 813706 w 1985101"/>
              <a:gd name="connsiteY4" fmla="*/ 2261668 h 2297142"/>
              <a:gd name="connsiteX5" fmla="*/ 5323 w 1985101"/>
              <a:gd name="connsiteY5" fmla="*/ 1970120 h 2297142"/>
              <a:gd name="connsiteX6" fmla="*/ 529438 w 1985101"/>
              <a:gd name="connsiteY6" fmla="*/ 255517 h 2297142"/>
              <a:gd name="connsiteX0" fmla="*/ 450775 w 1906438"/>
              <a:gd name="connsiteY0" fmla="*/ 248605 h 2272339"/>
              <a:gd name="connsiteX1" fmla="*/ 1695846 w 1906438"/>
              <a:gd name="connsiteY1" fmla="*/ 41969 h 2272339"/>
              <a:gd name="connsiteX2" fmla="*/ 1856529 w 1906438"/>
              <a:gd name="connsiteY2" fmla="*/ 655332 h 2272339"/>
              <a:gd name="connsiteX3" fmla="*/ 1165719 w 1906438"/>
              <a:gd name="connsiteY3" fmla="*/ 1337247 h 2272339"/>
              <a:gd name="connsiteX4" fmla="*/ 735043 w 1906438"/>
              <a:gd name="connsiteY4" fmla="*/ 2254756 h 2272339"/>
              <a:gd name="connsiteX5" fmla="*/ 6696 w 1906438"/>
              <a:gd name="connsiteY5" fmla="*/ 1802872 h 2272339"/>
              <a:gd name="connsiteX6" fmla="*/ 450775 w 1906438"/>
              <a:gd name="connsiteY6" fmla="*/ 248605 h 22723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06438" h="2272339">
                <a:moveTo>
                  <a:pt x="450775" y="248605"/>
                </a:moveTo>
                <a:cubicBezTo>
                  <a:pt x="732300" y="-44879"/>
                  <a:pt x="1461554" y="-25819"/>
                  <a:pt x="1695846" y="41969"/>
                </a:cubicBezTo>
                <a:cubicBezTo>
                  <a:pt x="1930138" y="109757"/>
                  <a:pt x="1944884" y="439452"/>
                  <a:pt x="1856529" y="655332"/>
                </a:cubicBezTo>
                <a:cubicBezTo>
                  <a:pt x="1768175" y="871212"/>
                  <a:pt x="1352633" y="1070676"/>
                  <a:pt x="1165719" y="1337247"/>
                </a:cubicBezTo>
                <a:cubicBezTo>
                  <a:pt x="978805" y="1603818"/>
                  <a:pt x="1026591" y="2175243"/>
                  <a:pt x="735043" y="2254756"/>
                </a:cubicBezTo>
                <a:cubicBezTo>
                  <a:pt x="443495" y="2334269"/>
                  <a:pt x="54074" y="2137231"/>
                  <a:pt x="6696" y="1802872"/>
                </a:cubicBezTo>
                <a:cubicBezTo>
                  <a:pt x="-40682" y="1468514"/>
                  <a:pt x="169250" y="542089"/>
                  <a:pt x="450775" y="248605"/>
                </a:cubicBezTo>
                <a:close/>
              </a:path>
            </a:pathLst>
          </a:custGeom>
          <a:gradFill flip="none" rotWithShape="1">
            <a:gsLst>
              <a:gs pos="27000">
                <a:srgbClr val="FF00FF"/>
              </a:gs>
              <a:gs pos="62000">
                <a:srgbClr val="FFCCFF"/>
              </a:gs>
              <a:gs pos="93000">
                <a:srgbClr val="FF00FF"/>
              </a:gs>
            </a:gsLst>
            <a:path path="circle">
              <a:fillToRect l="100000" t="100000"/>
            </a:path>
            <a:tileRect r="-100000" b="-100000"/>
          </a:gradFill>
          <a:ln w="28575" cap="flat" cmpd="sng" algn="ctr">
            <a:solidFill>
              <a:srgbClr val="FF00FF"/>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grpSp>
        <p:nvGrpSpPr>
          <p:cNvPr id="126" name="グループ化 125">
            <a:extLst>
              <a:ext uri="{FF2B5EF4-FFF2-40B4-BE49-F238E27FC236}">
                <a16:creationId xmlns:a16="http://schemas.microsoft.com/office/drawing/2014/main" id="{8B077012-CC6F-4A64-9983-74773FAF15D0}"/>
              </a:ext>
            </a:extLst>
          </p:cNvPr>
          <p:cNvGrpSpPr/>
          <p:nvPr/>
        </p:nvGrpSpPr>
        <p:grpSpPr>
          <a:xfrm>
            <a:off x="5546376" y="3684770"/>
            <a:ext cx="3557865" cy="3231371"/>
            <a:chOff x="5436705" y="3331772"/>
            <a:chExt cx="3557865" cy="3231371"/>
          </a:xfrm>
        </p:grpSpPr>
        <p:sp>
          <p:nvSpPr>
            <p:cNvPr id="127" name="Line 2">
              <a:extLst>
                <a:ext uri="{FF2B5EF4-FFF2-40B4-BE49-F238E27FC236}">
                  <a16:creationId xmlns:a16="http://schemas.microsoft.com/office/drawing/2014/main" id="{F292190E-B7BA-413C-B252-09057C4A412C}"/>
                </a:ext>
              </a:extLst>
            </p:cNvPr>
            <p:cNvSpPr>
              <a:spLocks noChangeShapeType="1"/>
            </p:cNvSpPr>
            <p:nvPr/>
          </p:nvSpPr>
          <p:spPr bwMode="auto">
            <a:xfrm rot="1800000" flipV="1">
              <a:off x="6696022" y="3331772"/>
              <a:ext cx="1708964" cy="1032533"/>
            </a:xfrm>
            <a:prstGeom prst="line">
              <a:avLst/>
            </a:prstGeom>
            <a:noFill/>
            <a:ln w="76200">
              <a:solidFill>
                <a:schemeClr val="bg1"/>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128" name="Line 2">
              <a:extLst>
                <a:ext uri="{FF2B5EF4-FFF2-40B4-BE49-F238E27FC236}">
                  <a16:creationId xmlns:a16="http://schemas.microsoft.com/office/drawing/2014/main" id="{E8AC4FC1-2279-4827-A8CC-A74ECDC9DDC5}"/>
                </a:ext>
              </a:extLst>
            </p:cNvPr>
            <p:cNvSpPr>
              <a:spLocks noChangeShapeType="1"/>
            </p:cNvSpPr>
            <p:nvPr/>
          </p:nvSpPr>
          <p:spPr bwMode="auto">
            <a:xfrm rot="1800000" flipV="1">
              <a:off x="6322237" y="3557778"/>
              <a:ext cx="2075124" cy="1263215"/>
            </a:xfrm>
            <a:prstGeom prst="line">
              <a:avLst/>
            </a:prstGeom>
            <a:noFill/>
            <a:ln w="76200">
              <a:solidFill>
                <a:schemeClr val="bg1"/>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129" name="Line 2">
              <a:extLst>
                <a:ext uri="{FF2B5EF4-FFF2-40B4-BE49-F238E27FC236}">
                  <a16:creationId xmlns:a16="http://schemas.microsoft.com/office/drawing/2014/main" id="{98F8E6F7-F8D9-409F-90D8-E37BB11B308E}"/>
                </a:ext>
              </a:extLst>
            </p:cNvPr>
            <p:cNvSpPr>
              <a:spLocks noChangeShapeType="1"/>
            </p:cNvSpPr>
            <p:nvPr/>
          </p:nvSpPr>
          <p:spPr bwMode="auto">
            <a:xfrm rot="1800000" flipV="1">
              <a:off x="6212200" y="3942920"/>
              <a:ext cx="1981133" cy="1205999"/>
            </a:xfrm>
            <a:prstGeom prst="line">
              <a:avLst/>
            </a:prstGeom>
            <a:noFill/>
            <a:ln w="76200">
              <a:solidFill>
                <a:schemeClr val="bg1"/>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130" name="Line 2">
              <a:extLst>
                <a:ext uri="{FF2B5EF4-FFF2-40B4-BE49-F238E27FC236}">
                  <a16:creationId xmlns:a16="http://schemas.microsoft.com/office/drawing/2014/main" id="{199E7424-11A3-4357-8315-3CFF9EBEF7C9}"/>
                </a:ext>
              </a:extLst>
            </p:cNvPr>
            <p:cNvSpPr>
              <a:spLocks noChangeShapeType="1"/>
            </p:cNvSpPr>
            <p:nvPr/>
          </p:nvSpPr>
          <p:spPr bwMode="auto">
            <a:xfrm rot="1800000" flipV="1">
              <a:off x="6169707" y="4315152"/>
              <a:ext cx="1885960" cy="1148063"/>
            </a:xfrm>
            <a:prstGeom prst="line">
              <a:avLst/>
            </a:prstGeom>
            <a:noFill/>
            <a:ln w="76200">
              <a:solidFill>
                <a:schemeClr val="bg1"/>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131" name="Line 2">
              <a:extLst>
                <a:ext uri="{FF2B5EF4-FFF2-40B4-BE49-F238E27FC236}">
                  <a16:creationId xmlns:a16="http://schemas.microsoft.com/office/drawing/2014/main" id="{AF84B270-58CF-4FAD-BDDE-C8E0B8A0B30B}"/>
                </a:ext>
              </a:extLst>
            </p:cNvPr>
            <p:cNvSpPr>
              <a:spLocks noChangeShapeType="1"/>
            </p:cNvSpPr>
            <p:nvPr/>
          </p:nvSpPr>
          <p:spPr bwMode="auto">
            <a:xfrm rot="1800000" flipV="1">
              <a:off x="5997429" y="4659708"/>
              <a:ext cx="1885960" cy="1148063"/>
            </a:xfrm>
            <a:prstGeom prst="line">
              <a:avLst/>
            </a:prstGeom>
            <a:noFill/>
            <a:ln w="76200">
              <a:solidFill>
                <a:schemeClr val="bg1"/>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132" name="Line 2">
              <a:extLst>
                <a:ext uri="{FF2B5EF4-FFF2-40B4-BE49-F238E27FC236}">
                  <a16:creationId xmlns:a16="http://schemas.microsoft.com/office/drawing/2014/main" id="{7B85B5AE-D391-40B9-9261-E77D8291DBCE}"/>
                </a:ext>
              </a:extLst>
            </p:cNvPr>
            <p:cNvSpPr>
              <a:spLocks noChangeShapeType="1"/>
            </p:cNvSpPr>
            <p:nvPr/>
          </p:nvSpPr>
          <p:spPr bwMode="auto">
            <a:xfrm rot="1800000" flipV="1">
              <a:off x="5970923" y="5030768"/>
              <a:ext cx="1885960" cy="1148063"/>
            </a:xfrm>
            <a:prstGeom prst="line">
              <a:avLst/>
            </a:prstGeom>
            <a:noFill/>
            <a:ln w="76200">
              <a:solidFill>
                <a:schemeClr val="bg1"/>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133" name="Line 2">
              <a:extLst>
                <a:ext uri="{FF2B5EF4-FFF2-40B4-BE49-F238E27FC236}">
                  <a16:creationId xmlns:a16="http://schemas.microsoft.com/office/drawing/2014/main" id="{3778A40F-038F-4F35-B941-10B6BB892265}"/>
                </a:ext>
              </a:extLst>
            </p:cNvPr>
            <p:cNvSpPr>
              <a:spLocks noChangeShapeType="1"/>
            </p:cNvSpPr>
            <p:nvPr/>
          </p:nvSpPr>
          <p:spPr bwMode="auto">
            <a:xfrm rot="1800000" flipV="1">
              <a:off x="5997428" y="5415080"/>
              <a:ext cx="1885960" cy="1148063"/>
            </a:xfrm>
            <a:prstGeom prst="line">
              <a:avLst/>
            </a:prstGeom>
            <a:noFill/>
            <a:ln w="76200">
              <a:solidFill>
                <a:schemeClr val="bg1"/>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134" name="Line 2">
              <a:extLst>
                <a:ext uri="{FF2B5EF4-FFF2-40B4-BE49-F238E27FC236}">
                  <a16:creationId xmlns:a16="http://schemas.microsoft.com/office/drawing/2014/main" id="{3E2F6902-F40D-46C7-8A51-74E9436A3B94}"/>
                </a:ext>
              </a:extLst>
            </p:cNvPr>
            <p:cNvSpPr>
              <a:spLocks noChangeShapeType="1"/>
            </p:cNvSpPr>
            <p:nvPr/>
          </p:nvSpPr>
          <p:spPr bwMode="auto">
            <a:xfrm rot="1800000">
              <a:off x="5436705" y="3716892"/>
              <a:ext cx="1530625" cy="2651121"/>
            </a:xfrm>
            <a:prstGeom prst="line">
              <a:avLst/>
            </a:prstGeom>
            <a:noFill/>
            <a:ln w="76200">
              <a:solidFill>
                <a:schemeClr val="bg1"/>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135" name="Line 2">
              <a:extLst>
                <a:ext uri="{FF2B5EF4-FFF2-40B4-BE49-F238E27FC236}">
                  <a16:creationId xmlns:a16="http://schemas.microsoft.com/office/drawing/2014/main" id="{11D1696C-ECD2-405D-8A11-2960E24B2F6C}"/>
                </a:ext>
              </a:extLst>
            </p:cNvPr>
            <p:cNvSpPr>
              <a:spLocks noChangeShapeType="1"/>
            </p:cNvSpPr>
            <p:nvPr/>
          </p:nvSpPr>
          <p:spPr bwMode="auto">
            <a:xfrm rot="1800000">
              <a:off x="5834270" y="3663884"/>
              <a:ext cx="1530625" cy="2651121"/>
            </a:xfrm>
            <a:prstGeom prst="line">
              <a:avLst/>
            </a:prstGeom>
            <a:noFill/>
            <a:ln w="76200">
              <a:solidFill>
                <a:schemeClr val="bg1"/>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136" name="Line 2">
              <a:extLst>
                <a:ext uri="{FF2B5EF4-FFF2-40B4-BE49-F238E27FC236}">
                  <a16:creationId xmlns:a16="http://schemas.microsoft.com/office/drawing/2014/main" id="{2F3BF9DB-AC6B-4FB4-9739-5D1201BBDED5}"/>
                </a:ext>
              </a:extLst>
            </p:cNvPr>
            <p:cNvSpPr>
              <a:spLocks noChangeShapeType="1"/>
            </p:cNvSpPr>
            <p:nvPr/>
          </p:nvSpPr>
          <p:spPr bwMode="auto">
            <a:xfrm rot="1800000">
              <a:off x="6245088" y="3571118"/>
              <a:ext cx="1530625" cy="2651121"/>
            </a:xfrm>
            <a:prstGeom prst="line">
              <a:avLst/>
            </a:prstGeom>
            <a:noFill/>
            <a:ln w="76200">
              <a:solidFill>
                <a:schemeClr val="bg1"/>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137" name="Line 2">
              <a:extLst>
                <a:ext uri="{FF2B5EF4-FFF2-40B4-BE49-F238E27FC236}">
                  <a16:creationId xmlns:a16="http://schemas.microsoft.com/office/drawing/2014/main" id="{A63AF108-2BC2-46CB-AF20-F54E59DF6690}"/>
                </a:ext>
              </a:extLst>
            </p:cNvPr>
            <p:cNvSpPr>
              <a:spLocks noChangeShapeType="1"/>
            </p:cNvSpPr>
            <p:nvPr/>
          </p:nvSpPr>
          <p:spPr bwMode="auto">
            <a:xfrm rot="1800000">
              <a:off x="6642652" y="3531361"/>
              <a:ext cx="1530625" cy="2651121"/>
            </a:xfrm>
            <a:prstGeom prst="line">
              <a:avLst/>
            </a:prstGeom>
            <a:noFill/>
            <a:ln w="76200">
              <a:solidFill>
                <a:schemeClr val="bg1"/>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138" name="Line 2">
              <a:extLst>
                <a:ext uri="{FF2B5EF4-FFF2-40B4-BE49-F238E27FC236}">
                  <a16:creationId xmlns:a16="http://schemas.microsoft.com/office/drawing/2014/main" id="{2C1A2E00-1F1D-48CD-8A43-F90B69C21BED}"/>
                </a:ext>
              </a:extLst>
            </p:cNvPr>
            <p:cNvSpPr>
              <a:spLocks noChangeShapeType="1"/>
            </p:cNvSpPr>
            <p:nvPr/>
          </p:nvSpPr>
          <p:spPr bwMode="auto">
            <a:xfrm rot="1800000">
              <a:off x="7053127" y="3372335"/>
              <a:ext cx="1530625" cy="2651121"/>
            </a:xfrm>
            <a:prstGeom prst="line">
              <a:avLst/>
            </a:prstGeom>
            <a:noFill/>
            <a:ln w="76200">
              <a:solidFill>
                <a:schemeClr val="bg1"/>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139" name="Line 2">
              <a:extLst>
                <a:ext uri="{FF2B5EF4-FFF2-40B4-BE49-F238E27FC236}">
                  <a16:creationId xmlns:a16="http://schemas.microsoft.com/office/drawing/2014/main" id="{D749DD28-540A-4D83-8E28-B14D3FB9E81A}"/>
                </a:ext>
              </a:extLst>
            </p:cNvPr>
            <p:cNvSpPr>
              <a:spLocks noChangeShapeType="1"/>
            </p:cNvSpPr>
            <p:nvPr/>
          </p:nvSpPr>
          <p:spPr bwMode="auto">
            <a:xfrm rot="1800000">
              <a:off x="7463945" y="3345831"/>
              <a:ext cx="1530625" cy="2651121"/>
            </a:xfrm>
            <a:prstGeom prst="line">
              <a:avLst/>
            </a:prstGeom>
            <a:noFill/>
            <a:ln w="76200">
              <a:solidFill>
                <a:schemeClr val="bg1"/>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grpSp>
      <p:sp>
        <p:nvSpPr>
          <p:cNvPr id="140" name="Rectangle 26">
            <a:extLst>
              <a:ext uri="{FF2B5EF4-FFF2-40B4-BE49-F238E27FC236}">
                <a16:creationId xmlns:a16="http://schemas.microsoft.com/office/drawing/2014/main" id="{D80D5E5D-7B43-4229-8B52-4D5726A03309}"/>
              </a:ext>
            </a:extLst>
          </p:cNvPr>
          <p:cNvSpPr>
            <a:spLocks noChangeArrowheads="1"/>
          </p:cNvSpPr>
          <p:nvPr/>
        </p:nvSpPr>
        <p:spPr bwMode="auto">
          <a:xfrm>
            <a:off x="8222886" y="4209240"/>
            <a:ext cx="5677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anose="02050604050505020204" pitchFamily="18" charset="0"/>
              </a:rPr>
              <a:t>m</a:t>
            </a:r>
            <a:r>
              <a:rPr lang="en-US" altLang="ja-JP" i="1" baseline="-25000" dirty="0">
                <a:latin typeface="Bookman Old Style" panose="02050604050505020204" pitchFamily="18" charset="0"/>
              </a:rPr>
              <a:t>i</a:t>
            </a:r>
            <a:endParaRPr lang="ja-JP" altLang="en-US" i="1" baseline="-25000" dirty="0">
              <a:latin typeface="Bookman Old Style" panose="02050604050505020204" pitchFamily="18" charset="0"/>
            </a:endParaRPr>
          </a:p>
        </p:txBody>
      </p:sp>
      <p:sp>
        <p:nvSpPr>
          <p:cNvPr id="141" name="Rectangle 26">
            <a:extLst>
              <a:ext uri="{FF2B5EF4-FFF2-40B4-BE49-F238E27FC236}">
                <a16:creationId xmlns:a16="http://schemas.microsoft.com/office/drawing/2014/main" id="{B85CE6B7-DFB8-4086-8ABA-ABE15B76BC8E}"/>
              </a:ext>
            </a:extLst>
          </p:cNvPr>
          <p:cNvSpPr>
            <a:spLocks noChangeArrowheads="1"/>
          </p:cNvSpPr>
          <p:nvPr/>
        </p:nvSpPr>
        <p:spPr bwMode="auto">
          <a:xfrm>
            <a:off x="7621637" y="4735333"/>
            <a:ext cx="39626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err="1">
                <a:latin typeface="Bookman Old Style" panose="02050604050505020204" pitchFamily="18" charset="0"/>
              </a:rPr>
              <a:t>r</a:t>
            </a:r>
            <a:r>
              <a:rPr lang="en-US" altLang="ja-JP" i="1" baseline="-25000" dirty="0" err="1">
                <a:latin typeface="Bookman Old Style" panose="02050604050505020204" pitchFamily="18" charset="0"/>
              </a:rPr>
              <a:t>i</a:t>
            </a:r>
            <a:endParaRPr lang="ja-JP" altLang="en-US" i="1" baseline="-25000" dirty="0">
              <a:latin typeface="Bookman Old Style" panose="02050604050505020204" pitchFamily="18" charset="0"/>
            </a:endParaRPr>
          </a:p>
        </p:txBody>
      </p:sp>
      <p:sp>
        <p:nvSpPr>
          <p:cNvPr id="142" name="Rectangle 26">
            <a:extLst>
              <a:ext uri="{FF2B5EF4-FFF2-40B4-BE49-F238E27FC236}">
                <a16:creationId xmlns:a16="http://schemas.microsoft.com/office/drawing/2014/main" id="{B7DF3384-2F48-43B8-BED5-6E6C0DB109DE}"/>
              </a:ext>
            </a:extLst>
          </p:cNvPr>
          <p:cNvSpPr>
            <a:spLocks noChangeArrowheads="1"/>
          </p:cNvSpPr>
          <p:nvPr/>
        </p:nvSpPr>
        <p:spPr bwMode="auto">
          <a:xfrm>
            <a:off x="6759942" y="3783356"/>
            <a:ext cx="304892"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baseline="-25000" dirty="0">
                <a:cs typeface="Times New Roman" panose="02020603050405020304" pitchFamily="18" charset="0"/>
              </a:rPr>
              <a:t>1</a:t>
            </a:r>
            <a:endParaRPr lang="ja-JP" altLang="en-US" baseline="-25000" dirty="0">
              <a:cs typeface="Times New Roman" panose="02020603050405020304" pitchFamily="18" charset="0"/>
            </a:endParaRPr>
          </a:p>
        </p:txBody>
      </p:sp>
      <p:sp>
        <p:nvSpPr>
          <p:cNvPr id="143" name="Rectangle 26">
            <a:extLst>
              <a:ext uri="{FF2B5EF4-FFF2-40B4-BE49-F238E27FC236}">
                <a16:creationId xmlns:a16="http://schemas.microsoft.com/office/drawing/2014/main" id="{3D8300F5-23CB-46A7-9784-2E4DF5BE2B0A}"/>
              </a:ext>
            </a:extLst>
          </p:cNvPr>
          <p:cNvSpPr>
            <a:spLocks noChangeArrowheads="1"/>
          </p:cNvSpPr>
          <p:nvPr/>
        </p:nvSpPr>
        <p:spPr bwMode="auto">
          <a:xfrm>
            <a:off x="7173301" y="3795882"/>
            <a:ext cx="304892"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baseline="-25000" dirty="0">
                <a:cs typeface="Times New Roman" panose="02020603050405020304" pitchFamily="18" charset="0"/>
              </a:rPr>
              <a:t>2</a:t>
            </a:r>
            <a:endParaRPr lang="ja-JP" altLang="en-US" baseline="-25000" dirty="0">
              <a:cs typeface="Times New Roman" panose="02020603050405020304" pitchFamily="18" charset="0"/>
            </a:endParaRPr>
          </a:p>
        </p:txBody>
      </p:sp>
      <p:sp>
        <p:nvSpPr>
          <p:cNvPr id="144" name="Rectangle 26">
            <a:extLst>
              <a:ext uri="{FF2B5EF4-FFF2-40B4-BE49-F238E27FC236}">
                <a16:creationId xmlns:a16="http://schemas.microsoft.com/office/drawing/2014/main" id="{BE35054F-0CAA-439E-86D9-207D4E6F4465}"/>
              </a:ext>
            </a:extLst>
          </p:cNvPr>
          <p:cNvSpPr>
            <a:spLocks noChangeArrowheads="1"/>
          </p:cNvSpPr>
          <p:nvPr/>
        </p:nvSpPr>
        <p:spPr bwMode="auto">
          <a:xfrm>
            <a:off x="7611712" y="3795881"/>
            <a:ext cx="304892"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baseline="-25000" dirty="0">
                <a:cs typeface="Times New Roman" panose="02020603050405020304" pitchFamily="18" charset="0"/>
              </a:rPr>
              <a:t>3</a:t>
            </a:r>
            <a:endParaRPr lang="ja-JP" altLang="en-US" baseline="-25000" dirty="0">
              <a:cs typeface="Times New Roman" panose="02020603050405020304" pitchFamily="18" charset="0"/>
            </a:endParaRPr>
          </a:p>
        </p:txBody>
      </p:sp>
      <p:sp>
        <p:nvSpPr>
          <p:cNvPr id="145" name="Rectangle 26">
            <a:extLst>
              <a:ext uri="{FF2B5EF4-FFF2-40B4-BE49-F238E27FC236}">
                <a16:creationId xmlns:a16="http://schemas.microsoft.com/office/drawing/2014/main" id="{76D1F500-CDCB-4A6B-B354-23CF12958E42}"/>
              </a:ext>
            </a:extLst>
          </p:cNvPr>
          <p:cNvSpPr>
            <a:spLocks noChangeArrowheads="1"/>
          </p:cNvSpPr>
          <p:nvPr/>
        </p:nvSpPr>
        <p:spPr bwMode="auto">
          <a:xfrm>
            <a:off x="7974967" y="3783356"/>
            <a:ext cx="329790"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baseline="-25000" dirty="0">
                <a:cs typeface="Times New Roman" panose="02020603050405020304" pitchFamily="18" charset="0"/>
              </a:rPr>
              <a:t>4</a:t>
            </a:r>
            <a:endParaRPr lang="ja-JP" altLang="en-US" baseline="-25000" dirty="0">
              <a:cs typeface="Times New Roman" panose="02020603050405020304" pitchFamily="18" charset="0"/>
            </a:endParaRPr>
          </a:p>
        </p:txBody>
      </p:sp>
      <p:sp>
        <p:nvSpPr>
          <p:cNvPr id="146" name="Rectangle 26">
            <a:extLst>
              <a:ext uri="{FF2B5EF4-FFF2-40B4-BE49-F238E27FC236}">
                <a16:creationId xmlns:a16="http://schemas.microsoft.com/office/drawing/2014/main" id="{89272666-5C40-4355-9941-D1EF8229101E}"/>
              </a:ext>
            </a:extLst>
          </p:cNvPr>
          <p:cNvSpPr>
            <a:spLocks noChangeArrowheads="1"/>
          </p:cNvSpPr>
          <p:nvPr/>
        </p:nvSpPr>
        <p:spPr bwMode="auto">
          <a:xfrm>
            <a:off x="8288118" y="3795882"/>
            <a:ext cx="329790"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baseline="-25000" dirty="0">
                <a:cs typeface="Times New Roman" panose="02020603050405020304" pitchFamily="18" charset="0"/>
              </a:rPr>
              <a:t>5</a:t>
            </a:r>
            <a:endParaRPr lang="ja-JP" altLang="en-US" baseline="-25000" dirty="0">
              <a:cs typeface="Times New Roman" panose="02020603050405020304" pitchFamily="18" charset="0"/>
            </a:endParaRPr>
          </a:p>
        </p:txBody>
      </p:sp>
      <p:sp>
        <p:nvSpPr>
          <p:cNvPr id="147" name="Rectangle 26">
            <a:extLst>
              <a:ext uri="{FF2B5EF4-FFF2-40B4-BE49-F238E27FC236}">
                <a16:creationId xmlns:a16="http://schemas.microsoft.com/office/drawing/2014/main" id="{E5987AE9-97E3-4B2A-8746-1F3A236BBFEE}"/>
              </a:ext>
            </a:extLst>
          </p:cNvPr>
          <p:cNvSpPr>
            <a:spLocks noChangeArrowheads="1"/>
          </p:cNvSpPr>
          <p:nvPr/>
        </p:nvSpPr>
        <p:spPr bwMode="auto">
          <a:xfrm>
            <a:off x="6334058" y="4121559"/>
            <a:ext cx="329790"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baseline="-25000" dirty="0">
                <a:cs typeface="Times New Roman" panose="02020603050405020304" pitchFamily="18" charset="0"/>
              </a:rPr>
              <a:t>6</a:t>
            </a:r>
            <a:endParaRPr lang="ja-JP" altLang="en-US" baseline="-25000" dirty="0">
              <a:cs typeface="Times New Roman" panose="02020603050405020304" pitchFamily="18" charset="0"/>
            </a:endParaRPr>
          </a:p>
        </p:txBody>
      </p:sp>
      <p:sp>
        <p:nvSpPr>
          <p:cNvPr id="148" name="Rectangle 26">
            <a:extLst>
              <a:ext uri="{FF2B5EF4-FFF2-40B4-BE49-F238E27FC236}">
                <a16:creationId xmlns:a16="http://schemas.microsoft.com/office/drawing/2014/main" id="{32A5FC3C-FEF1-48F9-8596-C0583D47D91E}"/>
              </a:ext>
            </a:extLst>
          </p:cNvPr>
          <p:cNvSpPr>
            <a:spLocks noChangeArrowheads="1"/>
          </p:cNvSpPr>
          <p:nvPr/>
        </p:nvSpPr>
        <p:spPr bwMode="auto">
          <a:xfrm>
            <a:off x="6759943" y="4159137"/>
            <a:ext cx="329790"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baseline="-25000" dirty="0">
                <a:cs typeface="Times New Roman" panose="02020603050405020304" pitchFamily="18" charset="0"/>
              </a:rPr>
              <a:t>7</a:t>
            </a:r>
            <a:endParaRPr lang="ja-JP" altLang="en-US" baseline="-25000" dirty="0">
              <a:cs typeface="Times New Roman" panose="02020603050405020304" pitchFamily="18" charset="0"/>
            </a:endParaRPr>
          </a:p>
        </p:txBody>
      </p:sp>
      <p:sp>
        <p:nvSpPr>
          <p:cNvPr id="149" name="Rectangle 26">
            <a:extLst>
              <a:ext uri="{FF2B5EF4-FFF2-40B4-BE49-F238E27FC236}">
                <a16:creationId xmlns:a16="http://schemas.microsoft.com/office/drawing/2014/main" id="{DCAC6BBD-B45D-4FF5-B221-C47AFFE60BD5}"/>
              </a:ext>
            </a:extLst>
          </p:cNvPr>
          <p:cNvSpPr>
            <a:spLocks noChangeArrowheads="1"/>
          </p:cNvSpPr>
          <p:nvPr/>
        </p:nvSpPr>
        <p:spPr bwMode="auto">
          <a:xfrm>
            <a:off x="7185828" y="4134085"/>
            <a:ext cx="1081350"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baseline="-25000" dirty="0">
                <a:cs typeface="Times New Roman" panose="02020603050405020304" pitchFamily="18" charset="0"/>
              </a:rPr>
              <a:t>・・・</a:t>
            </a:r>
          </a:p>
        </p:txBody>
      </p:sp>
      <p:sp>
        <p:nvSpPr>
          <p:cNvPr id="150" name="Rectangle 26">
            <a:extLst>
              <a:ext uri="{FF2B5EF4-FFF2-40B4-BE49-F238E27FC236}">
                <a16:creationId xmlns:a16="http://schemas.microsoft.com/office/drawing/2014/main" id="{2406A962-B537-40AB-BD0D-CDA940352272}"/>
              </a:ext>
            </a:extLst>
          </p:cNvPr>
          <p:cNvSpPr>
            <a:spLocks noChangeArrowheads="1"/>
          </p:cNvSpPr>
          <p:nvPr/>
        </p:nvSpPr>
        <p:spPr bwMode="auto">
          <a:xfrm>
            <a:off x="7984891" y="4109034"/>
            <a:ext cx="251992"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baseline="-25000" dirty="0" err="1">
                <a:latin typeface="Bookman Old Style" panose="02050604050505020204" pitchFamily="18" charset="0"/>
              </a:rPr>
              <a:t>i</a:t>
            </a:r>
            <a:endParaRPr lang="ja-JP" altLang="en-US" i="1" baseline="-25000" dirty="0">
              <a:latin typeface="Bookman Old Style" panose="02050604050505020204" pitchFamily="18" charset="0"/>
            </a:endParaRPr>
          </a:p>
        </p:txBody>
      </p:sp>
      <p:cxnSp>
        <p:nvCxnSpPr>
          <p:cNvPr id="151" name="直線コネクタ 150">
            <a:extLst>
              <a:ext uri="{FF2B5EF4-FFF2-40B4-BE49-F238E27FC236}">
                <a16:creationId xmlns:a16="http://schemas.microsoft.com/office/drawing/2014/main" id="{3F200D64-CFE4-454E-925D-9AFE2BC8B3FD}"/>
              </a:ext>
            </a:extLst>
          </p:cNvPr>
          <p:cNvCxnSpPr/>
          <p:nvPr/>
        </p:nvCxnSpPr>
        <p:spPr bwMode="auto">
          <a:xfrm flipV="1">
            <a:off x="7340252" y="4489490"/>
            <a:ext cx="688932" cy="776614"/>
          </a:xfrm>
          <a:prstGeom prst="line">
            <a:avLst/>
          </a:prstGeom>
          <a:noFill/>
          <a:ln w="57150" cap="flat" cmpd="sng" algn="ctr">
            <a:solidFill>
              <a:schemeClr val="tx1"/>
            </a:solidFill>
            <a:prstDash val="solid"/>
            <a:round/>
            <a:headEnd type="none" w="med" len="med"/>
            <a:tailEnd type="triangle" w="med" len="med"/>
          </a:ln>
          <a:effectLst/>
        </p:spPr>
      </p:cxnSp>
      <p:sp>
        <p:nvSpPr>
          <p:cNvPr id="154" name="Oval 63">
            <a:extLst>
              <a:ext uri="{FF2B5EF4-FFF2-40B4-BE49-F238E27FC236}">
                <a16:creationId xmlns:a16="http://schemas.microsoft.com/office/drawing/2014/main" id="{DE25F841-3B7D-487B-A979-35D6B9A8FE35}"/>
              </a:ext>
            </a:extLst>
          </p:cNvPr>
          <p:cNvSpPr>
            <a:spLocks noChangeAspect="1" noChangeArrowheads="1"/>
          </p:cNvSpPr>
          <p:nvPr/>
        </p:nvSpPr>
        <p:spPr bwMode="auto">
          <a:xfrm>
            <a:off x="6375747" y="4190397"/>
            <a:ext cx="1979113" cy="2002633"/>
          </a:xfrm>
          <a:prstGeom prst="ellipse">
            <a:avLst/>
          </a:prstGeom>
          <a:noFill/>
          <a:ln w="19050">
            <a:solidFill>
              <a:schemeClr val="tx1">
                <a:lumMod val="75000"/>
                <a:lumOff val="25000"/>
              </a:schemeClr>
            </a:solidFill>
            <a:round/>
            <a:headEnd/>
            <a:tailEnd/>
          </a:ln>
        </p:spPr>
        <p:txBody>
          <a:bodyPr wrap="square" anchor="ctr">
            <a:noAutofit/>
          </a:bodyPr>
          <a:lstStyle/>
          <a:p>
            <a:pPr algn="ctr"/>
            <a:endParaRPr lang="ja-JP" altLang="en-US" i="1">
              <a:solidFill>
                <a:srgbClr val="000000"/>
              </a:solidFill>
            </a:endParaRPr>
          </a:p>
        </p:txBody>
      </p:sp>
      <p:grpSp>
        <p:nvGrpSpPr>
          <p:cNvPr id="467" name="グループ化 466">
            <a:extLst>
              <a:ext uri="{FF2B5EF4-FFF2-40B4-BE49-F238E27FC236}">
                <a16:creationId xmlns:a16="http://schemas.microsoft.com/office/drawing/2014/main" id="{8380B601-7A90-4437-AB3B-FADCA21A4536}"/>
              </a:ext>
            </a:extLst>
          </p:cNvPr>
          <p:cNvGrpSpPr/>
          <p:nvPr/>
        </p:nvGrpSpPr>
        <p:grpSpPr>
          <a:xfrm>
            <a:off x="-23624" y="556169"/>
            <a:ext cx="9186524" cy="6196181"/>
            <a:chOff x="-23624" y="556169"/>
            <a:chExt cx="9186524" cy="6196181"/>
          </a:xfrm>
        </p:grpSpPr>
        <p:sp>
          <p:nvSpPr>
            <p:cNvPr id="468" name="Rectangle 13">
              <a:extLst>
                <a:ext uri="{FF2B5EF4-FFF2-40B4-BE49-F238E27FC236}">
                  <a16:creationId xmlns:a16="http://schemas.microsoft.com/office/drawing/2014/main" id="{5C3988B6-C5E5-4742-985A-1B40A2ABC5B9}"/>
                </a:ext>
              </a:extLst>
            </p:cNvPr>
            <p:cNvSpPr>
              <a:spLocks noChangeArrowheads="1"/>
            </p:cNvSpPr>
            <p:nvPr/>
          </p:nvSpPr>
          <p:spPr bwMode="auto">
            <a:xfrm>
              <a:off x="11015" y="556169"/>
              <a:ext cx="182879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rPr>
                <a:t>回転角　</a:t>
              </a:r>
            </a:p>
          </p:txBody>
        </p:sp>
        <p:graphicFrame>
          <p:nvGraphicFramePr>
            <p:cNvPr id="469" name="オブジェクト 468">
              <a:extLst>
                <a:ext uri="{FF2B5EF4-FFF2-40B4-BE49-F238E27FC236}">
                  <a16:creationId xmlns:a16="http://schemas.microsoft.com/office/drawing/2014/main" id="{A1A94253-D63E-4AB5-8416-F8CDADDF4646}"/>
                </a:ext>
              </a:extLst>
            </p:cNvPr>
            <p:cNvGraphicFramePr>
              <a:graphicFrameLocks noChangeAspect="1"/>
            </p:cNvGraphicFramePr>
            <p:nvPr>
              <p:extLst>
                <p:ext uri="{D42A27DB-BD31-4B8C-83A1-F6EECF244321}">
                  <p14:modId xmlns:p14="http://schemas.microsoft.com/office/powerpoint/2010/main" val="3897458002"/>
                </p:ext>
              </p:extLst>
            </p:nvPr>
          </p:nvGraphicFramePr>
          <p:xfrm>
            <a:off x="1238804" y="616534"/>
            <a:ext cx="298450" cy="420687"/>
          </p:xfrm>
          <a:graphic>
            <a:graphicData uri="http://schemas.openxmlformats.org/presentationml/2006/ole">
              <mc:AlternateContent xmlns:mc="http://schemas.openxmlformats.org/markup-compatibility/2006">
                <mc:Choice xmlns:v="urn:schemas-microsoft-com:vml" Requires="v">
                  <p:oleObj spid="_x0000_s156930" name="数式" r:id="rId6" imgW="126720" imgH="177480" progId="Equation.3">
                    <p:embed/>
                  </p:oleObj>
                </mc:Choice>
                <mc:Fallback>
                  <p:oleObj name="数式" r:id="rId6" imgW="126720" imgH="177480" progId="Equation.3">
                    <p:embed/>
                    <p:pic>
                      <p:nvPicPr>
                        <p:cNvPr id="49" name="オブジェクト 48"/>
                        <p:cNvPicPr>
                          <a:picLocks noChangeAspect="1" noChangeArrowheads="1"/>
                        </p:cNvPicPr>
                        <p:nvPr/>
                      </p:nvPicPr>
                      <p:blipFill>
                        <a:blip r:embed="rId7"/>
                        <a:srcRect/>
                        <a:stretch>
                          <a:fillRect/>
                        </a:stretch>
                      </p:blipFill>
                      <p:spPr bwMode="auto">
                        <a:xfrm>
                          <a:off x="1238804" y="616534"/>
                          <a:ext cx="298450" cy="420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70" name="Rectangle 13">
              <a:extLst>
                <a:ext uri="{FF2B5EF4-FFF2-40B4-BE49-F238E27FC236}">
                  <a16:creationId xmlns:a16="http://schemas.microsoft.com/office/drawing/2014/main" id="{CB68884E-6E93-487B-A41A-50365CC5594A}"/>
                </a:ext>
              </a:extLst>
            </p:cNvPr>
            <p:cNvSpPr>
              <a:spLocks noChangeArrowheads="1"/>
            </p:cNvSpPr>
            <p:nvPr/>
          </p:nvSpPr>
          <p:spPr bwMode="auto">
            <a:xfrm>
              <a:off x="2002589" y="569320"/>
              <a:ext cx="1828799"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rPr>
                <a:t>角速度　</a:t>
              </a:r>
            </a:p>
          </p:txBody>
        </p:sp>
        <p:graphicFrame>
          <p:nvGraphicFramePr>
            <p:cNvPr id="471" name="オブジェクト 470">
              <a:extLst>
                <a:ext uri="{FF2B5EF4-FFF2-40B4-BE49-F238E27FC236}">
                  <a16:creationId xmlns:a16="http://schemas.microsoft.com/office/drawing/2014/main" id="{180AFB6F-85CA-405C-9336-36E9E69071B8}"/>
                </a:ext>
              </a:extLst>
            </p:cNvPr>
            <p:cNvGraphicFramePr>
              <a:graphicFrameLocks noChangeAspect="1"/>
            </p:cNvGraphicFramePr>
            <p:nvPr>
              <p:extLst>
                <p:ext uri="{D42A27DB-BD31-4B8C-83A1-F6EECF244321}">
                  <p14:modId xmlns:p14="http://schemas.microsoft.com/office/powerpoint/2010/main" val="687851926"/>
                </p:ext>
              </p:extLst>
            </p:nvPr>
          </p:nvGraphicFramePr>
          <p:xfrm>
            <a:off x="3284405" y="570200"/>
            <a:ext cx="298450" cy="481012"/>
          </p:xfrm>
          <a:graphic>
            <a:graphicData uri="http://schemas.openxmlformats.org/presentationml/2006/ole">
              <mc:AlternateContent xmlns:mc="http://schemas.openxmlformats.org/markup-compatibility/2006">
                <mc:Choice xmlns:v="urn:schemas-microsoft-com:vml" Requires="v">
                  <p:oleObj spid="_x0000_s156931" name="Equation" r:id="rId4" imgW="126720" imgH="203040" progId="Equation.DSMT4">
                    <p:embed/>
                  </p:oleObj>
                </mc:Choice>
                <mc:Fallback>
                  <p:oleObj name="Equation" r:id="rId4" imgW="126720" imgH="203040" progId="Equation.DSMT4">
                    <p:embed/>
                    <p:pic>
                      <p:nvPicPr>
                        <p:cNvPr id="58" name="オブジェクト 57"/>
                        <p:cNvPicPr>
                          <a:picLocks noChangeAspect="1" noChangeArrowheads="1"/>
                        </p:cNvPicPr>
                        <p:nvPr/>
                      </p:nvPicPr>
                      <p:blipFill>
                        <a:blip r:embed="rId5"/>
                        <a:srcRect/>
                        <a:stretch>
                          <a:fillRect/>
                        </a:stretch>
                      </p:blipFill>
                      <p:spPr bwMode="auto">
                        <a:xfrm>
                          <a:off x="3284405" y="570200"/>
                          <a:ext cx="298450" cy="48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72" name="Rectangle 13">
              <a:extLst>
                <a:ext uri="{FF2B5EF4-FFF2-40B4-BE49-F238E27FC236}">
                  <a16:creationId xmlns:a16="http://schemas.microsoft.com/office/drawing/2014/main" id="{A15BD7B5-C8A6-4563-A0FC-703741D5D6D8}"/>
                </a:ext>
              </a:extLst>
            </p:cNvPr>
            <p:cNvSpPr>
              <a:spLocks noChangeArrowheads="1"/>
            </p:cNvSpPr>
            <p:nvPr/>
          </p:nvSpPr>
          <p:spPr bwMode="auto">
            <a:xfrm>
              <a:off x="2751058" y="3155303"/>
              <a:ext cx="1828799"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rPr>
                <a:t>角加速度　</a:t>
              </a:r>
            </a:p>
          </p:txBody>
        </p:sp>
        <p:graphicFrame>
          <p:nvGraphicFramePr>
            <p:cNvPr id="473" name="オブジェクト 472">
              <a:extLst>
                <a:ext uri="{FF2B5EF4-FFF2-40B4-BE49-F238E27FC236}">
                  <a16:creationId xmlns:a16="http://schemas.microsoft.com/office/drawing/2014/main" id="{A7F59044-950E-4B19-9EC9-004163D816A3}"/>
                </a:ext>
              </a:extLst>
            </p:cNvPr>
            <p:cNvGraphicFramePr>
              <a:graphicFrameLocks noChangeAspect="1"/>
            </p:cNvGraphicFramePr>
            <p:nvPr>
              <p:extLst>
                <p:ext uri="{D42A27DB-BD31-4B8C-83A1-F6EECF244321}">
                  <p14:modId xmlns:p14="http://schemas.microsoft.com/office/powerpoint/2010/main" val="1629615379"/>
                </p:ext>
              </p:extLst>
            </p:nvPr>
          </p:nvGraphicFramePr>
          <p:xfrm>
            <a:off x="2507359" y="3156933"/>
            <a:ext cx="328613" cy="481012"/>
          </p:xfrm>
          <a:graphic>
            <a:graphicData uri="http://schemas.openxmlformats.org/presentationml/2006/ole">
              <mc:AlternateContent xmlns:mc="http://schemas.openxmlformats.org/markup-compatibility/2006">
                <mc:Choice xmlns:v="urn:schemas-microsoft-com:vml" Requires="v">
                  <p:oleObj spid="_x0000_s156932" name="Equation" r:id="rId8" imgW="139680" imgH="203040" progId="Equation.DSMT4">
                    <p:embed/>
                  </p:oleObj>
                </mc:Choice>
                <mc:Fallback>
                  <p:oleObj name="Equation" r:id="rId8" imgW="139680" imgH="203040" progId="Equation.DSMT4">
                    <p:embed/>
                    <p:pic>
                      <p:nvPicPr>
                        <p:cNvPr id="60" name="オブジェクト 59"/>
                        <p:cNvPicPr>
                          <a:picLocks noChangeAspect="1" noChangeArrowheads="1"/>
                        </p:cNvPicPr>
                        <p:nvPr/>
                      </p:nvPicPr>
                      <p:blipFill>
                        <a:blip r:embed="rId9"/>
                        <a:srcRect/>
                        <a:stretch>
                          <a:fillRect/>
                        </a:stretch>
                      </p:blipFill>
                      <p:spPr bwMode="auto">
                        <a:xfrm>
                          <a:off x="2507359" y="3156933"/>
                          <a:ext cx="328613" cy="48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74" name="オブジェクト 473">
              <a:extLst>
                <a:ext uri="{FF2B5EF4-FFF2-40B4-BE49-F238E27FC236}">
                  <a16:creationId xmlns:a16="http://schemas.microsoft.com/office/drawing/2014/main" id="{53E95C7E-1BF2-454F-90A0-7158513F1CFD}"/>
                </a:ext>
              </a:extLst>
            </p:cNvPr>
            <p:cNvGraphicFramePr>
              <a:graphicFrameLocks noChangeAspect="1"/>
            </p:cNvGraphicFramePr>
            <p:nvPr>
              <p:extLst>
                <p:ext uri="{D42A27DB-BD31-4B8C-83A1-F6EECF244321}">
                  <p14:modId xmlns:p14="http://schemas.microsoft.com/office/powerpoint/2010/main" val="4074683349"/>
                </p:ext>
              </p:extLst>
            </p:nvPr>
          </p:nvGraphicFramePr>
          <p:xfrm>
            <a:off x="7103534" y="2173415"/>
            <a:ext cx="1131887" cy="541338"/>
          </p:xfrm>
          <a:graphic>
            <a:graphicData uri="http://schemas.openxmlformats.org/presentationml/2006/ole">
              <mc:AlternateContent xmlns:mc="http://schemas.openxmlformats.org/markup-compatibility/2006">
                <mc:Choice xmlns:v="urn:schemas-microsoft-com:vml" Requires="v">
                  <p:oleObj spid="_x0000_s156933" name="Equation" r:id="rId10" imgW="482400" imgH="228600" progId="Equation.DSMT4">
                    <p:embed/>
                  </p:oleObj>
                </mc:Choice>
                <mc:Fallback>
                  <p:oleObj name="Equation" r:id="rId10" imgW="482400" imgH="228600" progId="Equation.DSMT4">
                    <p:embed/>
                    <p:pic>
                      <p:nvPicPr>
                        <p:cNvPr id="176" name="オブジェクト 175"/>
                        <p:cNvPicPr>
                          <a:picLocks noChangeAspect="1" noChangeArrowheads="1"/>
                        </p:cNvPicPr>
                        <p:nvPr/>
                      </p:nvPicPr>
                      <p:blipFill>
                        <a:blip r:embed="rId11"/>
                        <a:srcRect/>
                        <a:stretch>
                          <a:fillRect/>
                        </a:stretch>
                      </p:blipFill>
                      <p:spPr bwMode="auto">
                        <a:xfrm>
                          <a:off x="7103534" y="2173415"/>
                          <a:ext cx="1131887" cy="54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75" name="Rectangle 26">
              <a:extLst>
                <a:ext uri="{FF2B5EF4-FFF2-40B4-BE49-F238E27FC236}">
                  <a16:creationId xmlns:a16="http://schemas.microsoft.com/office/drawing/2014/main" id="{FC91A72A-E625-42B8-A1AC-0310C0E26930}"/>
                </a:ext>
              </a:extLst>
            </p:cNvPr>
            <p:cNvSpPr>
              <a:spLocks noChangeArrowheads="1"/>
            </p:cNvSpPr>
            <p:nvPr/>
          </p:nvSpPr>
          <p:spPr bwMode="auto">
            <a:xfrm>
              <a:off x="4688198" y="2134873"/>
              <a:ext cx="1980029"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運動方程式</a:t>
              </a:r>
              <a:endParaRPr lang="en-US" altLang="ja-JP" dirty="0">
                <a:solidFill>
                  <a:srgbClr val="000000"/>
                </a:solidFill>
              </a:endParaRPr>
            </a:p>
            <a:p>
              <a:pPr>
                <a:spcBef>
                  <a:spcPts val="0"/>
                </a:spcBef>
              </a:pPr>
              <a:r>
                <a:rPr lang="ja-JP" altLang="en-US" dirty="0">
                  <a:solidFill>
                    <a:srgbClr val="000000"/>
                  </a:solidFill>
                </a:rPr>
                <a:t>の接線成分</a:t>
              </a:r>
            </a:p>
          </p:txBody>
        </p:sp>
        <p:graphicFrame>
          <p:nvGraphicFramePr>
            <p:cNvPr id="476" name="オブジェクト 475">
              <a:extLst>
                <a:ext uri="{FF2B5EF4-FFF2-40B4-BE49-F238E27FC236}">
                  <a16:creationId xmlns:a16="http://schemas.microsoft.com/office/drawing/2014/main" id="{F4EF48FB-290B-40A8-8389-E95C8FE89B36}"/>
                </a:ext>
              </a:extLst>
            </p:cNvPr>
            <p:cNvGraphicFramePr>
              <a:graphicFrameLocks noChangeAspect="1"/>
            </p:cNvGraphicFramePr>
            <p:nvPr>
              <p:extLst>
                <p:ext uri="{D42A27DB-BD31-4B8C-83A1-F6EECF244321}">
                  <p14:modId xmlns:p14="http://schemas.microsoft.com/office/powerpoint/2010/main" val="1693476853"/>
                </p:ext>
              </p:extLst>
            </p:nvPr>
          </p:nvGraphicFramePr>
          <p:xfrm>
            <a:off x="6914207" y="3222839"/>
            <a:ext cx="251814" cy="422275"/>
          </p:xfrm>
          <a:graphic>
            <a:graphicData uri="http://schemas.openxmlformats.org/presentationml/2006/ole">
              <mc:AlternateContent xmlns:mc="http://schemas.openxmlformats.org/markup-compatibility/2006">
                <mc:Choice xmlns:v="urn:schemas-microsoft-com:vml" Requires="v">
                  <p:oleObj spid="_x0000_s156934" name="Equation" r:id="rId12" imgW="126720" imgH="177480" progId="Equation.DSMT4">
                    <p:embed/>
                  </p:oleObj>
                </mc:Choice>
                <mc:Fallback>
                  <p:oleObj name="Equation" r:id="rId12" imgW="126720" imgH="177480" progId="Equation.DSMT4">
                    <p:embed/>
                    <p:pic>
                      <p:nvPicPr>
                        <p:cNvPr id="178" name="オブジェクト 177"/>
                        <p:cNvPicPr>
                          <a:picLocks noChangeAspect="1" noChangeArrowheads="1"/>
                        </p:cNvPicPr>
                        <p:nvPr/>
                      </p:nvPicPr>
                      <p:blipFill>
                        <a:blip r:embed="rId13"/>
                        <a:srcRect/>
                        <a:stretch>
                          <a:fillRect/>
                        </a:stretch>
                      </p:blipFill>
                      <p:spPr bwMode="auto">
                        <a:xfrm>
                          <a:off x="6914207" y="3222839"/>
                          <a:ext cx="251814" cy="422275"/>
                        </a:xfrm>
                        <a:prstGeom prst="rect">
                          <a:avLst/>
                        </a:prstGeom>
                        <a:noFill/>
                        <a:ln>
                          <a:noFill/>
                        </a:ln>
                        <a:effectLst/>
                      </p:spPr>
                    </p:pic>
                  </p:oleObj>
                </mc:Fallback>
              </mc:AlternateContent>
            </a:graphicData>
          </a:graphic>
        </p:graphicFrame>
        <p:sp>
          <p:nvSpPr>
            <p:cNvPr id="477" name="Rectangle 239">
              <a:extLst>
                <a:ext uri="{FF2B5EF4-FFF2-40B4-BE49-F238E27FC236}">
                  <a16:creationId xmlns:a16="http://schemas.microsoft.com/office/drawing/2014/main" id="{44000166-C7C5-46A9-A5BA-E23B57E32B7F}"/>
                </a:ext>
              </a:extLst>
            </p:cNvPr>
            <p:cNvSpPr>
              <a:spLocks noChangeArrowheads="1"/>
            </p:cNvSpPr>
            <p:nvPr/>
          </p:nvSpPr>
          <p:spPr bwMode="auto">
            <a:xfrm>
              <a:off x="6722952" y="2157245"/>
              <a:ext cx="1929841" cy="504650"/>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sp>
          <p:nvSpPr>
            <p:cNvPr id="478" name="Rectangle 13">
              <a:extLst>
                <a:ext uri="{FF2B5EF4-FFF2-40B4-BE49-F238E27FC236}">
                  <a16:creationId xmlns:a16="http://schemas.microsoft.com/office/drawing/2014/main" id="{589409EB-9513-46BC-BF17-FE4F3259E10F}"/>
                </a:ext>
              </a:extLst>
            </p:cNvPr>
            <p:cNvSpPr>
              <a:spLocks noChangeArrowheads="1"/>
            </p:cNvSpPr>
            <p:nvPr/>
          </p:nvSpPr>
          <p:spPr bwMode="auto">
            <a:xfrm>
              <a:off x="7169125" y="3190513"/>
              <a:ext cx="196386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rPr>
                <a:t>接線加速度　</a:t>
              </a:r>
            </a:p>
          </p:txBody>
        </p:sp>
        <p:sp>
          <p:nvSpPr>
            <p:cNvPr id="480" name="Rectangle 13">
              <a:extLst>
                <a:ext uri="{FF2B5EF4-FFF2-40B4-BE49-F238E27FC236}">
                  <a16:creationId xmlns:a16="http://schemas.microsoft.com/office/drawing/2014/main" id="{25C7B768-D664-443F-9720-2AEE788157A7}"/>
                </a:ext>
              </a:extLst>
            </p:cNvPr>
            <p:cNvSpPr>
              <a:spLocks noChangeArrowheads="1"/>
            </p:cNvSpPr>
            <p:nvPr/>
          </p:nvSpPr>
          <p:spPr bwMode="auto">
            <a:xfrm>
              <a:off x="7116371" y="580843"/>
              <a:ext cx="20465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rPr>
                <a:t>接線速度</a:t>
              </a:r>
            </a:p>
          </p:txBody>
        </p:sp>
        <p:graphicFrame>
          <p:nvGraphicFramePr>
            <p:cNvPr id="481" name="オブジェクト 480">
              <a:extLst>
                <a:ext uri="{FF2B5EF4-FFF2-40B4-BE49-F238E27FC236}">
                  <a16:creationId xmlns:a16="http://schemas.microsoft.com/office/drawing/2014/main" id="{7C9BE921-CEF1-4D3C-8BF6-42DFE6B597C4}"/>
                </a:ext>
              </a:extLst>
            </p:cNvPr>
            <p:cNvGraphicFramePr>
              <a:graphicFrameLocks noChangeAspect="1"/>
            </p:cNvGraphicFramePr>
            <p:nvPr>
              <p:extLst>
                <p:ext uri="{D42A27DB-BD31-4B8C-83A1-F6EECF244321}">
                  <p14:modId xmlns:p14="http://schemas.microsoft.com/office/powerpoint/2010/main" val="3880505231"/>
                </p:ext>
              </p:extLst>
            </p:nvPr>
          </p:nvGraphicFramePr>
          <p:xfrm>
            <a:off x="8666356" y="592989"/>
            <a:ext cx="298450" cy="420687"/>
          </p:xfrm>
          <a:graphic>
            <a:graphicData uri="http://schemas.openxmlformats.org/presentationml/2006/ole">
              <mc:AlternateContent xmlns:mc="http://schemas.openxmlformats.org/markup-compatibility/2006">
                <mc:Choice xmlns:v="urn:schemas-microsoft-com:vml" Requires="v">
                  <p:oleObj spid="_x0000_s156935" name="Equation" r:id="rId14" imgW="126720" imgH="177480" progId="Equation.DSMT4">
                    <p:embed/>
                  </p:oleObj>
                </mc:Choice>
                <mc:Fallback>
                  <p:oleObj name="Equation" r:id="rId14" imgW="126720" imgH="177480" progId="Equation.DSMT4">
                    <p:embed/>
                    <p:pic>
                      <p:nvPicPr>
                        <p:cNvPr id="184" name="オブジェクト 183"/>
                        <p:cNvPicPr>
                          <a:picLocks noChangeAspect="1" noChangeArrowheads="1"/>
                        </p:cNvPicPr>
                        <p:nvPr/>
                      </p:nvPicPr>
                      <p:blipFill>
                        <a:blip r:embed="rId15"/>
                        <a:srcRect/>
                        <a:stretch>
                          <a:fillRect/>
                        </a:stretch>
                      </p:blipFill>
                      <p:spPr bwMode="auto">
                        <a:xfrm>
                          <a:off x="8666356" y="592989"/>
                          <a:ext cx="298450" cy="420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86" name="Rectangle 13">
              <a:extLst>
                <a:ext uri="{FF2B5EF4-FFF2-40B4-BE49-F238E27FC236}">
                  <a16:creationId xmlns:a16="http://schemas.microsoft.com/office/drawing/2014/main" id="{9D960299-DD60-4E62-8474-F6AFFF8E0DAE}"/>
                </a:ext>
              </a:extLst>
            </p:cNvPr>
            <p:cNvSpPr>
              <a:spLocks noChangeArrowheads="1"/>
            </p:cNvSpPr>
            <p:nvPr/>
          </p:nvSpPr>
          <p:spPr bwMode="auto">
            <a:xfrm>
              <a:off x="4669291" y="1619819"/>
              <a:ext cx="26339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rPr>
                <a:t>接線力　</a:t>
              </a:r>
            </a:p>
          </p:txBody>
        </p:sp>
        <p:graphicFrame>
          <p:nvGraphicFramePr>
            <p:cNvPr id="487" name="オブジェクト 486">
              <a:extLst>
                <a:ext uri="{FF2B5EF4-FFF2-40B4-BE49-F238E27FC236}">
                  <a16:creationId xmlns:a16="http://schemas.microsoft.com/office/drawing/2014/main" id="{D0749145-3EC5-44C9-AA78-1C767254DFF6}"/>
                </a:ext>
              </a:extLst>
            </p:cNvPr>
            <p:cNvGraphicFramePr>
              <a:graphicFrameLocks noChangeAspect="1"/>
            </p:cNvGraphicFramePr>
            <p:nvPr>
              <p:extLst>
                <p:ext uri="{D42A27DB-BD31-4B8C-83A1-F6EECF244321}">
                  <p14:modId xmlns:p14="http://schemas.microsoft.com/office/powerpoint/2010/main" val="1626630388"/>
                </p:ext>
              </p:extLst>
            </p:nvPr>
          </p:nvGraphicFramePr>
          <p:xfrm>
            <a:off x="5868855" y="1657109"/>
            <a:ext cx="417512" cy="541338"/>
          </p:xfrm>
          <a:graphic>
            <a:graphicData uri="http://schemas.openxmlformats.org/presentationml/2006/ole">
              <mc:AlternateContent xmlns:mc="http://schemas.openxmlformats.org/markup-compatibility/2006">
                <mc:Choice xmlns:v="urn:schemas-microsoft-com:vml" Requires="v">
                  <p:oleObj spid="_x0000_s156936" name="数式" r:id="rId16" imgW="177480" imgH="228600" progId="Equation.3">
                    <p:embed/>
                  </p:oleObj>
                </mc:Choice>
                <mc:Fallback>
                  <p:oleObj name="数式" r:id="rId16" imgW="177480" imgH="228600" progId="Equation.3">
                    <p:embed/>
                    <p:pic>
                      <p:nvPicPr>
                        <p:cNvPr id="192" name="オブジェクト 191"/>
                        <p:cNvPicPr>
                          <a:picLocks noChangeAspect="1" noChangeArrowheads="1"/>
                        </p:cNvPicPr>
                        <p:nvPr/>
                      </p:nvPicPr>
                      <p:blipFill>
                        <a:blip r:embed="rId17"/>
                        <a:srcRect/>
                        <a:stretch>
                          <a:fillRect/>
                        </a:stretch>
                      </p:blipFill>
                      <p:spPr bwMode="auto">
                        <a:xfrm>
                          <a:off x="5868855" y="1657109"/>
                          <a:ext cx="417512" cy="541338"/>
                        </a:xfrm>
                        <a:prstGeom prst="rect">
                          <a:avLst/>
                        </a:prstGeom>
                        <a:noFill/>
                        <a:ln>
                          <a:noFill/>
                        </a:ln>
                        <a:effectLst/>
                      </p:spPr>
                    </p:pic>
                  </p:oleObj>
                </mc:Fallback>
              </mc:AlternateContent>
            </a:graphicData>
          </a:graphic>
        </p:graphicFrame>
        <p:sp>
          <p:nvSpPr>
            <p:cNvPr id="488" name="Rectangle 26">
              <a:extLst>
                <a:ext uri="{FF2B5EF4-FFF2-40B4-BE49-F238E27FC236}">
                  <a16:creationId xmlns:a16="http://schemas.microsoft.com/office/drawing/2014/main" id="{C577D0BB-12C2-43D6-84DA-CA419617C70E}"/>
                </a:ext>
              </a:extLst>
            </p:cNvPr>
            <p:cNvSpPr>
              <a:spLocks noChangeArrowheads="1"/>
            </p:cNvSpPr>
            <p:nvPr/>
          </p:nvSpPr>
          <p:spPr bwMode="auto">
            <a:xfrm>
              <a:off x="-23624" y="2139960"/>
              <a:ext cx="305724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回転の運動方程式</a:t>
              </a:r>
            </a:p>
          </p:txBody>
        </p:sp>
        <p:graphicFrame>
          <p:nvGraphicFramePr>
            <p:cNvPr id="489" name="オブジェクト 488">
              <a:extLst>
                <a:ext uri="{FF2B5EF4-FFF2-40B4-BE49-F238E27FC236}">
                  <a16:creationId xmlns:a16="http://schemas.microsoft.com/office/drawing/2014/main" id="{4AD6F6C1-B397-4C9D-AA29-2BFFB4409C93}"/>
                </a:ext>
              </a:extLst>
            </p:cNvPr>
            <p:cNvGraphicFramePr>
              <a:graphicFrameLocks noChangeAspect="1"/>
            </p:cNvGraphicFramePr>
            <p:nvPr>
              <p:extLst>
                <p:ext uri="{D42A27DB-BD31-4B8C-83A1-F6EECF244321}">
                  <p14:modId xmlns:p14="http://schemas.microsoft.com/office/powerpoint/2010/main" val="2087091282"/>
                </p:ext>
              </p:extLst>
            </p:nvPr>
          </p:nvGraphicFramePr>
          <p:xfrm>
            <a:off x="1110464" y="3779286"/>
            <a:ext cx="835025" cy="600075"/>
          </p:xfrm>
          <a:graphic>
            <a:graphicData uri="http://schemas.openxmlformats.org/presentationml/2006/ole">
              <mc:AlternateContent xmlns:mc="http://schemas.openxmlformats.org/markup-compatibility/2006">
                <mc:Choice xmlns:v="urn:schemas-microsoft-com:vml" Requires="v">
                  <p:oleObj spid="_x0000_s156937" name="数式" r:id="rId18" imgW="355320" imgH="253800" progId="Equation.3">
                    <p:embed/>
                  </p:oleObj>
                </mc:Choice>
                <mc:Fallback>
                  <p:oleObj name="数式" r:id="rId18" imgW="355320" imgH="253800" progId="Equation.3">
                    <p:embed/>
                    <p:pic>
                      <p:nvPicPr>
                        <p:cNvPr id="231" name="オブジェクト 230"/>
                        <p:cNvPicPr>
                          <a:picLocks noChangeAspect="1" noChangeArrowheads="1"/>
                        </p:cNvPicPr>
                        <p:nvPr/>
                      </p:nvPicPr>
                      <p:blipFill>
                        <a:blip r:embed="rId19"/>
                        <a:srcRect/>
                        <a:stretch>
                          <a:fillRect/>
                        </a:stretch>
                      </p:blipFill>
                      <p:spPr bwMode="auto">
                        <a:xfrm>
                          <a:off x="1110464" y="3779286"/>
                          <a:ext cx="835025"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92" name="オブジェクト 491">
              <a:extLst>
                <a:ext uri="{FF2B5EF4-FFF2-40B4-BE49-F238E27FC236}">
                  <a16:creationId xmlns:a16="http://schemas.microsoft.com/office/drawing/2014/main" id="{C071F69C-CD2C-4393-9BA8-AA005831C69B}"/>
                </a:ext>
              </a:extLst>
            </p:cNvPr>
            <p:cNvGraphicFramePr>
              <a:graphicFrameLocks noChangeAspect="1"/>
            </p:cNvGraphicFramePr>
            <p:nvPr>
              <p:extLst>
                <p:ext uri="{D42A27DB-BD31-4B8C-83A1-F6EECF244321}">
                  <p14:modId xmlns:p14="http://schemas.microsoft.com/office/powerpoint/2010/main" val="3961865828"/>
                </p:ext>
              </p:extLst>
            </p:nvPr>
          </p:nvGraphicFramePr>
          <p:xfrm>
            <a:off x="2567756" y="2654587"/>
            <a:ext cx="1044575" cy="603250"/>
          </p:xfrm>
          <a:graphic>
            <a:graphicData uri="http://schemas.openxmlformats.org/presentationml/2006/ole">
              <mc:AlternateContent xmlns:mc="http://schemas.openxmlformats.org/markup-compatibility/2006">
                <mc:Choice xmlns:v="urn:schemas-microsoft-com:vml" Requires="v">
                  <p:oleObj spid="_x0000_s156938" name="数式" r:id="rId20" imgW="444240" imgH="253800" progId="Equation.3">
                    <p:embed/>
                  </p:oleObj>
                </mc:Choice>
                <mc:Fallback>
                  <p:oleObj name="数式" r:id="rId20" imgW="444240" imgH="253800" progId="Equation.3">
                    <p:embed/>
                    <p:pic>
                      <p:nvPicPr>
                        <p:cNvPr id="242" name="オブジェクト 241"/>
                        <p:cNvPicPr>
                          <a:picLocks noChangeAspect="1" noChangeArrowheads="1"/>
                        </p:cNvPicPr>
                        <p:nvPr/>
                      </p:nvPicPr>
                      <p:blipFill>
                        <a:blip r:embed="rId21"/>
                        <a:srcRect/>
                        <a:stretch>
                          <a:fillRect/>
                        </a:stretch>
                      </p:blipFill>
                      <p:spPr bwMode="auto">
                        <a:xfrm>
                          <a:off x="2567756" y="2654587"/>
                          <a:ext cx="1044575" cy="60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93" name="Rectangle 26">
              <a:extLst>
                <a:ext uri="{FF2B5EF4-FFF2-40B4-BE49-F238E27FC236}">
                  <a16:creationId xmlns:a16="http://schemas.microsoft.com/office/drawing/2014/main" id="{D27A94CF-152B-46BE-98DE-E648B081D05B}"/>
                </a:ext>
              </a:extLst>
            </p:cNvPr>
            <p:cNvSpPr>
              <a:spLocks noChangeArrowheads="1"/>
            </p:cNvSpPr>
            <p:nvPr/>
          </p:nvSpPr>
          <p:spPr bwMode="auto">
            <a:xfrm>
              <a:off x="2171" y="1091696"/>
              <a:ext cx="308449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角運動量</a:t>
              </a:r>
              <a:r>
                <a:rPr lang="en-US" altLang="ja-JP" i="1" dirty="0">
                  <a:solidFill>
                    <a:schemeClr val="bg1"/>
                  </a:solidFill>
                  <a:latin typeface="Bookman Old Style" panose="02050604050505020204" pitchFamily="18" charset="0"/>
                  <a:cs typeface="Times New Roman" panose="02020603050405020304" pitchFamily="18" charset="0"/>
                </a:rPr>
                <a:t>L</a:t>
              </a:r>
              <a:r>
                <a:rPr lang="en-US" altLang="ja-JP" i="1" dirty="0">
                  <a:solidFill>
                    <a:srgbClr val="000000"/>
                  </a:solidFill>
                  <a:latin typeface="Bookman Old Style" panose="02050604050505020204" pitchFamily="18" charset="0"/>
                  <a:cs typeface="Times New Roman" panose="02020603050405020304" pitchFamily="18" charset="0"/>
                </a:rPr>
                <a:t> </a:t>
              </a:r>
              <a:r>
                <a:rPr lang="en-US" altLang="ja-JP" dirty="0">
                  <a:solidFill>
                    <a:srgbClr val="000000"/>
                  </a:solidFill>
                  <a:latin typeface="Symbol" panose="05050102010706020507" pitchFamily="18" charset="2"/>
                  <a:cs typeface="Times New Roman" panose="02020603050405020304" pitchFamily="18" charset="0"/>
                </a:rPr>
                <a:t>=  </a:t>
              </a:r>
              <a:r>
                <a:rPr lang="en-US" altLang="ja-JP" i="1" dirty="0">
                  <a:solidFill>
                    <a:srgbClr val="000000"/>
                  </a:solidFill>
                  <a:latin typeface="Bookman Old Style" panose="02050604050505020204" pitchFamily="18" charset="0"/>
                  <a:cs typeface="Times New Roman" panose="02020603050405020304" pitchFamily="18" charset="0"/>
                </a:rPr>
                <a:t>r</a:t>
              </a:r>
              <a:r>
                <a:rPr lang="ja-JP" altLang="en-US" i="1" dirty="0">
                  <a:solidFill>
                    <a:srgbClr val="000000"/>
                  </a:solidFill>
                  <a:latin typeface="Bookman Old Style" panose="02050604050505020204" pitchFamily="18" charset="0"/>
                  <a:cs typeface="Times New Roman" panose="02020603050405020304" pitchFamily="18" charset="0"/>
                </a:rPr>
                <a:t> </a:t>
              </a:r>
              <a:r>
                <a:rPr lang="en-US" altLang="ja-JP" i="1" dirty="0">
                  <a:solidFill>
                    <a:srgbClr val="000000"/>
                  </a:solidFill>
                  <a:latin typeface="Bookman Old Style" panose="02050604050505020204" pitchFamily="18" charset="0"/>
                  <a:cs typeface="Times New Roman" panose="02020603050405020304" pitchFamily="18" charset="0"/>
                </a:rPr>
                <a:t>p </a:t>
              </a:r>
              <a:r>
                <a:rPr lang="en-US" altLang="ja-JP" dirty="0">
                  <a:solidFill>
                    <a:srgbClr val="000000"/>
                  </a:solidFill>
                  <a:latin typeface="Symbol" panose="05050102010706020507" pitchFamily="18" charset="2"/>
                  <a:cs typeface="Times New Roman" panose="02020603050405020304" pitchFamily="18" charset="0"/>
                </a:rPr>
                <a:t>=</a:t>
              </a:r>
              <a:endParaRPr lang="ja-JP" altLang="en-US" dirty="0">
                <a:solidFill>
                  <a:srgbClr val="000000"/>
                </a:solidFill>
              </a:endParaRPr>
            </a:p>
          </p:txBody>
        </p:sp>
        <p:sp>
          <p:nvSpPr>
            <p:cNvPr id="494" name="Rectangle 26">
              <a:extLst>
                <a:ext uri="{FF2B5EF4-FFF2-40B4-BE49-F238E27FC236}">
                  <a16:creationId xmlns:a16="http://schemas.microsoft.com/office/drawing/2014/main" id="{1AED7910-9FEF-41EF-84B1-95C6C164EC2C}"/>
                </a:ext>
              </a:extLst>
            </p:cNvPr>
            <p:cNvSpPr>
              <a:spLocks noChangeArrowheads="1"/>
            </p:cNvSpPr>
            <p:nvPr/>
          </p:nvSpPr>
          <p:spPr bwMode="auto">
            <a:xfrm>
              <a:off x="4672736" y="1094399"/>
              <a:ext cx="186461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運動量</a:t>
              </a:r>
              <a:r>
                <a:rPr lang="en-US" altLang="ja-JP" i="1" dirty="0">
                  <a:solidFill>
                    <a:srgbClr val="000000"/>
                  </a:solidFill>
                  <a:latin typeface="Bookman Old Style" panose="02050604050505020204" pitchFamily="18" charset="0"/>
                  <a:cs typeface="Times New Roman" panose="02020603050405020304" pitchFamily="18" charset="0"/>
                </a:rPr>
                <a:t>p </a:t>
              </a:r>
              <a:r>
                <a:rPr lang="en-US" altLang="ja-JP" dirty="0">
                  <a:solidFill>
                    <a:srgbClr val="000000"/>
                  </a:solidFill>
                  <a:latin typeface="Symbol" panose="05050102010706020507" pitchFamily="18" charset="2"/>
                  <a:cs typeface="Times New Roman" panose="02020603050405020304" pitchFamily="18" charset="0"/>
                </a:rPr>
                <a:t>= </a:t>
              </a:r>
              <a:endParaRPr lang="ja-JP" altLang="en-US" dirty="0">
                <a:solidFill>
                  <a:srgbClr val="000000"/>
                </a:solidFill>
              </a:endParaRPr>
            </a:p>
          </p:txBody>
        </p:sp>
        <p:graphicFrame>
          <p:nvGraphicFramePr>
            <p:cNvPr id="495" name="オブジェクト 494">
              <a:extLst>
                <a:ext uri="{FF2B5EF4-FFF2-40B4-BE49-F238E27FC236}">
                  <a16:creationId xmlns:a16="http://schemas.microsoft.com/office/drawing/2014/main" id="{A183BBF5-417E-4B1A-9C9F-31C86E277939}"/>
                </a:ext>
              </a:extLst>
            </p:cNvPr>
            <p:cNvGraphicFramePr>
              <a:graphicFrameLocks noChangeAspect="1"/>
            </p:cNvGraphicFramePr>
            <p:nvPr>
              <p:extLst>
                <p:ext uri="{D42A27DB-BD31-4B8C-83A1-F6EECF244321}">
                  <p14:modId xmlns:p14="http://schemas.microsoft.com/office/powerpoint/2010/main" val="2881281215"/>
                </p:ext>
              </p:extLst>
            </p:nvPr>
          </p:nvGraphicFramePr>
          <p:xfrm>
            <a:off x="6471450" y="1148352"/>
            <a:ext cx="984250" cy="541338"/>
          </p:xfrm>
          <a:graphic>
            <a:graphicData uri="http://schemas.openxmlformats.org/presentationml/2006/ole">
              <mc:AlternateContent xmlns:mc="http://schemas.openxmlformats.org/markup-compatibility/2006">
                <mc:Choice xmlns:v="urn:schemas-microsoft-com:vml" Requires="v">
                  <p:oleObj spid="_x0000_s156939" name="Equation" r:id="rId22" imgW="419040" imgH="228600" progId="Equation.DSMT4">
                    <p:embed/>
                  </p:oleObj>
                </mc:Choice>
                <mc:Fallback>
                  <p:oleObj name="Equation" r:id="rId22" imgW="419040" imgH="228600" progId="Equation.DSMT4">
                    <p:embed/>
                    <p:pic>
                      <p:nvPicPr>
                        <p:cNvPr id="85" name="オブジェクト 84">
                          <a:extLst>
                            <a:ext uri="{FF2B5EF4-FFF2-40B4-BE49-F238E27FC236}">
                              <a16:creationId xmlns:a16="http://schemas.microsoft.com/office/drawing/2014/main" id="{1A429D0D-CB52-471C-8C65-6BD25C359F19}"/>
                            </a:ext>
                          </a:extLst>
                        </p:cNvPr>
                        <p:cNvPicPr>
                          <a:picLocks noChangeAspect="1" noChangeArrowheads="1"/>
                        </p:cNvPicPr>
                        <p:nvPr/>
                      </p:nvPicPr>
                      <p:blipFill>
                        <a:blip r:embed="rId23"/>
                        <a:srcRect/>
                        <a:stretch>
                          <a:fillRect/>
                        </a:stretch>
                      </p:blipFill>
                      <p:spPr bwMode="auto">
                        <a:xfrm>
                          <a:off x="6471450" y="1148352"/>
                          <a:ext cx="984250" cy="54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96" name="Rectangle 26">
              <a:extLst>
                <a:ext uri="{FF2B5EF4-FFF2-40B4-BE49-F238E27FC236}">
                  <a16:creationId xmlns:a16="http://schemas.microsoft.com/office/drawing/2014/main" id="{379E645C-1EE4-4E15-88F3-E6E6848B6542}"/>
                </a:ext>
              </a:extLst>
            </p:cNvPr>
            <p:cNvSpPr>
              <a:spLocks noChangeArrowheads="1"/>
            </p:cNvSpPr>
            <p:nvPr/>
          </p:nvSpPr>
          <p:spPr bwMode="auto">
            <a:xfrm>
              <a:off x="11015" y="1604689"/>
              <a:ext cx="216597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トルク      </a:t>
              </a:r>
              <a:r>
                <a:rPr lang="en-US" altLang="ja-JP" i="1" dirty="0">
                  <a:solidFill>
                    <a:schemeClr val="bg1"/>
                  </a:solidFill>
                  <a:latin typeface="Bookman Old Style" panose="02050604050505020204" pitchFamily="18" charset="0"/>
                  <a:cs typeface="Times New Roman" panose="02020603050405020304" pitchFamily="18" charset="0"/>
                </a:rPr>
                <a:t>N</a:t>
              </a:r>
              <a:r>
                <a:rPr lang="en-US" altLang="ja-JP" i="1" dirty="0">
                  <a:solidFill>
                    <a:srgbClr val="000000"/>
                  </a:solidFill>
                  <a:latin typeface="Bookman Old Style" panose="02050604050505020204" pitchFamily="18" charset="0"/>
                  <a:cs typeface="Times New Roman" panose="02020603050405020304" pitchFamily="18" charset="0"/>
                </a:rPr>
                <a:t> </a:t>
              </a:r>
              <a:r>
                <a:rPr lang="en-US" altLang="ja-JP" dirty="0">
                  <a:solidFill>
                    <a:srgbClr val="000000"/>
                  </a:solidFill>
                  <a:latin typeface="Symbol" panose="05050102010706020507" pitchFamily="18" charset="2"/>
                  <a:cs typeface="Times New Roman" panose="02020603050405020304" pitchFamily="18" charset="0"/>
                </a:rPr>
                <a:t>=</a:t>
              </a:r>
              <a:endParaRPr lang="ja-JP" altLang="en-US" dirty="0">
                <a:solidFill>
                  <a:srgbClr val="000000"/>
                </a:solidFill>
              </a:endParaRPr>
            </a:p>
          </p:txBody>
        </p:sp>
        <p:graphicFrame>
          <p:nvGraphicFramePr>
            <p:cNvPr id="498" name="オブジェクト 497">
              <a:extLst>
                <a:ext uri="{FF2B5EF4-FFF2-40B4-BE49-F238E27FC236}">
                  <a16:creationId xmlns:a16="http://schemas.microsoft.com/office/drawing/2014/main" id="{CEDC5890-45D3-4D63-A00D-BEECBEB26546}"/>
                </a:ext>
              </a:extLst>
            </p:cNvPr>
            <p:cNvGraphicFramePr>
              <a:graphicFrameLocks noChangeAspect="1"/>
            </p:cNvGraphicFramePr>
            <p:nvPr>
              <p:extLst>
                <p:ext uri="{D42A27DB-BD31-4B8C-83A1-F6EECF244321}">
                  <p14:modId xmlns:p14="http://schemas.microsoft.com/office/powerpoint/2010/main" val="927943044"/>
                </p:ext>
              </p:extLst>
            </p:nvPr>
          </p:nvGraphicFramePr>
          <p:xfrm>
            <a:off x="6796345" y="2696711"/>
            <a:ext cx="1490663" cy="541337"/>
          </p:xfrm>
          <a:graphic>
            <a:graphicData uri="http://schemas.openxmlformats.org/presentationml/2006/ole">
              <mc:AlternateContent xmlns:mc="http://schemas.openxmlformats.org/markup-compatibility/2006">
                <mc:Choice xmlns:v="urn:schemas-microsoft-com:vml" Requires="v">
                  <p:oleObj spid="_x0000_s156940" name="Equation" r:id="rId24" imgW="634680" imgH="228600" progId="Equation.DSMT4">
                    <p:embed/>
                  </p:oleObj>
                </mc:Choice>
                <mc:Fallback>
                  <p:oleObj name="Equation" r:id="rId24" imgW="634680" imgH="228600" progId="Equation.DSMT4">
                    <p:embed/>
                    <p:pic>
                      <p:nvPicPr>
                        <p:cNvPr id="89" name="オブジェクト 88">
                          <a:extLst>
                            <a:ext uri="{FF2B5EF4-FFF2-40B4-BE49-F238E27FC236}">
                              <a16:creationId xmlns:a16="http://schemas.microsoft.com/office/drawing/2014/main" id="{A0A2CA34-497C-47E4-8406-7502A28FEB4B}"/>
                            </a:ext>
                          </a:extLst>
                        </p:cNvPr>
                        <p:cNvPicPr>
                          <a:picLocks noChangeAspect="1" noChangeArrowheads="1"/>
                        </p:cNvPicPr>
                        <p:nvPr/>
                      </p:nvPicPr>
                      <p:blipFill>
                        <a:blip r:embed="rId25"/>
                        <a:srcRect/>
                        <a:stretch>
                          <a:fillRect/>
                        </a:stretch>
                      </p:blipFill>
                      <p:spPr bwMode="auto">
                        <a:xfrm>
                          <a:off x="6796345" y="2696711"/>
                          <a:ext cx="1490663" cy="541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99" name="Rectangle 26">
              <a:extLst>
                <a:ext uri="{FF2B5EF4-FFF2-40B4-BE49-F238E27FC236}">
                  <a16:creationId xmlns:a16="http://schemas.microsoft.com/office/drawing/2014/main" id="{7C530C36-AE2D-43D8-987E-2B17E3D3E83F}"/>
                </a:ext>
              </a:extLst>
            </p:cNvPr>
            <p:cNvSpPr>
              <a:spLocks noChangeArrowheads="1"/>
            </p:cNvSpPr>
            <p:nvPr/>
          </p:nvSpPr>
          <p:spPr bwMode="auto">
            <a:xfrm>
              <a:off x="1063012" y="2621018"/>
              <a:ext cx="11112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sz="2400" i="1" dirty="0">
                  <a:solidFill>
                    <a:schemeClr val="accent1">
                      <a:lumMod val="75000"/>
                    </a:schemeClr>
                  </a:solidFill>
                  <a:latin typeface="Symbol" panose="05050102010706020507" pitchFamily="18" charset="2"/>
                </a:rPr>
                <a:t>q</a:t>
              </a:r>
              <a:r>
                <a:rPr lang="ja-JP" altLang="en-US" sz="2400" dirty="0">
                  <a:solidFill>
                    <a:schemeClr val="accent1">
                      <a:lumMod val="75000"/>
                    </a:schemeClr>
                  </a:solidFill>
                </a:rPr>
                <a:t>で書く</a:t>
              </a:r>
            </a:p>
          </p:txBody>
        </p:sp>
        <p:sp>
          <p:nvSpPr>
            <p:cNvPr id="500" name="Rectangle 239">
              <a:extLst>
                <a:ext uri="{FF2B5EF4-FFF2-40B4-BE49-F238E27FC236}">
                  <a16:creationId xmlns:a16="http://schemas.microsoft.com/office/drawing/2014/main" id="{68148E32-105A-4941-B0BA-B8105019B141}"/>
                </a:ext>
              </a:extLst>
            </p:cNvPr>
            <p:cNvSpPr>
              <a:spLocks noChangeArrowheads="1"/>
            </p:cNvSpPr>
            <p:nvPr/>
          </p:nvSpPr>
          <p:spPr bwMode="auto">
            <a:xfrm>
              <a:off x="2978479" y="1068312"/>
              <a:ext cx="1404801" cy="549731"/>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sp>
          <p:nvSpPr>
            <p:cNvPr id="501" name="Rectangle 13">
              <a:extLst>
                <a:ext uri="{FF2B5EF4-FFF2-40B4-BE49-F238E27FC236}">
                  <a16:creationId xmlns:a16="http://schemas.microsoft.com/office/drawing/2014/main" id="{697FB516-1CCD-403F-B1BD-A46765D95224}"/>
                </a:ext>
              </a:extLst>
            </p:cNvPr>
            <p:cNvSpPr>
              <a:spLocks noChangeArrowheads="1"/>
            </p:cNvSpPr>
            <p:nvPr/>
          </p:nvSpPr>
          <p:spPr bwMode="auto">
            <a:xfrm>
              <a:off x="6499049" y="1619633"/>
              <a:ext cx="26339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rPr>
                <a:t>力の接線成分　</a:t>
              </a:r>
            </a:p>
          </p:txBody>
        </p:sp>
        <p:sp>
          <p:nvSpPr>
            <p:cNvPr id="502" name="Rectangle 239">
              <a:extLst>
                <a:ext uri="{FF2B5EF4-FFF2-40B4-BE49-F238E27FC236}">
                  <a16:creationId xmlns:a16="http://schemas.microsoft.com/office/drawing/2014/main" id="{77DBAB5F-3EC1-4CC0-98A7-655B12938FC1}"/>
                </a:ext>
              </a:extLst>
            </p:cNvPr>
            <p:cNvSpPr>
              <a:spLocks noChangeArrowheads="1"/>
            </p:cNvSpPr>
            <p:nvPr/>
          </p:nvSpPr>
          <p:spPr bwMode="auto">
            <a:xfrm>
              <a:off x="6744464" y="2669169"/>
              <a:ext cx="1910288" cy="52517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sp>
          <p:nvSpPr>
            <p:cNvPr id="503" name="Rectangle 239">
              <a:extLst>
                <a:ext uri="{FF2B5EF4-FFF2-40B4-BE49-F238E27FC236}">
                  <a16:creationId xmlns:a16="http://schemas.microsoft.com/office/drawing/2014/main" id="{DAACD2F0-8039-4AB7-A8F6-711AC3A53F2E}"/>
                </a:ext>
              </a:extLst>
            </p:cNvPr>
            <p:cNvSpPr>
              <a:spLocks noChangeArrowheads="1"/>
            </p:cNvSpPr>
            <p:nvPr/>
          </p:nvSpPr>
          <p:spPr bwMode="auto">
            <a:xfrm>
              <a:off x="2076623" y="1622718"/>
              <a:ext cx="1368189" cy="52100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graphicFrame>
          <p:nvGraphicFramePr>
            <p:cNvPr id="504" name="オブジェクト 503">
              <a:extLst>
                <a:ext uri="{FF2B5EF4-FFF2-40B4-BE49-F238E27FC236}">
                  <a16:creationId xmlns:a16="http://schemas.microsoft.com/office/drawing/2014/main" id="{4822F936-AAC8-4FB5-AAD3-B5F4AA78CC64}"/>
                </a:ext>
              </a:extLst>
            </p:cNvPr>
            <p:cNvGraphicFramePr>
              <a:graphicFrameLocks noChangeAspect="1"/>
            </p:cNvGraphicFramePr>
            <p:nvPr>
              <p:extLst>
                <p:ext uri="{D42A27DB-BD31-4B8C-83A1-F6EECF244321}">
                  <p14:modId xmlns:p14="http://schemas.microsoft.com/office/powerpoint/2010/main" val="4006262335"/>
                </p:ext>
              </p:extLst>
            </p:nvPr>
          </p:nvGraphicFramePr>
          <p:xfrm>
            <a:off x="7643308" y="1105862"/>
            <a:ext cx="925512" cy="571501"/>
          </p:xfrm>
          <a:graphic>
            <a:graphicData uri="http://schemas.openxmlformats.org/presentationml/2006/ole">
              <mc:AlternateContent xmlns:mc="http://schemas.openxmlformats.org/markup-compatibility/2006">
                <mc:Choice xmlns:v="urn:schemas-microsoft-com:vml" Requires="v">
                  <p:oleObj spid="_x0000_s156941" name="Equation" r:id="rId26" imgW="393480" imgH="241200" progId="Equation.DSMT4">
                    <p:embed/>
                  </p:oleObj>
                </mc:Choice>
                <mc:Fallback>
                  <p:oleObj name="Equation" r:id="rId26" imgW="393480" imgH="241200" progId="Equation.DSMT4">
                    <p:embed/>
                    <p:pic>
                      <p:nvPicPr>
                        <p:cNvPr id="97" name="オブジェクト 96">
                          <a:extLst>
                            <a:ext uri="{FF2B5EF4-FFF2-40B4-BE49-F238E27FC236}">
                              <a16:creationId xmlns:a16="http://schemas.microsoft.com/office/drawing/2014/main" id="{B291862B-AEF4-4808-8B52-48E8CEA9F1C1}"/>
                            </a:ext>
                          </a:extLst>
                        </p:cNvPr>
                        <p:cNvPicPr>
                          <a:picLocks noChangeAspect="1" noChangeArrowheads="1"/>
                        </p:cNvPicPr>
                        <p:nvPr/>
                      </p:nvPicPr>
                      <p:blipFill>
                        <a:blip r:embed="rId27"/>
                        <a:srcRect/>
                        <a:stretch>
                          <a:fillRect/>
                        </a:stretch>
                      </p:blipFill>
                      <p:spPr bwMode="auto">
                        <a:xfrm>
                          <a:off x="7643308" y="1105862"/>
                          <a:ext cx="925512" cy="5715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05" name="Rectangle 239">
              <a:extLst>
                <a:ext uri="{FF2B5EF4-FFF2-40B4-BE49-F238E27FC236}">
                  <a16:creationId xmlns:a16="http://schemas.microsoft.com/office/drawing/2014/main" id="{0E495AE8-0AE2-4F53-95F8-895AE258F3F2}"/>
                </a:ext>
              </a:extLst>
            </p:cNvPr>
            <p:cNvSpPr>
              <a:spLocks noChangeArrowheads="1"/>
            </p:cNvSpPr>
            <p:nvPr/>
          </p:nvSpPr>
          <p:spPr bwMode="auto">
            <a:xfrm>
              <a:off x="7377787" y="1088262"/>
              <a:ext cx="1435961" cy="549731"/>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sp>
          <p:nvSpPr>
            <p:cNvPr id="506" name="Rectangle 239">
              <a:extLst>
                <a:ext uri="{FF2B5EF4-FFF2-40B4-BE49-F238E27FC236}">
                  <a16:creationId xmlns:a16="http://schemas.microsoft.com/office/drawing/2014/main" id="{DCFC4280-4D22-4B5F-B79C-58E6E809963F}"/>
                </a:ext>
              </a:extLst>
            </p:cNvPr>
            <p:cNvSpPr>
              <a:spLocks noChangeArrowheads="1"/>
            </p:cNvSpPr>
            <p:nvPr/>
          </p:nvSpPr>
          <p:spPr bwMode="auto">
            <a:xfrm>
              <a:off x="3015091" y="2140890"/>
              <a:ext cx="1368189" cy="52100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sp>
          <p:nvSpPr>
            <p:cNvPr id="507" name="Rectangle 239">
              <a:extLst>
                <a:ext uri="{FF2B5EF4-FFF2-40B4-BE49-F238E27FC236}">
                  <a16:creationId xmlns:a16="http://schemas.microsoft.com/office/drawing/2014/main" id="{F93388A2-8B13-46DD-AEE9-0BEF90929A6B}"/>
                </a:ext>
              </a:extLst>
            </p:cNvPr>
            <p:cNvSpPr>
              <a:spLocks noChangeArrowheads="1"/>
            </p:cNvSpPr>
            <p:nvPr/>
          </p:nvSpPr>
          <p:spPr bwMode="auto">
            <a:xfrm>
              <a:off x="2183667" y="2662036"/>
              <a:ext cx="2199613" cy="52100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grpSp>
          <p:nvGrpSpPr>
            <p:cNvPr id="508" name="グループ化 507">
              <a:extLst>
                <a:ext uri="{FF2B5EF4-FFF2-40B4-BE49-F238E27FC236}">
                  <a16:creationId xmlns:a16="http://schemas.microsoft.com/office/drawing/2014/main" id="{146B5636-C441-4173-A53B-429A69B5452C}"/>
                </a:ext>
              </a:extLst>
            </p:cNvPr>
            <p:cNvGrpSpPr/>
            <p:nvPr/>
          </p:nvGrpSpPr>
          <p:grpSpPr>
            <a:xfrm>
              <a:off x="4752091" y="3047937"/>
              <a:ext cx="1705851" cy="562837"/>
              <a:chOff x="4652637" y="3065372"/>
              <a:chExt cx="1705851" cy="562837"/>
            </a:xfrm>
          </p:grpSpPr>
          <p:sp>
            <p:nvSpPr>
              <p:cNvPr id="544" name="Rectangle 13">
                <a:extLst>
                  <a:ext uri="{FF2B5EF4-FFF2-40B4-BE49-F238E27FC236}">
                    <a16:creationId xmlns:a16="http://schemas.microsoft.com/office/drawing/2014/main" id="{FCCABAF8-DD39-4EFA-9FF7-58CD3FB72B2D}"/>
                  </a:ext>
                </a:extLst>
              </p:cNvPr>
              <p:cNvSpPr>
                <a:spLocks noChangeArrowheads="1"/>
              </p:cNvSpPr>
              <p:nvPr/>
            </p:nvSpPr>
            <p:spPr bwMode="auto">
              <a:xfrm>
                <a:off x="4652637" y="3104989"/>
                <a:ext cx="170585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chemeClr val="accent1">
                        <a:lumMod val="75000"/>
                      </a:schemeClr>
                    </a:solidFill>
                    <a:latin typeface="Bookman Old Style" panose="02050604050505020204" pitchFamily="18" charset="0"/>
                    <a:cs typeface="Times New Roman" panose="02020603050405020304" pitchFamily="18" charset="0"/>
                  </a:rPr>
                  <a:t>m</a:t>
                </a:r>
                <a:r>
                  <a:rPr lang="en-US" altLang="ja-JP" i="1" baseline="30000" dirty="0">
                    <a:solidFill>
                      <a:schemeClr val="accent1">
                        <a:lumMod val="75000"/>
                      </a:schemeClr>
                    </a:solidFill>
                    <a:latin typeface="Bookman Old Style" panose="02050604050505020204" pitchFamily="18" charset="0"/>
                    <a:cs typeface="Times New Roman" panose="02020603050405020304" pitchFamily="18" charset="0"/>
                  </a:rPr>
                  <a:t> </a:t>
                </a:r>
                <a:r>
                  <a:rPr lang="en-US" altLang="ja-JP" i="1" dirty="0">
                    <a:solidFill>
                      <a:schemeClr val="accent1">
                        <a:lumMod val="75000"/>
                      </a:schemeClr>
                    </a:solidFill>
                    <a:latin typeface="Bookman Old Style" panose="02050604050505020204" pitchFamily="18" charset="0"/>
                    <a:cs typeface="Times New Roman" panose="02020603050405020304" pitchFamily="18" charset="0"/>
                  </a:rPr>
                  <a:t>r</a:t>
                </a:r>
                <a:r>
                  <a:rPr lang="en-US" altLang="ja-JP" i="1" baseline="30000" dirty="0">
                    <a:solidFill>
                      <a:schemeClr val="accent1">
                        <a:lumMod val="75000"/>
                      </a:schemeClr>
                    </a:solidFill>
                    <a:latin typeface="Bookman Old Style" panose="02050604050505020204" pitchFamily="18" charset="0"/>
                    <a:cs typeface="Times New Roman" panose="02020603050405020304" pitchFamily="18" charset="0"/>
                  </a:rPr>
                  <a:t> </a:t>
                </a:r>
                <a:r>
                  <a:rPr lang="en-US" altLang="ja-JP" i="1" dirty="0">
                    <a:solidFill>
                      <a:schemeClr val="accent1">
                        <a:lumMod val="75000"/>
                      </a:schemeClr>
                    </a:solidFill>
                    <a:latin typeface="Symbol" panose="05050102010706020507" pitchFamily="18" charset="2"/>
                    <a:cs typeface="Times New Roman" panose="02020603050405020304" pitchFamily="18" charset="0"/>
                  </a:rPr>
                  <a:t>q </a:t>
                </a:r>
                <a:r>
                  <a:rPr lang="en-US" altLang="ja-JP" dirty="0">
                    <a:solidFill>
                      <a:schemeClr val="accent1">
                        <a:lumMod val="75000"/>
                      </a:schemeClr>
                    </a:solidFill>
                    <a:latin typeface="Symbol" panose="05050102010706020507" pitchFamily="18" charset="2"/>
                    <a:cs typeface="Times New Roman" panose="02020603050405020304" pitchFamily="18" charset="0"/>
                  </a:rPr>
                  <a:t>= </a:t>
                </a:r>
                <a:r>
                  <a:rPr lang="en-US" altLang="ja-JP" i="1" dirty="0">
                    <a:solidFill>
                      <a:schemeClr val="accent1">
                        <a:lumMod val="75000"/>
                      </a:schemeClr>
                    </a:solidFill>
                    <a:latin typeface="Bookman Old Style" panose="02050604050505020204" pitchFamily="18" charset="0"/>
                    <a:cs typeface="Times New Roman" panose="02020603050405020304" pitchFamily="18" charset="0"/>
                  </a:rPr>
                  <a:t>F</a:t>
                </a:r>
                <a:r>
                  <a:rPr lang="en-US" altLang="ja-JP" i="1" baseline="-25000" dirty="0">
                    <a:solidFill>
                      <a:schemeClr val="accent1">
                        <a:lumMod val="75000"/>
                      </a:schemeClr>
                    </a:solidFill>
                    <a:latin typeface="Bookman Old Style" panose="02050604050505020204" pitchFamily="18" charset="0"/>
                    <a:cs typeface="Times New Roman" panose="02020603050405020304" pitchFamily="18" charset="0"/>
                  </a:rPr>
                  <a:t>t</a:t>
                </a:r>
                <a:r>
                  <a:rPr lang="ja-JP" altLang="en-US" dirty="0">
                    <a:solidFill>
                      <a:schemeClr val="accent1">
                        <a:lumMod val="75000"/>
                      </a:schemeClr>
                    </a:solidFill>
                  </a:rPr>
                  <a:t>　</a:t>
                </a:r>
              </a:p>
            </p:txBody>
          </p:sp>
          <p:sp>
            <p:nvSpPr>
              <p:cNvPr id="545" name="Rectangle 13">
                <a:extLst>
                  <a:ext uri="{FF2B5EF4-FFF2-40B4-BE49-F238E27FC236}">
                    <a16:creationId xmlns:a16="http://schemas.microsoft.com/office/drawing/2014/main" id="{1A73CDEE-7BF1-4149-AF88-B383D054530C}"/>
                  </a:ext>
                </a:extLst>
              </p:cNvPr>
              <p:cNvSpPr>
                <a:spLocks noChangeArrowheads="1"/>
              </p:cNvSpPr>
              <p:nvPr/>
            </p:nvSpPr>
            <p:spPr bwMode="auto">
              <a:xfrm flipV="1">
                <a:off x="5274875" y="3065372"/>
                <a:ext cx="42928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solidFill>
                      <a:schemeClr val="accent1">
                        <a:lumMod val="75000"/>
                      </a:schemeClr>
                    </a:solidFill>
                  </a:rPr>
                  <a:t>..</a:t>
                </a:r>
                <a:r>
                  <a:rPr lang="ja-JP" altLang="en-US" dirty="0">
                    <a:solidFill>
                      <a:schemeClr val="accent1">
                        <a:lumMod val="75000"/>
                      </a:schemeClr>
                    </a:solidFill>
                  </a:rPr>
                  <a:t>　</a:t>
                </a:r>
              </a:p>
            </p:txBody>
          </p:sp>
        </p:grpSp>
        <p:sp>
          <p:nvSpPr>
            <p:cNvPr id="509" name="Rectangle 13">
              <a:extLst>
                <a:ext uri="{FF2B5EF4-FFF2-40B4-BE49-F238E27FC236}">
                  <a16:creationId xmlns:a16="http://schemas.microsoft.com/office/drawing/2014/main" id="{02208EDE-E589-4CFE-AA64-F12F9AE97F70}"/>
                </a:ext>
              </a:extLst>
            </p:cNvPr>
            <p:cNvSpPr>
              <a:spLocks noChangeArrowheads="1"/>
            </p:cNvSpPr>
            <p:nvPr/>
          </p:nvSpPr>
          <p:spPr bwMode="auto">
            <a:xfrm>
              <a:off x="5298415" y="3104314"/>
              <a:ext cx="89288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baseline="30000" dirty="0">
                  <a:solidFill>
                    <a:srgbClr val="FF00FF"/>
                  </a:solidFill>
                  <a:cs typeface="Times New Roman" panose="02020603050405020304" pitchFamily="18" charset="0"/>
                </a:rPr>
                <a:t>2      </a:t>
              </a:r>
              <a:r>
                <a:rPr lang="en-US" altLang="ja-JP" i="1" dirty="0">
                  <a:solidFill>
                    <a:srgbClr val="FF00FF"/>
                  </a:solidFill>
                  <a:latin typeface="Bookman Old Style" panose="02050604050505020204" pitchFamily="18" charset="0"/>
                  <a:cs typeface="Times New Roman" panose="02020603050405020304" pitchFamily="18" charset="0"/>
                </a:rPr>
                <a:t>r</a:t>
              </a:r>
              <a:endParaRPr lang="ja-JP" altLang="en-US" dirty="0">
                <a:solidFill>
                  <a:srgbClr val="FF00FF"/>
                </a:solidFill>
              </a:endParaRPr>
            </a:p>
          </p:txBody>
        </p:sp>
        <p:sp>
          <p:nvSpPr>
            <p:cNvPr id="510" name="矢印: 左右 509">
              <a:extLst>
                <a:ext uri="{FF2B5EF4-FFF2-40B4-BE49-F238E27FC236}">
                  <a16:creationId xmlns:a16="http://schemas.microsoft.com/office/drawing/2014/main" id="{8388B3FC-1B76-4DF9-8986-7F2A3DEE077C}"/>
                </a:ext>
              </a:extLst>
            </p:cNvPr>
            <p:cNvSpPr/>
            <p:nvPr/>
          </p:nvSpPr>
          <p:spPr bwMode="auto">
            <a:xfrm rot="20236531">
              <a:off x="6378833" y="3114324"/>
              <a:ext cx="413468" cy="250135"/>
            </a:xfrm>
            <a:prstGeom prst="leftRightArrow">
              <a:avLst/>
            </a:prstGeom>
            <a:solidFill>
              <a:schemeClr val="accent1">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511" name="矢印: 左右 510">
              <a:extLst>
                <a:ext uri="{FF2B5EF4-FFF2-40B4-BE49-F238E27FC236}">
                  <a16:creationId xmlns:a16="http://schemas.microsoft.com/office/drawing/2014/main" id="{567CA4F1-AAA5-4282-9B7E-48E1F9AA6576}"/>
                </a:ext>
              </a:extLst>
            </p:cNvPr>
            <p:cNvSpPr/>
            <p:nvPr/>
          </p:nvSpPr>
          <p:spPr bwMode="auto">
            <a:xfrm rot="1051755">
              <a:off x="4362867" y="3055458"/>
              <a:ext cx="413468" cy="250135"/>
            </a:xfrm>
            <a:prstGeom prst="leftRightArrow">
              <a:avLst/>
            </a:prstGeom>
            <a:solidFill>
              <a:schemeClr val="accent1">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512" name="Rectangle 239">
              <a:extLst>
                <a:ext uri="{FF2B5EF4-FFF2-40B4-BE49-F238E27FC236}">
                  <a16:creationId xmlns:a16="http://schemas.microsoft.com/office/drawing/2014/main" id="{E77A69C0-603A-4E7F-8C77-0BFA6A4C2172}"/>
                </a:ext>
              </a:extLst>
            </p:cNvPr>
            <p:cNvSpPr>
              <a:spLocks noChangeArrowheads="1"/>
            </p:cNvSpPr>
            <p:nvPr/>
          </p:nvSpPr>
          <p:spPr bwMode="auto">
            <a:xfrm>
              <a:off x="2553418" y="5072617"/>
              <a:ext cx="1849893" cy="56486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sp>
          <p:nvSpPr>
            <p:cNvPr id="513" name="Rectangle 26">
              <a:extLst>
                <a:ext uri="{FF2B5EF4-FFF2-40B4-BE49-F238E27FC236}">
                  <a16:creationId xmlns:a16="http://schemas.microsoft.com/office/drawing/2014/main" id="{64964B49-ECC5-4C23-B2A3-E3E00581DBB4}"/>
                </a:ext>
              </a:extLst>
            </p:cNvPr>
            <p:cNvSpPr>
              <a:spLocks noChangeArrowheads="1"/>
            </p:cNvSpPr>
            <p:nvPr/>
          </p:nvSpPr>
          <p:spPr bwMode="auto">
            <a:xfrm>
              <a:off x="287362" y="4396739"/>
              <a:ext cx="162095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角運動量</a:t>
              </a:r>
            </a:p>
          </p:txBody>
        </p:sp>
        <p:sp>
          <p:nvSpPr>
            <p:cNvPr id="514" name="Rectangle 26">
              <a:extLst>
                <a:ext uri="{FF2B5EF4-FFF2-40B4-BE49-F238E27FC236}">
                  <a16:creationId xmlns:a16="http://schemas.microsoft.com/office/drawing/2014/main" id="{9257FDD9-2DA8-473B-A64B-BB317260DAEB}"/>
                </a:ext>
              </a:extLst>
            </p:cNvPr>
            <p:cNvSpPr>
              <a:spLocks noChangeArrowheads="1"/>
            </p:cNvSpPr>
            <p:nvPr/>
          </p:nvSpPr>
          <p:spPr bwMode="auto">
            <a:xfrm>
              <a:off x="253663" y="5860925"/>
              <a:ext cx="1980029" cy="810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ts val="2800"/>
                </a:lnSpc>
                <a:spcBef>
                  <a:spcPts val="0"/>
                </a:spcBef>
              </a:pPr>
              <a:r>
                <a:rPr lang="ja-JP" altLang="en-US" dirty="0">
                  <a:solidFill>
                    <a:srgbClr val="000000"/>
                  </a:solidFill>
                </a:rPr>
                <a:t>回転の運動</a:t>
              </a:r>
              <a:endParaRPr lang="en-US" altLang="ja-JP" dirty="0">
                <a:solidFill>
                  <a:srgbClr val="000000"/>
                </a:solidFill>
              </a:endParaRPr>
            </a:p>
            <a:p>
              <a:pPr>
                <a:lnSpc>
                  <a:spcPts val="2800"/>
                </a:lnSpc>
                <a:spcBef>
                  <a:spcPts val="0"/>
                </a:spcBef>
              </a:pPr>
              <a:r>
                <a:rPr lang="ja-JP" altLang="en-US" dirty="0">
                  <a:solidFill>
                    <a:srgbClr val="000000"/>
                  </a:solidFill>
                </a:rPr>
                <a:t>エネルギー</a:t>
              </a:r>
            </a:p>
          </p:txBody>
        </p:sp>
        <p:sp>
          <p:nvSpPr>
            <p:cNvPr id="515" name="Rectangle 239">
              <a:extLst>
                <a:ext uri="{FF2B5EF4-FFF2-40B4-BE49-F238E27FC236}">
                  <a16:creationId xmlns:a16="http://schemas.microsoft.com/office/drawing/2014/main" id="{8C6A2520-DEAA-4466-83DF-EAE1FD3016FA}"/>
                </a:ext>
              </a:extLst>
            </p:cNvPr>
            <p:cNvSpPr>
              <a:spLocks noChangeArrowheads="1"/>
            </p:cNvSpPr>
            <p:nvPr/>
          </p:nvSpPr>
          <p:spPr bwMode="auto">
            <a:xfrm>
              <a:off x="3203436" y="4371204"/>
              <a:ext cx="1199875" cy="60642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sp>
          <p:nvSpPr>
            <p:cNvPr id="516" name="Rectangle 239">
              <a:extLst>
                <a:ext uri="{FF2B5EF4-FFF2-40B4-BE49-F238E27FC236}">
                  <a16:creationId xmlns:a16="http://schemas.microsoft.com/office/drawing/2014/main" id="{43E14BC4-680B-49EB-BCBA-98CEE55CFABF}"/>
                </a:ext>
              </a:extLst>
            </p:cNvPr>
            <p:cNvSpPr>
              <a:spLocks noChangeArrowheads="1"/>
            </p:cNvSpPr>
            <p:nvPr/>
          </p:nvSpPr>
          <p:spPr bwMode="auto">
            <a:xfrm>
              <a:off x="3203436" y="5775247"/>
              <a:ext cx="1235394" cy="977103"/>
            </a:xfrm>
            <a:prstGeom prst="rect">
              <a:avLst/>
            </a:prstGeom>
            <a:solidFill>
              <a:schemeClr val="bg1"/>
            </a:solidFill>
            <a:ln w="9525">
              <a:solidFill>
                <a:schemeClr val="accent1"/>
              </a:solidFill>
              <a:prstDash val="dash"/>
              <a:miter lim="800000"/>
              <a:headEnd/>
              <a:tailEnd/>
            </a:ln>
          </p:spPr>
          <p:txBody>
            <a:bodyPr wrap="square" anchor="ctr">
              <a:spAutoFit/>
            </a:bodyPr>
            <a:lstStyle/>
            <a:p>
              <a:pPr algn="ctr"/>
              <a:endParaRPr lang="ja-JP" altLang="en-US" i="1">
                <a:solidFill>
                  <a:srgbClr val="000000"/>
                </a:solidFill>
              </a:endParaRPr>
            </a:p>
          </p:txBody>
        </p:sp>
        <p:sp>
          <p:nvSpPr>
            <p:cNvPr id="517" name="Rectangle 26">
              <a:extLst>
                <a:ext uri="{FF2B5EF4-FFF2-40B4-BE49-F238E27FC236}">
                  <a16:creationId xmlns:a16="http://schemas.microsoft.com/office/drawing/2014/main" id="{726EB082-CF5F-4791-974C-F2CFB68E7EDB}"/>
                </a:ext>
              </a:extLst>
            </p:cNvPr>
            <p:cNvSpPr>
              <a:spLocks noChangeArrowheads="1"/>
            </p:cNvSpPr>
            <p:nvPr/>
          </p:nvSpPr>
          <p:spPr bwMode="auto">
            <a:xfrm>
              <a:off x="266659" y="4969949"/>
              <a:ext cx="1980029" cy="810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ts val="2800"/>
                </a:lnSpc>
              </a:pPr>
              <a:r>
                <a:rPr lang="ja-JP" altLang="en-US" dirty="0">
                  <a:solidFill>
                    <a:srgbClr val="000000"/>
                  </a:solidFill>
                </a:rPr>
                <a:t>回転の</a:t>
              </a:r>
              <a:endParaRPr lang="en-US" altLang="ja-JP" dirty="0">
                <a:solidFill>
                  <a:srgbClr val="000000"/>
                </a:solidFill>
              </a:endParaRPr>
            </a:p>
            <a:p>
              <a:pPr>
                <a:lnSpc>
                  <a:spcPts val="2800"/>
                </a:lnSpc>
                <a:spcBef>
                  <a:spcPts val="0"/>
                </a:spcBef>
              </a:pPr>
              <a:r>
                <a:rPr lang="ja-JP" altLang="en-US" dirty="0">
                  <a:solidFill>
                    <a:srgbClr val="000000"/>
                  </a:solidFill>
                </a:rPr>
                <a:t>運動方程式</a:t>
              </a:r>
            </a:p>
          </p:txBody>
        </p:sp>
        <p:graphicFrame>
          <p:nvGraphicFramePr>
            <p:cNvPr id="518" name="オブジェクト 517">
              <a:extLst>
                <a:ext uri="{FF2B5EF4-FFF2-40B4-BE49-F238E27FC236}">
                  <a16:creationId xmlns:a16="http://schemas.microsoft.com/office/drawing/2014/main" id="{4A43D978-6538-45B4-BD28-063227B0F6E4}"/>
                </a:ext>
              </a:extLst>
            </p:cNvPr>
            <p:cNvGraphicFramePr>
              <a:graphicFrameLocks noChangeAspect="1"/>
            </p:cNvGraphicFramePr>
            <p:nvPr>
              <p:extLst>
                <p:ext uri="{D42A27DB-BD31-4B8C-83A1-F6EECF244321}">
                  <p14:modId xmlns:p14="http://schemas.microsoft.com/office/powerpoint/2010/main" val="2021213442"/>
                </p:ext>
              </p:extLst>
            </p:nvPr>
          </p:nvGraphicFramePr>
          <p:xfrm>
            <a:off x="3771428" y="5098938"/>
            <a:ext cx="327025" cy="481013"/>
          </p:xfrm>
          <a:graphic>
            <a:graphicData uri="http://schemas.openxmlformats.org/presentationml/2006/ole">
              <mc:AlternateContent xmlns:mc="http://schemas.openxmlformats.org/markup-compatibility/2006">
                <mc:Choice xmlns:v="urn:schemas-microsoft-com:vml" Requires="v">
                  <p:oleObj spid="_x0000_s156942" name="Equation" r:id="rId28" imgW="139680" imgH="203040" progId="Equation.DSMT4">
                    <p:embed/>
                  </p:oleObj>
                </mc:Choice>
                <mc:Fallback>
                  <p:oleObj name="Equation" r:id="rId28" imgW="139680" imgH="203040" progId="Equation.DSMT4">
                    <p:embed/>
                    <p:pic>
                      <p:nvPicPr>
                        <p:cNvPr id="117" name="オブジェクト 116">
                          <a:extLst>
                            <a:ext uri="{FF2B5EF4-FFF2-40B4-BE49-F238E27FC236}">
                              <a16:creationId xmlns:a16="http://schemas.microsoft.com/office/drawing/2014/main" id="{9F55129C-CBB1-44D1-968B-5E8712F8D56C}"/>
                            </a:ext>
                          </a:extLst>
                        </p:cNvPr>
                        <p:cNvPicPr>
                          <a:picLocks noChangeAspect="1" noChangeArrowheads="1"/>
                        </p:cNvPicPr>
                        <p:nvPr/>
                      </p:nvPicPr>
                      <p:blipFill>
                        <a:blip r:embed="rId29"/>
                        <a:srcRect/>
                        <a:stretch>
                          <a:fillRect/>
                        </a:stretch>
                      </p:blipFill>
                      <p:spPr bwMode="auto">
                        <a:xfrm>
                          <a:off x="3771428" y="5098938"/>
                          <a:ext cx="327025"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19" name="オブジェクト 518">
              <a:extLst>
                <a:ext uri="{FF2B5EF4-FFF2-40B4-BE49-F238E27FC236}">
                  <a16:creationId xmlns:a16="http://schemas.microsoft.com/office/drawing/2014/main" id="{B20848E8-C597-4FD6-9C81-C32032D1097B}"/>
                </a:ext>
              </a:extLst>
            </p:cNvPr>
            <p:cNvGraphicFramePr>
              <a:graphicFrameLocks noChangeAspect="1"/>
            </p:cNvGraphicFramePr>
            <p:nvPr>
              <p:extLst>
                <p:ext uri="{D42A27DB-BD31-4B8C-83A1-F6EECF244321}">
                  <p14:modId xmlns:p14="http://schemas.microsoft.com/office/powerpoint/2010/main" val="719530671"/>
                </p:ext>
              </p:extLst>
            </p:nvPr>
          </p:nvGraphicFramePr>
          <p:xfrm>
            <a:off x="3766457" y="4477105"/>
            <a:ext cx="298450" cy="481012"/>
          </p:xfrm>
          <a:graphic>
            <a:graphicData uri="http://schemas.openxmlformats.org/presentationml/2006/ole">
              <mc:AlternateContent xmlns:mc="http://schemas.openxmlformats.org/markup-compatibility/2006">
                <mc:Choice xmlns:v="urn:schemas-microsoft-com:vml" Requires="v">
                  <p:oleObj spid="_x0000_s156943" name="Equation" r:id="rId30" imgW="126720" imgH="203040" progId="Equation.DSMT4">
                    <p:embed/>
                  </p:oleObj>
                </mc:Choice>
                <mc:Fallback>
                  <p:oleObj name="Equation" r:id="rId30" imgW="126720" imgH="203040" progId="Equation.DSMT4">
                    <p:embed/>
                    <p:pic>
                      <p:nvPicPr>
                        <p:cNvPr id="118" name="オブジェクト 117">
                          <a:extLst>
                            <a:ext uri="{FF2B5EF4-FFF2-40B4-BE49-F238E27FC236}">
                              <a16:creationId xmlns:a16="http://schemas.microsoft.com/office/drawing/2014/main" id="{A2D61890-EA32-497A-BEB1-098DFBD99B64}"/>
                            </a:ext>
                          </a:extLst>
                        </p:cNvPr>
                        <p:cNvPicPr>
                          <a:picLocks noChangeAspect="1" noChangeArrowheads="1"/>
                        </p:cNvPicPr>
                        <p:nvPr/>
                      </p:nvPicPr>
                      <p:blipFill>
                        <a:blip r:embed="rId31"/>
                        <a:srcRect/>
                        <a:stretch>
                          <a:fillRect/>
                        </a:stretch>
                      </p:blipFill>
                      <p:spPr bwMode="auto">
                        <a:xfrm>
                          <a:off x="3766457" y="4477105"/>
                          <a:ext cx="298450" cy="48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20" name="オブジェクト 519">
              <a:extLst>
                <a:ext uri="{FF2B5EF4-FFF2-40B4-BE49-F238E27FC236}">
                  <a16:creationId xmlns:a16="http://schemas.microsoft.com/office/drawing/2014/main" id="{62E672BA-3243-4C32-9E57-E23027A0EC8E}"/>
                </a:ext>
              </a:extLst>
            </p:cNvPr>
            <p:cNvGraphicFramePr>
              <a:graphicFrameLocks noChangeAspect="1"/>
            </p:cNvGraphicFramePr>
            <p:nvPr>
              <p:extLst>
                <p:ext uri="{D42A27DB-BD31-4B8C-83A1-F6EECF244321}">
                  <p14:modId xmlns:p14="http://schemas.microsoft.com/office/powerpoint/2010/main" val="897295329"/>
                </p:ext>
              </p:extLst>
            </p:nvPr>
          </p:nvGraphicFramePr>
          <p:xfrm>
            <a:off x="3337228" y="5800233"/>
            <a:ext cx="1014413" cy="931862"/>
          </p:xfrm>
          <a:graphic>
            <a:graphicData uri="http://schemas.openxmlformats.org/presentationml/2006/ole">
              <mc:AlternateContent xmlns:mc="http://schemas.openxmlformats.org/markup-compatibility/2006">
                <mc:Choice xmlns:v="urn:schemas-microsoft-com:vml" Requires="v">
                  <p:oleObj spid="_x0000_s156944" name="Equation" r:id="rId32" imgW="431640" imgH="393480" progId="Equation.DSMT4">
                    <p:embed/>
                  </p:oleObj>
                </mc:Choice>
                <mc:Fallback>
                  <p:oleObj name="Equation" r:id="rId32" imgW="431640" imgH="393480" progId="Equation.DSMT4">
                    <p:embed/>
                    <p:pic>
                      <p:nvPicPr>
                        <p:cNvPr id="119" name="オブジェクト 118">
                          <a:extLst>
                            <a:ext uri="{FF2B5EF4-FFF2-40B4-BE49-F238E27FC236}">
                              <a16:creationId xmlns:a16="http://schemas.microsoft.com/office/drawing/2014/main" id="{7CA793C1-D468-4BEC-82E3-093E7B1C6B3E}"/>
                            </a:ext>
                          </a:extLst>
                        </p:cNvPr>
                        <p:cNvPicPr>
                          <a:picLocks noChangeAspect="1" noChangeArrowheads="1"/>
                        </p:cNvPicPr>
                        <p:nvPr/>
                      </p:nvPicPr>
                      <p:blipFill>
                        <a:blip r:embed="rId33"/>
                        <a:srcRect/>
                        <a:stretch>
                          <a:fillRect/>
                        </a:stretch>
                      </p:blipFill>
                      <p:spPr bwMode="auto">
                        <a:xfrm>
                          <a:off x="3337228" y="5800233"/>
                          <a:ext cx="1014413" cy="931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521" name="グループ化 520">
              <a:extLst>
                <a:ext uri="{FF2B5EF4-FFF2-40B4-BE49-F238E27FC236}">
                  <a16:creationId xmlns:a16="http://schemas.microsoft.com/office/drawing/2014/main" id="{DC17B2B8-4881-4CC4-80FE-2090F3CAB96F}"/>
                </a:ext>
              </a:extLst>
            </p:cNvPr>
            <p:cNvGrpSpPr/>
            <p:nvPr/>
          </p:nvGrpSpPr>
          <p:grpSpPr>
            <a:xfrm>
              <a:off x="23349" y="3304175"/>
              <a:ext cx="2477397" cy="543112"/>
              <a:chOff x="4572518" y="2980000"/>
              <a:chExt cx="3439962" cy="543112"/>
            </a:xfrm>
          </p:grpSpPr>
          <p:sp>
            <p:nvSpPr>
              <p:cNvPr id="542" name="Rectangle 13">
                <a:extLst>
                  <a:ext uri="{FF2B5EF4-FFF2-40B4-BE49-F238E27FC236}">
                    <a16:creationId xmlns:a16="http://schemas.microsoft.com/office/drawing/2014/main" id="{E733A6CB-6AE1-4E85-9E1F-03940693F7C7}"/>
                  </a:ext>
                </a:extLst>
              </p:cNvPr>
              <p:cNvSpPr>
                <a:spLocks noChangeArrowheads="1"/>
              </p:cNvSpPr>
              <p:nvPr/>
            </p:nvSpPr>
            <p:spPr bwMode="auto">
              <a:xfrm>
                <a:off x="4572518" y="3061447"/>
                <a:ext cx="34399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sz="2400" i="1" dirty="0">
                    <a:solidFill>
                      <a:schemeClr val="accent1">
                        <a:lumMod val="75000"/>
                      </a:schemeClr>
                    </a:solidFill>
                    <a:latin typeface="Bookman Old Style" panose="02050604050505020204" pitchFamily="18" charset="0"/>
                    <a:cs typeface="Times New Roman" panose="02020603050405020304" pitchFamily="18" charset="0"/>
                  </a:rPr>
                  <a:t>N</a:t>
                </a:r>
                <a:r>
                  <a:rPr lang="ja-JP" altLang="en-US" sz="2400" dirty="0">
                    <a:solidFill>
                      <a:schemeClr val="accent1">
                        <a:lumMod val="75000"/>
                      </a:schemeClr>
                    </a:solidFill>
                  </a:rPr>
                  <a:t>∝</a:t>
                </a:r>
                <a:r>
                  <a:rPr lang="en-US" altLang="ja-JP" sz="2400" i="1" dirty="0">
                    <a:solidFill>
                      <a:schemeClr val="accent1">
                        <a:lumMod val="75000"/>
                      </a:schemeClr>
                    </a:solidFill>
                    <a:latin typeface="Symbol" panose="05050102010706020507" pitchFamily="18" charset="2"/>
                    <a:cs typeface="Times New Roman" panose="02020603050405020304" pitchFamily="18" charset="0"/>
                  </a:rPr>
                  <a:t>q </a:t>
                </a:r>
                <a:r>
                  <a:rPr lang="ja-JP" altLang="en-US" sz="2400" dirty="0">
                    <a:solidFill>
                      <a:schemeClr val="accent1">
                        <a:lumMod val="75000"/>
                      </a:schemeClr>
                    </a:solidFill>
                    <a:latin typeface="Symbol" panose="05050102010706020507" pitchFamily="18" charset="2"/>
                    <a:cs typeface="Times New Roman" panose="02020603050405020304" pitchFamily="18" charset="0"/>
                  </a:rPr>
                  <a:t>の比例系数</a:t>
                </a:r>
                <a:endParaRPr lang="ja-JP" altLang="en-US" sz="2400" dirty="0">
                  <a:solidFill>
                    <a:schemeClr val="accent1">
                      <a:lumMod val="75000"/>
                    </a:schemeClr>
                  </a:solidFill>
                </a:endParaRPr>
              </a:p>
            </p:txBody>
          </p:sp>
          <p:sp>
            <p:nvSpPr>
              <p:cNvPr id="543" name="Rectangle 13">
                <a:extLst>
                  <a:ext uri="{FF2B5EF4-FFF2-40B4-BE49-F238E27FC236}">
                    <a16:creationId xmlns:a16="http://schemas.microsoft.com/office/drawing/2014/main" id="{89EC1EC6-9832-41F3-97A6-9DECE8E330BC}"/>
                  </a:ext>
                </a:extLst>
              </p:cNvPr>
              <p:cNvSpPr>
                <a:spLocks noChangeArrowheads="1"/>
              </p:cNvSpPr>
              <p:nvPr/>
            </p:nvSpPr>
            <p:spPr bwMode="auto">
              <a:xfrm flipV="1">
                <a:off x="5438425" y="2980000"/>
                <a:ext cx="42928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sz="2400" dirty="0">
                    <a:solidFill>
                      <a:schemeClr val="accent1">
                        <a:lumMod val="75000"/>
                      </a:schemeClr>
                    </a:solidFill>
                  </a:rPr>
                  <a:t>..</a:t>
                </a:r>
                <a:endParaRPr lang="ja-JP" altLang="en-US" sz="2400" dirty="0">
                  <a:solidFill>
                    <a:schemeClr val="accent1">
                      <a:lumMod val="75000"/>
                    </a:schemeClr>
                  </a:solidFill>
                </a:endParaRPr>
              </a:p>
            </p:txBody>
          </p:sp>
        </p:grpSp>
        <p:sp>
          <p:nvSpPr>
            <p:cNvPr id="522" name="矢印: 左 521">
              <a:extLst>
                <a:ext uri="{FF2B5EF4-FFF2-40B4-BE49-F238E27FC236}">
                  <a16:creationId xmlns:a16="http://schemas.microsoft.com/office/drawing/2014/main" id="{48265B8F-C134-4A8F-993F-ED404D54CBC8}"/>
                </a:ext>
              </a:extLst>
            </p:cNvPr>
            <p:cNvSpPr/>
            <p:nvPr/>
          </p:nvSpPr>
          <p:spPr bwMode="auto">
            <a:xfrm rot="19857043">
              <a:off x="1829957" y="3112762"/>
              <a:ext cx="415030" cy="311855"/>
            </a:xfrm>
            <a:prstGeom prst="leftArrow">
              <a:avLst/>
            </a:prstGeom>
            <a:solidFill>
              <a:schemeClr val="accent1">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523" name="Rectangle 26">
              <a:extLst>
                <a:ext uri="{FF2B5EF4-FFF2-40B4-BE49-F238E27FC236}">
                  <a16:creationId xmlns:a16="http://schemas.microsoft.com/office/drawing/2014/main" id="{7DA969C8-C1A6-46FB-B02E-07D195CC8604}"/>
                </a:ext>
              </a:extLst>
            </p:cNvPr>
            <p:cNvSpPr>
              <a:spLocks noChangeArrowheads="1"/>
            </p:cNvSpPr>
            <p:nvPr/>
          </p:nvSpPr>
          <p:spPr bwMode="auto">
            <a:xfrm>
              <a:off x="392534" y="3788604"/>
              <a:ext cx="366122" cy="536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I</a:t>
              </a:r>
              <a:endParaRPr lang="ja-JP" altLang="en-US" dirty="0">
                <a:solidFill>
                  <a:srgbClr val="000000"/>
                </a:solidFill>
              </a:endParaRPr>
            </a:p>
          </p:txBody>
        </p:sp>
        <p:sp>
          <p:nvSpPr>
            <p:cNvPr id="524" name="Rectangle 26">
              <a:extLst>
                <a:ext uri="{FF2B5EF4-FFF2-40B4-BE49-F238E27FC236}">
                  <a16:creationId xmlns:a16="http://schemas.microsoft.com/office/drawing/2014/main" id="{6E6BCDAF-28CF-4A2A-BAD6-8E6AE51F4663}"/>
                </a:ext>
              </a:extLst>
            </p:cNvPr>
            <p:cNvSpPr>
              <a:spLocks noChangeArrowheads="1"/>
            </p:cNvSpPr>
            <p:nvPr/>
          </p:nvSpPr>
          <p:spPr bwMode="auto">
            <a:xfrm>
              <a:off x="2503031" y="4485938"/>
              <a:ext cx="39305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L</a:t>
              </a:r>
              <a:endParaRPr lang="ja-JP" altLang="en-US" dirty="0">
                <a:solidFill>
                  <a:srgbClr val="000000"/>
                </a:solidFill>
              </a:endParaRPr>
            </a:p>
          </p:txBody>
        </p:sp>
        <p:sp>
          <p:nvSpPr>
            <p:cNvPr id="525" name="Rectangle 26">
              <a:extLst>
                <a:ext uri="{FF2B5EF4-FFF2-40B4-BE49-F238E27FC236}">
                  <a16:creationId xmlns:a16="http://schemas.microsoft.com/office/drawing/2014/main" id="{DC57014C-8C2D-4F1B-9166-D5C98F9E2E96}"/>
                </a:ext>
              </a:extLst>
            </p:cNvPr>
            <p:cNvSpPr>
              <a:spLocks noChangeArrowheads="1"/>
            </p:cNvSpPr>
            <p:nvPr/>
          </p:nvSpPr>
          <p:spPr bwMode="auto">
            <a:xfrm>
              <a:off x="3457605" y="4486285"/>
              <a:ext cx="345000" cy="536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I</a:t>
              </a:r>
              <a:endParaRPr lang="ja-JP" altLang="en-US" dirty="0">
                <a:solidFill>
                  <a:srgbClr val="000000"/>
                </a:solidFill>
              </a:endParaRPr>
            </a:p>
          </p:txBody>
        </p:sp>
        <p:sp>
          <p:nvSpPr>
            <p:cNvPr id="526" name="Rectangle 26">
              <a:extLst>
                <a:ext uri="{FF2B5EF4-FFF2-40B4-BE49-F238E27FC236}">
                  <a16:creationId xmlns:a16="http://schemas.microsoft.com/office/drawing/2014/main" id="{74C0610E-5021-4CE4-B6F8-095F82DA9A23}"/>
                </a:ext>
              </a:extLst>
            </p:cNvPr>
            <p:cNvSpPr>
              <a:spLocks noChangeArrowheads="1"/>
            </p:cNvSpPr>
            <p:nvPr/>
          </p:nvSpPr>
          <p:spPr bwMode="auto">
            <a:xfrm>
              <a:off x="2487191" y="5100865"/>
              <a:ext cx="4427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N</a:t>
              </a:r>
              <a:endParaRPr lang="ja-JP" altLang="en-US" dirty="0">
                <a:solidFill>
                  <a:srgbClr val="000000"/>
                </a:solidFill>
              </a:endParaRPr>
            </a:p>
          </p:txBody>
        </p:sp>
        <p:sp>
          <p:nvSpPr>
            <p:cNvPr id="527" name="Rectangle 26">
              <a:extLst>
                <a:ext uri="{FF2B5EF4-FFF2-40B4-BE49-F238E27FC236}">
                  <a16:creationId xmlns:a16="http://schemas.microsoft.com/office/drawing/2014/main" id="{B4AE7688-A1F7-436B-BF4C-EA2D745FA5C6}"/>
                </a:ext>
              </a:extLst>
            </p:cNvPr>
            <p:cNvSpPr>
              <a:spLocks noChangeArrowheads="1"/>
            </p:cNvSpPr>
            <p:nvPr/>
          </p:nvSpPr>
          <p:spPr bwMode="auto">
            <a:xfrm>
              <a:off x="3443632" y="5113780"/>
              <a:ext cx="345000" cy="536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I</a:t>
              </a:r>
              <a:endParaRPr lang="ja-JP" altLang="en-US" dirty="0">
                <a:solidFill>
                  <a:srgbClr val="000000"/>
                </a:solidFill>
              </a:endParaRPr>
            </a:p>
          </p:txBody>
        </p:sp>
        <p:sp>
          <p:nvSpPr>
            <p:cNvPr id="528" name="Rectangle 26">
              <a:extLst>
                <a:ext uri="{FF2B5EF4-FFF2-40B4-BE49-F238E27FC236}">
                  <a16:creationId xmlns:a16="http://schemas.microsoft.com/office/drawing/2014/main" id="{8865FD76-4A4E-4351-8FB3-8EC60D1CBE89}"/>
                </a:ext>
              </a:extLst>
            </p:cNvPr>
            <p:cNvSpPr>
              <a:spLocks noChangeArrowheads="1"/>
            </p:cNvSpPr>
            <p:nvPr/>
          </p:nvSpPr>
          <p:spPr bwMode="auto">
            <a:xfrm>
              <a:off x="2476923" y="5989279"/>
              <a:ext cx="4427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K</a:t>
              </a:r>
              <a:endParaRPr lang="ja-JP" altLang="en-US" dirty="0">
                <a:solidFill>
                  <a:srgbClr val="000000"/>
                </a:solidFill>
              </a:endParaRPr>
            </a:p>
          </p:txBody>
        </p:sp>
        <p:sp>
          <p:nvSpPr>
            <p:cNvPr id="529" name="Rectangle 26">
              <a:extLst>
                <a:ext uri="{FF2B5EF4-FFF2-40B4-BE49-F238E27FC236}">
                  <a16:creationId xmlns:a16="http://schemas.microsoft.com/office/drawing/2014/main" id="{8B4CD592-E88F-4BB2-8D43-267971DD1908}"/>
                </a:ext>
              </a:extLst>
            </p:cNvPr>
            <p:cNvSpPr>
              <a:spLocks noChangeArrowheads="1"/>
            </p:cNvSpPr>
            <p:nvPr/>
          </p:nvSpPr>
          <p:spPr bwMode="auto">
            <a:xfrm>
              <a:off x="3629780" y="5993073"/>
              <a:ext cx="345000" cy="536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I</a:t>
              </a:r>
              <a:endParaRPr lang="ja-JP" altLang="en-US" dirty="0">
                <a:solidFill>
                  <a:srgbClr val="000000"/>
                </a:solidFill>
              </a:endParaRPr>
            </a:p>
          </p:txBody>
        </p:sp>
        <p:sp>
          <p:nvSpPr>
            <p:cNvPr id="530" name="正方形/長方形 529">
              <a:extLst>
                <a:ext uri="{FF2B5EF4-FFF2-40B4-BE49-F238E27FC236}">
                  <a16:creationId xmlns:a16="http://schemas.microsoft.com/office/drawing/2014/main" id="{5ACCC666-1D2A-4938-9341-15DB65EA2E34}"/>
                </a:ext>
              </a:extLst>
            </p:cNvPr>
            <p:cNvSpPr/>
            <p:nvPr/>
          </p:nvSpPr>
          <p:spPr>
            <a:xfrm>
              <a:off x="1408076" y="1618179"/>
              <a:ext cx="442750" cy="523220"/>
            </a:xfrm>
            <a:prstGeom prst="rect">
              <a:avLst/>
            </a:prstGeom>
          </p:spPr>
          <p:txBody>
            <a:bodyPr wrap="non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N</a:t>
              </a:r>
              <a:endParaRPr lang="ja-JP" altLang="en-US" dirty="0"/>
            </a:p>
          </p:txBody>
        </p:sp>
        <p:sp>
          <p:nvSpPr>
            <p:cNvPr id="531" name="正方形/長方形 530">
              <a:extLst>
                <a:ext uri="{FF2B5EF4-FFF2-40B4-BE49-F238E27FC236}">
                  <a16:creationId xmlns:a16="http://schemas.microsoft.com/office/drawing/2014/main" id="{81C0262B-F08F-4A45-92CF-8C2F5B34AF05}"/>
                </a:ext>
              </a:extLst>
            </p:cNvPr>
            <p:cNvSpPr/>
            <p:nvPr/>
          </p:nvSpPr>
          <p:spPr>
            <a:xfrm>
              <a:off x="1433949" y="1090017"/>
              <a:ext cx="393056" cy="523220"/>
            </a:xfrm>
            <a:prstGeom prst="rect">
              <a:avLst/>
            </a:prstGeom>
          </p:spPr>
          <p:txBody>
            <a:bodyPr wrap="non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L</a:t>
              </a:r>
              <a:endParaRPr lang="ja-JP" altLang="en-US" dirty="0"/>
            </a:p>
          </p:txBody>
        </p:sp>
        <p:sp>
          <p:nvSpPr>
            <p:cNvPr id="532" name="正方形/長方形 531">
              <a:extLst>
                <a:ext uri="{FF2B5EF4-FFF2-40B4-BE49-F238E27FC236}">
                  <a16:creationId xmlns:a16="http://schemas.microsoft.com/office/drawing/2014/main" id="{74E359CA-F5E0-4B40-AAF3-6C3DEEF3E44E}"/>
                </a:ext>
              </a:extLst>
            </p:cNvPr>
            <p:cNvSpPr/>
            <p:nvPr/>
          </p:nvSpPr>
          <p:spPr>
            <a:xfrm>
              <a:off x="3109641" y="2162475"/>
              <a:ext cx="393056" cy="523220"/>
            </a:xfrm>
            <a:prstGeom prst="rect">
              <a:avLst/>
            </a:prstGeom>
          </p:spPr>
          <p:txBody>
            <a:bodyPr wrap="non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L</a:t>
              </a:r>
              <a:endParaRPr lang="ja-JP" altLang="en-US" dirty="0"/>
            </a:p>
          </p:txBody>
        </p:sp>
        <p:sp>
          <p:nvSpPr>
            <p:cNvPr id="533" name="正方形/長方形 532">
              <a:extLst>
                <a:ext uri="{FF2B5EF4-FFF2-40B4-BE49-F238E27FC236}">
                  <a16:creationId xmlns:a16="http://schemas.microsoft.com/office/drawing/2014/main" id="{6402DD60-6DAD-4F29-A595-3F9DA52BEE71}"/>
                </a:ext>
              </a:extLst>
            </p:cNvPr>
            <p:cNvSpPr/>
            <p:nvPr/>
          </p:nvSpPr>
          <p:spPr>
            <a:xfrm>
              <a:off x="3719383" y="2181759"/>
              <a:ext cx="442750" cy="523220"/>
            </a:xfrm>
            <a:prstGeom prst="rect">
              <a:avLst/>
            </a:prstGeom>
          </p:spPr>
          <p:txBody>
            <a:bodyPr wrap="non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N</a:t>
              </a:r>
              <a:endParaRPr lang="ja-JP" altLang="en-US" dirty="0"/>
            </a:p>
          </p:txBody>
        </p:sp>
        <p:sp>
          <p:nvSpPr>
            <p:cNvPr id="534" name="正方形/長方形 533">
              <a:extLst>
                <a:ext uri="{FF2B5EF4-FFF2-40B4-BE49-F238E27FC236}">
                  <a16:creationId xmlns:a16="http://schemas.microsoft.com/office/drawing/2014/main" id="{8285CD43-7484-4281-BA43-87F7A958CDDE}"/>
                </a:ext>
              </a:extLst>
            </p:cNvPr>
            <p:cNvSpPr/>
            <p:nvPr/>
          </p:nvSpPr>
          <p:spPr>
            <a:xfrm>
              <a:off x="3466982" y="2159789"/>
              <a:ext cx="381836" cy="523220"/>
            </a:xfrm>
            <a:prstGeom prst="rect">
              <a:avLst/>
            </a:prstGeom>
          </p:spPr>
          <p:txBody>
            <a:bodyPr wrap="none">
              <a:spAutoFit/>
            </a:bodyPr>
            <a:lstStyle/>
            <a:p>
              <a:r>
                <a:rPr lang="en-US" altLang="ja-JP" dirty="0">
                  <a:solidFill>
                    <a:srgbClr val="000000"/>
                  </a:solidFill>
                  <a:latin typeface="Symbol" panose="05050102010706020507" pitchFamily="18" charset="2"/>
                  <a:cs typeface="Times New Roman" panose="02020603050405020304" pitchFamily="18" charset="0"/>
                </a:rPr>
                <a:t>=</a:t>
              </a:r>
              <a:endParaRPr lang="ja-JP" altLang="en-US" dirty="0"/>
            </a:p>
          </p:txBody>
        </p:sp>
        <p:sp>
          <p:nvSpPr>
            <p:cNvPr id="535" name="正方形/長方形 534">
              <a:extLst>
                <a:ext uri="{FF2B5EF4-FFF2-40B4-BE49-F238E27FC236}">
                  <a16:creationId xmlns:a16="http://schemas.microsoft.com/office/drawing/2014/main" id="{26559A32-C948-45F8-824C-86453327B875}"/>
                </a:ext>
              </a:extLst>
            </p:cNvPr>
            <p:cNvSpPr/>
            <p:nvPr/>
          </p:nvSpPr>
          <p:spPr>
            <a:xfrm flipV="1">
              <a:off x="3217654" y="2104372"/>
              <a:ext cx="274434" cy="523220"/>
            </a:xfrm>
            <a:prstGeom prst="rect">
              <a:avLst/>
            </a:prstGeom>
          </p:spPr>
          <p:txBody>
            <a:bodyPr wrap="none">
              <a:spAutoFit/>
            </a:bodyPr>
            <a:lstStyle/>
            <a:p>
              <a:r>
                <a:rPr lang="en-US" altLang="ja-JP" dirty="0"/>
                <a:t>.</a:t>
              </a:r>
              <a:endParaRPr lang="ja-JP" altLang="en-US" dirty="0"/>
            </a:p>
          </p:txBody>
        </p:sp>
        <p:sp>
          <p:nvSpPr>
            <p:cNvPr id="536" name="正方形/長方形 535">
              <a:extLst>
                <a:ext uri="{FF2B5EF4-FFF2-40B4-BE49-F238E27FC236}">
                  <a16:creationId xmlns:a16="http://schemas.microsoft.com/office/drawing/2014/main" id="{8AECDEAA-3221-420F-97FF-3E4934B777F4}"/>
                </a:ext>
              </a:extLst>
            </p:cNvPr>
            <p:cNvSpPr/>
            <p:nvPr/>
          </p:nvSpPr>
          <p:spPr>
            <a:xfrm>
              <a:off x="3804944" y="2671758"/>
              <a:ext cx="442750" cy="523220"/>
            </a:xfrm>
            <a:prstGeom prst="rect">
              <a:avLst/>
            </a:prstGeom>
          </p:spPr>
          <p:txBody>
            <a:bodyPr wrap="non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N</a:t>
              </a:r>
              <a:endParaRPr lang="ja-JP" altLang="en-US" dirty="0"/>
            </a:p>
          </p:txBody>
        </p:sp>
        <p:sp>
          <p:nvSpPr>
            <p:cNvPr id="537" name="正方形/長方形 536">
              <a:extLst>
                <a:ext uri="{FF2B5EF4-FFF2-40B4-BE49-F238E27FC236}">
                  <a16:creationId xmlns:a16="http://schemas.microsoft.com/office/drawing/2014/main" id="{5E891B09-2E59-4AEC-BFB9-A858D9F50D71}"/>
                </a:ext>
              </a:extLst>
            </p:cNvPr>
            <p:cNvSpPr/>
            <p:nvPr/>
          </p:nvSpPr>
          <p:spPr>
            <a:xfrm>
              <a:off x="3552543" y="2649788"/>
              <a:ext cx="381836" cy="523220"/>
            </a:xfrm>
            <a:prstGeom prst="rect">
              <a:avLst/>
            </a:prstGeom>
          </p:spPr>
          <p:txBody>
            <a:bodyPr wrap="none">
              <a:spAutoFit/>
            </a:bodyPr>
            <a:lstStyle/>
            <a:p>
              <a:r>
                <a:rPr lang="en-US" altLang="ja-JP" dirty="0">
                  <a:solidFill>
                    <a:srgbClr val="000000"/>
                  </a:solidFill>
                  <a:latin typeface="Symbol" panose="05050102010706020507" pitchFamily="18" charset="2"/>
                  <a:cs typeface="Times New Roman" panose="02020603050405020304" pitchFamily="18" charset="0"/>
                </a:rPr>
                <a:t>=</a:t>
              </a:r>
              <a:endParaRPr lang="ja-JP" altLang="en-US" dirty="0"/>
            </a:p>
          </p:txBody>
        </p:sp>
        <p:sp>
          <p:nvSpPr>
            <p:cNvPr id="538" name="Rectangle 26">
              <a:extLst>
                <a:ext uri="{FF2B5EF4-FFF2-40B4-BE49-F238E27FC236}">
                  <a16:creationId xmlns:a16="http://schemas.microsoft.com/office/drawing/2014/main" id="{DC0AB3A0-EFBD-4864-B882-AC07A1F29E5F}"/>
                </a:ext>
              </a:extLst>
            </p:cNvPr>
            <p:cNvSpPr>
              <a:spLocks noChangeArrowheads="1"/>
            </p:cNvSpPr>
            <p:nvPr/>
          </p:nvSpPr>
          <p:spPr bwMode="auto">
            <a:xfrm>
              <a:off x="645991" y="3788604"/>
              <a:ext cx="620259" cy="536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solidFill>
                    <a:srgbClr val="000000"/>
                  </a:solidFill>
                  <a:latin typeface="Symbol" panose="05050102010706020507" pitchFamily="18" charset="2"/>
                  <a:cs typeface="Times New Roman" panose="02020603050405020304" pitchFamily="18" charset="0"/>
                </a:rPr>
                <a:t>=</a:t>
              </a:r>
              <a:endParaRPr lang="ja-JP" altLang="en-US" dirty="0">
                <a:solidFill>
                  <a:srgbClr val="000000"/>
                </a:solidFill>
              </a:endParaRPr>
            </a:p>
          </p:txBody>
        </p:sp>
        <p:sp>
          <p:nvSpPr>
            <p:cNvPr id="539" name="Rectangle 26">
              <a:extLst>
                <a:ext uri="{FF2B5EF4-FFF2-40B4-BE49-F238E27FC236}">
                  <a16:creationId xmlns:a16="http://schemas.microsoft.com/office/drawing/2014/main" id="{8F87D0F1-A0B7-4115-B410-151E3C4D8FFA}"/>
                </a:ext>
              </a:extLst>
            </p:cNvPr>
            <p:cNvSpPr>
              <a:spLocks noChangeArrowheads="1"/>
            </p:cNvSpPr>
            <p:nvPr/>
          </p:nvSpPr>
          <p:spPr bwMode="auto">
            <a:xfrm>
              <a:off x="2921336" y="4480436"/>
              <a:ext cx="620259" cy="536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solidFill>
                    <a:srgbClr val="000000"/>
                  </a:solidFill>
                  <a:latin typeface="Symbol" panose="05050102010706020507" pitchFamily="18" charset="2"/>
                  <a:cs typeface="Times New Roman" panose="02020603050405020304" pitchFamily="18" charset="0"/>
                </a:rPr>
                <a:t>=</a:t>
              </a:r>
              <a:endParaRPr lang="ja-JP" altLang="en-US" dirty="0">
                <a:solidFill>
                  <a:srgbClr val="000000"/>
                </a:solidFill>
              </a:endParaRPr>
            </a:p>
          </p:txBody>
        </p:sp>
        <p:sp>
          <p:nvSpPr>
            <p:cNvPr id="540" name="Rectangle 26">
              <a:extLst>
                <a:ext uri="{FF2B5EF4-FFF2-40B4-BE49-F238E27FC236}">
                  <a16:creationId xmlns:a16="http://schemas.microsoft.com/office/drawing/2014/main" id="{5F408625-03E3-4230-A8AF-1ABC1BC1B765}"/>
                </a:ext>
              </a:extLst>
            </p:cNvPr>
            <p:cNvSpPr>
              <a:spLocks noChangeArrowheads="1"/>
            </p:cNvSpPr>
            <p:nvPr/>
          </p:nvSpPr>
          <p:spPr bwMode="auto">
            <a:xfrm>
              <a:off x="2958170" y="5099323"/>
              <a:ext cx="620259" cy="536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solidFill>
                    <a:srgbClr val="000000"/>
                  </a:solidFill>
                  <a:latin typeface="Symbol" panose="05050102010706020507" pitchFamily="18" charset="2"/>
                  <a:cs typeface="Times New Roman" panose="02020603050405020304" pitchFamily="18" charset="0"/>
                </a:rPr>
                <a:t>=</a:t>
              </a:r>
              <a:endParaRPr lang="ja-JP" altLang="en-US" dirty="0">
                <a:solidFill>
                  <a:srgbClr val="000000"/>
                </a:solidFill>
              </a:endParaRPr>
            </a:p>
          </p:txBody>
        </p:sp>
        <p:sp>
          <p:nvSpPr>
            <p:cNvPr id="541" name="Rectangle 26">
              <a:extLst>
                <a:ext uri="{FF2B5EF4-FFF2-40B4-BE49-F238E27FC236}">
                  <a16:creationId xmlns:a16="http://schemas.microsoft.com/office/drawing/2014/main" id="{B453C404-ECA7-4610-82F2-868B88D6EACC}"/>
                </a:ext>
              </a:extLst>
            </p:cNvPr>
            <p:cNvSpPr>
              <a:spLocks noChangeArrowheads="1"/>
            </p:cNvSpPr>
            <p:nvPr/>
          </p:nvSpPr>
          <p:spPr bwMode="auto">
            <a:xfrm>
              <a:off x="2944726" y="5978323"/>
              <a:ext cx="620259" cy="536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solidFill>
                    <a:srgbClr val="000000"/>
                  </a:solidFill>
                  <a:latin typeface="Symbol" panose="05050102010706020507" pitchFamily="18" charset="2"/>
                  <a:cs typeface="Times New Roman" panose="02020603050405020304" pitchFamily="18" charset="0"/>
                </a:rPr>
                <a:t>=</a:t>
              </a:r>
              <a:endParaRPr lang="ja-JP" altLang="en-US" dirty="0">
                <a:solidFill>
                  <a:srgbClr val="000000"/>
                </a:solidFill>
              </a:endParaRPr>
            </a:p>
          </p:txBody>
        </p:sp>
      </p:grpSp>
      <p:sp>
        <p:nvSpPr>
          <p:cNvPr id="464" name="正方形/長方形 463">
            <a:extLst>
              <a:ext uri="{FF2B5EF4-FFF2-40B4-BE49-F238E27FC236}">
                <a16:creationId xmlns:a16="http://schemas.microsoft.com/office/drawing/2014/main" id="{9D9C3569-83B5-4CF1-BCC8-C1D3DC2A1839}"/>
              </a:ext>
            </a:extLst>
          </p:cNvPr>
          <p:cNvSpPr/>
          <p:nvPr/>
        </p:nvSpPr>
        <p:spPr>
          <a:xfrm>
            <a:off x="3109641" y="2162475"/>
            <a:ext cx="393056" cy="523220"/>
          </a:xfrm>
          <a:prstGeom prst="rect">
            <a:avLst/>
          </a:prstGeom>
        </p:spPr>
        <p:txBody>
          <a:bodyPr wrap="non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L</a:t>
            </a:r>
            <a:endParaRPr lang="ja-JP" altLang="en-US" dirty="0"/>
          </a:p>
        </p:txBody>
      </p:sp>
      <p:sp>
        <p:nvSpPr>
          <p:cNvPr id="465" name="正方形/長方形 464">
            <a:extLst>
              <a:ext uri="{FF2B5EF4-FFF2-40B4-BE49-F238E27FC236}">
                <a16:creationId xmlns:a16="http://schemas.microsoft.com/office/drawing/2014/main" id="{3D23C9DE-D0A7-46C7-9051-01B91EC8630F}"/>
              </a:ext>
            </a:extLst>
          </p:cNvPr>
          <p:cNvSpPr/>
          <p:nvPr/>
        </p:nvSpPr>
        <p:spPr>
          <a:xfrm>
            <a:off x="3719383" y="2181759"/>
            <a:ext cx="442750" cy="523220"/>
          </a:xfrm>
          <a:prstGeom prst="rect">
            <a:avLst/>
          </a:prstGeom>
        </p:spPr>
        <p:txBody>
          <a:bodyPr wrap="non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N</a:t>
            </a:r>
            <a:endParaRPr lang="ja-JP" altLang="en-US" dirty="0"/>
          </a:p>
        </p:txBody>
      </p:sp>
      <p:sp>
        <p:nvSpPr>
          <p:cNvPr id="456" name="Rectangle 26">
            <a:extLst>
              <a:ext uri="{FF2B5EF4-FFF2-40B4-BE49-F238E27FC236}">
                <a16:creationId xmlns:a16="http://schemas.microsoft.com/office/drawing/2014/main" id="{AEA8F5DE-4F5E-4923-8607-9462D9519034}"/>
              </a:ext>
            </a:extLst>
          </p:cNvPr>
          <p:cNvSpPr>
            <a:spLocks noChangeArrowheads="1"/>
          </p:cNvSpPr>
          <p:nvPr/>
        </p:nvSpPr>
        <p:spPr bwMode="auto">
          <a:xfrm>
            <a:off x="2503031" y="4485938"/>
            <a:ext cx="39305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L</a:t>
            </a:r>
            <a:endParaRPr lang="ja-JP" altLang="en-US" dirty="0">
              <a:solidFill>
                <a:srgbClr val="000000"/>
              </a:solidFill>
            </a:endParaRPr>
          </a:p>
        </p:txBody>
      </p:sp>
      <p:sp>
        <p:nvSpPr>
          <p:cNvPr id="457" name="Rectangle 26">
            <a:extLst>
              <a:ext uri="{FF2B5EF4-FFF2-40B4-BE49-F238E27FC236}">
                <a16:creationId xmlns:a16="http://schemas.microsoft.com/office/drawing/2014/main" id="{6464AC5B-B1D2-4B25-90C4-39BEF050BA6D}"/>
              </a:ext>
            </a:extLst>
          </p:cNvPr>
          <p:cNvSpPr>
            <a:spLocks noChangeArrowheads="1"/>
          </p:cNvSpPr>
          <p:nvPr/>
        </p:nvSpPr>
        <p:spPr bwMode="auto">
          <a:xfrm>
            <a:off x="3457605" y="4486285"/>
            <a:ext cx="345000" cy="536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I</a:t>
            </a:r>
            <a:endParaRPr lang="ja-JP" altLang="en-US" dirty="0">
              <a:solidFill>
                <a:srgbClr val="000000"/>
              </a:solidFill>
            </a:endParaRPr>
          </a:p>
        </p:txBody>
      </p:sp>
      <p:sp>
        <p:nvSpPr>
          <p:cNvPr id="458" name="Rectangle 26">
            <a:extLst>
              <a:ext uri="{FF2B5EF4-FFF2-40B4-BE49-F238E27FC236}">
                <a16:creationId xmlns:a16="http://schemas.microsoft.com/office/drawing/2014/main" id="{2B270D53-036B-4E5E-8381-67E098BE91AF}"/>
              </a:ext>
            </a:extLst>
          </p:cNvPr>
          <p:cNvSpPr>
            <a:spLocks noChangeArrowheads="1"/>
          </p:cNvSpPr>
          <p:nvPr/>
        </p:nvSpPr>
        <p:spPr bwMode="auto">
          <a:xfrm>
            <a:off x="2487191" y="5100865"/>
            <a:ext cx="4427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N</a:t>
            </a:r>
            <a:endParaRPr lang="ja-JP" altLang="en-US" dirty="0">
              <a:solidFill>
                <a:srgbClr val="000000"/>
              </a:solidFill>
            </a:endParaRPr>
          </a:p>
        </p:txBody>
      </p:sp>
      <p:sp>
        <p:nvSpPr>
          <p:cNvPr id="459" name="Rectangle 26">
            <a:extLst>
              <a:ext uri="{FF2B5EF4-FFF2-40B4-BE49-F238E27FC236}">
                <a16:creationId xmlns:a16="http://schemas.microsoft.com/office/drawing/2014/main" id="{DECCFF77-856C-4AAB-AE91-08D2907946D3}"/>
              </a:ext>
            </a:extLst>
          </p:cNvPr>
          <p:cNvSpPr>
            <a:spLocks noChangeArrowheads="1"/>
          </p:cNvSpPr>
          <p:nvPr/>
        </p:nvSpPr>
        <p:spPr bwMode="auto">
          <a:xfrm>
            <a:off x="3443632" y="5113780"/>
            <a:ext cx="345000" cy="536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I</a:t>
            </a:r>
            <a:endParaRPr lang="ja-JP" altLang="en-US" dirty="0">
              <a:solidFill>
                <a:srgbClr val="000000"/>
              </a:solidFill>
            </a:endParaRPr>
          </a:p>
        </p:txBody>
      </p:sp>
      <p:sp>
        <p:nvSpPr>
          <p:cNvPr id="460" name="Rectangle 26">
            <a:extLst>
              <a:ext uri="{FF2B5EF4-FFF2-40B4-BE49-F238E27FC236}">
                <a16:creationId xmlns:a16="http://schemas.microsoft.com/office/drawing/2014/main" id="{AB186A48-5BD3-4238-8BFD-04946E7697B6}"/>
              </a:ext>
            </a:extLst>
          </p:cNvPr>
          <p:cNvSpPr>
            <a:spLocks noChangeArrowheads="1"/>
          </p:cNvSpPr>
          <p:nvPr/>
        </p:nvSpPr>
        <p:spPr bwMode="auto">
          <a:xfrm>
            <a:off x="2476923" y="5989279"/>
            <a:ext cx="4427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K</a:t>
            </a:r>
            <a:endParaRPr lang="ja-JP" altLang="en-US" dirty="0">
              <a:solidFill>
                <a:srgbClr val="000000"/>
              </a:solidFill>
            </a:endParaRPr>
          </a:p>
        </p:txBody>
      </p:sp>
      <p:sp>
        <p:nvSpPr>
          <p:cNvPr id="461" name="Rectangle 26">
            <a:extLst>
              <a:ext uri="{FF2B5EF4-FFF2-40B4-BE49-F238E27FC236}">
                <a16:creationId xmlns:a16="http://schemas.microsoft.com/office/drawing/2014/main" id="{D36FF601-1490-495E-95E2-6FE73D677B69}"/>
              </a:ext>
            </a:extLst>
          </p:cNvPr>
          <p:cNvSpPr>
            <a:spLocks noChangeArrowheads="1"/>
          </p:cNvSpPr>
          <p:nvPr/>
        </p:nvSpPr>
        <p:spPr bwMode="auto">
          <a:xfrm>
            <a:off x="3629780" y="5993073"/>
            <a:ext cx="345000" cy="536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I</a:t>
            </a:r>
            <a:endParaRPr lang="ja-JP" altLang="en-US" dirty="0">
              <a:solidFill>
                <a:srgbClr val="000000"/>
              </a:solidFill>
            </a:endParaRPr>
          </a:p>
        </p:txBody>
      </p:sp>
      <p:sp>
        <p:nvSpPr>
          <p:cNvPr id="462" name="正方形/長方形 461">
            <a:extLst>
              <a:ext uri="{FF2B5EF4-FFF2-40B4-BE49-F238E27FC236}">
                <a16:creationId xmlns:a16="http://schemas.microsoft.com/office/drawing/2014/main" id="{3B064CAC-0296-4E76-822F-F907E73AC576}"/>
              </a:ext>
            </a:extLst>
          </p:cNvPr>
          <p:cNvSpPr/>
          <p:nvPr/>
        </p:nvSpPr>
        <p:spPr>
          <a:xfrm>
            <a:off x="1408076" y="1618179"/>
            <a:ext cx="442750" cy="523220"/>
          </a:xfrm>
          <a:prstGeom prst="rect">
            <a:avLst/>
          </a:prstGeom>
        </p:spPr>
        <p:txBody>
          <a:bodyPr wrap="non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N</a:t>
            </a:r>
            <a:endParaRPr lang="ja-JP" altLang="en-US" dirty="0"/>
          </a:p>
        </p:txBody>
      </p:sp>
      <p:sp>
        <p:nvSpPr>
          <p:cNvPr id="466" name="正方形/長方形 465">
            <a:extLst>
              <a:ext uri="{FF2B5EF4-FFF2-40B4-BE49-F238E27FC236}">
                <a16:creationId xmlns:a16="http://schemas.microsoft.com/office/drawing/2014/main" id="{938D7E02-DDF7-48D7-A376-36C310F70906}"/>
              </a:ext>
            </a:extLst>
          </p:cNvPr>
          <p:cNvSpPr/>
          <p:nvPr/>
        </p:nvSpPr>
        <p:spPr>
          <a:xfrm>
            <a:off x="3804944" y="2671758"/>
            <a:ext cx="442750" cy="523220"/>
          </a:xfrm>
          <a:prstGeom prst="rect">
            <a:avLst/>
          </a:prstGeom>
        </p:spPr>
        <p:txBody>
          <a:bodyPr wrap="non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N</a:t>
            </a:r>
            <a:endParaRPr lang="ja-JP" altLang="en-US" dirty="0"/>
          </a:p>
        </p:txBody>
      </p:sp>
      <p:sp>
        <p:nvSpPr>
          <p:cNvPr id="155" name="Rectangle 26">
            <a:extLst>
              <a:ext uri="{FF2B5EF4-FFF2-40B4-BE49-F238E27FC236}">
                <a16:creationId xmlns:a16="http://schemas.microsoft.com/office/drawing/2014/main" id="{E95D943E-1E16-439C-A75F-D5DF35329C62}"/>
              </a:ext>
            </a:extLst>
          </p:cNvPr>
          <p:cNvSpPr>
            <a:spLocks noChangeArrowheads="1"/>
          </p:cNvSpPr>
          <p:nvPr/>
        </p:nvSpPr>
        <p:spPr bwMode="auto">
          <a:xfrm>
            <a:off x="6358062" y="752986"/>
            <a:ext cx="251992"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baseline="-25000" dirty="0" err="1">
                <a:solidFill>
                  <a:srgbClr val="FF00FF"/>
                </a:solidFill>
                <a:latin typeface="Bookman Old Style" panose="02050604050505020204" pitchFamily="18" charset="0"/>
              </a:rPr>
              <a:t>i</a:t>
            </a:r>
            <a:endParaRPr lang="ja-JP" altLang="en-US" i="1" baseline="-25000" dirty="0">
              <a:solidFill>
                <a:srgbClr val="FF00FF"/>
              </a:solidFill>
              <a:latin typeface="Bookman Old Style" panose="02050604050505020204" pitchFamily="18" charset="0"/>
            </a:endParaRPr>
          </a:p>
        </p:txBody>
      </p:sp>
      <p:sp>
        <p:nvSpPr>
          <p:cNvPr id="157" name="Rectangle 26">
            <a:extLst>
              <a:ext uri="{FF2B5EF4-FFF2-40B4-BE49-F238E27FC236}">
                <a16:creationId xmlns:a16="http://schemas.microsoft.com/office/drawing/2014/main" id="{BDD9C5FC-E558-4A50-AF2C-F23DA0F2E239}"/>
              </a:ext>
            </a:extLst>
          </p:cNvPr>
          <p:cNvSpPr>
            <a:spLocks noChangeArrowheads="1"/>
          </p:cNvSpPr>
          <p:nvPr/>
        </p:nvSpPr>
        <p:spPr bwMode="auto">
          <a:xfrm>
            <a:off x="3678305" y="150732"/>
            <a:ext cx="251992"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baseline="-25000" dirty="0" err="1">
                <a:solidFill>
                  <a:srgbClr val="FF00FF"/>
                </a:solidFill>
                <a:latin typeface="Bookman Old Style" panose="02050604050505020204" pitchFamily="18" charset="0"/>
              </a:rPr>
              <a:t>i</a:t>
            </a:r>
            <a:endParaRPr lang="ja-JP" altLang="en-US" i="1" baseline="-25000" dirty="0">
              <a:solidFill>
                <a:srgbClr val="FF00FF"/>
              </a:solidFill>
              <a:latin typeface="Bookman Old Style" panose="02050604050505020204" pitchFamily="18" charset="0"/>
            </a:endParaRPr>
          </a:p>
        </p:txBody>
      </p:sp>
      <p:sp>
        <p:nvSpPr>
          <p:cNvPr id="159" name="Rectangle 26">
            <a:extLst>
              <a:ext uri="{FF2B5EF4-FFF2-40B4-BE49-F238E27FC236}">
                <a16:creationId xmlns:a16="http://schemas.microsoft.com/office/drawing/2014/main" id="{9D6548E9-686E-4F47-A66C-6078FA183C19}"/>
              </a:ext>
            </a:extLst>
          </p:cNvPr>
          <p:cNvSpPr>
            <a:spLocks noChangeArrowheads="1"/>
          </p:cNvSpPr>
          <p:nvPr/>
        </p:nvSpPr>
        <p:spPr bwMode="auto">
          <a:xfrm>
            <a:off x="5932129" y="752986"/>
            <a:ext cx="251992"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baseline="-25000" dirty="0" err="1">
                <a:solidFill>
                  <a:srgbClr val="FF00FF"/>
                </a:solidFill>
                <a:latin typeface="Bookman Old Style" panose="02050604050505020204" pitchFamily="18" charset="0"/>
              </a:rPr>
              <a:t>i</a:t>
            </a:r>
            <a:endParaRPr lang="ja-JP" altLang="en-US" i="1" baseline="-25000" dirty="0">
              <a:solidFill>
                <a:srgbClr val="FF00FF"/>
              </a:solidFill>
              <a:latin typeface="Bookman Old Style" panose="02050604050505020204" pitchFamily="18" charset="0"/>
            </a:endParaRPr>
          </a:p>
        </p:txBody>
      </p:sp>
      <p:sp>
        <p:nvSpPr>
          <p:cNvPr id="161" name="Rectangle 26">
            <a:extLst>
              <a:ext uri="{FF2B5EF4-FFF2-40B4-BE49-F238E27FC236}">
                <a16:creationId xmlns:a16="http://schemas.microsoft.com/office/drawing/2014/main" id="{94FFE585-DC1F-405C-82A7-E9597D56DA0F}"/>
              </a:ext>
            </a:extLst>
          </p:cNvPr>
          <p:cNvSpPr>
            <a:spLocks noChangeArrowheads="1"/>
          </p:cNvSpPr>
          <p:nvPr/>
        </p:nvSpPr>
        <p:spPr bwMode="auto">
          <a:xfrm>
            <a:off x="7011634" y="1279207"/>
            <a:ext cx="251992"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baseline="-25000" dirty="0" err="1">
                <a:solidFill>
                  <a:srgbClr val="FF00FF"/>
                </a:solidFill>
                <a:latin typeface="Bookman Old Style" panose="02050604050505020204" pitchFamily="18" charset="0"/>
              </a:rPr>
              <a:t>i</a:t>
            </a:r>
            <a:endParaRPr lang="ja-JP" altLang="en-US" i="1" baseline="-25000" dirty="0">
              <a:solidFill>
                <a:srgbClr val="FF00FF"/>
              </a:solidFill>
              <a:latin typeface="Bookman Old Style" panose="02050604050505020204" pitchFamily="18" charset="0"/>
            </a:endParaRPr>
          </a:p>
        </p:txBody>
      </p:sp>
      <p:sp>
        <p:nvSpPr>
          <p:cNvPr id="163" name="Rectangle 26">
            <a:extLst>
              <a:ext uri="{FF2B5EF4-FFF2-40B4-BE49-F238E27FC236}">
                <a16:creationId xmlns:a16="http://schemas.microsoft.com/office/drawing/2014/main" id="{6FA8819E-7340-41A9-9049-77197DA61A82}"/>
              </a:ext>
            </a:extLst>
          </p:cNvPr>
          <p:cNvSpPr>
            <a:spLocks noChangeArrowheads="1"/>
          </p:cNvSpPr>
          <p:nvPr/>
        </p:nvSpPr>
        <p:spPr bwMode="auto">
          <a:xfrm>
            <a:off x="6723292" y="1279207"/>
            <a:ext cx="251992"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baseline="-25000" dirty="0" err="1">
                <a:solidFill>
                  <a:srgbClr val="FF00FF"/>
                </a:solidFill>
                <a:latin typeface="Bookman Old Style" panose="02050604050505020204" pitchFamily="18" charset="0"/>
              </a:rPr>
              <a:t>i</a:t>
            </a:r>
            <a:endParaRPr lang="ja-JP" altLang="en-US" i="1" baseline="-25000" dirty="0">
              <a:solidFill>
                <a:srgbClr val="FF00FF"/>
              </a:solidFill>
              <a:latin typeface="Bookman Old Style" panose="02050604050505020204" pitchFamily="18" charset="0"/>
            </a:endParaRPr>
          </a:p>
        </p:txBody>
      </p:sp>
      <p:sp>
        <p:nvSpPr>
          <p:cNvPr id="165" name="Rectangle 26">
            <a:extLst>
              <a:ext uri="{FF2B5EF4-FFF2-40B4-BE49-F238E27FC236}">
                <a16:creationId xmlns:a16="http://schemas.microsoft.com/office/drawing/2014/main" id="{F3A9E4EE-47C4-434E-BA26-1BDBC876DDEB}"/>
              </a:ext>
            </a:extLst>
          </p:cNvPr>
          <p:cNvSpPr>
            <a:spLocks noChangeArrowheads="1"/>
          </p:cNvSpPr>
          <p:nvPr/>
        </p:nvSpPr>
        <p:spPr bwMode="auto">
          <a:xfrm>
            <a:off x="8084867" y="1279207"/>
            <a:ext cx="251992"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baseline="-25000" dirty="0" err="1">
                <a:solidFill>
                  <a:srgbClr val="FF00FF"/>
                </a:solidFill>
                <a:latin typeface="Bookman Old Style" panose="02050604050505020204" pitchFamily="18" charset="0"/>
              </a:rPr>
              <a:t>i</a:t>
            </a:r>
            <a:endParaRPr lang="ja-JP" altLang="en-US" i="1" baseline="-25000" dirty="0">
              <a:solidFill>
                <a:srgbClr val="FF00FF"/>
              </a:solidFill>
              <a:latin typeface="Bookman Old Style" panose="02050604050505020204" pitchFamily="18" charset="0"/>
            </a:endParaRPr>
          </a:p>
        </p:txBody>
      </p:sp>
      <p:sp>
        <p:nvSpPr>
          <p:cNvPr id="181" name="Rectangle 26">
            <a:extLst>
              <a:ext uri="{FF2B5EF4-FFF2-40B4-BE49-F238E27FC236}">
                <a16:creationId xmlns:a16="http://schemas.microsoft.com/office/drawing/2014/main" id="{639F4B62-1353-4DC3-AC51-AA3AC437FCB6}"/>
              </a:ext>
            </a:extLst>
          </p:cNvPr>
          <p:cNvSpPr>
            <a:spLocks noChangeArrowheads="1"/>
          </p:cNvSpPr>
          <p:nvPr/>
        </p:nvSpPr>
        <p:spPr bwMode="auto">
          <a:xfrm>
            <a:off x="7891165" y="1279207"/>
            <a:ext cx="251992"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baseline="-25000" dirty="0" err="1">
                <a:solidFill>
                  <a:srgbClr val="FF00FF"/>
                </a:solidFill>
                <a:latin typeface="Bookman Old Style" panose="02050604050505020204" pitchFamily="18" charset="0"/>
              </a:rPr>
              <a:t>i</a:t>
            </a:r>
            <a:endParaRPr lang="ja-JP" altLang="en-US" i="1" baseline="-25000" dirty="0">
              <a:solidFill>
                <a:srgbClr val="FF00FF"/>
              </a:solidFill>
              <a:latin typeface="Bookman Old Style" panose="02050604050505020204" pitchFamily="18" charset="0"/>
            </a:endParaRPr>
          </a:p>
        </p:txBody>
      </p:sp>
      <p:sp>
        <p:nvSpPr>
          <p:cNvPr id="186" name="Rectangle 26">
            <a:extLst>
              <a:ext uri="{FF2B5EF4-FFF2-40B4-BE49-F238E27FC236}">
                <a16:creationId xmlns:a16="http://schemas.microsoft.com/office/drawing/2014/main" id="{F3490B17-394A-43F1-8FCF-3A2A0AC8A89B}"/>
              </a:ext>
            </a:extLst>
          </p:cNvPr>
          <p:cNvSpPr>
            <a:spLocks noChangeArrowheads="1"/>
          </p:cNvSpPr>
          <p:nvPr/>
        </p:nvSpPr>
        <p:spPr bwMode="auto">
          <a:xfrm>
            <a:off x="5922339" y="1279207"/>
            <a:ext cx="251992"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baseline="-25000" dirty="0" err="1">
                <a:solidFill>
                  <a:srgbClr val="FF00FF"/>
                </a:solidFill>
                <a:latin typeface="Bookman Old Style" panose="02050604050505020204" pitchFamily="18" charset="0"/>
              </a:rPr>
              <a:t>i</a:t>
            </a:r>
            <a:endParaRPr lang="ja-JP" altLang="en-US" i="1" baseline="-25000" dirty="0">
              <a:solidFill>
                <a:srgbClr val="FF00FF"/>
              </a:solidFill>
              <a:latin typeface="Bookman Old Style" panose="02050604050505020204" pitchFamily="18" charset="0"/>
            </a:endParaRPr>
          </a:p>
        </p:txBody>
      </p:sp>
      <p:sp>
        <p:nvSpPr>
          <p:cNvPr id="187" name="Rectangle 26">
            <a:extLst>
              <a:ext uri="{FF2B5EF4-FFF2-40B4-BE49-F238E27FC236}">
                <a16:creationId xmlns:a16="http://schemas.microsoft.com/office/drawing/2014/main" id="{1FEBA316-D6CE-45B9-83CA-3A5DA92DAABC}"/>
              </a:ext>
            </a:extLst>
          </p:cNvPr>
          <p:cNvSpPr>
            <a:spLocks noChangeArrowheads="1"/>
          </p:cNvSpPr>
          <p:nvPr/>
        </p:nvSpPr>
        <p:spPr bwMode="auto">
          <a:xfrm>
            <a:off x="2561267" y="1252627"/>
            <a:ext cx="251992"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baseline="-25000" dirty="0" err="1">
                <a:solidFill>
                  <a:srgbClr val="FF00FF"/>
                </a:solidFill>
                <a:latin typeface="Bookman Old Style" panose="02050604050505020204" pitchFamily="18" charset="0"/>
              </a:rPr>
              <a:t>i</a:t>
            </a:r>
            <a:endParaRPr lang="ja-JP" altLang="en-US" i="1" baseline="-25000" dirty="0">
              <a:solidFill>
                <a:srgbClr val="FF00FF"/>
              </a:solidFill>
              <a:latin typeface="Bookman Old Style" panose="02050604050505020204" pitchFamily="18" charset="0"/>
            </a:endParaRPr>
          </a:p>
        </p:txBody>
      </p:sp>
      <p:sp>
        <p:nvSpPr>
          <p:cNvPr id="193" name="Rectangle 26">
            <a:extLst>
              <a:ext uri="{FF2B5EF4-FFF2-40B4-BE49-F238E27FC236}">
                <a16:creationId xmlns:a16="http://schemas.microsoft.com/office/drawing/2014/main" id="{321DC8D9-61D4-4A55-8580-4112B6EE394F}"/>
              </a:ext>
            </a:extLst>
          </p:cNvPr>
          <p:cNvSpPr>
            <a:spLocks noChangeArrowheads="1"/>
          </p:cNvSpPr>
          <p:nvPr/>
        </p:nvSpPr>
        <p:spPr bwMode="auto">
          <a:xfrm>
            <a:off x="2221887" y="1252627"/>
            <a:ext cx="251992"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baseline="-25000" dirty="0" err="1">
                <a:solidFill>
                  <a:srgbClr val="FF00FF"/>
                </a:solidFill>
                <a:latin typeface="Bookman Old Style" panose="02050604050505020204" pitchFamily="18" charset="0"/>
              </a:rPr>
              <a:t>i</a:t>
            </a:r>
            <a:endParaRPr lang="ja-JP" altLang="en-US" i="1" baseline="-25000" dirty="0">
              <a:solidFill>
                <a:srgbClr val="FF00FF"/>
              </a:solidFill>
              <a:latin typeface="Bookman Old Style" panose="02050604050505020204" pitchFamily="18" charset="0"/>
            </a:endParaRPr>
          </a:p>
        </p:txBody>
      </p:sp>
      <p:sp>
        <p:nvSpPr>
          <p:cNvPr id="194" name="Rectangle 26">
            <a:extLst>
              <a:ext uri="{FF2B5EF4-FFF2-40B4-BE49-F238E27FC236}">
                <a16:creationId xmlns:a16="http://schemas.microsoft.com/office/drawing/2014/main" id="{A4DF9909-6404-4F24-BC39-4EFE59CB6C5F}"/>
              </a:ext>
            </a:extLst>
          </p:cNvPr>
          <p:cNvSpPr>
            <a:spLocks noChangeArrowheads="1"/>
          </p:cNvSpPr>
          <p:nvPr/>
        </p:nvSpPr>
        <p:spPr bwMode="auto">
          <a:xfrm>
            <a:off x="3643521" y="1252627"/>
            <a:ext cx="251992"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baseline="-25000" dirty="0" err="1">
                <a:solidFill>
                  <a:srgbClr val="FF00FF"/>
                </a:solidFill>
                <a:latin typeface="Bookman Old Style" panose="02050604050505020204" pitchFamily="18" charset="0"/>
              </a:rPr>
              <a:t>i</a:t>
            </a:r>
            <a:endParaRPr lang="ja-JP" altLang="en-US" i="1" baseline="-25000" dirty="0">
              <a:solidFill>
                <a:srgbClr val="FF00FF"/>
              </a:solidFill>
              <a:latin typeface="Bookman Old Style" panose="02050604050505020204" pitchFamily="18" charset="0"/>
            </a:endParaRPr>
          </a:p>
        </p:txBody>
      </p:sp>
      <p:sp>
        <p:nvSpPr>
          <p:cNvPr id="195" name="Rectangle 26">
            <a:extLst>
              <a:ext uri="{FF2B5EF4-FFF2-40B4-BE49-F238E27FC236}">
                <a16:creationId xmlns:a16="http://schemas.microsoft.com/office/drawing/2014/main" id="{03AC4FFB-4B46-44BF-BA8B-0C2C45B85308}"/>
              </a:ext>
            </a:extLst>
          </p:cNvPr>
          <p:cNvSpPr>
            <a:spLocks noChangeArrowheads="1"/>
          </p:cNvSpPr>
          <p:nvPr/>
        </p:nvSpPr>
        <p:spPr bwMode="auto">
          <a:xfrm>
            <a:off x="3449819" y="1252627"/>
            <a:ext cx="251992"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baseline="-25000" dirty="0" err="1">
                <a:solidFill>
                  <a:srgbClr val="FF00FF"/>
                </a:solidFill>
                <a:latin typeface="Bookman Old Style" panose="02050604050505020204" pitchFamily="18" charset="0"/>
              </a:rPr>
              <a:t>i</a:t>
            </a:r>
            <a:endParaRPr lang="ja-JP" altLang="en-US" i="1" baseline="-25000" dirty="0">
              <a:solidFill>
                <a:srgbClr val="FF00FF"/>
              </a:solidFill>
              <a:latin typeface="Bookman Old Style" panose="02050604050505020204" pitchFamily="18" charset="0"/>
            </a:endParaRPr>
          </a:p>
        </p:txBody>
      </p:sp>
      <p:sp>
        <p:nvSpPr>
          <p:cNvPr id="196" name="Rectangle 26">
            <a:extLst>
              <a:ext uri="{FF2B5EF4-FFF2-40B4-BE49-F238E27FC236}">
                <a16:creationId xmlns:a16="http://schemas.microsoft.com/office/drawing/2014/main" id="{9545B116-0B8B-4E31-993E-74CC1D34A9D8}"/>
              </a:ext>
            </a:extLst>
          </p:cNvPr>
          <p:cNvSpPr>
            <a:spLocks noChangeArrowheads="1"/>
          </p:cNvSpPr>
          <p:nvPr/>
        </p:nvSpPr>
        <p:spPr bwMode="auto">
          <a:xfrm>
            <a:off x="6583257" y="150732"/>
            <a:ext cx="251992"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baseline="-25000" dirty="0" err="1">
                <a:solidFill>
                  <a:srgbClr val="FF00FF"/>
                </a:solidFill>
                <a:latin typeface="Bookman Old Style" panose="02050604050505020204" pitchFamily="18" charset="0"/>
              </a:rPr>
              <a:t>i</a:t>
            </a:r>
            <a:endParaRPr lang="ja-JP" altLang="en-US" i="1" baseline="-25000" dirty="0">
              <a:solidFill>
                <a:srgbClr val="FF00FF"/>
              </a:solidFill>
              <a:latin typeface="Bookman Old Style" panose="02050604050505020204" pitchFamily="18" charset="0"/>
            </a:endParaRPr>
          </a:p>
        </p:txBody>
      </p:sp>
      <p:sp>
        <p:nvSpPr>
          <p:cNvPr id="197" name="Rectangle 26">
            <a:extLst>
              <a:ext uri="{FF2B5EF4-FFF2-40B4-BE49-F238E27FC236}">
                <a16:creationId xmlns:a16="http://schemas.microsoft.com/office/drawing/2014/main" id="{C104291B-24A6-40EF-842A-DDB8F13AEB2C}"/>
              </a:ext>
            </a:extLst>
          </p:cNvPr>
          <p:cNvSpPr>
            <a:spLocks noChangeArrowheads="1"/>
          </p:cNvSpPr>
          <p:nvPr/>
        </p:nvSpPr>
        <p:spPr bwMode="auto">
          <a:xfrm>
            <a:off x="2954517" y="1719737"/>
            <a:ext cx="251992"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baseline="-25000" dirty="0" err="1">
                <a:solidFill>
                  <a:srgbClr val="FF00FF"/>
                </a:solidFill>
                <a:latin typeface="Bookman Old Style" panose="02050604050505020204" pitchFamily="18" charset="0"/>
              </a:rPr>
              <a:t>i</a:t>
            </a:r>
            <a:endParaRPr lang="ja-JP" altLang="en-US" i="1" baseline="-25000" dirty="0">
              <a:solidFill>
                <a:srgbClr val="FF00FF"/>
              </a:solidFill>
              <a:latin typeface="Bookman Old Style" panose="02050604050505020204" pitchFamily="18" charset="0"/>
            </a:endParaRPr>
          </a:p>
        </p:txBody>
      </p:sp>
      <p:sp>
        <p:nvSpPr>
          <p:cNvPr id="198" name="Rectangle 26">
            <a:extLst>
              <a:ext uri="{FF2B5EF4-FFF2-40B4-BE49-F238E27FC236}">
                <a16:creationId xmlns:a16="http://schemas.microsoft.com/office/drawing/2014/main" id="{2D424FE6-8109-4C17-8A05-BCD05D6097FD}"/>
              </a:ext>
            </a:extLst>
          </p:cNvPr>
          <p:cNvSpPr>
            <a:spLocks noChangeArrowheads="1"/>
          </p:cNvSpPr>
          <p:nvPr/>
        </p:nvSpPr>
        <p:spPr bwMode="auto">
          <a:xfrm>
            <a:off x="2517221" y="1719737"/>
            <a:ext cx="251992"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baseline="-25000" dirty="0" err="1">
                <a:solidFill>
                  <a:srgbClr val="FF00FF"/>
                </a:solidFill>
                <a:latin typeface="Bookman Old Style" panose="02050604050505020204" pitchFamily="18" charset="0"/>
              </a:rPr>
              <a:t>i</a:t>
            </a:r>
            <a:endParaRPr lang="ja-JP" altLang="en-US" i="1" baseline="-25000" dirty="0">
              <a:solidFill>
                <a:srgbClr val="FF00FF"/>
              </a:solidFill>
              <a:latin typeface="Bookman Old Style" panose="02050604050505020204" pitchFamily="18" charset="0"/>
            </a:endParaRPr>
          </a:p>
        </p:txBody>
      </p:sp>
      <p:sp>
        <p:nvSpPr>
          <p:cNvPr id="199" name="Rectangle 26">
            <a:extLst>
              <a:ext uri="{FF2B5EF4-FFF2-40B4-BE49-F238E27FC236}">
                <a16:creationId xmlns:a16="http://schemas.microsoft.com/office/drawing/2014/main" id="{5CE8AA21-7125-47D8-AF06-269B1728799B}"/>
              </a:ext>
            </a:extLst>
          </p:cNvPr>
          <p:cNvSpPr>
            <a:spLocks noChangeArrowheads="1"/>
          </p:cNvSpPr>
          <p:nvPr/>
        </p:nvSpPr>
        <p:spPr bwMode="auto">
          <a:xfrm>
            <a:off x="6158375" y="1785224"/>
            <a:ext cx="251992"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baseline="-25000" dirty="0" err="1">
                <a:solidFill>
                  <a:srgbClr val="FF00FF"/>
                </a:solidFill>
                <a:latin typeface="Bookman Old Style" panose="02050604050505020204" pitchFamily="18" charset="0"/>
              </a:rPr>
              <a:t>i</a:t>
            </a:r>
            <a:endParaRPr lang="ja-JP" altLang="en-US" i="1" baseline="-25000" dirty="0">
              <a:solidFill>
                <a:srgbClr val="FF00FF"/>
              </a:solidFill>
              <a:latin typeface="Bookman Old Style" panose="02050604050505020204" pitchFamily="18" charset="0"/>
            </a:endParaRPr>
          </a:p>
        </p:txBody>
      </p:sp>
      <p:sp>
        <p:nvSpPr>
          <p:cNvPr id="200" name="Rectangle 26">
            <a:extLst>
              <a:ext uri="{FF2B5EF4-FFF2-40B4-BE49-F238E27FC236}">
                <a16:creationId xmlns:a16="http://schemas.microsoft.com/office/drawing/2014/main" id="{ED6FE373-D060-4CBC-81C3-6C1FDD07EC53}"/>
              </a:ext>
            </a:extLst>
          </p:cNvPr>
          <p:cNvSpPr>
            <a:spLocks noChangeArrowheads="1"/>
          </p:cNvSpPr>
          <p:nvPr/>
        </p:nvSpPr>
        <p:spPr bwMode="auto">
          <a:xfrm>
            <a:off x="7315067" y="2269699"/>
            <a:ext cx="251992"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baseline="-25000" dirty="0" err="1">
                <a:solidFill>
                  <a:srgbClr val="FF00FF"/>
                </a:solidFill>
                <a:latin typeface="Bookman Old Style" panose="02050604050505020204" pitchFamily="18" charset="0"/>
              </a:rPr>
              <a:t>i</a:t>
            </a:r>
            <a:endParaRPr lang="ja-JP" altLang="en-US" i="1" baseline="-25000" dirty="0">
              <a:solidFill>
                <a:srgbClr val="FF00FF"/>
              </a:solidFill>
              <a:latin typeface="Bookman Old Style" panose="02050604050505020204" pitchFamily="18" charset="0"/>
            </a:endParaRPr>
          </a:p>
        </p:txBody>
      </p:sp>
      <p:sp>
        <p:nvSpPr>
          <p:cNvPr id="201" name="Rectangle 26">
            <a:extLst>
              <a:ext uri="{FF2B5EF4-FFF2-40B4-BE49-F238E27FC236}">
                <a16:creationId xmlns:a16="http://schemas.microsoft.com/office/drawing/2014/main" id="{E314E69C-132C-4C2E-AA41-49007AF045CD}"/>
              </a:ext>
            </a:extLst>
          </p:cNvPr>
          <p:cNvSpPr>
            <a:spLocks noChangeArrowheads="1"/>
          </p:cNvSpPr>
          <p:nvPr/>
        </p:nvSpPr>
        <p:spPr bwMode="auto">
          <a:xfrm>
            <a:off x="8096890" y="2269699"/>
            <a:ext cx="251992"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baseline="-25000" dirty="0" err="1">
                <a:solidFill>
                  <a:srgbClr val="FF00FF"/>
                </a:solidFill>
                <a:latin typeface="Bookman Old Style" panose="02050604050505020204" pitchFamily="18" charset="0"/>
              </a:rPr>
              <a:t>i</a:t>
            </a:r>
            <a:endParaRPr lang="ja-JP" altLang="en-US" i="1" baseline="-25000" dirty="0">
              <a:solidFill>
                <a:srgbClr val="FF00FF"/>
              </a:solidFill>
              <a:latin typeface="Bookman Old Style" panose="02050604050505020204" pitchFamily="18" charset="0"/>
            </a:endParaRPr>
          </a:p>
        </p:txBody>
      </p:sp>
      <p:sp>
        <p:nvSpPr>
          <p:cNvPr id="202" name="Rectangle 26">
            <a:extLst>
              <a:ext uri="{FF2B5EF4-FFF2-40B4-BE49-F238E27FC236}">
                <a16:creationId xmlns:a16="http://schemas.microsoft.com/office/drawing/2014/main" id="{D5D6D64B-F597-4040-BEE6-E944ACD48417}"/>
              </a:ext>
            </a:extLst>
          </p:cNvPr>
          <p:cNvSpPr>
            <a:spLocks noChangeArrowheads="1"/>
          </p:cNvSpPr>
          <p:nvPr/>
        </p:nvSpPr>
        <p:spPr bwMode="auto">
          <a:xfrm>
            <a:off x="3033743" y="2785318"/>
            <a:ext cx="286778"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baseline="-25000" dirty="0" err="1">
                <a:solidFill>
                  <a:srgbClr val="FF00FF"/>
                </a:solidFill>
                <a:latin typeface="Bookman Old Style" panose="02050604050505020204" pitchFamily="18" charset="0"/>
              </a:rPr>
              <a:t>i</a:t>
            </a:r>
            <a:endParaRPr lang="ja-JP" altLang="en-US" i="1" baseline="-25000" dirty="0">
              <a:solidFill>
                <a:srgbClr val="FF00FF"/>
              </a:solidFill>
              <a:latin typeface="Bookman Old Style" panose="02050604050505020204" pitchFamily="18" charset="0"/>
            </a:endParaRPr>
          </a:p>
        </p:txBody>
      </p:sp>
      <p:sp>
        <p:nvSpPr>
          <p:cNvPr id="203" name="Rectangle 26">
            <a:extLst>
              <a:ext uri="{FF2B5EF4-FFF2-40B4-BE49-F238E27FC236}">
                <a16:creationId xmlns:a16="http://schemas.microsoft.com/office/drawing/2014/main" id="{0F77AEE5-B01A-4171-B81A-09E3D2FE7331}"/>
              </a:ext>
            </a:extLst>
          </p:cNvPr>
          <p:cNvSpPr>
            <a:spLocks noChangeArrowheads="1"/>
          </p:cNvSpPr>
          <p:nvPr/>
        </p:nvSpPr>
        <p:spPr bwMode="auto">
          <a:xfrm>
            <a:off x="2840041" y="2785318"/>
            <a:ext cx="286778"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baseline="-25000" dirty="0" err="1">
                <a:solidFill>
                  <a:srgbClr val="FF00FF"/>
                </a:solidFill>
                <a:latin typeface="Bookman Old Style" panose="02050604050505020204" pitchFamily="18" charset="0"/>
              </a:rPr>
              <a:t>i</a:t>
            </a:r>
            <a:endParaRPr lang="ja-JP" altLang="en-US" i="1" baseline="-25000" dirty="0">
              <a:solidFill>
                <a:srgbClr val="FF00FF"/>
              </a:solidFill>
              <a:latin typeface="Bookman Old Style" panose="02050604050505020204" pitchFamily="18" charset="0"/>
            </a:endParaRPr>
          </a:p>
        </p:txBody>
      </p:sp>
      <p:sp>
        <p:nvSpPr>
          <p:cNvPr id="204" name="Rectangle 26">
            <a:extLst>
              <a:ext uri="{FF2B5EF4-FFF2-40B4-BE49-F238E27FC236}">
                <a16:creationId xmlns:a16="http://schemas.microsoft.com/office/drawing/2014/main" id="{023952BA-BC83-41C2-887F-28B87A8F1A69}"/>
              </a:ext>
            </a:extLst>
          </p:cNvPr>
          <p:cNvSpPr>
            <a:spLocks noChangeArrowheads="1"/>
          </p:cNvSpPr>
          <p:nvPr/>
        </p:nvSpPr>
        <p:spPr bwMode="auto">
          <a:xfrm>
            <a:off x="1575262" y="3899519"/>
            <a:ext cx="286778"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baseline="-25000" dirty="0" err="1">
                <a:solidFill>
                  <a:srgbClr val="FF00FF"/>
                </a:solidFill>
                <a:latin typeface="Bookman Old Style" panose="02050604050505020204" pitchFamily="18" charset="0"/>
              </a:rPr>
              <a:t>i</a:t>
            </a:r>
            <a:endParaRPr lang="ja-JP" altLang="en-US" i="1" baseline="-25000" dirty="0">
              <a:solidFill>
                <a:srgbClr val="FF00FF"/>
              </a:solidFill>
              <a:latin typeface="Bookman Old Style" panose="02050604050505020204" pitchFamily="18" charset="0"/>
            </a:endParaRPr>
          </a:p>
        </p:txBody>
      </p:sp>
      <p:sp>
        <p:nvSpPr>
          <p:cNvPr id="205" name="Rectangle 26">
            <a:extLst>
              <a:ext uri="{FF2B5EF4-FFF2-40B4-BE49-F238E27FC236}">
                <a16:creationId xmlns:a16="http://schemas.microsoft.com/office/drawing/2014/main" id="{D1AC3444-77DA-4666-A28C-144672518CB0}"/>
              </a:ext>
            </a:extLst>
          </p:cNvPr>
          <p:cNvSpPr>
            <a:spLocks noChangeArrowheads="1"/>
          </p:cNvSpPr>
          <p:nvPr/>
        </p:nvSpPr>
        <p:spPr bwMode="auto">
          <a:xfrm>
            <a:off x="1381560" y="3899519"/>
            <a:ext cx="286778"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baseline="-25000" dirty="0" err="1">
                <a:solidFill>
                  <a:srgbClr val="FF00FF"/>
                </a:solidFill>
                <a:latin typeface="Bookman Old Style" panose="02050604050505020204" pitchFamily="18" charset="0"/>
              </a:rPr>
              <a:t>i</a:t>
            </a:r>
            <a:endParaRPr lang="ja-JP" altLang="en-US" i="1" baseline="-25000" dirty="0">
              <a:solidFill>
                <a:srgbClr val="FF00FF"/>
              </a:solidFill>
              <a:latin typeface="Bookman Old Style" panose="02050604050505020204" pitchFamily="18" charset="0"/>
            </a:endParaRPr>
          </a:p>
        </p:txBody>
      </p:sp>
      <p:sp>
        <p:nvSpPr>
          <p:cNvPr id="206" name="Rectangle 26">
            <a:extLst>
              <a:ext uri="{FF2B5EF4-FFF2-40B4-BE49-F238E27FC236}">
                <a16:creationId xmlns:a16="http://schemas.microsoft.com/office/drawing/2014/main" id="{E7879765-A8BD-46D1-B04F-0F3DC15E8FFA}"/>
              </a:ext>
            </a:extLst>
          </p:cNvPr>
          <p:cNvSpPr>
            <a:spLocks noChangeArrowheads="1"/>
          </p:cNvSpPr>
          <p:nvPr/>
        </p:nvSpPr>
        <p:spPr bwMode="auto">
          <a:xfrm>
            <a:off x="7340271" y="2788998"/>
            <a:ext cx="251992"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baseline="-25000" dirty="0" err="1">
                <a:solidFill>
                  <a:srgbClr val="FF00FF"/>
                </a:solidFill>
                <a:latin typeface="Bookman Old Style" panose="02050604050505020204" pitchFamily="18" charset="0"/>
              </a:rPr>
              <a:t>i</a:t>
            </a:r>
            <a:endParaRPr lang="ja-JP" altLang="en-US" i="1" baseline="-25000" dirty="0">
              <a:solidFill>
                <a:srgbClr val="FF00FF"/>
              </a:solidFill>
              <a:latin typeface="Bookman Old Style" panose="02050604050505020204" pitchFamily="18" charset="0"/>
            </a:endParaRPr>
          </a:p>
        </p:txBody>
      </p:sp>
      <p:sp>
        <p:nvSpPr>
          <p:cNvPr id="207" name="Rectangle 26">
            <a:extLst>
              <a:ext uri="{FF2B5EF4-FFF2-40B4-BE49-F238E27FC236}">
                <a16:creationId xmlns:a16="http://schemas.microsoft.com/office/drawing/2014/main" id="{B04D3916-8E22-426E-A14E-1A1F25221566}"/>
              </a:ext>
            </a:extLst>
          </p:cNvPr>
          <p:cNvSpPr>
            <a:spLocks noChangeArrowheads="1"/>
          </p:cNvSpPr>
          <p:nvPr/>
        </p:nvSpPr>
        <p:spPr bwMode="auto">
          <a:xfrm>
            <a:off x="7051929" y="2788998"/>
            <a:ext cx="251992"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baseline="-25000" dirty="0" err="1">
                <a:solidFill>
                  <a:srgbClr val="FF00FF"/>
                </a:solidFill>
                <a:latin typeface="Bookman Old Style" panose="02050604050505020204" pitchFamily="18" charset="0"/>
              </a:rPr>
              <a:t>i</a:t>
            </a:r>
            <a:endParaRPr lang="ja-JP" altLang="en-US" i="1" baseline="-25000" dirty="0">
              <a:solidFill>
                <a:srgbClr val="FF00FF"/>
              </a:solidFill>
              <a:latin typeface="Bookman Old Style" panose="02050604050505020204" pitchFamily="18" charset="0"/>
            </a:endParaRPr>
          </a:p>
        </p:txBody>
      </p:sp>
      <p:sp>
        <p:nvSpPr>
          <p:cNvPr id="208" name="Rectangle 26">
            <a:extLst>
              <a:ext uri="{FF2B5EF4-FFF2-40B4-BE49-F238E27FC236}">
                <a16:creationId xmlns:a16="http://schemas.microsoft.com/office/drawing/2014/main" id="{043D1065-EBA8-4B52-BC19-8563DB189C52}"/>
              </a:ext>
            </a:extLst>
          </p:cNvPr>
          <p:cNvSpPr>
            <a:spLocks noChangeArrowheads="1"/>
          </p:cNvSpPr>
          <p:nvPr/>
        </p:nvSpPr>
        <p:spPr bwMode="auto">
          <a:xfrm>
            <a:off x="8127235" y="2792343"/>
            <a:ext cx="251992"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baseline="-25000" dirty="0" err="1">
                <a:solidFill>
                  <a:srgbClr val="FF00FF"/>
                </a:solidFill>
                <a:latin typeface="Bookman Old Style" panose="02050604050505020204" pitchFamily="18" charset="0"/>
              </a:rPr>
              <a:t>i</a:t>
            </a:r>
            <a:endParaRPr lang="ja-JP" altLang="en-US" i="1" baseline="-25000" dirty="0">
              <a:solidFill>
                <a:srgbClr val="FF00FF"/>
              </a:solidFill>
              <a:latin typeface="Bookman Old Style" panose="02050604050505020204" pitchFamily="18" charset="0"/>
            </a:endParaRPr>
          </a:p>
        </p:txBody>
      </p:sp>
      <p:sp>
        <p:nvSpPr>
          <p:cNvPr id="213" name="Rectangle 26">
            <a:extLst>
              <a:ext uri="{FF2B5EF4-FFF2-40B4-BE49-F238E27FC236}">
                <a16:creationId xmlns:a16="http://schemas.microsoft.com/office/drawing/2014/main" id="{0B2BD44E-E94D-402A-83A4-C5B51201FE9A}"/>
              </a:ext>
            </a:extLst>
          </p:cNvPr>
          <p:cNvSpPr>
            <a:spLocks noChangeArrowheads="1"/>
          </p:cNvSpPr>
          <p:nvPr/>
        </p:nvSpPr>
        <p:spPr bwMode="auto">
          <a:xfrm>
            <a:off x="1620107" y="1252627"/>
            <a:ext cx="251992"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baseline="-25000" dirty="0" err="1">
                <a:solidFill>
                  <a:srgbClr val="FF00FF"/>
                </a:solidFill>
                <a:latin typeface="Bookman Old Style" panose="02050604050505020204" pitchFamily="18" charset="0"/>
              </a:rPr>
              <a:t>i</a:t>
            </a:r>
            <a:endParaRPr lang="ja-JP" altLang="en-US" i="1" baseline="-25000" dirty="0">
              <a:solidFill>
                <a:srgbClr val="FF00FF"/>
              </a:solidFill>
              <a:latin typeface="Bookman Old Style" panose="02050604050505020204" pitchFamily="18" charset="0"/>
            </a:endParaRPr>
          </a:p>
        </p:txBody>
      </p:sp>
      <p:sp>
        <p:nvSpPr>
          <p:cNvPr id="214" name="Rectangle 26">
            <a:extLst>
              <a:ext uri="{FF2B5EF4-FFF2-40B4-BE49-F238E27FC236}">
                <a16:creationId xmlns:a16="http://schemas.microsoft.com/office/drawing/2014/main" id="{D04CFE82-111A-447F-A60C-76A7F693D57C}"/>
              </a:ext>
            </a:extLst>
          </p:cNvPr>
          <p:cNvSpPr>
            <a:spLocks noChangeArrowheads="1"/>
          </p:cNvSpPr>
          <p:nvPr/>
        </p:nvSpPr>
        <p:spPr bwMode="auto">
          <a:xfrm>
            <a:off x="1658173" y="1747955"/>
            <a:ext cx="244351"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baseline="-25000" dirty="0" err="1">
                <a:solidFill>
                  <a:srgbClr val="FF00FF"/>
                </a:solidFill>
                <a:latin typeface="Bookman Old Style" panose="02050604050505020204" pitchFamily="18" charset="0"/>
              </a:rPr>
              <a:t>i</a:t>
            </a:r>
            <a:endParaRPr lang="ja-JP" altLang="en-US" i="1" baseline="-25000" dirty="0">
              <a:solidFill>
                <a:srgbClr val="FF00FF"/>
              </a:solidFill>
              <a:latin typeface="Bookman Old Style" panose="02050604050505020204" pitchFamily="18" charset="0"/>
            </a:endParaRPr>
          </a:p>
        </p:txBody>
      </p:sp>
      <p:sp>
        <p:nvSpPr>
          <p:cNvPr id="216" name="Rectangle 26">
            <a:extLst>
              <a:ext uri="{FF2B5EF4-FFF2-40B4-BE49-F238E27FC236}">
                <a16:creationId xmlns:a16="http://schemas.microsoft.com/office/drawing/2014/main" id="{6B8237E0-59E9-4688-8114-DAEA08B8D660}"/>
              </a:ext>
            </a:extLst>
          </p:cNvPr>
          <p:cNvSpPr>
            <a:spLocks noChangeArrowheads="1"/>
          </p:cNvSpPr>
          <p:nvPr/>
        </p:nvSpPr>
        <p:spPr bwMode="auto">
          <a:xfrm>
            <a:off x="3953530" y="2278237"/>
            <a:ext cx="244351"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baseline="-25000" dirty="0" err="1">
                <a:solidFill>
                  <a:srgbClr val="FF00FF"/>
                </a:solidFill>
                <a:latin typeface="Bookman Old Style" panose="02050604050505020204" pitchFamily="18" charset="0"/>
              </a:rPr>
              <a:t>i</a:t>
            </a:r>
            <a:endParaRPr lang="ja-JP" altLang="en-US" i="1" baseline="-25000" dirty="0">
              <a:solidFill>
                <a:srgbClr val="FF00FF"/>
              </a:solidFill>
              <a:latin typeface="Bookman Old Style" panose="02050604050505020204" pitchFamily="18" charset="0"/>
            </a:endParaRPr>
          </a:p>
        </p:txBody>
      </p:sp>
      <p:sp>
        <p:nvSpPr>
          <p:cNvPr id="217" name="Rectangle 26">
            <a:extLst>
              <a:ext uri="{FF2B5EF4-FFF2-40B4-BE49-F238E27FC236}">
                <a16:creationId xmlns:a16="http://schemas.microsoft.com/office/drawing/2014/main" id="{69A85D74-F4D4-4D8D-852D-0A9B95CEB899}"/>
              </a:ext>
            </a:extLst>
          </p:cNvPr>
          <p:cNvSpPr>
            <a:spLocks noChangeArrowheads="1"/>
          </p:cNvSpPr>
          <p:nvPr/>
        </p:nvSpPr>
        <p:spPr bwMode="auto">
          <a:xfrm>
            <a:off x="3325237" y="2278237"/>
            <a:ext cx="244351"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baseline="-25000" dirty="0" err="1">
                <a:solidFill>
                  <a:srgbClr val="FF00FF"/>
                </a:solidFill>
                <a:latin typeface="Bookman Old Style" panose="02050604050505020204" pitchFamily="18" charset="0"/>
              </a:rPr>
              <a:t>i</a:t>
            </a:r>
            <a:endParaRPr lang="ja-JP" altLang="en-US" i="1" baseline="-25000" dirty="0">
              <a:solidFill>
                <a:srgbClr val="FF00FF"/>
              </a:solidFill>
              <a:latin typeface="Bookman Old Style" panose="02050604050505020204" pitchFamily="18" charset="0"/>
            </a:endParaRPr>
          </a:p>
        </p:txBody>
      </p:sp>
      <p:sp>
        <p:nvSpPr>
          <p:cNvPr id="219" name="Rectangle 26">
            <a:extLst>
              <a:ext uri="{FF2B5EF4-FFF2-40B4-BE49-F238E27FC236}">
                <a16:creationId xmlns:a16="http://schemas.microsoft.com/office/drawing/2014/main" id="{A99945C1-405C-47FC-B380-5F3EDDEA29A1}"/>
              </a:ext>
            </a:extLst>
          </p:cNvPr>
          <p:cNvSpPr>
            <a:spLocks noChangeArrowheads="1"/>
          </p:cNvSpPr>
          <p:nvPr/>
        </p:nvSpPr>
        <p:spPr bwMode="auto">
          <a:xfrm>
            <a:off x="4049997" y="2785318"/>
            <a:ext cx="278082"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baseline="-25000" dirty="0" err="1">
                <a:solidFill>
                  <a:srgbClr val="FF00FF"/>
                </a:solidFill>
                <a:latin typeface="Bookman Old Style" panose="02050604050505020204" pitchFamily="18" charset="0"/>
              </a:rPr>
              <a:t>i</a:t>
            </a:r>
            <a:endParaRPr lang="ja-JP" altLang="en-US" i="1" baseline="-25000" dirty="0">
              <a:solidFill>
                <a:srgbClr val="FF00FF"/>
              </a:solidFill>
              <a:latin typeface="Bookman Old Style" panose="02050604050505020204" pitchFamily="18" charset="0"/>
            </a:endParaRPr>
          </a:p>
        </p:txBody>
      </p:sp>
      <p:sp>
        <p:nvSpPr>
          <p:cNvPr id="220" name="Rectangle 26">
            <a:extLst>
              <a:ext uri="{FF2B5EF4-FFF2-40B4-BE49-F238E27FC236}">
                <a16:creationId xmlns:a16="http://schemas.microsoft.com/office/drawing/2014/main" id="{3D648C81-08E6-4DAC-BCB7-4A28BDBC8E2F}"/>
              </a:ext>
            </a:extLst>
          </p:cNvPr>
          <p:cNvSpPr>
            <a:spLocks noChangeArrowheads="1"/>
          </p:cNvSpPr>
          <p:nvPr/>
        </p:nvSpPr>
        <p:spPr bwMode="auto">
          <a:xfrm>
            <a:off x="517035" y="3899519"/>
            <a:ext cx="278082"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baseline="-25000" dirty="0" err="1">
                <a:solidFill>
                  <a:srgbClr val="FF00FF"/>
                </a:solidFill>
                <a:latin typeface="Bookman Old Style" panose="02050604050505020204" pitchFamily="18" charset="0"/>
              </a:rPr>
              <a:t>i</a:t>
            </a:r>
            <a:endParaRPr lang="ja-JP" altLang="en-US" i="1" baseline="-25000" dirty="0">
              <a:solidFill>
                <a:srgbClr val="FF00FF"/>
              </a:solidFill>
              <a:latin typeface="Bookman Old Style" panose="02050604050505020204" pitchFamily="18" charset="0"/>
            </a:endParaRPr>
          </a:p>
        </p:txBody>
      </p:sp>
      <p:sp>
        <p:nvSpPr>
          <p:cNvPr id="222" name="Rectangle 26">
            <a:extLst>
              <a:ext uri="{FF2B5EF4-FFF2-40B4-BE49-F238E27FC236}">
                <a16:creationId xmlns:a16="http://schemas.microsoft.com/office/drawing/2014/main" id="{682D358A-122B-4D0B-BB54-F1FF9F1297CA}"/>
              </a:ext>
            </a:extLst>
          </p:cNvPr>
          <p:cNvSpPr>
            <a:spLocks noChangeArrowheads="1"/>
          </p:cNvSpPr>
          <p:nvPr/>
        </p:nvSpPr>
        <p:spPr bwMode="auto">
          <a:xfrm>
            <a:off x="3606147" y="4589682"/>
            <a:ext cx="278082"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baseline="-25000" dirty="0" err="1">
                <a:solidFill>
                  <a:srgbClr val="FF00FF"/>
                </a:solidFill>
                <a:latin typeface="Bookman Old Style" panose="02050604050505020204" pitchFamily="18" charset="0"/>
              </a:rPr>
              <a:t>i</a:t>
            </a:r>
            <a:endParaRPr lang="ja-JP" altLang="en-US" i="1" baseline="-25000" dirty="0">
              <a:solidFill>
                <a:srgbClr val="FF00FF"/>
              </a:solidFill>
              <a:latin typeface="Bookman Old Style" panose="02050604050505020204" pitchFamily="18" charset="0"/>
            </a:endParaRPr>
          </a:p>
        </p:txBody>
      </p:sp>
      <p:sp>
        <p:nvSpPr>
          <p:cNvPr id="223" name="Rectangle 26">
            <a:extLst>
              <a:ext uri="{FF2B5EF4-FFF2-40B4-BE49-F238E27FC236}">
                <a16:creationId xmlns:a16="http://schemas.microsoft.com/office/drawing/2014/main" id="{94FA34A3-B13F-44C9-BE7B-9E9AB1A8E16D}"/>
              </a:ext>
            </a:extLst>
          </p:cNvPr>
          <p:cNvSpPr>
            <a:spLocks noChangeArrowheads="1"/>
          </p:cNvSpPr>
          <p:nvPr/>
        </p:nvSpPr>
        <p:spPr bwMode="auto">
          <a:xfrm>
            <a:off x="3591123" y="5240822"/>
            <a:ext cx="286778"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baseline="-25000" dirty="0" err="1">
                <a:solidFill>
                  <a:srgbClr val="FF00FF"/>
                </a:solidFill>
                <a:latin typeface="Bookman Old Style" panose="02050604050505020204" pitchFamily="18" charset="0"/>
              </a:rPr>
              <a:t>i</a:t>
            </a:r>
            <a:endParaRPr lang="ja-JP" altLang="en-US" i="1" baseline="-25000" dirty="0">
              <a:solidFill>
                <a:srgbClr val="FF00FF"/>
              </a:solidFill>
              <a:latin typeface="Bookman Old Style" panose="02050604050505020204" pitchFamily="18" charset="0"/>
            </a:endParaRPr>
          </a:p>
        </p:txBody>
      </p:sp>
      <p:sp>
        <p:nvSpPr>
          <p:cNvPr id="225" name="Rectangle 26">
            <a:extLst>
              <a:ext uri="{FF2B5EF4-FFF2-40B4-BE49-F238E27FC236}">
                <a16:creationId xmlns:a16="http://schemas.microsoft.com/office/drawing/2014/main" id="{744CDE32-B1B6-4A7E-8158-723319CC3CAB}"/>
              </a:ext>
            </a:extLst>
          </p:cNvPr>
          <p:cNvSpPr>
            <a:spLocks noChangeArrowheads="1"/>
          </p:cNvSpPr>
          <p:nvPr/>
        </p:nvSpPr>
        <p:spPr bwMode="auto">
          <a:xfrm>
            <a:off x="3759208" y="6139235"/>
            <a:ext cx="286778"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baseline="-25000" dirty="0" err="1">
                <a:solidFill>
                  <a:srgbClr val="FF00FF"/>
                </a:solidFill>
                <a:latin typeface="Bookman Old Style" panose="02050604050505020204" pitchFamily="18" charset="0"/>
              </a:rPr>
              <a:t>i</a:t>
            </a:r>
            <a:endParaRPr lang="ja-JP" altLang="en-US" i="1" baseline="-25000" dirty="0">
              <a:solidFill>
                <a:srgbClr val="FF00FF"/>
              </a:solidFill>
              <a:latin typeface="Bookman Old Style" panose="02050604050505020204" pitchFamily="18" charset="0"/>
            </a:endParaRPr>
          </a:p>
        </p:txBody>
      </p:sp>
      <p:sp>
        <p:nvSpPr>
          <p:cNvPr id="226" name="Rectangle 26">
            <a:extLst>
              <a:ext uri="{FF2B5EF4-FFF2-40B4-BE49-F238E27FC236}">
                <a16:creationId xmlns:a16="http://schemas.microsoft.com/office/drawing/2014/main" id="{CEFC845D-F117-4BA9-8032-9A676E873644}"/>
              </a:ext>
            </a:extLst>
          </p:cNvPr>
          <p:cNvSpPr>
            <a:spLocks noChangeArrowheads="1"/>
          </p:cNvSpPr>
          <p:nvPr/>
        </p:nvSpPr>
        <p:spPr bwMode="auto">
          <a:xfrm>
            <a:off x="2785530" y="4589682"/>
            <a:ext cx="278082"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baseline="-25000" dirty="0" err="1">
                <a:solidFill>
                  <a:srgbClr val="FF00FF"/>
                </a:solidFill>
                <a:latin typeface="Bookman Old Style" panose="02050604050505020204" pitchFamily="18" charset="0"/>
              </a:rPr>
              <a:t>i</a:t>
            </a:r>
            <a:endParaRPr lang="ja-JP" altLang="en-US" i="1" baseline="-25000" dirty="0">
              <a:solidFill>
                <a:srgbClr val="FF00FF"/>
              </a:solidFill>
              <a:latin typeface="Bookman Old Style" panose="02050604050505020204" pitchFamily="18" charset="0"/>
            </a:endParaRPr>
          </a:p>
        </p:txBody>
      </p:sp>
      <p:sp>
        <p:nvSpPr>
          <p:cNvPr id="227" name="Rectangle 26">
            <a:extLst>
              <a:ext uri="{FF2B5EF4-FFF2-40B4-BE49-F238E27FC236}">
                <a16:creationId xmlns:a16="http://schemas.microsoft.com/office/drawing/2014/main" id="{E3F09AA7-FBCC-4026-B68C-81F1BC95B7C8}"/>
              </a:ext>
            </a:extLst>
          </p:cNvPr>
          <p:cNvSpPr>
            <a:spLocks noChangeArrowheads="1"/>
          </p:cNvSpPr>
          <p:nvPr/>
        </p:nvSpPr>
        <p:spPr bwMode="auto">
          <a:xfrm>
            <a:off x="2768685" y="5240822"/>
            <a:ext cx="286778"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baseline="-25000" dirty="0" err="1">
                <a:solidFill>
                  <a:srgbClr val="FF00FF"/>
                </a:solidFill>
                <a:latin typeface="Bookman Old Style" panose="02050604050505020204" pitchFamily="18" charset="0"/>
              </a:rPr>
              <a:t>i</a:t>
            </a:r>
            <a:endParaRPr lang="ja-JP" altLang="en-US" i="1" baseline="-25000" dirty="0">
              <a:solidFill>
                <a:srgbClr val="FF00FF"/>
              </a:solidFill>
              <a:latin typeface="Bookman Old Style" panose="02050604050505020204" pitchFamily="18" charset="0"/>
            </a:endParaRPr>
          </a:p>
        </p:txBody>
      </p:sp>
      <p:sp>
        <p:nvSpPr>
          <p:cNvPr id="228" name="Rectangle 26">
            <a:extLst>
              <a:ext uri="{FF2B5EF4-FFF2-40B4-BE49-F238E27FC236}">
                <a16:creationId xmlns:a16="http://schemas.microsoft.com/office/drawing/2014/main" id="{39D77B13-FC2B-429F-8C44-439370657461}"/>
              </a:ext>
            </a:extLst>
          </p:cNvPr>
          <p:cNvSpPr>
            <a:spLocks noChangeArrowheads="1"/>
          </p:cNvSpPr>
          <p:nvPr/>
        </p:nvSpPr>
        <p:spPr bwMode="auto">
          <a:xfrm>
            <a:off x="2788084" y="6139235"/>
            <a:ext cx="286778"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baseline="-25000" dirty="0" err="1">
                <a:solidFill>
                  <a:srgbClr val="FF00FF"/>
                </a:solidFill>
                <a:latin typeface="Bookman Old Style" panose="02050604050505020204" pitchFamily="18" charset="0"/>
              </a:rPr>
              <a:t>i</a:t>
            </a:r>
            <a:endParaRPr lang="ja-JP" altLang="en-US" i="1" baseline="-25000" dirty="0">
              <a:solidFill>
                <a:srgbClr val="FF00FF"/>
              </a:solidFill>
              <a:latin typeface="Bookman Old Style" panose="02050604050505020204" pitchFamily="18" charset="0"/>
            </a:endParaRPr>
          </a:p>
        </p:txBody>
      </p:sp>
      <p:sp>
        <p:nvSpPr>
          <p:cNvPr id="124" name="Rectangle 25">
            <a:extLst>
              <a:ext uri="{FF2B5EF4-FFF2-40B4-BE49-F238E27FC236}">
                <a16:creationId xmlns:a16="http://schemas.microsoft.com/office/drawing/2014/main" id="{1B974711-66AC-47FA-85E6-817E7322C86E}"/>
              </a:ext>
            </a:extLst>
          </p:cNvPr>
          <p:cNvSpPr>
            <a:spLocks noChangeArrowheads="1"/>
          </p:cNvSpPr>
          <p:nvPr/>
        </p:nvSpPr>
        <p:spPr bwMode="auto">
          <a:xfrm>
            <a:off x="0" y="0"/>
            <a:ext cx="367085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FF"/>
                </a:solidFill>
              </a:rPr>
              <a:t>剛体の回転運動</a:t>
            </a:r>
          </a:p>
        </p:txBody>
      </p:sp>
      <p:sp>
        <p:nvSpPr>
          <p:cNvPr id="156" name="Line 12">
            <a:extLst>
              <a:ext uri="{FF2B5EF4-FFF2-40B4-BE49-F238E27FC236}">
                <a16:creationId xmlns:a16="http://schemas.microsoft.com/office/drawing/2014/main" id="{20FE2B5E-013B-4260-957D-DD921EFB2E51}"/>
              </a:ext>
            </a:extLst>
          </p:cNvPr>
          <p:cNvSpPr>
            <a:spLocks noChangeShapeType="1"/>
          </p:cNvSpPr>
          <p:nvPr/>
        </p:nvSpPr>
        <p:spPr bwMode="auto">
          <a:xfrm flipH="1" flipV="1">
            <a:off x="3966709" y="613370"/>
            <a:ext cx="2249916" cy="3464610"/>
          </a:xfrm>
          <a:prstGeom prst="line">
            <a:avLst/>
          </a:prstGeom>
          <a:noFill/>
          <a:ln w="57150">
            <a:solidFill>
              <a:srgbClr val="FF00FF"/>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463" name="正方形/長方形 462">
            <a:extLst>
              <a:ext uri="{FF2B5EF4-FFF2-40B4-BE49-F238E27FC236}">
                <a16:creationId xmlns:a16="http://schemas.microsoft.com/office/drawing/2014/main" id="{58C97831-1933-4D52-8AE8-4A9619F21B25}"/>
              </a:ext>
            </a:extLst>
          </p:cNvPr>
          <p:cNvSpPr/>
          <p:nvPr/>
        </p:nvSpPr>
        <p:spPr>
          <a:xfrm>
            <a:off x="1433949" y="1090017"/>
            <a:ext cx="393056" cy="523220"/>
          </a:xfrm>
          <a:prstGeom prst="rect">
            <a:avLst/>
          </a:prstGeom>
        </p:spPr>
        <p:txBody>
          <a:bodyPr wrap="non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L</a:t>
            </a:r>
            <a:endParaRPr lang="ja-JP" altLang="en-US" dirty="0"/>
          </a:p>
        </p:txBody>
      </p:sp>
      <p:sp>
        <p:nvSpPr>
          <p:cNvPr id="168" name="AutoShape 21">
            <a:extLst>
              <a:ext uri="{FF2B5EF4-FFF2-40B4-BE49-F238E27FC236}">
                <a16:creationId xmlns:a16="http://schemas.microsoft.com/office/drawing/2014/main" id="{69FD17E4-7AB3-4A2E-B184-3EAD9D649194}"/>
              </a:ext>
            </a:extLst>
          </p:cNvPr>
          <p:cNvSpPr>
            <a:spLocks noChangeArrowheads="1"/>
          </p:cNvSpPr>
          <p:nvPr/>
        </p:nvSpPr>
        <p:spPr bwMode="auto">
          <a:xfrm>
            <a:off x="4614097" y="4250786"/>
            <a:ext cx="1510599" cy="796814"/>
          </a:xfrm>
          <a:prstGeom prst="wedgeRoundRectCallout">
            <a:avLst>
              <a:gd name="adj1" fmla="val 64426"/>
              <a:gd name="adj2" fmla="val 39303"/>
              <a:gd name="adj3" fmla="val 16667"/>
            </a:avLst>
          </a:prstGeom>
          <a:solidFill>
            <a:srgbClr val="FFF0DC"/>
          </a:solidFill>
          <a:ln w="9525" algn="ctr">
            <a:solidFill>
              <a:srgbClr val="FFC000"/>
            </a:solidFill>
            <a:miter lim="800000"/>
            <a:headEnd/>
            <a:tailEnd/>
          </a:ln>
          <a:effectLst>
            <a:outerShdw blurRad="50800" dist="38100" dir="2700000" algn="tl" rotWithShape="0">
              <a:prstClr val="black">
                <a:alpha val="40000"/>
              </a:prstClr>
            </a:outerShdw>
          </a:effectLst>
        </p:spPr>
        <p:txBody>
          <a:bodyPr wrap="square" anchor="ctr">
            <a:spAutoFit/>
          </a:bodyPr>
          <a:lstStyle/>
          <a:p>
            <a:pPr>
              <a:lnSpc>
                <a:spcPct val="85000"/>
              </a:lnSpc>
              <a:spcBef>
                <a:spcPct val="0"/>
              </a:spcBef>
            </a:pPr>
            <a:r>
              <a:rPr lang="ja-JP" altLang="en-US" sz="2400" dirty="0">
                <a:solidFill>
                  <a:srgbClr val="BE5A32"/>
                </a:solidFill>
                <a:latin typeface="ＭＳ ゴシック" pitchFamily="49" charset="-128"/>
                <a:ea typeface="ＭＳ ゴシック" pitchFamily="49" charset="-128"/>
                <a:cs typeface="Times New Roman" pitchFamily="18" charset="0"/>
              </a:rPr>
              <a:t>それぞれ</a:t>
            </a:r>
            <a:endParaRPr lang="en-US" altLang="ja-JP" sz="2400" dirty="0">
              <a:solidFill>
                <a:srgbClr val="BE5A32"/>
              </a:solidFill>
              <a:latin typeface="ＭＳ ゴシック" pitchFamily="49" charset="-128"/>
              <a:ea typeface="ＭＳ ゴシック" pitchFamily="49" charset="-128"/>
              <a:cs typeface="Times New Roman" pitchFamily="18" charset="0"/>
            </a:endParaRPr>
          </a:p>
          <a:p>
            <a:pPr>
              <a:lnSpc>
                <a:spcPct val="85000"/>
              </a:lnSpc>
              <a:spcBef>
                <a:spcPct val="0"/>
              </a:spcBef>
            </a:pPr>
            <a:r>
              <a:rPr lang="ja-JP" altLang="en-US" sz="2400" dirty="0">
                <a:solidFill>
                  <a:srgbClr val="BE5A32"/>
                </a:solidFill>
                <a:latin typeface="ＭＳ ゴシック" pitchFamily="49" charset="-128"/>
                <a:ea typeface="ＭＳ ゴシック" pitchFamily="49" charset="-128"/>
                <a:cs typeface="Times New Roman" pitchFamily="18" charset="0"/>
              </a:rPr>
              <a:t>円運動</a:t>
            </a:r>
          </a:p>
        </p:txBody>
      </p:sp>
      <p:sp>
        <p:nvSpPr>
          <p:cNvPr id="169" name="AutoShape 21">
            <a:extLst>
              <a:ext uri="{FF2B5EF4-FFF2-40B4-BE49-F238E27FC236}">
                <a16:creationId xmlns:a16="http://schemas.microsoft.com/office/drawing/2014/main" id="{3BE6460E-49DC-432F-8753-01C189AA8D11}"/>
              </a:ext>
            </a:extLst>
          </p:cNvPr>
          <p:cNvSpPr>
            <a:spLocks noChangeArrowheads="1"/>
          </p:cNvSpPr>
          <p:nvPr/>
        </p:nvSpPr>
        <p:spPr bwMode="auto">
          <a:xfrm>
            <a:off x="4650133" y="5149001"/>
            <a:ext cx="1414171" cy="449485"/>
          </a:xfrm>
          <a:prstGeom prst="wedgeRoundRectCallout">
            <a:avLst>
              <a:gd name="adj1" fmla="val 50107"/>
              <a:gd name="adj2" fmla="val -16225"/>
              <a:gd name="adj3" fmla="val 16667"/>
            </a:avLst>
          </a:prstGeom>
          <a:solidFill>
            <a:srgbClr val="FFF0DC"/>
          </a:solidFill>
          <a:ln w="9525" algn="ctr">
            <a:solidFill>
              <a:srgbClr val="FFC000"/>
            </a:solidFill>
            <a:miter lim="800000"/>
            <a:headEnd/>
            <a:tailEnd/>
          </a:ln>
          <a:effectLst>
            <a:outerShdw blurRad="50800" dist="38100" dir="2700000" algn="tl" rotWithShape="0">
              <a:prstClr val="black">
                <a:alpha val="40000"/>
              </a:prstClr>
            </a:outerShdw>
          </a:effectLst>
        </p:spPr>
        <p:txBody>
          <a:bodyPr wrap="square" anchor="ctr">
            <a:spAutoFit/>
          </a:bodyPr>
          <a:lstStyle/>
          <a:p>
            <a:pPr>
              <a:lnSpc>
                <a:spcPct val="85000"/>
              </a:lnSpc>
              <a:spcBef>
                <a:spcPct val="0"/>
              </a:spcBef>
            </a:pPr>
            <a:r>
              <a:rPr lang="en-US" altLang="ja-JP" sz="2400" i="1" dirty="0">
                <a:solidFill>
                  <a:srgbClr val="BE5A32"/>
                </a:solidFill>
                <a:latin typeface="Symbol" panose="05050102010706020507" pitchFamily="18" charset="2"/>
                <a:ea typeface="ＭＳ ゴシック" panose="020B0609070205080204" pitchFamily="49" charset="-128"/>
                <a:cs typeface="Times New Roman" pitchFamily="18" charset="0"/>
              </a:rPr>
              <a:t>q </a:t>
            </a:r>
            <a:r>
              <a:rPr lang="ja-JP" altLang="en-US" sz="2400" dirty="0">
                <a:solidFill>
                  <a:srgbClr val="BE5A32"/>
                </a:solidFill>
                <a:latin typeface="ＭＳ ゴシック" pitchFamily="49" charset="-128"/>
                <a:ea typeface="ＭＳ ゴシック" pitchFamily="49" charset="-128"/>
                <a:cs typeface="Times New Roman" pitchFamily="18" charset="0"/>
              </a:rPr>
              <a:t>は共通</a:t>
            </a:r>
          </a:p>
        </p:txBody>
      </p:sp>
      <p:sp>
        <p:nvSpPr>
          <p:cNvPr id="170" name="AutoShape 10">
            <a:extLst>
              <a:ext uri="{FF2B5EF4-FFF2-40B4-BE49-F238E27FC236}">
                <a16:creationId xmlns:a16="http://schemas.microsoft.com/office/drawing/2014/main" id="{726F8001-A7CE-40A0-A2B9-BA63B0BFE72C}"/>
              </a:ext>
            </a:extLst>
          </p:cNvPr>
          <p:cNvSpPr>
            <a:spLocks noChangeArrowheads="1"/>
          </p:cNvSpPr>
          <p:nvPr/>
        </p:nvSpPr>
        <p:spPr bwMode="auto">
          <a:xfrm>
            <a:off x="5831708" y="617928"/>
            <a:ext cx="1013964" cy="578595"/>
          </a:xfrm>
          <a:prstGeom prst="roundRect">
            <a:avLst>
              <a:gd name="adj" fmla="val 36787"/>
            </a:avLst>
          </a:prstGeom>
          <a:noFill/>
          <a:ln w="19050" algn="ctr">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71" name="Line 11">
            <a:extLst>
              <a:ext uri="{FF2B5EF4-FFF2-40B4-BE49-F238E27FC236}">
                <a16:creationId xmlns:a16="http://schemas.microsoft.com/office/drawing/2014/main" id="{61E45073-0CC2-4381-83C4-6144A8F8EEF0}"/>
              </a:ext>
            </a:extLst>
          </p:cNvPr>
          <p:cNvSpPr>
            <a:spLocks noChangeShapeType="1"/>
          </p:cNvSpPr>
          <p:nvPr/>
        </p:nvSpPr>
        <p:spPr bwMode="auto">
          <a:xfrm flipH="1">
            <a:off x="5162673" y="1077175"/>
            <a:ext cx="1483807" cy="4032069"/>
          </a:xfrm>
          <a:prstGeom prst="line">
            <a:avLst/>
          </a:prstGeom>
          <a:noFill/>
          <a:ln w="57150">
            <a:solidFill>
              <a:srgbClr val="FF99FF"/>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74" name="Rectangle 26">
            <a:extLst>
              <a:ext uri="{FF2B5EF4-FFF2-40B4-BE49-F238E27FC236}">
                <a16:creationId xmlns:a16="http://schemas.microsoft.com/office/drawing/2014/main" id="{A71F2C1F-C766-499E-AA73-288454BBCB08}"/>
              </a:ext>
            </a:extLst>
          </p:cNvPr>
          <p:cNvSpPr>
            <a:spLocks noChangeArrowheads="1"/>
          </p:cNvSpPr>
          <p:nvPr/>
        </p:nvSpPr>
        <p:spPr bwMode="auto">
          <a:xfrm>
            <a:off x="2084911" y="3781842"/>
            <a:ext cx="236955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慣性モーメント</a:t>
            </a:r>
          </a:p>
        </p:txBody>
      </p:sp>
      <p:sp>
        <p:nvSpPr>
          <p:cNvPr id="175" name="Rectangle 239">
            <a:extLst>
              <a:ext uri="{FF2B5EF4-FFF2-40B4-BE49-F238E27FC236}">
                <a16:creationId xmlns:a16="http://schemas.microsoft.com/office/drawing/2014/main" id="{EF86B707-A2E7-45EA-B836-1BFF18B49321}"/>
              </a:ext>
            </a:extLst>
          </p:cNvPr>
          <p:cNvSpPr>
            <a:spLocks noChangeArrowheads="1"/>
          </p:cNvSpPr>
          <p:nvPr/>
        </p:nvSpPr>
        <p:spPr bwMode="auto">
          <a:xfrm>
            <a:off x="2051506" y="3773629"/>
            <a:ext cx="2314653" cy="552574"/>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spTree>
    <p:extLst>
      <p:ext uri="{BB962C8B-B14F-4D97-AF65-F5344CB8AC3E}">
        <p14:creationId xmlns:p14="http://schemas.microsoft.com/office/powerpoint/2010/main" val="1003897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1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8" presetClass="emph" presetSubtype="0" fill="hold" grpId="0" nodeType="clickEffect">
                                  <p:stCondLst>
                                    <p:cond delay="0"/>
                                  </p:stCondLst>
                                  <p:childTnLst>
                                    <p:animRot by="-21600000">
                                      <p:cBhvr>
                                        <p:cTn id="18" dur="2000" fill="hold"/>
                                        <p:tgtEl>
                                          <p:spTgt spid="125"/>
                                        </p:tgtEl>
                                        <p:attrNameLst>
                                          <p:attrName>r</p:attrName>
                                        </p:attrNameLst>
                                      </p:cBhvr>
                                    </p:animRot>
                                  </p:childTnLst>
                                </p:cTn>
                              </p:par>
                              <p:par>
                                <p:cTn id="19" presetID="8" presetClass="emph" presetSubtype="0" fill="hold" nodeType="withEffect">
                                  <p:stCondLst>
                                    <p:cond delay="0"/>
                                  </p:stCondLst>
                                  <p:childTnLst>
                                    <p:animRot by="-21600000">
                                      <p:cBhvr>
                                        <p:cTn id="20" dur="2000" fill="hold"/>
                                        <p:tgtEl>
                                          <p:spTgt spid="126"/>
                                        </p:tgtEl>
                                        <p:attrNameLst>
                                          <p:attrName>r</p:attrName>
                                        </p:attrNameLst>
                                      </p:cBhvr>
                                    </p:animRo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4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4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4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4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47"/>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48"/>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49"/>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50"/>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40"/>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151"/>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41"/>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54"/>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68"/>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22" presetClass="entr" presetSubtype="2" fill="hold" grpId="0" nodeType="clickEffect">
                                  <p:stCondLst>
                                    <p:cond delay="0"/>
                                  </p:stCondLst>
                                  <p:childTnLst>
                                    <p:set>
                                      <p:cBhvr>
                                        <p:cTn id="78" dur="1" fill="hold">
                                          <p:stCondLst>
                                            <p:cond delay="0"/>
                                          </p:stCondLst>
                                        </p:cTn>
                                        <p:tgtEl>
                                          <p:spTgt spid="156"/>
                                        </p:tgtEl>
                                        <p:attrNameLst>
                                          <p:attrName>style.visibility</p:attrName>
                                        </p:attrNameLst>
                                      </p:cBhvr>
                                      <p:to>
                                        <p:strVal val="visible"/>
                                      </p:to>
                                    </p:set>
                                    <p:animEffect transition="in" filter="wipe(right)">
                                      <p:cBhvr>
                                        <p:cTn id="79" dur="500"/>
                                        <p:tgtEl>
                                          <p:spTgt spid="156"/>
                                        </p:tgtEl>
                                      </p:cBhvr>
                                    </p:animEffect>
                                  </p:childTnLst>
                                </p:cTn>
                              </p:par>
                            </p:childTnLst>
                          </p:cTn>
                        </p:par>
                      </p:childTnLst>
                    </p:cTn>
                  </p:par>
                  <p:par>
                    <p:cTn id="80" fill="hold">
                      <p:stCondLst>
                        <p:cond delay="indefinite"/>
                      </p:stCondLst>
                      <p:childTnLst>
                        <p:par>
                          <p:cTn id="81" fill="hold">
                            <p:stCondLst>
                              <p:cond delay="0"/>
                            </p:stCondLst>
                            <p:childTnLst>
                              <p:par>
                                <p:cTn id="82" presetID="1" presetClass="entr" presetSubtype="0" fill="hold" grpId="0" nodeType="clickEffect">
                                  <p:stCondLst>
                                    <p:cond delay="0"/>
                                  </p:stCondLst>
                                  <p:childTnLst>
                                    <p:set>
                                      <p:cBhvr>
                                        <p:cTn id="83" dur="1" fill="hold">
                                          <p:stCondLst>
                                            <p:cond delay="0"/>
                                          </p:stCondLst>
                                        </p:cTn>
                                        <p:tgtEl>
                                          <p:spTgt spid="157"/>
                                        </p:tgtEl>
                                        <p:attrNameLst>
                                          <p:attrName>style.visibility</p:attrName>
                                        </p:attrNameLst>
                                      </p:cBhvr>
                                      <p:to>
                                        <p:strVal val="visible"/>
                                      </p:to>
                                    </p:set>
                                  </p:childTnLst>
                                </p:cTn>
                              </p:par>
                            </p:childTnLst>
                          </p:cTn>
                        </p:par>
                      </p:childTnLst>
                    </p:cTn>
                  </p:par>
                  <p:par>
                    <p:cTn id="84" fill="hold">
                      <p:stCondLst>
                        <p:cond delay="indefinite"/>
                      </p:stCondLst>
                      <p:childTnLst>
                        <p:par>
                          <p:cTn id="85" fill="hold">
                            <p:stCondLst>
                              <p:cond delay="0"/>
                            </p:stCondLst>
                            <p:childTnLst>
                              <p:par>
                                <p:cTn id="86" presetID="35" presetClass="emph" presetSubtype="0" repeatCount="10000" fill="hold" grpId="1" nodeType="clickEffect">
                                  <p:stCondLst>
                                    <p:cond delay="0"/>
                                  </p:stCondLst>
                                  <p:childTnLst>
                                    <p:anim calcmode="discrete" valueType="str">
                                      <p:cBhvr>
                                        <p:cTn id="87" dur="500" fill="hold"/>
                                        <p:tgtEl>
                                          <p:spTgt spid="157"/>
                                        </p:tgtEl>
                                        <p:attrNameLst>
                                          <p:attrName>style.visibility</p:attrName>
                                        </p:attrNameLst>
                                      </p:cBhvr>
                                      <p:tavLst>
                                        <p:tav tm="0">
                                          <p:val>
                                            <p:strVal val="hidden"/>
                                          </p:val>
                                        </p:tav>
                                        <p:tav tm="50000">
                                          <p:val>
                                            <p:strVal val="visible"/>
                                          </p:val>
                                        </p:tav>
                                      </p:tavLst>
                                    </p:anim>
                                  </p:childTnLst>
                                </p:cTn>
                              </p:par>
                            </p:childTnLst>
                          </p:cTn>
                        </p:par>
                      </p:childTnLst>
                    </p:cTn>
                  </p:par>
                  <p:par>
                    <p:cTn id="88" fill="hold">
                      <p:stCondLst>
                        <p:cond delay="indefinite"/>
                      </p:stCondLst>
                      <p:childTnLst>
                        <p:par>
                          <p:cTn id="89" fill="hold">
                            <p:stCondLst>
                              <p:cond delay="0"/>
                            </p:stCondLst>
                            <p:childTnLst>
                              <p:par>
                                <p:cTn id="90" presetID="1" presetClass="entr" presetSubtype="0" fill="hold" grpId="0" nodeType="clickEffect">
                                  <p:stCondLst>
                                    <p:cond delay="0"/>
                                  </p:stCondLst>
                                  <p:childTnLst>
                                    <p:set>
                                      <p:cBhvr>
                                        <p:cTn id="91" dur="1" fill="hold">
                                          <p:stCondLst>
                                            <p:cond delay="0"/>
                                          </p:stCondLst>
                                        </p:cTn>
                                        <p:tgtEl>
                                          <p:spTgt spid="196"/>
                                        </p:tgtEl>
                                        <p:attrNameLst>
                                          <p:attrName>style.visibility</p:attrName>
                                        </p:attrNameLst>
                                      </p:cBhvr>
                                      <p:to>
                                        <p:strVal val="visible"/>
                                      </p:to>
                                    </p:set>
                                  </p:childTnLst>
                                </p:cTn>
                              </p:par>
                            </p:childTnLst>
                          </p:cTn>
                        </p:par>
                      </p:childTnLst>
                    </p:cTn>
                  </p:par>
                  <p:par>
                    <p:cTn id="92" fill="hold">
                      <p:stCondLst>
                        <p:cond delay="indefinite"/>
                      </p:stCondLst>
                      <p:childTnLst>
                        <p:par>
                          <p:cTn id="93" fill="hold">
                            <p:stCondLst>
                              <p:cond delay="0"/>
                            </p:stCondLst>
                            <p:childTnLst>
                              <p:par>
                                <p:cTn id="94" presetID="35" presetClass="emph" presetSubtype="0" repeatCount="10000" fill="hold" grpId="1" nodeType="clickEffect">
                                  <p:stCondLst>
                                    <p:cond delay="0"/>
                                  </p:stCondLst>
                                  <p:childTnLst>
                                    <p:anim calcmode="discrete" valueType="str">
                                      <p:cBhvr>
                                        <p:cTn id="95" dur="500" fill="hold"/>
                                        <p:tgtEl>
                                          <p:spTgt spid="196"/>
                                        </p:tgtEl>
                                        <p:attrNameLst>
                                          <p:attrName>style.visibility</p:attrName>
                                        </p:attrNameLst>
                                      </p:cBhvr>
                                      <p:tavLst>
                                        <p:tav tm="0">
                                          <p:val>
                                            <p:strVal val="hidden"/>
                                          </p:val>
                                        </p:tav>
                                        <p:tav tm="50000">
                                          <p:val>
                                            <p:strVal val="visible"/>
                                          </p:val>
                                        </p:tav>
                                      </p:tavLst>
                                    </p:anim>
                                  </p:childTnLst>
                                </p:cTn>
                              </p:par>
                            </p:childTnLst>
                          </p:cTn>
                        </p:par>
                      </p:childTnLst>
                    </p:cTn>
                  </p:par>
                  <p:par>
                    <p:cTn id="96" fill="hold">
                      <p:stCondLst>
                        <p:cond delay="indefinite"/>
                      </p:stCondLst>
                      <p:childTnLst>
                        <p:par>
                          <p:cTn id="97" fill="hold">
                            <p:stCondLst>
                              <p:cond delay="0"/>
                            </p:stCondLst>
                            <p:childTnLst>
                              <p:par>
                                <p:cTn id="98" presetID="1" presetClass="exit" presetSubtype="0" fill="hold" grpId="1" nodeType="clickEffect">
                                  <p:stCondLst>
                                    <p:cond delay="0"/>
                                  </p:stCondLst>
                                  <p:childTnLst>
                                    <p:set>
                                      <p:cBhvr>
                                        <p:cTn id="99" dur="1" fill="hold">
                                          <p:stCondLst>
                                            <p:cond delay="0"/>
                                          </p:stCondLst>
                                        </p:cTn>
                                        <p:tgtEl>
                                          <p:spTgt spid="156"/>
                                        </p:tgtEl>
                                        <p:attrNameLst>
                                          <p:attrName>style.visibility</p:attrName>
                                        </p:attrNameLst>
                                      </p:cBhvr>
                                      <p:to>
                                        <p:strVal val="hidden"/>
                                      </p:to>
                                    </p:set>
                                  </p:childTnLst>
                                </p:cTn>
                              </p:par>
                            </p:childTnLst>
                          </p:cTn>
                        </p:par>
                      </p:childTnLst>
                    </p:cTn>
                  </p:par>
                  <p:par>
                    <p:cTn id="100" fill="hold">
                      <p:stCondLst>
                        <p:cond delay="indefinite"/>
                      </p:stCondLst>
                      <p:childTnLst>
                        <p:par>
                          <p:cTn id="101" fill="hold">
                            <p:stCondLst>
                              <p:cond delay="0"/>
                            </p:stCondLst>
                            <p:childTnLst>
                              <p:par>
                                <p:cTn id="102" presetID="1" presetClass="entr" presetSubtype="0" fill="hold" grpId="0" nodeType="clickEffect">
                                  <p:stCondLst>
                                    <p:cond delay="0"/>
                                  </p:stCondLst>
                                  <p:childTnLst>
                                    <p:set>
                                      <p:cBhvr>
                                        <p:cTn id="103" dur="1" fill="hold">
                                          <p:stCondLst>
                                            <p:cond delay="0"/>
                                          </p:stCondLst>
                                        </p:cTn>
                                        <p:tgtEl>
                                          <p:spTgt spid="155"/>
                                        </p:tgtEl>
                                        <p:attrNameLst>
                                          <p:attrName>style.visibility</p:attrName>
                                        </p:attrNameLst>
                                      </p:cBhvr>
                                      <p:to>
                                        <p:strVal val="visible"/>
                                      </p:to>
                                    </p:set>
                                  </p:childTnLst>
                                </p:cTn>
                              </p:par>
                            </p:childTnLst>
                          </p:cTn>
                        </p:par>
                      </p:childTnLst>
                    </p:cTn>
                  </p:par>
                  <p:par>
                    <p:cTn id="104" fill="hold">
                      <p:stCondLst>
                        <p:cond delay="indefinite"/>
                      </p:stCondLst>
                      <p:childTnLst>
                        <p:par>
                          <p:cTn id="105" fill="hold">
                            <p:stCondLst>
                              <p:cond delay="0"/>
                            </p:stCondLst>
                            <p:childTnLst>
                              <p:par>
                                <p:cTn id="106" presetID="35" presetClass="emph" presetSubtype="0" repeatCount="10000" fill="hold" grpId="1" nodeType="clickEffect">
                                  <p:stCondLst>
                                    <p:cond delay="0"/>
                                  </p:stCondLst>
                                  <p:childTnLst>
                                    <p:anim calcmode="discrete" valueType="str">
                                      <p:cBhvr>
                                        <p:cTn id="107" dur="500" fill="hold"/>
                                        <p:tgtEl>
                                          <p:spTgt spid="155"/>
                                        </p:tgtEl>
                                        <p:attrNameLst>
                                          <p:attrName>style.visibility</p:attrName>
                                        </p:attrNameLst>
                                      </p:cBhvr>
                                      <p:tavLst>
                                        <p:tav tm="0">
                                          <p:val>
                                            <p:strVal val="hidden"/>
                                          </p:val>
                                        </p:tav>
                                        <p:tav tm="50000">
                                          <p:val>
                                            <p:strVal val="visible"/>
                                          </p:val>
                                        </p:tav>
                                      </p:tavLst>
                                    </p:anim>
                                  </p:childTnLst>
                                </p:cTn>
                              </p:par>
                            </p:childTnLst>
                          </p:cTn>
                        </p:par>
                      </p:childTnLst>
                    </p:cTn>
                  </p:par>
                  <p:par>
                    <p:cTn id="108" fill="hold">
                      <p:stCondLst>
                        <p:cond delay="indefinite"/>
                      </p:stCondLst>
                      <p:childTnLst>
                        <p:par>
                          <p:cTn id="109" fill="hold">
                            <p:stCondLst>
                              <p:cond delay="0"/>
                            </p:stCondLst>
                            <p:childTnLst>
                              <p:par>
                                <p:cTn id="110" presetID="1" presetClass="entr" presetSubtype="0" fill="hold" grpId="0" nodeType="clickEffect">
                                  <p:stCondLst>
                                    <p:cond delay="0"/>
                                  </p:stCondLst>
                                  <p:childTnLst>
                                    <p:set>
                                      <p:cBhvr>
                                        <p:cTn id="111" dur="1" fill="hold">
                                          <p:stCondLst>
                                            <p:cond delay="0"/>
                                          </p:stCondLst>
                                        </p:cTn>
                                        <p:tgtEl>
                                          <p:spTgt spid="159"/>
                                        </p:tgtEl>
                                        <p:attrNameLst>
                                          <p:attrName>style.visibility</p:attrName>
                                        </p:attrNameLst>
                                      </p:cBhvr>
                                      <p:to>
                                        <p:strVal val="visible"/>
                                      </p:to>
                                    </p:set>
                                  </p:childTnLst>
                                </p:cTn>
                              </p:par>
                            </p:childTnLst>
                          </p:cTn>
                        </p:par>
                      </p:childTnLst>
                    </p:cTn>
                  </p:par>
                  <p:par>
                    <p:cTn id="112" fill="hold">
                      <p:stCondLst>
                        <p:cond delay="indefinite"/>
                      </p:stCondLst>
                      <p:childTnLst>
                        <p:par>
                          <p:cTn id="113" fill="hold">
                            <p:stCondLst>
                              <p:cond delay="0"/>
                            </p:stCondLst>
                            <p:childTnLst>
                              <p:par>
                                <p:cTn id="114" presetID="35" presetClass="emph" presetSubtype="0" repeatCount="10000" fill="hold" grpId="1" nodeType="clickEffect">
                                  <p:stCondLst>
                                    <p:cond delay="0"/>
                                  </p:stCondLst>
                                  <p:childTnLst>
                                    <p:anim calcmode="discrete" valueType="str">
                                      <p:cBhvr>
                                        <p:cTn id="115" dur="500" fill="hold"/>
                                        <p:tgtEl>
                                          <p:spTgt spid="159"/>
                                        </p:tgtEl>
                                        <p:attrNameLst>
                                          <p:attrName>style.visibility</p:attrName>
                                        </p:attrNameLst>
                                      </p:cBhvr>
                                      <p:tavLst>
                                        <p:tav tm="0">
                                          <p:val>
                                            <p:strVal val="hidden"/>
                                          </p:val>
                                        </p:tav>
                                        <p:tav tm="50000">
                                          <p:val>
                                            <p:strVal val="visible"/>
                                          </p:val>
                                        </p:tav>
                                      </p:tavLst>
                                    </p:anim>
                                  </p:childTnLst>
                                </p:cTn>
                              </p:par>
                            </p:childTnLst>
                          </p:cTn>
                        </p:par>
                      </p:childTnLst>
                    </p:cTn>
                  </p:par>
                  <p:par>
                    <p:cTn id="116" fill="hold">
                      <p:stCondLst>
                        <p:cond delay="indefinite"/>
                      </p:stCondLst>
                      <p:childTnLst>
                        <p:par>
                          <p:cTn id="117" fill="hold">
                            <p:stCondLst>
                              <p:cond delay="0"/>
                            </p:stCondLst>
                            <p:childTnLst>
                              <p:par>
                                <p:cTn id="118" presetID="1" presetClass="entr" presetSubtype="0" fill="hold" grpId="0" nodeType="clickEffect">
                                  <p:stCondLst>
                                    <p:cond delay="0"/>
                                  </p:stCondLst>
                                  <p:childTnLst>
                                    <p:set>
                                      <p:cBhvr>
                                        <p:cTn id="119" dur="1" fill="hold">
                                          <p:stCondLst>
                                            <p:cond delay="0"/>
                                          </p:stCondLst>
                                        </p:cTn>
                                        <p:tgtEl>
                                          <p:spTgt spid="170"/>
                                        </p:tgtEl>
                                        <p:attrNameLst>
                                          <p:attrName>style.visibility</p:attrName>
                                        </p:attrNameLst>
                                      </p:cBhvr>
                                      <p:to>
                                        <p:strVal val="visible"/>
                                      </p:to>
                                    </p:set>
                                  </p:childTnLst>
                                </p:cTn>
                              </p:par>
                              <p:par>
                                <p:cTn id="120" presetID="35" presetClass="emph" presetSubtype="0" repeatCount="10000" fill="hold" grpId="1" nodeType="withEffect">
                                  <p:stCondLst>
                                    <p:cond delay="0"/>
                                  </p:stCondLst>
                                  <p:childTnLst>
                                    <p:anim calcmode="discrete" valueType="str">
                                      <p:cBhvr>
                                        <p:cTn id="121" dur="500" fill="hold"/>
                                        <p:tgtEl>
                                          <p:spTgt spid="170"/>
                                        </p:tgtEl>
                                        <p:attrNameLst>
                                          <p:attrName>style.visibility</p:attrName>
                                        </p:attrNameLst>
                                      </p:cBhvr>
                                      <p:tavLst>
                                        <p:tav tm="0">
                                          <p:val>
                                            <p:strVal val="hidden"/>
                                          </p:val>
                                        </p:tav>
                                        <p:tav tm="50000">
                                          <p:val>
                                            <p:strVal val="visible"/>
                                          </p:val>
                                        </p:tav>
                                      </p:tavLst>
                                    </p:anim>
                                  </p:childTnLst>
                                </p:cTn>
                              </p:par>
                            </p:childTnLst>
                          </p:cTn>
                        </p:par>
                      </p:childTnLst>
                    </p:cTn>
                  </p:par>
                  <p:par>
                    <p:cTn id="122" fill="hold">
                      <p:stCondLst>
                        <p:cond delay="indefinite"/>
                      </p:stCondLst>
                      <p:childTnLst>
                        <p:par>
                          <p:cTn id="123" fill="hold">
                            <p:stCondLst>
                              <p:cond delay="0"/>
                            </p:stCondLst>
                            <p:childTnLst>
                              <p:par>
                                <p:cTn id="124" presetID="22" presetClass="entr" presetSubtype="1" fill="hold" grpId="0" nodeType="clickEffect">
                                  <p:stCondLst>
                                    <p:cond delay="0"/>
                                  </p:stCondLst>
                                  <p:childTnLst>
                                    <p:set>
                                      <p:cBhvr>
                                        <p:cTn id="125" dur="1" fill="hold">
                                          <p:stCondLst>
                                            <p:cond delay="0"/>
                                          </p:stCondLst>
                                        </p:cTn>
                                        <p:tgtEl>
                                          <p:spTgt spid="171"/>
                                        </p:tgtEl>
                                        <p:attrNameLst>
                                          <p:attrName>style.visibility</p:attrName>
                                        </p:attrNameLst>
                                      </p:cBhvr>
                                      <p:to>
                                        <p:strVal val="visible"/>
                                      </p:to>
                                    </p:set>
                                    <p:animEffect transition="in" filter="wipe(up)">
                                      <p:cBhvr>
                                        <p:cTn id="126" dur="500"/>
                                        <p:tgtEl>
                                          <p:spTgt spid="171"/>
                                        </p:tgtEl>
                                      </p:cBhvr>
                                    </p:animEffec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169"/>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xit" presetSubtype="0" fill="hold" grpId="2" nodeType="clickEffect">
                                  <p:stCondLst>
                                    <p:cond delay="0"/>
                                  </p:stCondLst>
                                  <p:childTnLst>
                                    <p:set>
                                      <p:cBhvr>
                                        <p:cTn id="134" dur="1" fill="hold">
                                          <p:stCondLst>
                                            <p:cond delay="0"/>
                                          </p:stCondLst>
                                        </p:cTn>
                                        <p:tgtEl>
                                          <p:spTgt spid="170"/>
                                        </p:tgtEl>
                                        <p:attrNameLst>
                                          <p:attrName>style.visibility</p:attrName>
                                        </p:attrNameLst>
                                      </p:cBhvr>
                                      <p:to>
                                        <p:strVal val="hidden"/>
                                      </p:to>
                                    </p:set>
                                  </p:childTnLst>
                                </p:cTn>
                              </p:par>
                              <p:par>
                                <p:cTn id="135" presetID="1" presetClass="exit" presetSubtype="0" fill="hold" grpId="1" nodeType="withEffect">
                                  <p:stCondLst>
                                    <p:cond delay="0"/>
                                  </p:stCondLst>
                                  <p:childTnLst>
                                    <p:set>
                                      <p:cBhvr>
                                        <p:cTn id="136" dur="1" fill="hold">
                                          <p:stCondLst>
                                            <p:cond delay="0"/>
                                          </p:stCondLst>
                                        </p:cTn>
                                        <p:tgtEl>
                                          <p:spTgt spid="171"/>
                                        </p:tgtEl>
                                        <p:attrNameLst>
                                          <p:attrName>style.visibility</p:attrName>
                                        </p:attrNameLst>
                                      </p:cBhvr>
                                      <p:to>
                                        <p:strVal val="hidden"/>
                                      </p:to>
                                    </p:se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grpId="0" nodeType="clickEffect">
                                  <p:stCondLst>
                                    <p:cond delay="0"/>
                                  </p:stCondLst>
                                  <p:childTnLst>
                                    <p:set>
                                      <p:cBhvr>
                                        <p:cTn id="140" dur="1" fill="hold">
                                          <p:stCondLst>
                                            <p:cond delay="0"/>
                                          </p:stCondLst>
                                        </p:cTn>
                                        <p:tgtEl>
                                          <p:spTgt spid="161"/>
                                        </p:tgtEl>
                                        <p:attrNameLst>
                                          <p:attrName>style.visibility</p:attrName>
                                        </p:attrNameLst>
                                      </p:cBhvr>
                                      <p:to>
                                        <p:strVal val="visible"/>
                                      </p:to>
                                    </p:set>
                                  </p:childTnLst>
                                </p:cTn>
                              </p:par>
                              <p:par>
                                <p:cTn id="141" presetID="35" presetClass="emph" presetSubtype="0" repeatCount="10000" fill="hold" grpId="1" nodeType="withEffect">
                                  <p:stCondLst>
                                    <p:cond delay="0"/>
                                  </p:stCondLst>
                                  <p:childTnLst>
                                    <p:anim calcmode="discrete" valueType="str">
                                      <p:cBhvr>
                                        <p:cTn id="142" dur="500" fill="hold"/>
                                        <p:tgtEl>
                                          <p:spTgt spid="161"/>
                                        </p:tgtEl>
                                        <p:attrNameLst>
                                          <p:attrName>style.visibility</p:attrName>
                                        </p:attrNameLst>
                                      </p:cBhvr>
                                      <p:tavLst>
                                        <p:tav tm="0">
                                          <p:val>
                                            <p:strVal val="hidden"/>
                                          </p:val>
                                        </p:tav>
                                        <p:tav tm="50000">
                                          <p:val>
                                            <p:strVal val="visible"/>
                                          </p:val>
                                        </p:tav>
                                      </p:tavLst>
                                    </p:anim>
                                  </p:childTnLst>
                                </p:cTn>
                              </p:par>
                              <p:par>
                                <p:cTn id="143" presetID="1" presetClass="entr" presetSubtype="0" fill="hold" grpId="0" nodeType="withEffect">
                                  <p:stCondLst>
                                    <p:cond delay="0"/>
                                  </p:stCondLst>
                                  <p:childTnLst>
                                    <p:set>
                                      <p:cBhvr>
                                        <p:cTn id="144" dur="1" fill="hold">
                                          <p:stCondLst>
                                            <p:cond delay="0"/>
                                          </p:stCondLst>
                                        </p:cTn>
                                        <p:tgtEl>
                                          <p:spTgt spid="163"/>
                                        </p:tgtEl>
                                        <p:attrNameLst>
                                          <p:attrName>style.visibility</p:attrName>
                                        </p:attrNameLst>
                                      </p:cBhvr>
                                      <p:to>
                                        <p:strVal val="visible"/>
                                      </p:to>
                                    </p:set>
                                  </p:childTnLst>
                                </p:cTn>
                              </p:par>
                              <p:par>
                                <p:cTn id="145" presetID="35" presetClass="emph" presetSubtype="0" repeatCount="10000" fill="hold" grpId="1" nodeType="withEffect">
                                  <p:stCondLst>
                                    <p:cond delay="0"/>
                                  </p:stCondLst>
                                  <p:childTnLst>
                                    <p:anim calcmode="discrete" valueType="str">
                                      <p:cBhvr>
                                        <p:cTn id="146" dur="500" fill="hold"/>
                                        <p:tgtEl>
                                          <p:spTgt spid="163"/>
                                        </p:tgtEl>
                                        <p:attrNameLst>
                                          <p:attrName>style.visibility</p:attrName>
                                        </p:attrNameLst>
                                      </p:cBhvr>
                                      <p:tavLst>
                                        <p:tav tm="0">
                                          <p:val>
                                            <p:strVal val="hidden"/>
                                          </p:val>
                                        </p:tav>
                                        <p:tav tm="50000">
                                          <p:val>
                                            <p:strVal val="visible"/>
                                          </p:val>
                                        </p:tav>
                                      </p:tavLst>
                                    </p:anim>
                                  </p:childTnLst>
                                </p:cTn>
                              </p:par>
                              <p:par>
                                <p:cTn id="147" presetID="1" presetClass="entr" presetSubtype="0" fill="hold" grpId="0" nodeType="withEffect">
                                  <p:stCondLst>
                                    <p:cond delay="0"/>
                                  </p:stCondLst>
                                  <p:childTnLst>
                                    <p:set>
                                      <p:cBhvr>
                                        <p:cTn id="148" dur="1" fill="hold">
                                          <p:stCondLst>
                                            <p:cond delay="0"/>
                                          </p:stCondLst>
                                        </p:cTn>
                                        <p:tgtEl>
                                          <p:spTgt spid="165"/>
                                        </p:tgtEl>
                                        <p:attrNameLst>
                                          <p:attrName>style.visibility</p:attrName>
                                        </p:attrNameLst>
                                      </p:cBhvr>
                                      <p:to>
                                        <p:strVal val="visible"/>
                                      </p:to>
                                    </p:set>
                                  </p:childTnLst>
                                </p:cTn>
                              </p:par>
                              <p:par>
                                <p:cTn id="149" presetID="35" presetClass="emph" presetSubtype="0" repeatCount="10000" fill="hold" grpId="1" nodeType="withEffect">
                                  <p:stCondLst>
                                    <p:cond delay="0"/>
                                  </p:stCondLst>
                                  <p:childTnLst>
                                    <p:anim calcmode="discrete" valueType="str">
                                      <p:cBhvr>
                                        <p:cTn id="150" dur="500" fill="hold"/>
                                        <p:tgtEl>
                                          <p:spTgt spid="165"/>
                                        </p:tgtEl>
                                        <p:attrNameLst>
                                          <p:attrName>style.visibility</p:attrName>
                                        </p:attrNameLst>
                                      </p:cBhvr>
                                      <p:tavLst>
                                        <p:tav tm="0">
                                          <p:val>
                                            <p:strVal val="hidden"/>
                                          </p:val>
                                        </p:tav>
                                        <p:tav tm="50000">
                                          <p:val>
                                            <p:strVal val="visible"/>
                                          </p:val>
                                        </p:tav>
                                      </p:tavLst>
                                    </p:anim>
                                  </p:childTnLst>
                                </p:cTn>
                              </p:par>
                              <p:par>
                                <p:cTn id="151" presetID="1" presetClass="entr" presetSubtype="0" fill="hold" grpId="0" nodeType="withEffect">
                                  <p:stCondLst>
                                    <p:cond delay="0"/>
                                  </p:stCondLst>
                                  <p:childTnLst>
                                    <p:set>
                                      <p:cBhvr>
                                        <p:cTn id="152" dur="1" fill="hold">
                                          <p:stCondLst>
                                            <p:cond delay="0"/>
                                          </p:stCondLst>
                                        </p:cTn>
                                        <p:tgtEl>
                                          <p:spTgt spid="181"/>
                                        </p:tgtEl>
                                        <p:attrNameLst>
                                          <p:attrName>style.visibility</p:attrName>
                                        </p:attrNameLst>
                                      </p:cBhvr>
                                      <p:to>
                                        <p:strVal val="visible"/>
                                      </p:to>
                                    </p:set>
                                  </p:childTnLst>
                                </p:cTn>
                              </p:par>
                              <p:par>
                                <p:cTn id="153" presetID="35" presetClass="emph" presetSubtype="0" repeatCount="10000" fill="hold" grpId="1" nodeType="withEffect">
                                  <p:stCondLst>
                                    <p:cond delay="0"/>
                                  </p:stCondLst>
                                  <p:childTnLst>
                                    <p:anim calcmode="discrete" valueType="str">
                                      <p:cBhvr>
                                        <p:cTn id="154" dur="500" fill="hold"/>
                                        <p:tgtEl>
                                          <p:spTgt spid="181"/>
                                        </p:tgtEl>
                                        <p:attrNameLst>
                                          <p:attrName>style.visibility</p:attrName>
                                        </p:attrNameLst>
                                      </p:cBhvr>
                                      <p:tavLst>
                                        <p:tav tm="0">
                                          <p:val>
                                            <p:strVal val="hidden"/>
                                          </p:val>
                                        </p:tav>
                                        <p:tav tm="50000">
                                          <p:val>
                                            <p:strVal val="visible"/>
                                          </p:val>
                                        </p:tav>
                                      </p:tavLst>
                                    </p:anim>
                                  </p:childTnLst>
                                </p:cTn>
                              </p:par>
                              <p:par>
                                <p:cTn id="155" presetID="1" presetClass="entr" presetSubtype="0" fill="hold" grpId="0" nodeType="withEffect">
                                  <p:stCondLst>
                                    <p:cond delay="0"/>
                                  </p:stCondLst>
                                  <p:childTnLst>
                                    <p:set>
                                      <p:cBhvr>
                                        <p:cTn id="156" dur="1" fill="hold">
                                          <p:stCondLst>
                                            <p:cond delay="0"/>
                                          </p:stCondLst>
                                        </p:cTn>
                                        <p:tgtEl>
                                          <p:spTgt spid="186"/>
                                        </p:tgtEl>
                                        <p:attrNameLst>
                                          <p:attrName>style.visibility</p:attrName>
                                        </p:attrNameLst>
                                      </p:cBhvr>
                                      <p:to>
                                        <p:strVal val="visible"/>
                                      </p:to>
                                    </p:set>
                                  </p:childTnLst>
                                </p:cTn>
                              </p:par>
                              <p:par>
                                <p:cTn id="157" presetID="35" presetClass="emph" presetSubtype="0" repeatCount="10000" fill="hold" grpId="1" nodeType="withEffect">
                                  <p:stCondLst>
                                    <p:cond delay="0"/>
                                  </p:stCondLst>
                                  <p:childTnLst>
                                    <p:anim calcmode="discrete" valueType="str">
                                      <p:cBhvr>
                                        <p:cTn id="158" dur="500" fill="hold"/>
                                        <p:tgtEl>
                                          <p:spTgt spid="186"/>
                                        </p:tgtEl>
                                        <p:attrNameLst>
                                          <p:attrName>style.visibility</p:attrName>
                                        </p:attrNameLst>
                                      </p:cBhvr>
                                      <p:tavLst>
                                        <p:tav tm="0">
                                          <p:val>
                                            <p:strVal val="hidden"/>
                                          </p:val>
                                        </p:tav>
                                        <p:tav tm="50000">
                                          <p:val>
                                            <p:strVal val="visible"/>
                                          </p:val>
                                        </p:tav>
                                      </p:tavLst>
                                    </p:anim>
                                  </p:childTnLst>
                                </p:cTn>
                              </p:par>
                            </p:childTnLst>
                          </p:cTn>
                        </p:par>
                      </p:childTnLst>
                    </p:cTn>
                  </p:par>
                  <p:par>
                    <p:cTn id="159" fill="hold">
                      <p:stCondLst>
                        <p:cond delay="indefinite"/>
                      </p:stCondLst>
                      <p:childTnLst>
                        <p:par>
                          <p:cTn id="160" fill="hold">
                            <p:stCondLst>
                              <p:cond delay="0"/>
                            </p:stCondLst>
                            <p:childTnLst>
                              <p:par>
                                <p:cTn id="161" presetID="1" presetClass="entr" presetSubtype="0" fill="hold" grpId="0" nodeType="clickEffect">
                                  <p:stCondLst>
                                    <p:cond delay="0"/>
                                  </p:stCondLst>
                                  <p:childTnLst>
                                    <p:set>
                                      <p:cBhvr>
                                        <p:cTn id="162" dur="1" fill="hold">
                                          <p:stCondLst>
                                            <p:cond delay="0"/>
                                          </p:stCondLst>
                                        </p:cTn>
                                        <p:tgtEl>
                                          <p:spTgt spid="187"/>
                                        </p:tgtEl>
                                        <p:attrNameLst>
                                          <p:attrName>style.visibility</p:attrName>
                                        </p:attrNameLst>
                                      </p:cBhvr>
                                      <p:to>
                                        <p:strVal val="visible"/>
                                      </p:to>
                                    </p:set>
                                  </p:childTnLst>
                                </p:cTn>
                              </p:par>
                              <p:par>
                                <p:cTn id="163" presetID="35" presetClass="emph" presetSubtype="0" repeatCount="10000" fill="hold" grpId="1" nodeType="withEffect">
                                  <p:stCondLst>
                                    <p:cond delay="0"/>
                                  </p:stCondLst>
                                  <p:childTnLst>
                                    <p:anim calcmode="discrete" valueType="str">
                                      <p:cBhvr>
                                        <p:cTn id="164" dur="500" fill="hold"/>
                                        <p:tgtEl>
                                          <p:spTgt spid="187"/>
                                        </p:tgtEl>
                                        <p:attrNameLst>
                                          <p:attrName>style.visibility</p:attrName>
                                        </p:attrNameLst>
                                      </p:cBhvr>
                                      <p:tavLst>
                                        <p:tav tm="0">
                                          <p:val>
                                            <p:strVal val="hidden"/>
                                          </p:val>
                                        </p:tav>
                                        <p:tav tm="50000">
                                          <p:val>
                                            <p:strVal val="visible"/>
                                          </p:val>
                                        </p:tav>
                                      </p:tavLst>
                                    </p:anim>
                                  </p:childTnLst>
                                </p:cTn>
                              </p:par>
                              <p:par>
                                <p:cTn id="165" presetID="1" presetClass="entr" presetSubtype="0" fill="hold" grpId="0" nodeType="withEffect">
                                  <p:stCondLst>
                                    <p:cond delay="0"/>
                                  </p:stCondLst>
                                  <p:childTnLst>
                                    <p:set>
                                      <p:cBhvr>
                                        <p:cTn id="166" dur="1" fill="hold">
                                          <p:stCondLst>
                                            <p:cond delay="0"/>
                                          </p:stCondLst>
                                        </p:cTn>
                                        <p:tgtEl>
                                          <p:spTgt spid="193"/>
                                        </p:tgtEl>
                                        <p:attrNameLst>
                                          <p:attrName>style.visibility</p:attrName>
                                        </p:attrNameLst>
                                      </p:cBhvr>
                                      <p:to>
                                        <p:strVal val="visible"/>
                                      </p:to>
                                    </p:set>
                                  </p:childTnLst>
                                </p:cTn>
                              </p:par>
                              <p:par>
                                <p:cTn id="167" presetID="35" presetClass="emph" presetSubtype="0" repeatCount="10000" fill="hold" grpId="1" nodeType="withEffect">
                                  <p:stCondLst>
                                    <p:cond delay="0"/>
                                  </p:stCondLst>
                                  <p:childTnLst>
                                    <p:anim calcmode="discrete" valueType="str">
                                      <p:cBhvr>
                                        <p:cTn id="168" dur="500" fill="hold"/>
                                        <p:tgtEl>
                                          <p:spTgt spid="193"/>
                                        </p:tgtEl>
                                        <p:attrNameLst>
                                          <p:attrName>style.visibility</p:attrName>
                                        </p:attrNameLst>
                                      </p:cBhvr>
                                      <p:tavLst>
                                        <p:tav tm="0">
                                          <p:val>
                                            <p:strVal val="hidden"/>
                                          </p:val>
                                        </p:tav>
                                        <p:tav tm="50000">
                                          <p:val>
                                            <p:strVal val="visible"/>
                                          </p:val>
                                        </p:tav>
                                      </p:tavLst>
                                    </p:anim>
                                  </p:childTnLst>
                                </p:cTn>
                              </p:par>
                              <p:par>
                                <p:cTn id="169" presetID="1" presetClass="entr" presetSubtype="0" fill="hold" grpId="0" nodeType="withEffect">
                                  <p:stCondLst>
                                    <p:cond delay="0"/>
                                  </p:stCondLst>
                                  <p:childTnLst>
                                    <p:set>
                                      <p:cBhvr>
                                        <p:cTn id="170" dur="1" fill="hold">
                                          <p:stCondLst>
                                            <p:cond delay="0"/>
                                          </p:stCondLst>
                                        </p:cTn>
                                        <p:tgtEl>
                                          <p:spTgt spid="194"/>
                                        </p:tgtEl>
                                        <p:attrNameLst>
                                          <p:attrName>style.visibility</p:attrName>
                                        </p:attrNameLst>
                                      </p:cBhvr>
                                      <p:to>
                                        <p:strVal val="visible"/>
                                      </p:to>
                                    </p:set>
                                  </p:childTnLst>
                                </p:cTn>
                              </p:par>
                              <p:par>
                                <p:cTn id="171" presetID="35" presetClass="emph" presetSubtype="0" repeatCount="10000" fill="hold" grpId="1" nodeType="withEffect">
                                  <p:stCondLst>
                                    <p:cond delay="0"/>
                                  </p:stCondLst>
                                  <p:childTnLst>
                                    <p:anim calcmode="discrete" valueType="str">
                                      <p:cBhvr>
                                        <p:cTn id="172" dur="500" fill="hold"/>
                                        <p:tgtEl>
                                          <p:spTgt spid="194"/>
                                        </p:tgtEl>
                                        <p:attrNameLst>
                                          <p:attrName>style.visibility</p:attrName>
                                        </p:attrNameLst>
                                      </p:cBhvr>
                                      <p:tavLst>
                                        <p:tav tm="0">
                                          <p:val>
                                            <p:strVal val="hidden"/>
                                          </p:val>
                                        </p:tav>
                                        <p:tav tm="50000">
                                          <p:val>
                                            <p:strVal val="visible"/>
                                          </p:val>
                                        </p:tav>
                                      </p:tavLst>
                                    </p:anim>
                                  </p:childTnLst>
                                </p:cTn>
                              </p:par>
                              <p:par>
                                <p:cTn id="173" presetID="1" presetClass="entr" presetSubtype="0" fill="hold" grpId="0" nodeType="withEffect">
                                  <p:stCondLst>
                                    <p:cond delay="0"/>
                                  </p:stCondLst>
                                  <p:childTnLst>
                                    <p:set>
                                      <p:cBhvr>
                                        <p:cTn id="174" dur="1" fill="hold">
                                          <p:stCondLst>
                                            <p:cond delay="0"/>
                                          </p:stCondLst>
                                        </p:cTn>
                                        <p:tgtEl>
                                          <p:spTgt spid="195"/>
                                        </p:tgtEl>
                                        <p:attrNameLst>
                                          <p:attrName>style.visibility</p:attrName>
                                        </p:attrNameLst>
                                      </p:cBhvr>
                                      <p:to>
                                        <p:strVal val="visible"/>
                                      </p:to>
                                    </p:set>
                                  </p:childTnLst>
                                </p:cTn>
                              </p:par>
                              <p:par>
                                <p:cTn id="175" presetID="35" presetClass="emph" presetSubtype="0" repeatCount="10000" fill="hold" grpId="1" nodeType="withEffect">
                                  <p:stCondLst>
                                    <p:cond delay="0"/>
                                  </p:stCondLst>
                                  <p:childTnLst>
                                    <p:anim calcmode="discrete" valueType="str">
                                      <p:cBhvr>
                                        <p:cTn id="176" dur="500" fill="hold"/>
                                        <p:tgtEl>
                                          <p:spTgt spid="195"/>
                                        </p:tgtEl>
                                        <p:attrNameLst>
                                          <p:attrName>style.visibility</p:attrName>
                                        </p:attrNameLst>
                                      </p:cBhvr>
                                      <p:tavLst>
                                        <p:tav tm="0">
                                          <p:val>
                                            <p:strVal val="hidden"/>
                                          </p:val>
                                        </p:tav>
                                        <p:tav tm="50000">
                                          <p:val>
                                            <p:strVal val="visible"/>
                                          </p:val>
                                        </p:tav>
                                      </p:tavLst>
                                    </p:anim>
                                  </p:childTnLst>
                                </p:cTn>
                              </p:par>
                            </p:childTnLst>
                          </p:cTn>
                        </p:par>
                      </p:childTnLst>
                    </p:cTn>
                  </p:par>
                  <p:par>
                    <p:cTn id="177" fill="hold">
                      <p:stCondLst>
                        <p:cond delay="indefinite"/>
                      </p:stCondLst>
                      <p:childTnLst>
                        <p:par>
                          <p:cTn id="178" fill="hold">
                            <p:stCondLst>
                              <p:cond delay="0"/>
                            </p:stCondLst>
                            <p:childTnLst>
                              <p:par>
                                <p:cTn id="179" presetID="1" presetClass="entr" presetSubtype="0" fill="hold" grpId="0" nodeType="clickEffect">
                                  <p:stCondLst>
                                    <p:cond delay="0"/>
                                  </p:stCondLst>
                                  <p:childTnLst>
                                    <p:set>
                                      <p:cBhvr>
                                        <p:cTn id="180" dur="1" fill="hold">
                                          <p:stCondLst>
                                            <p:cond delay="0"/>
                                          </p:stCondLst>
                                        </p:cTn>
                                        <p:tgtEl>
                                          <p:spTgt spid="213"/>
                                        </p:tgtEl>
                                        <p:attrNameLst>
                                          <p:attrName>style.visibility</p:attrName>
                                        </p:attrNameLst>
                                      </p:cBhvr>
                                      <p:to>
                                        <p:strVal val="visible"/>
                                      </p:to>
                                    </p:set>
                                  </p:childTnLst>
                                </p:cTn>
                              </p:par>
                              <p:par>
                                <p:cTn id="181" presetID="35" presetClass="emph" presetSubtype="0" repeatCount="10000" fill="hold" grpId="1" nodeType="withEffect">
                                  <p:stCondLst>
                                    <p:cond delay="0"/>
                                  </p:stCondLst>
                                  <p:childTnLst>
                                    <p:anim calcmode="discrete" valueType="str">
                                      <p:cBhvr>
                                        <p:cTn id="182" dur="500" fill="hold"/>
                                        <p:tgtEl>
                                          <p:spTgt spid="213"/>
                                        </p:tgtEl>
                                        <p:attrNameLst>
                                          <p:attrName>style.visibility</p:attrName>
                                        </p:attrNameLst>
                                      </p:cBhvr>
                                      <p:tavLst>
                                        <p:tav tm="0">
                                          <p:val>
                                            <p:strVal val="hidden"/>
                                          </p:val>
                                        </p:tav>
                                        <p:tav tm="50000">
                                          <p:val>
                                            <p:strVal val="visible"/>
                                          </p:val>
                                        </p:tav>
                                      </p:tavLst>
                                    </p:anim>
                                  </p:childTnLst>
                                </p:cTn>
                              </p:par>
                            </p:childTnLst>
                          </p:cTn>
                        </p:par>
                      </p:childTnLst>
                    </p:cTn>
                  </p:par>
                  <p:par>
                    <p:cTn id="183" fill="hold">
                      <p:stCondLst>
                        <p:cond delay="indefinite"/>
                      </p:stCondLst>
                      <p:childTnLst>
                        <p:par>
                          <p:cTn id="184" fill="hold">
                            <p:stCondLst>
                              <p:cond delay="0"/>
                            </p:stCondLst>
                            <p:childTnLst>
                              <p:par>
                                <p:cTn id="185" presetID="1" presetClass="entr" presetSubtype="0" fill="hold" grpId="0" nodeType="clickEffect">
                                  <p:stCondLst>
                                    <p:cond delay="0"/>
                                  </p:stCondLst>
                                  <p:childTnLst>
                                    <p:set>
                                      <p:cBhvr>
                                        <p:cTn id="186" dur="1" fill="hold">
                                          <p:stCondLst>
                                            <p:cond delay="0"/>
                                          </p:stCondLst>
                                        </p:cTn>
                                        <p:tgtEl>
                                          <p:spTgt spid="197"/>
                                        </p:tgtEl>
                                        <p:attrNameLst>
                                          <p:attrName>style.visibility</p:attrName>
                                        </p:attrNameLst>
                                      </p:cBhvr>
                                      <p:to>
                                        <p:strVal val="visible"/>
                                      </p:to>
                                    </p:set>
                                  </p:childTnLst>
                                </p:cTn>
                              </p:par>
                              <p:par>
                                <p:cTn id="187" presetID="35" presetClass="emph" presetSubtype="0" repeatCount="10000" fill="hold" grpId="1" nodeType="withEffect">
                                  <p:stCondLst>
                                    <p:cond delay="0"/>
                                  </p:stCondLst>
                                  <p:childTnLst>
                                    <p:anim calcmode="discrete" valueType="str">
                                      <p:cBhvr>
                                        <p:cTn id="188" dur="500" fill="hold"/>
                                        <p:tgtEl>
                                          <p:spTgt spid="197"/>
                                        </p:tgtEl>
                                        <p:attrNameLst>
                                          <p:attrName>style.visibility</p:attrName>
                                        </p:attrNameLst>
                                      </p:cBhvr>
                                      <p:tavLst>
                                        <p:tav tm="0">
                                          <p:val>
                                            <p:strVal val="hidden"/>
                                          </p:val>
                                        </p:tav>
                                        <p:tav tm="50000">
                                          <p:val>
                                            <p:strVal val="visible"/>
                                          </p:val>
                                        </p:tav>
                                      </p:tavLst>
                                    </p:anim>
                                  </p:childTnLst>
                                </p:cTn>
                              </p:par>
                              <p:par>
                                <p:cTn id="189" presetID="1" presetClass="entr" presetSubtype="0" fill="hold" grpId="0" nodeType="withEffect">
                                  <p:stCondLst>
                                    <p:cond delay="0"/>
                                  </p:stCondLst>
                                  <p:childTnLst>
                                    <p:set>
                                      <p:cBhvr>
                                        <p:cTn id="190" dur="1" fill="hold">
                                          <p:stCondLst>
                                            <p:cond delay="0"/>
                                          </p:stCondLst>
                                        </p:cTn>
                                        <p:tgtEl>
                                          <p:spTgt spid="198"/>
                                        </p:tgtEl>
                                        <p:attrNameLst>
                                          <p:attrName>style.visibility</p:attrName>
                                        </p:attrNameLst>
                                      </p:cBhvr>
                                      <p:to>
                                        <p:strVal val="visible"/>
                                      </p:to>
                                    </p:set>
                                  </p:childTnLst>
                                </p:cTn>
                              </p:par>
                              <p:par>
                                <p:cTn id="191" presetID="35" presetClass="emph" presetSubtype="0" repeatCount="10000" fill="hold" grpId="1" nodeType="withEffect">
                                  <p:stCondLst>
                                    <p:cond delay="0"/>
                                  </p:stCondLst>
                                  <p:childTnLst>
                                    <p:anim calcmode="discrete" valueType="str">
                                      <p:cBhvr>
                                        <p:cTn id="192" dur="500" fill="hold"/>
                                        <p:tgtEl>
                                          <p:spTgt spid="198"/>
                                        </p:tgtEl>
                                        <p:attrNameLst>
                                          <p:attrName>style.visibility</p:attrName>
                                        </p:attrNameLst>
                                      </p:cBhvr>
                                      <p:tavLst>
                                        <p:tav tm="0">
                                          <p:val>
                                            <p:strVal val="hidden"/>
                                          </p:val>
                                        </p:tav>
                                        <p:tav tm="50000">
                                          <p:val>
                                            <p:strVal val="visible"/>
                                          </p:val>
                                        </p:tav>
                                      </p:tavLst>
                                    </p:anim>
                                  </p:childTnLst>
                                </p:cTn>
                              </p:par>
                            </p:childTnLst>
                          </p:cTn>
                        </p:par>
                      </p:childTnLst>
                    </p:cTn>
                  </p:par>
                  <p:par>
                    <p:cTn id="193" fill="hold">
                      <p:stCondLst>
                        <p:cond delay="indefinite"/>
                      </p:stCondLst>
                      <p:childTnLst>
                        <p:par>
                          <p:cTn id="194" fill="hold">
                            <p:stCondLst>
                              <p:cond delay="0"/>
                            </p:stCondLst>
                            <p:childTnLst>
                              <p:par>
                                <p:cTn id="195" presetID="1" presetClass="entr" presetSubtype="0" fill="hold" grpId="0" nodeType="clickEffect">
                                  <p:stCondLst>
                                    <p:cond delay="0"/>
                                  </p:stCondLst>
                                  <p:childTnLst>
                                    <p:set>
                                      <p:cBhvr>
                                        <p:cTn id="196" dur="1" fill="hold">
                                          <p:stCondLst>
                                            <p:cond delay="0"/>
                                          </p:stCondLst>
                                        </p:cTn>
                                        <p:tgtEl>
                                          <p:spTgt spid="214"/>
                                        </p:tgtEl>
                                        <p:attrNameLst>
                                          <p:attrName>style.visibility</p:attrName>
                                        </p:attrNameLst>
                                      </p:cBhvr>
                                      <p:to>
                                        <p:strVal val="visible"/>
                                      </p:to>
                                    </p:set>
                                  </p:childTnLst>
                                </p:cTn>
                              </p:par>
                              <p:par>
                                <p:cTn id="197" presetID="35" presetClass="emph" presetSubtype="0" repeatCount="10000" fill="hold" grpId="1" nodeType="withEffect">
                                  <p:stCondLst>
                                    <p:cond delay="0"/>
                                  </p:stCondLst>
                                  <p:childTnLst>
                                    <p:anim calcmode="discrete" valueType="str">
                                      <p:cBhvr>
                                        <p:cTn id="198" dur="500" fill="hold"/>
                                        <p:tgtEl>
                                          <p:spTgt spid="214"/>
                                        </p:tgtEl>
                                        <p:attrNameLst>
                                          <p:attrName>style.visibility</p:attrName>
                                        </p:attrNameLst>
                                      </p:cBhvr>
                                      <p:tavLst>
                                        <p:tav tm="0">
                                          <p:val>
                                            <p:strVal val="hidden"/>
                                          </p:val>
                                        </p:tav>
                                        <p:tav tm="50000">
                                          <p:val>
                                            <p:strVal val="visible"/>
                                          </p:val>
                                        </p:tav>
                                      </p:tavLst>
                                    </p:anim>
                                  </p:childTnLst>
                                </p:cTn>
                              </p:par>
                            </p:childTnLst>
                          </p:cTn>
                        </p:par>
                      </p:childTnLst>
                    </p:cTn>
                  </p:par>
                  <p:par>
                    <p:cTn id="199" fill="hold">
                      <p:stCondLst>
                        <p:cond delay="indefinite"/>
                      </p:stCondLst>
                      <p:childTnLst>
                        <p:par>
                          <p:cTn id="200" fill="hold">
                            <p:stCondLst>
                              <p:cond delay="0"/>
                            </p:stCondLst>
                            <p:childTnLst>
                              <p:par>
                                <p:cTn id="201" presetID="1" presetClass="entr" presetSubtype="0" fill="hold" grpId="0" nodeType="clickEffect">
                                  <p:stCondLst>
                                    <p:cond delay="0"/>
                                  </p:stCondLst>
                                  <p:childTnLst>
                                    <p:set>
                                      <p:cBhvr>
                                        <p:cTn id="202" dur="1" fill="hold">
                                          <p:stCondLst>
                                            <p:cond delay="0"/>
                                          </p:stCondLst>
                                        </p:cTn>
                                        <p:tgtEl>
                                          <p:spTgt spid="199"/>
                                        </p:tgtEl>
                                        <p:attrNameLst>
                                          <p:attrName>style.visibility</p:attrName>
                                        </p:attrNameLst>
                                      </p:cBhvr>
                                      <p:to>
                                        <p:strVal val="visible"/>
                                      </p:to>
                                    </p:set>
                                  </p:childTnLst>
                                </p:cTn>
                              </p:par>
                              <p:par>
                                <p:cTn id="203" presetID="35" presetClass="emph" presetSubtype="0" repeatCount="10000" fill="hold" grpId="1" nodeType="withEffect">
                                  <p:stCondLst>
                                    <p:cond delay="0"/>
                                  </p:stCondLst>
                                  <p:childTnLst>
                                    <p:anim calcmode="discrete" valueType="str">
                                      <p:cBhvr>
                                        <p:cTn id="204" dur="500" fill="hold"/>
                                        <p:tgtEl>
                                          <p:spTgt spid="199"/>
                                        </p:tgtEl>
                                        <p:attrNameLst>
                                          <p:attrName>style.visibility</p:attrName>
                                        </p:attrNameLst>
                                      </p:cBhvr>
                                      <p:tavLst>
                                        <p:tav tm="0">
                                          <p:val>
                                            <p:strVal val="hidden"/>
                                          </p:val>
                                        </p:tav>
                                        <p:tav tm="50000">
                                          <p:val>
                                            <p:strVal val="visible"/>
                                          </p:val>
                                        </p:tav>
                                      </p:tavLst>
                                    </p:anim>
                                  </p:childTnLst>
                                </p:cTn>
                              </p:par>
                            </p:childTnLst>
                          </p:cTn>
                        </p:par>
                      </p:childTnLst>
                    </p:cTn>
                  </p:par>
                  <p:par>
                    <p:cTn id="205" fill="hold">
                      <p:stCondLst>
                        <p:cond delay="indefinite"/>
                      </p:stCondLst>
                      <p:childTnLst>
                        <p:par>
                          <p:cTn id="206" fill="hold">
                            <p:stCondLst>
                              <p:cond delay="0"/>
                            </p:stCondLst>
                            <p:childTnLst>
                              <p:par>
                                <p:cTn id="207" presetID="1" presetClass="entr" presetSubtype="0" fill="hold" grpId="0" nodeType="clickEffect">
                                  <p:stCondLst>
                                    <p:cond delay="0"/>
                                  </p:stCondLst>
                                  <p:childTnLst>
                                    <p:set>
                                      <p:cBhvr>
                                        <p:cTn id="208" dur="1" fill="hold">
                                          <p:stCondLst>
                                            <p:cond delay="0"/>
                                          </p:stCondLst>
                                        </p:cTn>
                                        <p:tgtEl>
                                          <p:spTgt spid="200"/>
                                        </p:tgtEl>
                                        <p:attrNameLst>
                                          <p:attrName>style.visibility</p:attrName>
                                        </p:attrNameLst>
                                      </p:cBhvr>
                                      <p:to>
                                        <p:strVal val="visible"/>
                                      </p:to>
                                    </p:set>
                                  </p:childTnLst>
                                </p:cTn>
                              </p:par>
                              <p:par>
                                <p:cTn id="209" presetID="35" presetClass="emph" presetSubtype="0" repeatCount="10000" fill="hold" grpId="1" nodeType="withEffect">
                                  <p:stCondLst>
                                    <p:cond delay="0"/>
                                  </p:stCondLst>
                                  <p:childTnLst>
                                    <p:anim calcmode="discrete" valueType="str">
                                      <p:cBhvr>
                                        <p:cTn id="210" dur="500" fill="hold"/>
                                        <p:tgtEl>
                                          <p:spTgt spid="200"/>
                                        </p:tgtEl>
                                        <p:attrNameLst>
                                          <p:attrName>style.visibility</p:attrName>
                                        </p:attrNameLst>
                                      </p:cBhvr>
                                      <p:tavLst>
                                        <p:tav tm="0">
                                          <p:val>
                                            <p:strVal val="hidden"/>
                                          </p:val>
                                        </p:tav>
                                        <p:tav tm="50000">
                                          <p:val>
                                            <p:strVal val="visible"/>
                                          </p:val>
                                        </p:tav>
                                      </p:tavLst>
                                    </p:anim>
                                  </p:childTnLst>
                                </p:cTn>
                              </p:par>
                              <p:par>
                                <p:cTn id="211" presetID="1" presetClass="entr" presetSubtype="0" fill="hold" grpId="0" nodeType="withEffect">
                                  <p:stCondLst>
                                    <p:cond delay="0"/>
                                  </p:stCondLst>
                                  <p:childTnLst>
                                    <p:set>
                                      <p:cBhvr>
                                        <p:cTn id="212" dur="1" fill="hold">
                                          <p:stCondLst>
                                            <p:cond delay="0"/>
                                          </p:stCondLst>
                                        </p:cTn>
                                        <p:tgtEl>
                                          <p:spTgt spid="201"/>
                                        </p:tgtEl>
                                        <p:attrNameLst>
                                          <p:attrName>style.visibility</p:attrName>
                                        </p:attrNameLst>
                                      </p:cBhvr>
                                      <p:to>
                                        <p:strVal val="visible"/>
                                      </p:to>
                                    </p:set>
                                  </p:childTnLst>
                                </p:cTn>
                              </p:par>
                              <p:par>
                                <p:cTn id="213" presetID="35" presetClass="emph" presetSubtype="0" repeatCount="10000" fill="hold" grpId="1" nodeType="withEffect">
                                  <p:stCondLst>
                                    <p:cond delay="0"/>
                                  </p:stCondLst>
                                  <p:childTnLst>
                                    <p:anim calcmode="discrete" valueType="str">
                                      <p:cBhvr>
                                        <p:cTn id="214" dur="500" fill="hold"/>
                                        <p:tgtEl>
                                          <p:spTgt spid="201"/>
                                        </p:tgtEl>
                                        <p:attrNameLst>
                                          <p:attrName>style.visibility</p:attrName>
                                        </p:attrNameLst>
                                      </p:cBhvr>
                                      <p:tavLst>
                                        <p:tav tm="0">
                                          <p:val>
                                            <p:strVal val="hidden"/>
                                          </p:val>
                                        </p:tav>
                                        <p:tav tm="50000">
                                          <p:val>
                                            <p:strVal val="visible"/>
                                          </p:val>
                                        </p:tav>
                                      </p:tavLst>
                                    </p:anim>
                                  </p:childTnLst>
                                </p:cTn>
                              </p:par>
                            </p:childTnLst>
                          </p:cTn>
                        </p:par>
                      </p:childTnLst>
                    </p:cTn>
                  </p:par>
                  <p:par>
                    <p:cTn id="215" fill="hold">
                      <p:stCondLst>
                        <p:cond delay="indefinite"/>
                      </p:stCondLst>
                      <p:childTnLst>
                        <p:par>
                          <p:cTn id="216" fill="hold">
                            <p:stCondLst>
                              <p:cond delay="0"/>
                            </p:stCondLst>
                            <p:childTnLst>
                              <p:par>
                                <p:cTn id="217" presetID="1" presetClass="entr" presetSubtype="0" fill="hold" grpId="0" nodeType="clickEffect">
                                  <p:stCondLst>
                                    <p:cond delay="0"/>
                                  </p:stCondLst>
                                  <p:childTnLst>
                                    <p:set>
                                      <p:cBhvr>
                                        <p:cTn id="218" dur="1" fill="hold">
                                          <p:stCondLst>
                                            <p:cond delay="0"/>
                                          </p:stCondLst>
                                        </p:cTn>
                                        <p:tgtEl>
                                          <p:spTgt spid="206"/>
                                        </p:tgtEl>
                                        <p:attrNameLst>
                                          <p:attrName>style.visibility</p:attrName>
                                        </p:attrNameLst>
                                      </p:cBhvr>
                                      <p:to>
                                        <p:strVal val="visible"/>
                                      </p:to>
                                    </p:set>
                                  </p:childTnLst>
                                </p:cTn>
                              </p:par>
                              <p:par>
                                <p:cTn id="219" presetID="35" presetClass="emph" presetSubtype="0" repeatCount="10000" fill="hold" grpId="1" nodeType="withEffect">
                                  <p:stCondLst>
                                    <p:cond delay="0"/>
                                  </p:stCondLst>
                                  <p:childTnLst>
                                    <p:anim calcmode="discrete" valueType="str">
                                      <p:cBhvr>
                                        <p:cTn id="220" dur="500" fill="hold"/>
                                        <p:tgtEl>
                                          <p:spTgt spid="206"/>
                                        </p:tgtEl>
                                        <p:attrNameLst>
                                          <p:attrName>style.visibility</p:attrName>
                                        </p:attrNameLst>
                                      </p:cBhvr>
                                      <p:tavLst>
                                        <p:tav tm="0">
                                          <p:val>
                                            <p:strVal val="hidden"/>
                                          </p:val>
                                        </p:tav>
                                        <p:tav tm="50000">
                                          <p:val>
                                            <p:strVal val="visible"/>
                                          </p:val>
                                        </p:tav>
                                      </p:tavLst>
                                    </p:anim>
                                  </p:childTnLst>
                                </p:cTn>
                              </p:par>
                              <p:par>
                                <p:cTn id="221" presetID="1" presetClass="entr" presetSubtype="0" fill="hold" grpId="0" nodeType="withEffect">
                                  <p:stCondLst>
                                    <p:cond delay="0"/>
                                  </p:stCondLst>
                                  <p:childTnLst>
                                    <p:set>
                                      <p:cBhvr>
                                        <p:cTn id="222" dur="1" fill="hold">
                                          <p:stCondLst>
                                            <p:cond delay="0"/>
                                          </p:stCondLst>
                                        </p:cTn>
                                        <p:tgtEl>
                                          <p:spTgt spid="207"/>
                                        </p:tgtEl>
                                        <p:attrNameLst>
                                          <p:attrName>style.visibility</p:attrName>
                                        </p:attrNameLst>
                                      </p:cBhvr>
                                      <p:to>
                                        <p:strVal val="visible"/>
                                      </p:to>
                                    </p:set>
                                  </p:childTnLst>
                                </p:cTn>
                              </p:par>
                              <p:par>
                                <p:cTn id="223" presetID="35" presetClass="emph" presetSubtype="0" repeatCount="10000" fill="hold" grpId="1" nodeType="withEffect">
                                  <p:stCondLst>
                                    <p:cond delay="0"/>
                                  </p:stCondLst>
                                  <p:childTnLst>
                                    <p:anim calcmode="discrete" valueType="str">
                                      <p:cBhvr>
                                        <p:cTn id="224" dur="500" fill="hold"/>
                                        <p:tgtEl>
                                          <p:spTgt spid="207"/>
                                        </p:tgtEl>
                                        <p:attrNameLst>
                                          <p:attrName>style.visibility</p:attrName>
                                        </p:attrNameLst>
                                      </p:cBhvr>
                                      <p:tavLst>
                                        <p:tav tm="0">
                                          <p:val>
                                            <p:strVal val="hidden"/>
                                          </p:val>
                                        </p:tav>
                                        <p:tav tm="50000">
                                          <p:val>
                                            <p:strVal val="visible"/>
                                          </p:val>
                                        </p:tav>
                                      </p:tavLst>
                                    </p:anim>
                                  </p:childTnLst>
                                </p:cTn>
                              </p:par>
                              <p:par>
                                <p:cTn id="225" presetID="1" presetClass="entr" presetSubtype="0" fill="hold" grpId="0" nodeType="withEffect">
                                  <p:stCondLst>
                                    <p:cond delay="0"/>
                                  </p:stCondLst>
                                  <p:childTnLst>
                                    <p:set>
                                      <p:cBhvr>
                                        <p:cTn id="226" dur="1" fill="hold">
                                          <p:stCondLst>
                                            <p:cond delay="0"/>
                                          </p:stCondLst>
                                        </p:cTn>
                                        <p:tgtEl>
                                          <p:spTgt spid="208"/>
                                        </p:tgtEl>
                                        <p:attrNameLst>
                                          <p:attrName>style.visibility</p:attrName>
                                        </p:attrNameLst>
                                      </p:cBhvr>
                                      <p:to>
                                        <p:strVal val="visible"/>
                                      </p:to>
                                    </p:set>
                                  </p:childTnLst>
                                </p:cTn>
                              </p:par>
                              <p:par>
                                <p:cTn id="227" presetID="35" presetClass="emph" presetSubtype="0" repeatCount="10000" fill="hold" grpId="1" nodeType="withEffect">
                                  <p:stCondLst>
                                    <p:cond delay="0"/>
                                  </p:stCondLst>
                                  <p:childTnLst>
                                    <p:anim calcmode="discrete" valueType="str">
                                      <p:cBhvr>
                                        <p:cTn id="228" dur="500" fill="hold"/>
                                        <p:tgtEl>
                                          <p:spTgt spid="208"/>
                                        </p:tgtEl>
                                        <p:attrNameLst>
                                          <p:attrName>style.visibility</p:attrName>
                                        </p:attrNameLst>
                                      </p:cBhvr>
                                      <p:tavLst>
                                        <p:tav tm="0">
                                          <p:val>
                                            <p:strVal val="hidden"/>
                                          </p:val>
                                        </p:tav>
                                        <p:tav tm="50000">
                                          <p:val>
                                            <p:strVal val="visible"/>
                                          </p:val>
                                        </p:tav>
                                      </p:tavLst>
                                    </p:anim>
                                  </p:childTnLst>
                                </p:cTn>
                              </p:par>
                            </p:childTnLst>
                          </p:cTn>
                        </p:par>
                      </p:childTnLst>
                    </p:cTn>
                  </p:par>
                  <p:par>
                    <p:cTn id="229" fill="hold">
                      <p:stCondLst>
                        <p:cond delay="indefinite"/>
                      </p:stCondLst>
                      <p:childTnLst>
                        <p:par>
                          <p:cTn id="230" fill="hold">
                            <p:stCondLst>
                              <p:cond delay="0"/>
                            </p:stCondLst>
                            <p:childTnLst>
                              <p:par>
                                <p:cTn id="231" presetID="1" presetClass="entr" presetSubtype="0" fill="hold" grpId="0" nodeType="clickEffect">
                                  <p:stCondLst>
                                    <p:cond delay="0"/>
                                  </p:stCondLst>
                                  <p:childTnLst>
                                    <p:set>
                                      <p:cBhvr>
                                        <p:cTn id="232" dur="1" fill="hold">
                                          <p:stCondLst>
                                            <p:cond delay="0"/>
                                          </p:stCondLst>
                                        </p:cTn>
                                        <p:tgtEl>
                                          <p:spTgt spid="216"/>
                                        </p:tgtEl>
                                        <p:attrNameLst>
                                          <p:attrName>style.visibility</p:attrName>
                                        </p:attrNameLst>
                                      </p:cBhvr>
                                      <p:to>
                                        <p:strVal val="visible"/>
                                      </p:to>
                                    </p:set>
                                  </p:childTnLst>
                                </p:cTn>
                              </p:par>
                              <p:par>
                                <p:cTn id="233" presetID="35" presetClass="emph" presetSubtype="0" repeatCount="10000" fill="hold" grpId="1" nodeType="withEffect">
                                  <p:stCondLst>
                                    <p:cond delay="0"/>
                                  </p:stCondLst>
                                  <p:childTnLst>
                                    <p:anim calcmode="discrete" valueType="str">
                                      <p:cBhvr>
                                        <p:cTn id="234" dur="500" fill="hold"/>
                                        <p:tgtEl>
                                          <p:spTgt spid="216"/>
                                        </p:tgtEl>
                                        <p:attrNameLst>
                                          <p:attrName>style.visibility</p:attrName>
                                        </p:attrNameLst>
                                      </p:cBhvr>
                                      <p:tavLst>
                                        <p:tav tm="0">
                                          <p:val>
                                            <p:strVal val="hidden"/>
                                          </p:val>
                                        </p:tav>
                                        <p:tav tm="50000">
                                          <p:val>
                                            <p:strVal val="visible"/>
                                          </p:val>
                                        </p:tav>
                                      </p:tavLst>
                                    </p:anim>
                                  </p:childTnLst>
                                </p:cTn>
                              </p:par>
                              <p:par>
                                <p:cTn id="235" presetID="1" presetClass="entr" presetSubtype="0" fill="hold" grpId="0" nodeType="withEffect">
                                  <p:stCondLst>
                                    <p:cond delay="0"/>
                                  </p:stCondLst>
                                  <p:childTnLst>
                                    <p:set>
                                      <p:cBhvr>
                                        <p:cTn id="236" dur="1" fill="hold">
                                          <p:stCondLst>
                                            <p:cond delay="0"/>
                                          </p:stCondLst>
                                        </p:cTn>
                                        <p:tgtEl>
                                          <p:spTgt spid="217"/>
                                        </p:tgtEl>
                                        <p:attrNameLst>
                                          <p:attrName>style.visibility</p:attrName>
                                        </p:attrNameLst>
                                      </p:cBhvr>
                                      <p:to>
                                        <p:strVal val="visible"/>
                                      </p:to>
                                    </p:set>
                                  </p:childTnLst>
                                </p:cTn>
                              </p:par>
                              <p:par>
                                <p:cTn id="237" presetID="35" presetClass="emph" presetSubtype="0" repeatCount="10000" fill="hold" grpId="1" nodeType="withEffect">
                                  <p:stCondLst>
                                    <p:cond delay="0"/>
                                  </p:stCondLst>
                                  <p:childTnLst>
                                    <p:anim calcmode="discrete" valueType="str">
                                      <p:cBhvr>
                                        <p:cTn id="238" dur="500" fill="hold"/>
                                        <p:tgtEl>
                                          <p:spTgt spid="217"/>
                                        </p:tgtEl>
                                        <p:attrNameLst>
                                          <p:attrName>style.visibility</p:attrName>
                                        </p:attrNameLst>
                                      </p:cBhvr>
                                      <p:tavLst>
                                        <p:tav tm="0">
                                          <p:val>
                                            <p:strVal val="hidden"/>
                                          </p:val>
                                        </p:tav>
                                        <p:tav tm="50000">
                                          <p:val>
                                            <p:strVal val="visible"/>
                                          </p:val>
                                        </p:tav>
                                      </p:tavLst>
                                    </p:anim>
                                  </p:childTnLst>
                                </p:cTn>
                              </p:par>
                            </p:childTnLst>
                          </p:cTn>
                        </p:par>
                      </p:childTnLst>
                    </p:cTn>
                  </p:par>
                  <p:par>
                    <p:cTn id="239" fill="hold">
                      <p:stCondLst>
                        <p:cond delay="indefinite"/>
                      </p:stCondLst>
                      <p:childTnLst>
                        <p:par>
                          <p:cTn id="240" fill="hold">
                            <p:stCondLst>
                              <p:cond delay="0"/>
                            </p:stCondLst>
                            <p:childTnLst>
                              <p:par>
                                <p:cTn id="241" presetID="1" presetClass="entr" presetSubtype="0" fill="hold" grpId="0" nodeType="clickEffect">
                                  <p:stCondLst>
                                    <p:cond delay="0"/>
                                  </p:stCondLst>
                                  <p:childTnLst>
                                    <p:set>
                                      <p:cBhvr>
                                        <p:cTn id="242" dur="1" fill="hold">
                                          <p:stCondLst>
                                            <p:cond delay="0"/>
                                          </p:stCondLst>
                                        </p:cTn>
                                        <p:tgtEl>
                                          <p:spTgt spid="202"/>
                                        </p:tgtEl>
                                        <p:attrNameLst>
                                          <p:attrName>style.visibility</p:attrName>
                                        </p:attrNameLst>
                                      </p:cBhvr>
                                      <p:to>
                                        <p:strVal val="visible"/>
                                      </p:to>
                                    </p:set>
                                  </p:childTnLst>
                                </p:cTn>
                              </p:par>
                              <p:par>
                                <p:cTn id="243" presetID="35" presetClass="emph" presetSubtype="0" repeatCount="10000" fill="hold" grpId="1" nodeType="withEffect">
                                  <p:stCondLst>
                                    <p:cond delay="0"/>
                                  </p:stCondLst>
                                  <p:childTnLst>
                                    <p:anim calcmode="discrete" valueType="str">
                                      <p:cBhvr>
                                        <p:cTn id="244" dur="500" fill="hold"/>
                                        <p:tgtEl>
                                          <p:spTgt spid="202"/>
                                        </p:tgtEl>
                                        <p:attrNameLst>
                                          <p:attrName>style.visibility</p:attrName>
                                        </p:attrNameLst>
                                      </p:cBhvr>
                                      <p:tavLst>
                                        <p:tav tm="0">
                                          <p:val>
                                            <p:strVal val="hidden"/>
                                          </p:val>
                                        </p:tav>
                                        <p:tav tm="50000">
                                          <p:val>
                                            <p:strVal val="visible"/>
                                          </p:val>
                                        </p:tav>
                                      </p:tavLst>
                                    </p:anim>
                                  </p:childTnLst>
                                </p:cTn>
                              </p:par>
                              <p:par>
                                <p:cTn id="245" presetID="1" presetClass="entr" presetSubtype="0" fill="hold" grpId="0" nodeType="withEffect">
                                  <p:stCondLst>
                                    <p:cond delay="0"/>
                                  </p:stCondLst>
                                  <p:childTnLst>
                                    <p:set>
                                      <p:cBhvr>
                                        <p:cTn id="246" dur="1" fill="hold">
                                          <p:stCondLst>
                                            <p:cond delay="0"/>
                                          </p:stCondLst>
                                        </p:cTn>
                                        <p:tgtEl>
                                          <p:spTgt spid="203"/>
                                        </p:tgtEl>
                                        <p:attrNameLst>
                                          <p:attrName>style.visibility</p:attrName>
                                        </p:attrNameLst>
                                      </p:cBhvr>
                                      <p:to>
                                        <p:strVal val="visible"/>
                                      </p:to>
                                    </p:set>
                                  </p:childTnLst>
                                </p:cTn>
                              </p:par>
                              <p:par>
                                <p:cTn id="247" presetID="35" presetClass="emph" presetSubtype="0" repeatCount="10000" fill="hold" grpId="1" nodeType="withEffect">
                                  <p:stCondLst>
                                    <p:cond delay="0"/>
                                  </p:stCondLst>
                                  <p:childTnLst>
                                    <p:anim calcmode="discrete" valueType="str">
                                      <p:cBhvr>
                                        <p:cTn id="248" dur="500" fill="hold"/>
                                        <p:tgtEl>
                                          <p:spTgt spid="203"/>
                                        </p:tgtEl>
                                        <p:attrNameLst>
                                          <p:attrName>style.visibility</p:attrName>
                                        </p:attrNameLst>
                                      </p:cBhvr>
                                      <p:tavLst>
                                        <p:tav tm="0">
                                          <p:val>
                                            <p:strVal val="hidden"/>
                                          </p:val>
                                        </p:tav>
                                        <p:tav tm="50000">
                                          <p:val>
                                            <p:strVal val="visible"/>
                                          </p:val>
                                        </p:tav>
                                      </p:tavLst>
                                    </p:anim>
                                  </p:childTnLst>
                                </p:cTn>
                              </p:par>
                              <p:par>
                                <p:cTn id="249" presetID="1" presetClass="entr" presetSubtype="0" fill="hold" grpId="0" nodeType="withEffect">
                                  <p:stCondLst>
                                    <p:cond delay="0"/>
                                  </p:stCondLst>
                                  <p:childTnLst>
                                    <p:set>
                                      <p:cBhvr>
                                        <p:cTn id="250" dur="1" fill="hold">
                                          <p:stCondLst>
                                            <p:cond delay="0"/>
                                          </p:stCondLst>
                                        </p:cTn>
                                        <p:tgtEl>
                                          <p:spTgt spid="219"/>
                                        </p:tgtEl>
                                        <p:attrNameLst>
                                          <p:attrName>style.visibility</p:attrName>
                                        </p:attrNameLst>
                                      </p:cBhvr>
                                      <p:to>
                                        <p:strVal val="visible"/>
                                      </p:to>
                                    </p:set>
                                  </p:childTnLst>
                                </p:cTn>
                              </p:par>
                              <p:par>
                                <p:cTn id="251" presetID="35" presetClass="emph" presetSubtype="0" repeatCount="10000" fill="hold" grpId="1" nodeType="withEffect">
                                  <p:stCondLst>
                                    <p:cond delay="0"/>
                                  </p:stCondLst>
                                  <p:childTnLst>
                                    <p:anim calcmode="discrete" valueType="str">
                                      <p:cBhvr>
                                        <p:cTn id="252" dur="500" fill="hold"/>
                                        <p:tgtEl>
                                          <p:spTgt spid="219"/>
                                        </p:tgtEl>
                                        <p:attrNameLst>
                                          <p:attrName>style.visibility</p:attrName>
                                        </p:attrNameLst>
                                      </p:cBhvr>
                                      <p:tavLst>
                                        <p:tav tm="0">
                                          <p:val>
                                            <p:strVal val="hidden"/>
                                          </p:val>
                                        </p:tav>
                                        <p:tav tm="50000">
                                          <p:val>
                                            <p:strVal val="visible"/>
                                          </p:val>
                                        </p:tav>
                                      </p:tavLst>
                                    </p:anim>
                                  </p:childTnLst>
                                </p:cTn>
                              </p:par>
                            </p:childTnLst>
                          </p:cTn>
                        </p:par>
                      </p:childTnLst>
                    </p:cTn>
                  </p:par>
                  <p:par>
                    <p:cTn id="253" fill="hold">
                      <p:stCondLst>
                        <p:cond delay="indefinite"/>
                      </p:stCondLst>
                      <p:childTnLst>
                        <p:par>
                          <p:cTn id="254" fill="hold">
                            <p:stCondLst>
                              <p:cond delay="0"/>
                            </p:stCondLst>
                            <p:childTnLst>
                              <p:par>
                                <p:cTn id="255" presetID="1" presetClass="entr" presetSubtype="0" fill="hold" grpId="0" nodeType="clickEffect">
                                  <p:stCondLst>
                                    <p:cond delay="0"/>
                                  </p:stCondLst>
                                  <p:childTnLst>
                                    <p:set>
                                      <p:cBhvr>
                                        <p:cTn id="256" dur="1" fill="hold">
                                          <p:stCondLst>
                                            <p:cond delay="0"/>
                                          </p:stCondLst>
                                        </p:cTn>
                                        <p:tgtEl>
                                          <p:spTgt spid="204"/>
                                        </p:tgtEl>
                                        <p:attrNameLst>
                                          <p:attrName>style.visibility</p:attrName>
                                        </p:attrNameLst>
                                      </p:cBhvr>
                                      <p:to>
                                        <p:strVal val="visible"/>
                                      </p:to>
                                    </p:set>
                                  </p:childTnLst>
                                </p:cTn>
                              </p:par>
                              <p:par>
                                <p:cTn id="257" presetID="35" presetClass="emph" presetSubtype="0" repeatCount="10000" fill="hold" grpId="1" nodeType="withEffect">
                                  <p:stCondLst>
                                    <p:cond delay="0"/>
                                  </p:stCondLst>
                                  <p:childTnLst>
                                    <p:anim calcmode="discrete" valueType="str">
                                      <p:cBhvr>
                                        <p:cTn id="258" dur="500" fill="hold"/>
                                        <p:tgtEl>
                                          <p:spTgt spid="204"/>
                                        </p:tgtEl>
                                        <p:attrNameLst>
                                          <p:attrName>style.visibility</p:attrName>
                                        </p:attrNameLst>
                                      </p:cBhvr>
                                      <p:tavLst>
                                        <p:tav tm="0">
                                          <p:val>
                                            <p:strVal val="hidden"/>
                                          </p:val>
                                        </p:tav>
                                        <p:tav tm="50000">
                                          <p:val>
                                            <p:strVal val="visible"/>
                                          </p:val>
                                        </p:tav>
                                      </p:tavLst>
                                    </p:anim>
                                  </p:childTnLst>
                                </p:cTn>
                              </p:par>
                              <p:par>
                                <p:cTn id="259" presetID="1" presetClass="entr" presetSubtype="0" fill="hold" grpId="0" nodeType="withEffect">
                                  <p:stCondLst>
                                    <p:cond delay="0"/>
                                  </p:stCondLst>
                                  <p:childTnLst>
                                    <p:set>
                                      <p:cBhvr>
                                        <p:cTn id="260" dur="1" fill="hold">
                                          <p:stCondLst>
                                            <p:cond delay="0"/>
                                          </p:stCondLst>
                                        </p:cTn>
                                        <p:tgtEl>
                                          <p:spTgt spid="205"/>
                                        </p:tgtEl>
                                        <p:attrNameLst>
                                          <p:attrName>style.visibility</p:attrName>
                                        </p:attrNameLst>
                                      </p:cBhvr>
                                      <p:to>
                                        <p:strVal val="visible"/>
                                      </p:to>
                                    </p:set>
                                  </p:childTnLst>
                                </p:cTn>
                              </p:par>
                              <p:par>
                                <p:cTn id="261" presetID="35" presetClass="emph" presetSubtype="0" repeatCount="10000" fill="hold" grpId="1" nodeType="withEffect">
                                  <p:stCondLst>
                                    <p:cond delay="0"/>
                                  </p:stCondLst>
                                  <p:childTnLst>
                                    <p:anim calcmode="discrete" valueType="str">
                                      <p:cBhvr>
                                        <p:cTn id="262" dur="500" fill="hold"/>
                                        <p:tgtEl>
                                          <p:spTgt spid="205"/>
                                        </p:tgtEl>
                                        <p:attrNameLst>
                                          <p:attrName>style.visibility</p:attrName>
                                        </p:attrNameLst>
                                      </p:cBhvr>
                                      <p:tavLst>
                                        <p:tav tm="0">
                                          <p:val>
                                            <p:strVal val="hidden"/>
                                          </p:val>
                                        </p:tav>
                                        <p:tav tm="50000">
                                          <p:val>
                                            <p:strVal val="visible"/>
                                          </p:val>
                                        </p:tav>
                                      </p:tavLst>
                                    </p:anim>
                                  </p:childTnLst>
                                </p:cTn>
                              </p:par>
                              <p:par>
                                <p:cTn id="263" presetID="1" presetClass="entr" presetSubtype="0" fill="hold" grpId="0" nodeType="withEffect">
                                  <p:stCondLst>
                                    <p:cond delay="0"/>
                                  </p:stCondLst>
                                  <p:childTnLst>
                                    <p:set>
                                      <p:cBhvr>
                                        <p:cTn id="264" dur="1" fill="hold">
                                          <p:stCondLst>
                                            <p:cond delay="0"/>
                                          </p:stCondLst>
                                        </p:cTn>
                                        <p:tgtEl>
                                          <p:spTgt spid="220"/>
                                        </p:tgtEl>
                                        <p:attrNameLst>
                                          <p:attrName>style.visibility</p:attrName>
                                        </p:attrNameLst>
                                      </p:cBhvr>
                                      <p:to>
                                        <p:strVal val="visible"/>
                                      </p:to>
                                    </p:set>
                                  </p:childTnLst>
                                </p:cTn>
                              </p:par>
                              <p:par>
                                <p:cTn id="265" presetID="35" presetClass="emph" presetSubtype="0" repeatCount="10000" fill="hold" grpId="1" nodeType="withEffect">
                                  <p:stCondLst>
                                    <p:cond delay="0"/>
                                  </p:stCondLst>
                                  <p:childTnLst>
                                    <p:anim calcmode="discrete" valueType="str">
                                      <p:cBhvr>
                                        <p:cTn id="266" dur="500" fill="hold"/>
                                        <p:tgtEl>
                                          <p:spTgt spid="220"/>
                                        </p:tgtEl>
                                        <p:attrNameLst>
                                          <p:attrName>style.visibility</p:attrName>
                                        </p:attrNameLst>
                                      </p:cBhvr>
                                      <p:tavLst>
                                        <p:tav tm="0">
                                          <p:val>
                                            <p:strVal val="hidden"/>
                                          </p:val>
                                        </p:tav>
                                        <p:tav tm="50000">
                                          <p:val>
                                            <p:strVal val="visible"/>
                                          </p:val>
                                        </p:tav>
                                      </p:tavLst>
                                    </p:anim>
                                  </p:childTnLst>
                                </p:cTn>
                              </p:par>
                            </p:childTnLst>
                          </p:cTn>
                        </p:par>
                      </p:childTnLst>
                    </p:cTn>
                  </p:par>
                  <p:par>
                    <p:cTn id="267" fill="hold">
                      <p:stCondLst>
                        <p:cond delay="indefinite"/>
                      </p:stCondLst>
                      <p:childTnLst>
                        <p:par>
                          <p:cTn id="268" fill="hold">
                            <p:stCondLst>
                              <p:cond delay="0"/>
                            </p:stCondLst>
                            <p:childTnLst>
                              <p:par>
                                <p:cTn id="269" presetID="1" presetClass="entr" presetSubtype="0" fill="hold" grpId="0" nodeType="clickEffect">
                                  <p:stCondLst>
                                    <p:cond delay="0"/>
                                  </p:stCondLst>
                                  <p:childTnLst>
                                    <p:set>
                                      <p:cBhvr>
                                        <p:cTn id="270" dur="1" fill="hold">
                                          <p:stCondLst>
                                            <p:cond delay="0"/>
                                          </p:stCondLst>
                                        </p:cTn>
                                        <p:tgtEl>
                                          <p:spTgt spid="226"/>
                                        </p:tgtEl>
                                        <p:attrNameLst>
                                          <p:attrName>style.visibility</p:attrName>
                                        </p:attrNameLst>
                                      </p:cBhvr>
                                      <p:to>
                                        <p:strVal val="visible"/>
                                      </p:to>
                                    </p:set>
                                  </p:childTnLst>
                                </p:cTn>
                              </p:par>
                              <p:par>
                                <p:cTn id="271" presetID="35" presetClass="emph" presetSubtype="0" repeatCount="10000" fill="hold" grpId="1" nodeType="withEffect">
                                  <p:stCondLst>
                                    <p:cond delay="0"/>
                                  </p:stCondLst>
                                  <p:childTnLst>
                                    <p:anim calcmode="discrete" valueType="str">
                                      <p:cBhvr>
                                        <p:cTn id="272" dur="500" fill="hold"/>
                                        <p:tgtEl>
                                          <p:spTgt spid="226"/>
                                        </p:tgtEl>
                                        <p:attrNameLst>
                                          <p:attrName>style.visibility</p:attrName>
                                        </p:attrNameLst>
                                      </p:cBhvr>
                                      <p:tavLst>
                                        <p:tav tm="0">
                                          <p:val>
                                            <p:strVal val="hidden"/>
                                          </p:val>
                                        </p:tav>
                                        <p:tav tm="50000">
                                          <p:val>
                                            <p:strVal val="visible"/>
                                          </p:val>
                                        </p:tav>
                                      </p:tavLst>
                                    </p:anim>
                                  </p:childTnLst>
                                </p:cTn>
                              </p:par>
                              <p:par>
                                <p:cTn id="273" presetID="1" presetClass="entr" presetSubtype="0" fill="hold" grpId="0" nodeType="withEffect">
                                  <p:stCondLst>
                                    <p:cond delay="0"/>
                                  </p:stCondLst>
                                  <p:childTnLst>
                                    <p:set>
                                      <p:cBhvr>
                                        <p:cTn id="274" dur="1" fill="hold">
                                          <p:stCondLst>
                                            <p:cond delay="0"/>
                                          </p:stCondLst>
                                        </p:cTn>
                                        <p:tgtEl>
                                          <p:spTgt spid="222"/>
                                        </p:tgtEl>
                                        <p:attrNameLst>
                                          <p:attrName>style.visibility</p:attrName>
                                        </p:attrNameLst>
                                      </p:cBhvr>
                                      <p:to>
                                        <p:strVal val="visible"/>
                                      </p:to>
                                    </p:set>
                                  </p:childTnLst>
                                </p:cTn>
                              </p:par>
                              <p:par>
                                <p:cTn id="275" presetID="35" presetClass="emph" presetSubtype="0" repeatCount="10000" fill="hold" grpId="1" nodeType="withEffect">
                                  <p:stCondLst>
                                    <p:cond delay="0"/>
                                  </p:stCondLst>
                                  <p:childTnLst>
                                    <p:anim calcmode="discrete" valueType="str">
                                      <p:cBhvr>
                                        <p:cTn id="276" dur="500" fill="hold"/>
                                        <p:tgtEl>
                                          <p:spTgt spid="222"/>
                                        </p:tgtEl>
                                        <p:attrNameLst>
                                          <p:attrName>style.visibility</p:attrName>
                                        </p:attrNameLst>
                                      </p:cBhvr>
                                      <p:tavLst>
                                        <p:tav tm="0">
                                          <p:val>
                                            <p:strVal val="hidden"/>
                                          </p:val>
                                        </p:tav>
                                        <p:tav tm="50000">
                                          <p:val>
                                            <p:strVal val="visible"/>
                                          </p:val>
                                        </p:tav>
                                      </p:tavLst>
                                    </p:anim>
                                  </p:childTnLst>
                                </p:cTn>
                              </p:par>
                            </p:childTnLst>
                          </p:cTn>
                        </p:par>
                      </p:childTnLst>
                    </p:cTn>
                  </p:par>
                  <p:par>
                    <p:cTn id="277" fill="hold">
                      <p:stCondLst>
                        <p:cond delay="indefinite"/>
                      </p:stCondLst>
                      <p:childTnLst>
                        <p:par>
                          <p:cTn id="278" fill="hold">
                            <p:stCondLst>
                              <p:cond delay="0"/>
                            </p:stCondLst>
                            <p:childTnLst>
                              <p:par>
                                <p:cTn id="279" presetID="1" presetClass="entr" presetSubtype="0" fill="hold" grpId="0" nodeType="clickEffect">
                                  <p:stCondLst>
                                    <p:cond delay="0"/>
                                  </p:stCondLst>
                                  <p:childTnLst>
                                    <p:set>
                                      <p:cBhvr>
                                        <p:cTn id="280" dur="1" fill="hold">
                                          <p:stCondLst>
                                            <p:cond delay="0"/>
                                          </p:stCondLst>
                                        </p:cTn>
                                        <p:tgtEl>
                                          <p:spTgt spid="227"/>
                                        </p:tgtEl>
                                        <p:attrNameLst>
                                          <p:attrName>style.visibility</p:attrName>
                                        </p:attrNameLst>
                                      </p:cBhvr>
                                      <p:to>
                                        <p:strVal val="visible"/>
                                      </p:to>
                                    </p:set>
                                  </p:childTnLst>
                                </p:cTn>
                              </p:par>
                              <p:par>
                                <p:cTn id="281" presetID="35" presetClass="emph" presetSubtype="0" repeatCount="10000" fill="hold" grpId="1" nodeType="withEffect">
                                  <p:stCondLst>
                                    <p:cond delay="0"/>
                                  </p:stCondLst>
                                  <p:childTnLst>
                                    <p:anim calcmode="discrete" valueType="str">
                                      <p:cBhvr>
                                        <p:cTn id="282" dur="500" fill="hold"/>
                                        <p:tgtEl>
                                          <p:spTgt spid="227"/>
                                        </p:tgtEl>
                                        <p:attrNameLst>
                                          <p:attrName>style.visibility</p:attrName>
                                        </p:attrNameLst>
                                      </p:cBhvr>
                                      <p:tavLst>
                                        <p:tav tm="0">
                                          <p:val>
                                            <p:strVal val="hidden"/>
                                          </p:val>
                                        </p:tav>
                                        <p:tav tm="50000">
                                          <p:val>
                                            <p:strVal val="visible"/>
                                          </p:val>
                                        </p:tav>
                                      </p:tavLst>
                                    </p:anim>
                                  </p:childTnLst>
                                </p:cTn>
                              </p:par>
                              <p:par>
                                <p:cTn id="283" presetID="1" presetClass="entr" presetSubtype="0" fill="hold" grpId="0" nodeType="withEffect">
                                  <p:stCondLst>
                                    <p:cond delay="0"/>
                                  </p:stCondLst>
                                  <p:childTnLst>
                                    <p:set>
                                      <p:cBhvr>
                                        <p:cTn id="284" dur="1" fill="hold">
                                          <p:stCondLst>
                                            <p:cond delay="0"/>
                                          </p:stCondLst>
                                        </p:cTn>
                                        <p:tgtEl>
                                          <p:spTgt spid="223"/>
                                        </p:tgtEl>
                                        <p:attrNameLst>
                                          <p:attrName>style.visibility</p:attrName>
                                        </p:attrNameLst>
                                      </p:cBhvr>
                                      <p:to>
                                        <p:strVal val="visible"/>
                                      </p:to>
                                    </p:set>
                                  </p:childTnLst>
                                </p:cTn>
                              </p:par>
                              <p:par>
                                <p:cTn id="285" presetID="35" presetClass="emph" presetSubtype="0" repeatCount="10000" fill="hold" grpId="1" nodeType="withEffect">
                                  <p:stCondLst>
                                    <p:cond delay="0"/>
                                  </p:stCondLst>
                                  <p:childTnLst>
                                    <p:anim calcmode="discrete" valueType="str">
                                      <p:cBhvr>
                                        <p:cTn id="286" dur="500" fill="hold"/>
                                        <p:tgtEl>
                                          <p:spTgt spid="223"/>
                                        </p:tgtEl>
                                        <p:attrNameLst>
                                          <p:attrName>style.visibility</p:attrName>
                                        </p:attrNameLst>
                                      </p:cBhvr>
                                      <p:tavLst>
                                        <p:tav tm="0">
                                          <p:val>
                                            <p:strVal val="hidden"/>
                                          </p:val>
                                        </p:tav>
                                        <p:tav tm="50000">
                                          <p:val>
                                            <p:strVal val="visible"/>
                                          </p:val>
                                        </p:tav>
                                      </p:tavLst>
                                    </p:anim>
                                  </p:childTnLst>
                                </p:cTn>
                              </p:par>
                            </p:childTnLst>
                          </p:cTn>
                        </p:par>
                      </p:childTnLst>
                    </p:cTn>
                  </p:par>
                  <p:par>
                    <p:cTn id="287" fill="hold">
                      <p:stCondLst>
                        <p:cond delay="indefinite"/>
                      </p:stCondLst>
                      <p:childTnLst>
                        <p:par>
                          <p:cTn id="288" fill="hold">
                            <p:stCondLst>
                              <p:cond delay="0"/>
                            </p:stCondLst>
                            <p:childTnLst>
                              <p:par>
                                <p:cTn id="289" presetID="1" presetClass="entr" presetSubtype="0" fill="hold" grpId="0" nodeType="clickEffect">
                                  <p:stCondLst>
                                    <p:cond delay="0"/>
                                  </p:stCondLst>
                                  <p:childTnLst>
                                    <p:set>
                                      <p:cBhvr>
                                        <p:cTn id="290" dur="1" fill="hold">
                                          <p:stCondLst>
                                            <p:cond delay="0"/>
                                          </p:stCondLst>
                                        </p:cTn>
                                        <p:tgtEl>
                                          <p:spTgt spid="225"/>
                                        </p:tgtEl>
                                        <p:attrNameLst>
                                          <p:attrName>style.visibility</p:attrName>
                                        </p:attrNameLst>
                                      </p:cBhvr>
                                      <p:to>
                                        <p:strVal val="visible"/>
                                      </p:to>
                                    </p:set>
                                  </p:childTnLst>
                                </p:cTn>
                              </p:par>
                              <p:par>
                                <p:cTn id="291" presetID="35" presetClass="emph" presetSubtype="0" repeatCount="10000" fill="hold" grpId="1" nodeType="withEffect">
                                  <p:stCondLst>
                                    <p:cond delay="0"/>
                                  </p:stCondLst>
                                  <p:childTnLst>
                                    <p:anim calcmode="discrete" valueType="str">
                                      <p:cBhvr>
                                        <p:cTn id="292" dur="500" fill="hold"/>
                                        <p:tgtEl>
                                          <p:spTgt spid="225"/>
                                        </p:tgtEl>
                                        <p:attrNameLst>
                                          <p:attrName>style.visibility</p:attrName>
                                        </p:attrNameLst>
                                      </p:cBhvr>
                                      <p:tavLst>
                                        <p:tav tm="0">
                                          <p:val>
                                            <p:strVal val="hidden"/>
                                          </p:val>
                                        </p:tav>
                                        <p:tav tm="50000">
                                          <p:val>
                                            <p:strVal val="visible"/>
                                          </p:val>
                                        </p:tav>
                                      </p:tavLst>
                                    </p:anim>
                                  </p:childTnLst>
                                </p:cTn>
                              </p:par>
                              <p:par>
                                <p:cTn id="293" presetID="1" presetClass="entr" presetSubtype="0" fill="hold" grpId="0" nodeType="withEffect">
                                  <p:stCondLst>
                                    <p:cond delay="0"/>
                                  </p:stCondLst>
                                  <p:childTnLst>
                                    <p:set>
                                      <p:cBhvr>
                                        <p:cTn id="294" dur="1" fill="hold">
                                          <p:stCondLst>
                                            <p:cond delay="0"/>
                                          </p:stCondLst>
                                        </p:cTn>
                                        <p:tgtEl>
                                          <p:spTgt spid="228"/>
                                        </p:tgtEl>
                                        <p:attrNameLst>
                                          <p:attrName>style.visibility</p:attrName>
                                        </p:attrNameLst>
                                      </p:cBhvr>
                                      <p:to>
                                        <p:strVal val="visible"/>
                                      </p:to>
                                    </p:set>
                                  </p:childTnLst>
                                </p:cTn>
                              </p:par>
                              <p:par>
                                <p:cTn id="295" presetID="35" presetClass="emph" presetSubtype="0" repeatCount="10000" fill="hold" grpId="1" nodeType="withEffect">
                                  <p:stCondLst>
                                    <p:cond delay="0"/>
                                  </p:stCondLst>
                                  <p:childTnLst>
                                    <p:anim calcmode="discrete" valueType="str">
                                      <p:cBhvr>
                                        <p:cTn id="296" dur="500" fill="hold"/>
                                        <p:tgtEl>
                                          <p:spTgt spid="228"/>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 grpId="0" animBg="1"/>
      <p:bldP spid="125" grpId="1" animBg="1"/>
      <p:bldP spid="140" grpId="0"/>
      <p:bldP spid="141" grpId="0"/>
      <p:bldP spid="142" grpId="0"/>
      <p:bldP spid="143" grpId="0"/>
      <p:bldP spid="144" grpId="0"/>
      <p:bldP spid="145" grpId="0"/>
      <p:bldP spid="146" grpId="0"/>
      <p:bldP spid="147" grpId="0"/>
      <p:bldP spid="148" grpId="0"/>
      <p:bldP spid="149" grpId="0"/>
      <p:bldP spid="150" grpId="0"/>
      <p:bldP spid="154" grpId="0" animBg="1"/>
      <p:bldP spid="155" grpId="0"/>
      <p:bldP spid="155" grpId="1"/>
      <p:bldP spid="157" grpId="0"/>
      <p:bldP spid="157" grpId="1"/>
      <p:bldP spid="159" grpId="0"/>
      <p:bldP spid="159" grpId="1"/>
      <p:bldP spid="161" grpId="0"/>
      <p:bldP spid="161" grpId="1"/>
      <p:bldP spid="163" grpId="0"/>
      <p:bldP spid="163" grpId="1"/>
      <p:bldP spid="165" grpId="0"/>
      <p:bldP spid="165" grpId="1"/>
      <p:bldP spid="181" grpId="0"/>
      <p:bldP spid="181" grpId="1"/>
      <p:bldP spid="186" grpId="0"/>
      <p:bldP spid="186" grpId="1"/>
      <p:bldP spid="187" grpId="0"/>
      <p:bldP spid="187" grpId="1"/>
      <p:bldP spid="193" grpId="0"/>
      <p:bldP spid="193" grpId="1"/>
      <p:bldP spid="194" grpId="0"/>
      <p:bldP spid="194" grpId="1"/>
      <p:bldP spid="195" grpId="0"/>
      <p:bldP spid="195" grpId="1"/>
      <p:bldP spid="196" grpId="0"/>
      <p:bldP spid="196" grpId="1"/>
      <p:bldP spid="197" grpId="0"/>
      <p:bldP spid="197" grpId="1"/>
      <p:bldP spid="198" grpId="0"/>
      <p:bldP spid="198" grpId="1"/>
      <p:bldP spid="199" grpId="0"/>
      <p:bldP spid="199" grpId="1"/>
      <p:bldP spid="200" grpId="0"/>
      <p:bldP spid="200" grpId="1"/>
      <p:bldP spid="201" grpId="0"/>
      <p:bldP spid="201" grpId="1"/>
      <p:bldP spid="202" grpId="0"/>
      <p:bldP spid="202" grpId="1"/>
      <p:bldP spid="203" grpId="0"/>
      <p:bldP spid="203" grpId="1"/>
      <p:bldP spid="204" grpId="0"/>
      <p:bldP spid="204" grpId="1"/>
      <p:bldP spid="205" grpId="0"/>
      <p:bldP spid="205" grpId="1"/>
      <p:bldP spid="206" grpId="0"/>
      <p:bldP spid="206" grpId="1"/>
      <p:bldP spid="207" grpId="0"/>
      <p:bldP spid="207" grpId="1"/>
      <p:bldP spid="208" grpId="0"/>
      <p:bldP spid="208" grpId="1"/>
      <p:bldP spid="213" grpId="0"/>
      <p:bldP spid="213" grpId="1"/>
      <p:bldP spid="214" grpId="0"/>
      <p:bldP spid="214" grpId="1"/>
      <p:bldP spid="216" grpId="0"/>
      <p:bldP spid="216" grpId="1"/>
      <p:bldP spid="217" grpId="0"/>
      <p:bldP spid="217" grpId="1"/>
      <p:bldP spid="219" grpId="0"/>
      <p:bldP spid="219" grpId="1"/>
      <p:bldP spid="220" grpId="0"/>
      <p:bldP spid="220" grpId="1"/>
      <p:bldP spid="222" grpId="0"/>
      <p:bldP spid="222" grpId="1"/>
      <p:bldP spid="223" grpId="0"/>
      <p:bldP spid="223" grpId="1"/>
      <p:bldP spid="225" grpId="0"/>
      <p:bldP spid="225" grpId="1"/>
      <p:bldP spid="226" grpId="0"/>
      <p:bldP spid="226" grpId="1"/>
      <p:bldP spid="227" grpId="0"/>
      <p:bldP spid="227" grpId="1"/>
      <p:bldP spid="228" grpId="0"/>
      <p:bldP spid="228" grpId="1"/>
      <p:bldP spid="124" grpId="0"/>
      <p:bldP spid="156" grpId="0" animBg="1"/>
      <p:bldP spid="156" grpId="1" animBg="1"/>
      <p:bldP spid="168" grpId="0" animBg="1"/>
      <p:bldP spid="169" grpId="0" animBg="1"/>
      <p:bldP spid="170" grpId="0" animBg="1"/>
      <p:bldP spid="170" grpId="1" animBg="1"/>
      <p:bldP spid="170" grpId="2" animBg="1"/>
      <p:bldP spid="171" grpId="0" animBg="1"/>
      <p:bldP spid="171"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正方形/長方形 163">
            <a:extLst>
              <a:ext uri="{FF2B5EF4-FFF2-40B4-BE49-F238E27FC236}">
                <a16:creationId xmlns:a16="http://schemas.microsoft.com/office/drawing/2014/main" id="{D0588CA9-B82A-4552-AE8F-81EC8BBEC618}"/>
              </a:ext>
            </a:extLst>
          </p:cNvPr>
          <p:cNvSpPr/>
          <p:nvPr/>
        </p:nvSpPr>
        <p:spPr bwMode="auto">
          <a:xfrm>
            <a:off x="3554716" y="2245"/>
            <a:ext cx="5617712" cy="611163"/>
          </a:xfrm>
          <a:prstGeom prst="rect">
            <a:avLst/>
          </a:prstGeom>
          <a:solidFill>
            <a:srgbClr val="FFFFCC"/>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5" name="正方形/長方形 4">
            <a:extLst>
              <a:ext uri="{FF2B5EF4-FFF2-40B4-BE49-F238E27FC236}">
                <a16:creationId xmlns:a16="http://schemas.microsoft.com/office/drawing/2014/main" id="{C022087D-EFE0-403C-AFDA-4847992AC5D0}"/>
              </a:ext>
            </a:extLst>
          </p:cNvPr>
          <p:cNvSpPr/>
          <p:nvPr/>
        </p:nvSpPr>
        <p:spPr bwMode="auto">
          <a:xfrm>
            <a:off x="20454" y="0"/>
            <a:ext cx="4567801" cy="6857999"/>
          </a:xfrm>
          <a:prstGeom prst="rect">
            <a:avLst/>
          </a:prstGeom>
          <a:solidFill>
            <a:srgbClr val="FFFFCC"/>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124" name="Rectangle 25">
            <a:extLst>
              <a:ext uri="{FF2B5EF4-FFF2-40B4-BE49-F238E27FC236}">
                <a16:creationId xmlns:a16="http://schemas.microsoft.com/office/drawing/2014/main" id="{1B974711-66AC-47FA-85E6-817E7322C86E}"/>
              </a:ext>
            </a:extLst>
          </p:cNvPr>
          <p:cNvSpPr>
            <a:spLocks noChangeArrowheads="1"/>
          </p:cNvSpPr>
          <p:nvPr/>
        </p:nvSpPr>
        <p:spPr bwMode="auto">
          <a:xfrm>
            <a:off x="0" y="0"/>
            <a:ext cx="367085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FF"/>
                </a:solidFill>
              </a:rPr>
              <a:t>剛体の回転運動</a:t>
            </a:r>
          </a:p>
        </p:txBody>
      </p:sp>
      <p:grpSp>
        <p:nvGrpSpPr>
          <p:cNvPr id="4" name="グループ化 3">
            <a:extLst>
              <a:ext uri="{FF2B5EF4-FFF2-40B4-BE49-F238E27FC236}">
                <a16:creationId xmlns:a16="http://schemas.microsoft.com/office/drawing/2014/main" id="{D168F3B5-8B4F-4D91-8B04-5F31CAEFB74F}"/>
              </a:ext>
            </a:extLst>
          </p:cNvPr>
          <p:cNvGrpSpPr/>
          <p:nvPr/>
        </p:nvGrpSpPr>
        <p:grpSpPr>
          <a:xfrm>
            <a:off x="-23624" y="556169"/>
            <a:ext cx="4603481" cy="6196181"/>
            <a:chOff x="-23624" y="556169"/>
            <a:chExt cx="4603481" cy="6196181"/>
          </a:xfrm>
        </p:grpSpPr>
        <p:sp>
          <p:nvSpPr>
            <p:cNvPr id="468" name="Rectangle 13">
              <a:extLst>
                <a:ext uri="{FF2B5EF4-FFF2-40B4-BE49-F238E27FC236}">
                  <a16:creationId xmlns:a16="http://schemas.microsoft.com/office/drawing/2014/main" id="{5C3988B6-C5E5-4742-985A-1B40A2ABC5B9}"/>
                </a:ext>
              </a:extLst>
            </p:cNvPr>
            <p:cNvSpPr>
              <a:spLocks noChangeArrowheads="1"/>
            </p:cNvSpPr>
            <p:nvPr/>
          </p:nvSpPr>
          <p:spPr bwMode="auto">
            <a:xfrm>
              <a:off x="11015" y="556169"/>
              <a:ext cx="182879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rPr>
                <a:t>回転角　</a:t>
              </a:r>
            </a:p>
          </p:txBody>
        </p:sp>
        <p:graphicFrame>
          <p:nvGraphicFramePr>
            <p:cNvPr id="469" name="オブジェクト 468">
              <a:extLst>
                <a:ext uri="{FF2B5EF4-FFF2-40B4-BE49-F238E27FC236}">
                  <a16:creationId xmlns:a16="http://schemas.microsoft.com/office/drawing/2014/main" id="{A1A94253-D63E-4AB5-8416-F8CDADDF4646}"/>
                </a:ext>
              </a:extLst>
            </p:cNvPr>
            <p:cNvGraphicFramePr>
              <a:graphicFrameLocks noChangeAspect="1"/>
            </p:cNvGraphicFramePr>
            <p:nvPr>
              <p:extLst>
                <p:ext uri="{D42A27DB-BD31-4B8C-83A1-F6EECF244321}">
                  <p14:modId xmlns:p14="http://schemas.microsoft.com/office/powerpoint/2010/main" val="4090568802"/>
                </p:ext>
              </p:extLst>
            </p:nvPr>
          </p:nvGraphicFramePr>
          <p:xfrm>
            <a:off x="1238804" y="616534"/>
            <a:ext cx="298450" cy="420687"/>
          </p:xfrm>
          <a:graphic>
            <a:graphicData uri="http://schemas.openxmlformats.org/presentationml/2006/ole">
              <mc:AlternateContent xmlns:mc="http://schemas.openxmlformats.org/markup-compatibility/2006">
                <mc:Choice xmlns:v="urn:schemas-microsoft-com:vml" Requires="v">
                  <p:oleObj spid="_x0000_s164935" name="数式" r:id="rId4" imgW="126720" imgH="177480" progId="Equation.3">
                    <p:embed/>
                  </p:oleObj>
                </mc:Choice>
                <mc:Fallback>
                  <p:oleObj name="数式" r:id="rId4" imgW="126720" imgH="177480" progId="Equation.3">
                    <p:embed/>
                    <p:pic>
                      <p:nvPicPr>
                        <p:cNvPr id="469" name="オブジェクト 468">
                          <a:extLst>
                            <a:ext uri="{FF2B5EF4-FFF2-40B4-BE49-F238E27FC236}">
                              <a16:creationId xmlns:a16="http://schemas.microsoft.com/office/drawing/2014/main" id="{A1A94253-D63E-4AB5-8416-F8CDADDF4646}"/>
                            </a:ext>
                          </a:extLst>
                        </p:cNvPr>
                        <p:cNvPicPr>
                          <a:picLocks noChangeAspect="1" noChangeArrowheads="1"/>
                        </p:cNvPicPr>
                        <p:nvPr/>
                      </p:nvPicPr>
                      <p:blipFill>
                        <a:blip r:embed="rId5"/>
                        <a:srcRect/>
                        <a:stretch>
                          <a:fillRect/>
                        </a:stretch>
                      </p:blipFill>
                      <p:spPr bwMode="auto">
                        <a:xfrm>
                          <a:off x="1238804" y="616534"/>
                          <a:ext cx="298450" cy="420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70" name="Rectangle 13">
              <a:extLst>
                <a:ext uri="{FF2B5EF4-FFF2-40B4-BE49-F238E27FC236}">
                  <a16:creationId xmlns:a16="http://schemas.microsoft.com/office/drawing/2014/main" id="{CB68884E-6E93-487B-A41A-50365CC5594A}"/>
                </a:ext>
              </a:extLst>
            </p:cNvPr>
            <p:cNvSpPr>
              <a:spLocks noChangeArrowheads="1"/>
            </p:cNvSpPr>
            <p:nvPr/>
          </p:nvSpPr>
          <p:spPr bwMode="auto">
            <a:xfrm>
              <a:off x="2002589" y="569320"/>
              <a:ext cx="1828799"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rPr>
                <a:t>角速度　</a:t>
              </a:r>
            </a:p>
          </p:txBody>
        </p:sp>
        <p:graphicFrame>
          <p:nvGraphicFramePr>
            <p:cNvPr id="471" name="オブジェクト 470">
              <a:extLst>
                <a:ext uri="{FF2B5EF4-FFF2-40B4-BE49-F238E27FC236}">
                  <a16:creationId xmlns:a16="http://schemas.microsoft.com/office/drawing/2014/main" id="{180AFB6F-85CA-405C-9336-36E9E69071B8}"/>
                </a:ext>
              </a:extLst>
            </p:cNvPr>
            <p:cNvGraphicFramePr>
              <a:graphicFrameLocks noChangeAspect="1"/>
            </p:cNvGraphicFramePr>
            <p:nvPr>
              <p:extLst>
                <p:ext uri="{D42A27DB-BD31-4B8C-83A1-F6EECF244321}">
                  <p14:modId xmlns:p14="http://schemas.microsoft.com/office/powerpoint/2010/main" val="3004444708"/>
                </p:ext>
              </p:extLst>
            </p:nvPr>
          </p:nvGraphicFramePr>
          <p:xfrm>
            <a:off x="3284405" y="570200"/>
            <a:ext cx="298450" cy="481012"/>
          </p:xfrm>
          <a:graphic>
            <a:graphicData uri="http://schemas.openxmlformats.org/presentationml/2006/ole">
              <mc:AlternateContent xmlns:mc="http://schemas.openxmlformats.org/markup-compatibility/2006">
                <mc:Choice xmlns:v="urn:schemas-microsoft-com:vml" Requires="v">
                  <p:oleObj spid="_x0000_s164936" name="Equation" r:id="rId6" imgW="126720" imgH="203040" progId="Equation.DSMT4">
                    <p:embed/>
                  </p:oleObj>
                </mc:Choice>
                <mc:Fallback>
                  <p:oleObj name="Equation" r:id="rId6" imgW="126720" imgH="203040" progId="Equation.DSMT4">
                    <p:embed/>
                    <p:pic>
                      <p:nvPicPr>
                        <p:cNvPr id="471" name="オブジェクト 470">
                          <a:extLst>
                            <a:ext uri="{FF2B5EF4-FFF2-40B4-BE49-F238E27FC236}">
                              <a16:creationId xmlns:a16="http://schemas.microsoft.com/office/drawing/2014/main" id="{180AFB6F-85CA-405C-9336-36E9E69071B8}"/>
                            </a:ext>
                          </a:extLst>
                        </p:cNvPr>
                        <p:cNvPicPr>
                          <a:picLocks noChangeAspect="1" noChangeArrowheads="1"/>
                        </p:cNvPicPr>
                        <p:nvPr/>
                      </p:nvPicPr>
                      <p:blipFill>
                        <a:blip r:embed="rId7"/>
                        <a:srcRect/>
                        <a:stretch>
                          <a:fillRect/>
                        </a:stretch>
                      </p:blipFill>
                      <p:spPr bwMode="auto">
                        <a:xfrm>
                          <a:off x="3284405" y="570200"/>
                          <a:ext cx="298450" cy="48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72" name="Rectangle 13">
              <a:extLst>
                <a:ext uri="{FF2B5EF4-FFF2-40B4-BE49-F238E27FC236}">
                  <a16:creationId xmlns:a16="http://schemas.microsoft.com/office/drawing/2014/main" id="{A15BD7B5-C8A6-4563-A0FC-703741D5D6D8}"/>
                </a:ext>
              </a:extLst>
            </p:cNvPr>
            <p:cNvSpPr>
              <a:spLocks noChangeArrowheads="1"/>
            </p:cNvSpPr>
            <p:nvPr/>
          </p:nvSpPr>
          <p:spPr bwMode="auto">
            <a:xfrm>
              <a:off x="2751058" y="3155303"/>
              <a:ext cx="1828799"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rPr>
                <a:t>角加速度　</a:t>
              </a:r>
            </a:p>
          </p:txBody>
        </p:sp>
        <p:graphicFrame>
          <p:nvGraphicFramePr>
            <p:cNvPr id="473" name="オブジェクト 472">
              <a:extLst>
                <a:ext uri="{FF2B5EF4-FFF2-40B4-BE49-F238E27FC236}">
                  <a16:creationId xmlns:a16="http://schemas.microsoft.com/office/drawing/2014/main" id="{A7F59044-950E-4B19-9EC9-004163D816A3}"/>
                </a:ext>
              </a:extLst>
            </p:cNvPr>
            <p:cNvGraphicFramePr>
              <a:graphicFrameLocks noChangeAspect="1"/>
            </p:cNvGraphicFramePr>
            <p:nvPr>
              <p:extLst>
                <p:ext uri="{D42A27DB-BD31-4B8C-83A1-F6EECF244321}">
                  <p14:modId xmlns:p14="http://schemas.microsoft.com/office/powerpoint/2010/main" val="1659238761"/>
                </p:ext>
              </p:extLst>
            </p:nvPr>
          </p:nvGraphicFramePr>
          <p:xfrm>
            <a:off x="2507359" y="3156933"/>
            <a:ext cx="328613" cy="481012"/>
          </p:xfrm>
          <a:graphic>
            <a:graphicData uri="http://schemas.openxmlformats.org/presentationml/2006/ole">
              <mc:AlternateContent xmlns:mc="http://schemas.openxmlformats.org/markup-compatibility/2006">
                <mc:Choice xmlns:v="urn:schemas-microsoft-com:vml" Requires="v">
                  <p:oleObj spid="_x0000_s164937" name="Equation" r:id="rId8" imgW="139680" imgH="203040" progId="Equation.DSMT4">
                    <p:embed/>
                  </p:oleObj>
                </mc:Choice>
                <mc:Fallback>
                  <p:oleObj name="Equation" r:id="rId8" imgW="139680" imgH="203040" progId="Equation.DSMT4">
                    <p:embed/>
                    <p:pic>
                      <p:nvPicPr>
                        <p:cNvPr id="473" name="オブジェクト 472">
                          <a:extLst>
                            <a:ext uri="{FF2B5EF4-FFF2-40B4-BE49-F238E27FC236}">
                              <a16:creationId xmlns:a16="http://schemas.microsoft.com/office/drawing/2014/main" id="{A7F59044-950E-4B19-9EC9-004163D816A3}"/>
                            </a:ext>
                          </a:extLst>
                        </p:cNvPr>
                        <p:cNvPicPr>
                          <a:picLocks noChangeAspect="1" noChangeArrowheads="1"/>
                        </p:cNvPicPr>
                        <p:nvPr/>
                      </p:nvPicPr>
                      <p:blipFill>
                        <a:blip r:embed="rId9"/>
                        <a:srcRect/>
                        <a:stretch>
                          <a:fillRect/>
                        </a:stretch>
                      </p:blipFill>
                      <p:spPr bwMode="auto">
                        <a:xfrm>
                          <a:off x="2507359" y="3156933"/>
                          <a:ext cx="328613" cy="48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88" name="Rectangle 26">
              <a:extLst>
                <a:ext uri="{FF2B5EF4-FFF2-40B4-BE49-F238E27FC236}">
                  <a16:creationId xmlns:a16="http://schemas.microsoft.com/office/drawing/2014/main" id="{C577D0BB-12C2-43D6-84DA-CA419617C70E}"/>
                </a:ext>
              </a:extLst>
            </p:cNvPr>
            <p:cNvSpPr>
              <a:spLocks noChangeArrowheads="1"/>
            </p:cNvSpPr>
            <p:nvPr/>
          </p:nvSpPr>
          <p:spPr bwMode="auto">
            <a:xfrm>
              <a:off x="-23624" y="2139960"/>
              <a:ext cx="305724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回転の運動方程式</a:t>
              </a:r>
            </a:p>
          </p:txBody>
        </p:sp>
        <p:graphicFrame>
          <p:nvGraphicFramePr>
            <p:cNvPr id="489" name="オブジェクト 488">
              <a:extLst>
                <a:ext uri="{FF2B5EF4-FFF2-40B4-BE49-F238E27FC236}">
                  <a16:creationId xmlns:a16="http://schemas.microsoft.com/office/drawing/2014/main" id="{4AD6F6C1-B397-4C9D-AA29-2BFFB4409C93}"/>
                </a:ext>
              </a:extLst>
            </p:cNvPr>
            <p:cNvGraphicFramePr>
              <a:graphicFrameLocks noChangeAspect="1"/>
            </p:cNvGraphicFramePr>
            <p:nvPr>
              <p:extLst>
                <p:ext uri="{D42A27DB-BD31-4B8C-83A1-F6EECF244321}">
                  <p14:modId xmlns:p14="http://schemas.microsoft.com/office/powerpoint/2010/main" val="3125668102"/>
                </p:ext>
              </p:extLst>
            </p:nvPr>
          </p:nvGraphicFramePr>
          <p:xfrm>
            <a:off x="1110464" y="3779286"/>
            <a:ext cx="835025" cy="600075"/>
          </p:xfrm>
          <a:graphic>
            <a:graphicData uri="http://schemas.openxmlformats.org/presentationml/2006/ole">
              <mc:AlternateContent xmlns:mc="http://schemas.openxmlformats.org/markup-compatibility/2006">
                <mc:Choice xmlns:v="urn:schemas-microsoft-com:vml" Requires="v">
                  <p:oleObj spid="_x0000_s164938" name="数式" r:id="rId10" imgW="355320" imgH="253800" progId="Equation.3">
                    <p:embed/>
                  </p:oleObj>
                </mc:Choice>
                <mc:Fallback>
                  <p:oleObj name="数式" r:id="rId10" imgW="355320" imgH="253800" progId="Equation.3">
                    <p:embed/>
                    <p:pic>
                      <p:nvPicPr>
                        <p:cNvPr id="489" name="オブジェクト 488">
                          <a:extLst>
                            <a:ext uri="{FF2B5EF4-FFF2-40B4-BE49-F238E27FC236}">
                              <a16:creationId xmlns:a16="http://schemas.microsoft.com/office/drawing/2014/main" id="{4AD6F6C1-B397-4C9D-AA29-2BFFB4409C93}"/>
                            </a:ext>
                          </a:extLst>
                        </p:cNvPr>
                        <p:cNvPicPr>
                          <a:picLocks noChangeAspect="1" noChangeArrowheads="1"/>
                        </p:cNvPicPr>
                        <p:nvPr/>
                      </p:nvPicPr>
                      <p:blipFill>
                        <a:blip r:embed="rId11"/>
                        <a:srcRect/>
                        <a:stretch>
                          <a:fillRect/>
                        </a:stretch>
                      </p:blipFill>
                      <p:spPr bwMode="auto">
                        <a:xfrm>
                          <a:off x="1110464" y="3779286"/>
                          <a:ext cx="835025"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92" name="オブジェクト 491">
              <a:extLst>
                <a:ext uri="{FF2B5EF4-FFF2-40B4-BE49-F238E27FC236}">
                  <a16:creationId xmlns:a16="http://schemas.microsoft.com/office/drawing/2014/main" id="{C071F69C-CD2C-4393-9BA8-AA005831C69B}"/>
                </a:ext>
              </a:extLst>
            </p:cNvPr>
            <p:cNvGraphicFramePr>
              <a:graphicFrameLocks noChangeAspect="1"/>
            </p:cNvGraphicFramePr>
            <p:nvPr>
              <p:extLst>
                <p:ext uri="{D42A27DB-BD31-4B8C-83A1-F6EECF244321}">
                  <p14:modId xmlns:p14="http://schemas.microsoft.com/office/powerpoint/2010/main" val="4099875269"/>
                </p:ext>
              </p:extLst>
            </p:nvPr>
          </p:nvGraphicFramePr>
          <p:xfrm>
            <a:off x="2567756" y="2654587"/>
            <a:ext cx="1044575" cy="603250"/>
          </p:xfrm>
          <a:graphic>
            <a:graphicData uri="http://schemas.openxmlformats.org/presentationml/2006/ole">
              <mc:AlternateContent xmlns:mc="http://schemas.openxmlformats.org/markup-compatibility/2006">
                <mc:Choice xmlns:v="urn:schemas-microsoft-com:vml" Requires="v">
                  <p:oleObj spid="_x0000_s164939" name="数式" r:id="rId12" imgW="444240" imgH="253800" progId="Equation.3">
                    <p:embed/>
                  </p:oleObj>
                </mc:Choice>
                <mc:Fallback>
                  <p:oleObj name="数式" r:id="rId12" imgW="444240" imgH="253800" progId="Equation.3">
                    <p:embed/>
                    <p:pic>
                      <p:nvPicPr>
                        <p:cNvPr id="492" name="オブジェクト 491">
                          <a:extLst>
                            <a:ext uri="{FF2B5EF4-FFF2-40B4-BE49-F238E27FC236}">
                              <a16:creationId xmlns:a16="http://schemas.microsoft.com/office/drawing/2014/main" id="{C071F69C-CD2C-4393-9BA8-AA005831C69B}"/>
                            </a:ext>
                          </a:extLst>
                        </p:cNvPr>
                        <p:cNvPicPr>
                          <a:picLocks noChangeAspect="1" noChangeArrowheads="1"/>
                        </p:cNvPicPr>
                        <p:nvPr/>
                      </p:nvPicPr>
                      <p:blipFill>
                        <a:blip r:embed="rId13"/>
                        <a:srcRect/>
                        <a:stretch>
                          <a:fillRect/>
                        </a:stretch>
                      </p:blipFill>
                      <p:spPr bwMode="auto">
                        <a:xfrm>
                          <a:off x="2567756" y="2654587"/>
                          <a:ext cx="1044575" cy="60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93" name="Rectangle 26">
              <a:extLst>
                <a:ext uri="{FF2B5EF4-FFF2-40B4-BE49-F238E27FC236}">
                  <a16:creationId xmlns:a16="http://schemas.microsoft.com/office/drawing/2014/main" id="{D27A94CF-152B-46BE-98DE-E648B081D05B}"/>
                </a:ext>
              </a:extLst>
            </p:cNvPr>
            <p:cNvSpPr>
              <a:spLocks noChangeArrowheads="1"/>
            </p:cNvSpPr>
            <p:nvPr/>
          </p:nvSpPr>
          <p:spPr bwMode="auto">
            <a:xfrm>
              <a:off x="2171" y="1091696"/>
              <a:ext cx="308449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角運動量</a:t>
              </a:r>
              <a:r>
                <a:rPr lang="en-US" altLang="ja-JP" i="1" dirty="0">
                  <a:solidFill>
                    <a:schemeClr val="bg1"/>
                  </a:solidFill>
                  <a:latin typeface="Bookman Old Style" panose="02050604050505020204" pitchFamily="18" charset="0"/>
                  <a:cs typeface="Times New Roman" panose="02020603050405020304" pitchFamily="18" charset="0"/>
                </a:rPr>
                <a:t>L</a:t>
              </a:r>
              <a:r>
                <a:rPr lang="en-US" altLang="ja-JP" i="1" dirty="0">
                  <a:solidFill>
                    <a:srgbClr val="000000"/>
                  </a:solidFill>
                  <a:latin typeface="Bookman Old Style" panose="02050604050505020204" pitchFamily="18" charset="0"/>
                  <a:cs typeface="Times New Roman" panose="02020603050405020304" pitchFamily="18" charset="0"/>
                </a:rPr>
                <a:t> </a:t>
              </a:r>
              <a:r>
                <a:rPr lang="en-US" altLang="ja-JP" dirty="0">
                  <a:solidFill>
                    <a:srgbClr val="000000"/>
                  </a:solidFill>
                  <a:latin typeface="Symbol" panose="05050102010706020507" pitchFamily="18" charset="2"/>
                  <a:cs typeface="Times New Roman" panose="02020603050405020304" pitchFamily="18" charset="0"/>
                </a:rPr>
                <a:t>=  </a:t>
              </a:r>
              <a:r>
                <a:rPr lang="en-US" altLang="ja-JP" i="1" dirty="0">
                  <a:solidFill>
                    <a:srgbClr val="000000"/>
                  </a:solidFill>
                  <a:latin typeface="Bookman Old Style" panose="02050604050505020204" pitchFamily="18" charset="0"/>
                  <a:cs typeface="Times New Roman" panose="02020603050405020304" pitchFamily="18" charset="0"/>
                </a:rPr>
                <a:t>r</a:t>
              </a:r>
              <a:r>
                <a:rPr lang="ja-JP" altLang="en-US" i="1" dirty="0">
                  <a:solidFill>
                    <a:srgbClr val="000000"/>
                  </a:solidFill>
                  <a:latin typeface="Bookman Old Style" panose="02050604050505020204" pitchFamily="18" charset="0"/>
                  <a:cs typeface="Times New Roman" panose="02020603050405020304" pitchFamily="18" charset="0"/>
                </a:rPr>
                <a:t> </a:t>
              </a:r>
              <a:r>
                <a:rPr lang="en-US" altLang="ja-JP" i="1" dirty="0">
                  <a:solidFill>
                    <a:srgbClr val="000000"/>
                  </a:solidFill>
                  <a:latin typeface="Bookman Old Style" panose="02050604050505020204" pitchFamily="18" charset="0"/>
                  <a:cs typeface="Times New Roman" panose="02020603050405020304" pitchFamily="18" charset="0"/>
                </a:rPr>
                <a:t>p </a:t>
              </a:r>
              <a:r>
                <a:rPr lang="en-US" altLang="ja-JP" dirty="0">
                  <a:solidFill>
                    <a:srgbClr val="000000"/>
                  </a:solidFill>
                  <a:latin typeface="Symbol" panose="05050102010706020507" pitchFamily="18" charset="2"/>
                  <a:cs typeface="Times New Roman" panose="02020603050405020304" pitchFamily="18" charset="0"/>
                </a:rPr>
                <a:t>=</a:t>
              </a:r>
              <a:endParaRPr lang="ja-JP" altLang="en-US" dirty="0">
                <a:solidFill>
                  <a:srgbClr val="000000"/>
                </a:solidFill>
              </a:endParaRPr>
            </a:p>
          </p:txBody>
        </p:sp>
        <p:sp>
          <p:nvSpPr>
            <p:cNvPr id="496" name="Rectangle 26">
              <a:extLst>
                <a:ext uri="{FF2B5EF4-FFF2-40B4-BE49-F238E27FC236}">
                  <a16:creationId xmlns:a16="http://schemas.microsoft.com/office/drawing/2014/main" id="{379E645C-1EE4-4E15-88F3-E6E6848B6542}"/>
                </a:ext>
              </a:extLst>
            </p:cNvPr>
            <p:cNvSpPr>
              <a:spLocks noChangeArrowheads="1"/>
            </p:cNvSpPr>
            <p:nvPr/>
          </p:nvSpPr>
          <p:spPr bwMode="auto">
            <a:xfrm>
              <a:off x="11015" y="1604689"/>
              <a:ext cx="216597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トルク      </a:t>
              </a:r>
              <a:r>
                <a:rPr lang="en-US" altLang="ja-JP" i="1" dirty="0">
                  <a:solidFill>
                    <a:schemeClr val="bg1"/>
                  </a:solidFill>
                  <a:latin typeface="Bookman Old Style" panose="02050604050505020204" pitchFamily="18" charset="0"/>
                  <a:cs typeface="Times New Roman" panose="02020603050405020304" pitchFamily="18" charset="0"/>
                </a:rPr>
                <a:t>N</a:t>
              </a:r>
              <a:r>
                <a:rPr lang="en-US" altLang="ja-JP" i="1" dirty="0">
                  <a:solidFill>
                    <a:srgbClr val="000000"/>
                  </a:solidFill>
                  <a:latin typeface="Bookman Old Style" panose="02050604050505020204" pitchFamily="18" charset="0"/>
                  <a:cs typeface="Times New Roman" panose="02020603050405020304" pitchFamily="18" charset="0"/>
                </a:rPr>
                <a:t> </a:t>
              </a:r>
              <a:r>
                <a:rPr lang="en-US" altLang="ja-JP" dirty="0">
                  <a:solidFill>
                    <a:srgbClr val="000000"/>
                  </a:solidFill>
                  <a:latin typeface="Symbol" panose="05050102010706020507" pitchFamily="18" charset="2"/>
                  <a:cs typeface="Times New Roman" panose="02020603050405020304" pitchFamily="18" charset="0"/>
                </a:rPr>
                <a:t>=</a:t>
              </a:r>
              <a:endParaRPr lang="ja-JP" altLang="en-US" dirty="0">
                <a:solidFill>
                  <a:srgbClr val="000000"/>
                </a:solidFill>
              </a:endParaRPr>
            </a:p>
          </p:txBody>
        </p:sp>
        <p:sp>
          <p:nvSpPr>
            <p:cNvPr id="499" name="Rectangle 26">
              <a:extLst>
                <a:ext uri="{FF2B5EF4-FFF2-40B4-BE49-F238E27FC236}">
                  <a16:creationId xmlns:a16="http://schemas.microsoft.com/office/drawing/2014/main" id="{7C530C36-AE2D-43D8-987E-2B17E3D3E83F}"/>
                </a:ext>
              </a:extLst>
            </p:cNvPr>
            <p:cNvSpPr>
              <a:spLocks noChangeArrowheads="1"/>
            </p:cNvSpPr>
            <p:nvPr/>
          </p:nvSpPr>
          <p:spPr bwMode="auto">
            <a:xfrm>
              <a:off x="1063012" y="2621018"/>
              <a:ext cx="11112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sz="2400" i="1" dirty="0">
                  <a:solidFill>
                    <a:schemeClr val="accent1">
                      <a:lumMod val="75000"/>
                    </a:schemeClr>
                  </a:solidFill>
                  <a:latin typeface="Symbol" panose="05050102010706020507" pitchFamily="18" charset="2"/>
                </a:rPr>
                <a:t>q</a:t>
              </a:r>
              <a:r>
                <a:rPr lang="ja-JP" altLang="en-US" sz="2400" dirty="0">
                  <a:solidFill>
                    <a:schemeClr val="accent1">
                      <a:lumMod val="75000"/>
                    </a:schemeClr>
                  </a:solidFill>
                </a:rPr>
                <a:t>で書く</a:t>
              </a:r>
            </a:p>
          </p:txBody>
        </p:sp>
        <p:sp>
          <p:nvSpPr>
            <p:cNvPr id="500" name="Rectangle 239">
              <a:extLst>
                <a:ext uri="{FF2B5EF4-FFF2-40B4-BE49-F238E27FC236}">
                  <a16:creationId xmlns:a16="http://schemas.microsoft.com/office/drawing/2014/main" id="{68148E32-105A-4941-B0BA-B8105019B141}"/>
                </a:ext>
              </a:extLst>
            </p:cNvPr>
            <p:cNvSpPr>
              <a:spLocks noChangeArrowheads="1"/>
            </p:cNvSpPr>
            <p:nvPr/>
          </p:nvSpPr>
          <p:spPr bwMode="auto">
            <a:xfrm>
              <a:off x="2978479" y="1068312"/>
              <a:ext cx="1404801" cy="549731"/>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sp>
          <p:nvSpPr>
            <p:cNvPr id="503" name="Rectangle 239">
              <a:extLst>
                <a:ext uri="{FF2B5EF4-FFF2-40B4-BE49-F238E27FC236}">
                  <a16:creationId xmlns:a16="http://schemas.microsoft.com/office/drawing/2014/main" id="{DAACD2F0-8039-4AB7-A8F6-711AC3A53F2E}"/>
                </a:ext>
              </a:extLst>
            </p:cNvPr>
            <p:cNvSpPr>
              <a:spLocks noChangeArrowheads="1"/>
            </p:cNvSpPr>
            <p:nvPr/>
          </p:nvSpPr>
          <p:spPr bwMode="auto">
            <a:xfrm>
              <a:off x="2076623" y="1622718"/>
              <a:ext cx="1368189" cy="52100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sp>
          <p:nvSpPr>
            <p:cNvPr id="506" name="Rectangle 239">
              <a:extLst>
                <a:ext uri="{FF2B5EF4-FFF2-40B4-BE49-F238E27FC236}">
                  <a16:creationId xmlns:a16="http://schemas.microsoft.com/office/drawing/2014/main" id="{DCFC4280-4D22-4B5F-B79C-58E6E809963F}"/>
                </a:ext>
              </a:extLst>
            </p:cNvPr>
            <p:cNvSpPr>
              <a:spLocks noChangeArrowheads="1"/>
            </p:cNvSpPr>
            <p:nvPr/>
          </p:nvSpPr>
          <p:spPr bwMode="auto">
            <a:xfrm>
              <a:off x="3015091" y="2140890"/>
              <a:ext cx="1368189" cy="52100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sp>
          <p:nvSpPr>
            <p:cNvPr id="507" name="Rectangle 239">
              <a:extLst>
                <a:ext uri="{FF2B5EF4-FFF2-40B4-BE49-F238E27FC236}">
                  <a16:creationId xmlns:a16="http://schemas.microsoft.com/office/drawing/2014/main" id="{F93388A2-8B13-46DD-AEE9-0BEF90929A6B}"/>
                </a:ext>
              </a:extLst>
            </p:cNvPr>
            <p:cNvSpPr>
              <a:spLocks noChangeArrowheads="1"/>
            </p:cNvSpPr>
            <p:nvPr/>
          </p:nvSpPr>
          <p:spPr bwMode="auto">
            <a:xfrm>
              <a:off x="2183667" y="2662036"/>
              <a:ext cx="2199613" cy="52100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sp>
          <p:nvSpPr>
            <p:cNvPr id="512" name="Rectangle 239">
              <a:extLst>
                <a:ext uri="{FF2B5EF4-FFF2-40B4-BE49-F238E27FC236}">
                  <a16:creationId xmlns:a16="http://schemas.microsoft.com/office/drawing/2014/main" id="{E77A69C0-603A-4E7F-8C77-0BFA6A4C2172}"/>
                </a:ext>
              </a:extLst>
            </p:cNvPr>
            <p:cNvSpPr>
              <a:spLocks noChangeArrowheads="1"/>
            </p:cNvSpPr>
            <p:nvPr/>
          </p:nvSpPr>
          <p:spPr bwMode="auto">
            <a:xfrm>
              <a:off x="2553418" y="5072617"/>
              <a:ext cx="1849893" cy="56486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sp>
          <p:nvSpPr>
            <p:cNvPr id="513" name="Rectangle 26">
              <a:extLst>
                <a:ext uri="{FF2B5EF4-FFF2-40B4-BE49-F238E27FC236}">
                  <a16:creationId xmlns:a16="http://schemas.microsoft.com/office/drawing/2014/main" id="{64964B49-ECC5-4C23-B2A3-E3E00581DBB4}"/>
                </a:ext>
              </a:extLst>
            </p:cNvPr>
            <p:cNvSpPr>
              <a:spLocks noChangeArrowheads="1"/>
            </p:cNvSpPr>
            <p:nvPr/>
          </p:nvSpPr>
          <p:spPr bwMode="auto">
            <a:xfrm>
              <a:off x="287362" y="4396739"/>
              <a:ext cx="162095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角運動量</a:t>
              </a:r>
            </a:p>
          </p:txBody>
        </p:sp>
        <p:sp>
          <p:nvSpPr>
            <p:cNvPr id="514" name="Rectangle 26">
              <a:extLst>
                <a:ext uri="{FF2B5EF4-FFF2-40B4-BE49-F238E27FC236}">
                  <a16:creationId xmlns:a16="http://schemas.microsoft.com/office/drawing/2014/main" id="{9257FDD9-2DA8-473B-A64B-BB317260DAEB}"/>
                </a:ext>
              </a:extLst>
            </p:cNvPr>
            <p:cNvSpPr>
              <a:spLocks noChangeArrowheads="1"/>
            </p:cNvSpPr>
            <p:nvPr/>
          </p:nvSpPr>
          <p:spPr bwMode="auto">
            <a:xfrm>
              <a:off x="253663" y="5860925"/>
              <a:ext cx="1980029" cy="810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ts val="2800"/>
                </a:lnSpc>
                <a:spcBef>
                  <a:spcPts val="0"/>
                </a:spcBef>
              </a:pPr>
              <a:r>
                <a:rPr lang="ja-JP" altLang="en-US" dirty="0">
                  <a:solidFill>
                    <a:srgbClr val="000000"/>
                  </a:solidFill>
                </a:rPr>
                <a:t>回転の運動</a:t>
              </a:r>
              <a:endParaRPr lang="en-US" altLang="ja-JP" dirty="0">
                <a:solidFill>
                  <a:srgbClr val="000000"/>
                </a:solidFill>
              </a:endParaRPr>
            </a:p>
            <a:p>
              <a:pPr>
                <a:lnSpc>
                  <a:spcPts val="2800"/>
                </a:lnSpc>
                <a:spcBef>
                  <a:spcPts val="0"/>
                </a:spcBef>
              </a:pPr>
              <a:r>
                <a:rPr lang="ja-JP" altLang="en-US" dirty="0">
                  <a:solidFill>
                    <a:srgbClr val="000000"/>
                  </a:solidFill>
                </a:rPr>
                <a:t>エネルギー</a:t>
              </a:r>
            </a:p>
          </p:txBody>
        </p:sp>
        <p:sp>
          <p:nvSpPr>
            <p:cNvPr id="515" name="Rectangle 239">
              <a:extLst>
                <a:ext uri="{FF2B5EF4-FFF2-40B4-BE49-F238E27FC236}">
                  <a16:creationId xmlns:a16="http://schemas.microsoft.com/office/drawing/2014/main" id="{8C6A2520-DEAA-4466-83DF-EAE1FD3016FA}"/>
                </a:ext>
              </a:extLst>
            </p:cNvPr>
            <p:cNvSpPr>
              <a:spLocks noChangeArrowheads="1"/>
            </p:cNvSpPr>
            <p:nvPr/>
          </p:nvSpPr>
          <p:spPr bwMode="auto">
            <a:xfrm>
              <a:off x="3203436" y="4371204"/>
              <a:ext cx="1199875" cy="60642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sp>
          <p:nvSpPr>
            <p:cNvPr id="516" name="Rectangle 239">
              <a:extLst>
                <a:ext uri="{FF2B5EF4-FFF2-40B4-BE49-F238E27FC236}">
                  <a16:creationId xmlns:a16="http://schemas.microsoft.com/office/drawing/2014/main" id="{43E14BC4-680B-49EB-BCBA-98CEE55CFABF}"/>
                </a:ext>
              </a:extLst>
            </p:cNvPr>
            <p:cNvSpPr>
              <a:spLocks noChangeArrowheads="1"/>
            </p:cNvSpPr>
            <p:nvPr/>
          </p:nvSpPr>
          <p:spPr bwMode="auto">
            <a:xfrm>
              <a:off x="3203436" y="5775247"/>
              <a:ext cx="1235394" cy="977103"/>
            </a:xfrm>
            <a:prstGeom prst="rect">
              <a:avLst/>
            </a:prstGeom>
            <a:noFill/>
            <a:ln w="9525">
              <a:solidFill>
                <a:schemeClr val="accent1"/>
              </a:solidFill>
              <a:prstDash val="dash"/>
              <a:miter lim="800000"/>
              <a:headEnd/>
              <a:tailEnd/>
            </a:ln>
          </p:spPr>
          <p:txBody>
            <a:bodyPr wrap="square" anchor="ctr">
              <a:spAutoFit/>
            </a:bodyPr>
            <a:lstStyle/>
            <a:p>
              <a:pPr algn="ctr"/>
              <a:endParaRPr lang="ja-JP" altLang="en-US" i="1">
                <a:solidFill>
                  <a:srgbClr val="000000"/>
                </a:solidFill>
              </a:endParaRPr>
            </a:p>
          </p:txBody>
        </p:sp>
        <p:sp>
          <p:nvSpPr>
            <p:cNvPr id="517" name="Rectangle 26">
              <a:extLst>
                <a:ext uri="{FF2B5EF4-FFF2-40B4-BE49-F238E27FC236}">
                  <a16:creationId xmlns:a16="http://schemas.microsoft.com/office/drawing/2014/main" id="{726EB082-CF5F-4791-974C-F2CFB68E7EDB}"/>
                </a:ext>
              </a:extLst>
            </p:cNvPr>
            <p:cNvSpPr>
              <a:spLocks noChangeArrowheads="1"/>
            </p:cNvSpPr>
            <p:nvPr/>
          </p:nvSpPr>
          <p:spPr bwMode="auto">
            <a:xfrm>
              <a:off x="266659" y="4969949"/>
              <a:ext cx="1980029" cy="810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ts val="2800"/>
                </a:lnSpc>
              </a:pPr>
              <a:r>
                <a:rPr lang="ja-JP" altLang="en-US" dirty="0">
                  <a:solidFill>
                    <a:srgbClr val="000000"/>
                  </a:solidFill>
                </a:rPr>
                <a:t>回転の</a:t>
              </a:r>
              <a:endParaRPr lang="en-US" altLang="ja-JP" dirty="0">
                <a:solidFill>
                  <a:srgbClr val="000000"/>
                </a:solidFill>
              </a:endParaRPr>
            </a:p>
            <a:p>
              <a:pPr>
                <a:lnSpc>
                  <a:spcPts val="2800"/>
                </a:lnSpc>
                <a:spcBef>
                  <a:spcPts val="0"/>
                </a:spcBef>
              </a:pPr>
              <a:r>
                <a:rPr lang="ja-JP" altLang="en-US" dirty="0">
                  <a:solidFill>
                    <a:srgbClr val="000000"/>
                  </a:solidFill>
                </a:rPr>
                <a:t>運動方程式</a:t>
              </a:r>
            </a:p>
          </p:txBody>
        </p:sp>
        <p:graphicFrame>
          <p:nvGraphicFramePr>
            <p:cNvPr id="518" name="オブジェクト 517">
              <a:extLst>
                <a:ext uri="{FF2B5EF4-FFF2-40B4-BE49-F238E27FC236}">
                  <a16:creationId xmlns:a16="http://schemas.microsoft.com/office/drawing/2014/main" id="{4A43D978-6538-45B4-BD28-063227B0F6E4}"/>
                </a:ext>
              </a:extLst>
            </p:cNvPr>
            <p:cNvGraphicFramePr>
              <a:graphicFrameLocks noChangeAspect="1"/>
            </p:cNvGraphicFramePr>
            <p:nvPr>
              <p:extLst>
                <p:ext uri="{D42A27DB-BD31-4B8C-83A1-F6EECF244321}">
                  <p14:modId xmlns:p14="http://schemas.microsoft.com/office/powerpoint/2010/main" val="1666044013"/>
                </p:ext>
              </p:extLst>
            </p:nvPr>
          </p:nvGraphicFramePr>
          <p:xfrm>
            <a:off x="3771428" y="5098938"/>
            <a:ext cx="327025" cy="481013"/>
          </p:xfrm>
          <a:graphic>
            <a:graphicData uri="http://schemas.openxmlformats.org/presentationml/2006/ole">
              <mc:AlternateContent xmlns:mc="http://schemas.openxmlformats.org/markup-compatibility/2006">
                <mc:Choice xmlns:v="urn:schemas-microsoft-com:vml" Requires="v">
                  <p:oleObj spid="_x0000_s164940" name="Equation" r:id="rId14" imgW="139680" imgH="203040" progId="Equation.DSMT4">
                    <p:embed/>
                  </p:oleObj>
                </mc:Choice>
                <mc:Fallback>
                  <p:oleObj name="Equation" r:id="rId14" imgW="139680" imgH="203040" progId="Equation.DSMT4">
                    <p:embed/>
                    <p:pic>
                      <p:nvPicPr>
                        <p:cNvPr id="518" name="オブジェクト 517">
                          <a:extLst>
                            <a:ext uri="{FF2B5EF4-FFF2-40B4-BE49-F238E27FC236}">
                              <a16:creationId xmlns:a16="http://schemas.microsoft.com/office/drawing/2014/main" id="{4A43D978-6538-45B4-BD28-063227B0F6E4}"/>
                            </a:ext>
                          </a:extLst>
                        </p:cNvPr>
                        <p:cNvPicPr>
                          <a:picLocks noChangeAspect="1" noChangeArrowheads="1"/>
                        </p:cNvPicPr>
                        <p:nvPr/>
                      </p:nvPicPr>
                      <p:blipFill>
                        <a:blip r:embed="rId15"/>
                        <a:srcRect/>
                        <a:stretch>
                          <a:fillRect/>
                        </a:stretch>
                      </p:blipFill>
                      <p:spPr bwMode="auto">
                        <a:xfrm>
                          <a:off x="3771428" y="5098938"/>
                          <a:ext cx="327025"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19" name="オブジェクト 518">
              <a:extLst>
                <a:ext uri="{FF2B5EF4-FFF2-40B4-BE49-F238E27FC236}">
                  <a16:creationId xmlns:a16="http://schemas.microsoft.com/office/drawing/2014/main" id="{B20848E8-C597-4FD6-9C81-C32032D1097B}"/>
                </a:ext>
              </a:extLst>
            </p:cNvPr>
            <p:cNvGraphicFramePr>
              <a:graphicFrameLocks noChangeAspect="1"/>
            </p:cNvGraphicFramePr>
            <p:nvPr>
              <p:extLst>
                <p:ext uri="{D42A27DB-BD31-4B8C-83A1-F6EECF244321}">
                  <p14:modId xmlns:p14="http://schemas.microsoft.com/office/powerpoint/2010/main" val="617869333"/>
                </p:ext>
              </p:extLst>
            </p:nvPr>
          </p:nvGraphicFramePr>
          <p:xfrm>
            <a:off x="3766457" y="4477105"/>
            <a:ext cx="298450" cy="481012"/>
          </p:xfrm>
          <a:graphic>
            <a:graphicData uri="http://schemas.openxmlformats.org/presentationml/2006/ole">
              <mc:AlternateContent xmlns:mc="http://schemas.openxmlformats.org/markup-compatibility/2006">
                <mc:Choice xmlns:v="urn:schemas-microsoft-com:vml" Requires="v">
                  <p:oleObj spid="_x0000_s164941" name="Equation" r:id="rId16" imgW="126720" imgH="203040" progId="Equation.DSMT4">
                    <p:embed/>
                  </p:oleObj>
                </mc:Choice>
                <mc:Fallback>
                  <p:oleObj name="Equation" r:id="rId16" imgW="126720" imgH="203040" progId="Equation.DSMT4">
                    <p:embed/>
                    <p:pic>
                      <p:nvPicPr>
                        <p:cNvPr id="519" name="オブジェクト 518">
                          <a:extLst>
                            <a:ext uri="{FF2B5EF4-FFF2-40B4-BE49-F238E27FC236}">
                              <a16:creationId xmlns:a16="http://schemas.microsoft.com/office/drawing/2014/main" id="{B20848E8-C597-4FD6-9C81-C32032D1097B}"/>
                            </a:ext>
                          </a:extLst>
                        </p:cNvPr>
                        <p:cNvPicPr>
                          <a:picLocks noChangeAspect="1" noChangeArrowheads="1"/>
                        </p:cNvPicPr>
                        <p:nvPr/>
                      </p:nvPicPr>
                      <p:blipFill>
                        <a:blip r:embed="rId17"/>
                        <a:srcRect/>
                        <a:stretch>
                          <a:fillRect/>
                        </a:stretch>
                      </p:blipFill>
                      <p:spPr bwMode="auto">
                        <a:xfrm>
                          <a:off x="3766457" y="4477105"/>
                          <a:ext cx="298450" cy="48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20" name="オブジェクト 519">
              <a:extLst>
                <a:ext uri="{FF2B5EF4-FFF2-40B4-BE49-F238E27FC236}">
                  <a16:creationId xmlns:a16="http://schemas.microsoft.com/office/drawing/2014/main" id="{62E672BA-3243-4C32-9E57-E23027A0EC8E}"/>
                </a:ext>
              </a:extLst>
            </p:cNvPr>
            <p:cNvGraphicFramePr>
              <a:graphicFrameLocks noChangeAspect="1"/>
            </p:cNvGraphicFramePr>
            <p:nvPr>
              <p:extLst>
                <p:ext uri="{D42A27DB-BD31-4B8C-83A1-F6EECF244321}">
                  <p14:modId xmlns:p14="http://schemas.microsoft.com/office/powerpoint/2010/main" val="3599860266"/>
                </p:ext>
              </p:extLst>
            </p:nvPr>
          </p:nvGraphicFramePr>
          <p:xfrm>
            <a:off x="3337228" y="5800233"/>
            <a:ext cx="1014413" cy="931862"/>
          </p:xfrm>
          <a:graphic>
            <a:graphicData uri="http://schemas.openxmlformats.org/presentationml/2006/ole">
              <mc:AlternateContent xmlns:mc="http://schemas.openxmlformats.org/markup-compatibility/2006">
                <mc:Choice xmlns:v="urn:schemas-microsoft-com:vml" Requires="v">
                  <p:oleObj spid="_x0000_s164942" name="Equation" r:id="rId18" imgW="431640" imgH="393480" progId="Equation.DSMT4">
                    <p:embed/>
                  </p:oleObj>
                </mc:Choice>
                <mc:Fallback>
                  <p:oleObj name="Equation" r:id="rId18" imgW="431640" imgH="393480" progId="Equation.DSMT4">
                    <p:embed/>
                    <p:pic>
                      <p:nvPicPr>
                        <p:cNvPr id="520" name="オブジェクト 519">
                          <a:extLst>
                            <a:ext uri="{FF2B5EF4-FFF2-40B4-BE49-F238E27FC236}">
                              <a16:creationId xmlns:a16="http://schemas.microsoft.com/office/drawing/2014/main" id="{62E672BA-3243-4C32-9E57-E23027A0EC8E}"/>
                            </a:ext>
                          </a:extLst>
                        </p:cNvPr>
                        <p:cNvPicPr>
                          <a:picLocks noChangeAspect="1" noChangeArrowheads="1"/>
                        </p:cNvPicPr>
                        <p:nvPr/>
                      </p:nvPicPr>
                      <p:blipFill>
                        <a:blip r:embed="rId19"/>
                        <a:srcRect/>
                        <a:stretch>
                          <a:fillRect/>
                        </a:stretch>
                      </p:blipFill>
                      <p:spPr bwMode="auto">
                        <a:xfrm>
                          <a:off x="3337228" y="5800233"/>
                          <a:ext cx="1014413" cy="931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521" name="グループ化 520">
              <a:extLst>
                <a:ext uri="{FF2B5EF4-FFF2-40B4-BE49-F238E27FC236}">
                  <a16:creationId xmlns:a16="http://schemas.microsoft.com/office/drawing/2014/main" id="{DC17B2B8-4881-4CC4-80FE-2090F3CAB96F}"/>
                </a:ext>
              </a:extLst>
            </p:cNvPr>
            <p:cNvGrpSpPr/>
            <p:nvPr/>
          </p:nvGrpSpPr>
          <p:grpSpPr>
            <a:xfrm>
              <a:off x="23349" y="3304175"/>
              <a:ext cx="2477397" cy="543112"/>
              <a:chOff x="4572518" y="2980000"/>
              <a:chExt cx="3439962" cy="543112"/>
            </a:xfrm>
          </p:grpSpPr>
          <p:sp>
            <p:nvSpPr>
              <p:cNvPr id="542" name="Rectangle 13">
                <a:extLst>
                  <a:ext uri="{FF2B5EF4-FFF2-40B4-BE49-F238E27FC236}">
                    <a16:creationId xmlns:a16="http://schemas.microsoft.com/office/drawing/2014/main" id="{E733A6CB-6AE1-4E85-9E1F-03940693F7C7}"/>
                  </a:ext>
                </a:extLst>
              </p:cNvPr>
              <p:cNvSpPr>
                <a:spLocks noChangeArrowheads="1"/>
              </p:cNvSpPr>
              <p:nvPr/>
            </p:nvSpPr>
            <p:spPr bwMode="auto">
              <a:xfrm>
                <a:off x="4572518" y="3061447"/>
                <a:ext cx="34399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sz="2400" i="1" dirty="0">
                    <a:solidFill>
                      <a:schemeClr val="accent1">
                        <a:lumMod val="75000"/>
                      </a:schemeClr>
                    </a:solidFill>
                    <a:latin typeface="Bookman Old Style" panose="02050604050505020204" pitchFamily="18" charset="0"/>
                    <a:cs typeface="Times New Roman" panose="02020603050405020304" pitchFamily="18" charset="0"/>
                  </a:rPr>
                  <a:t>N</a:t>
                </a:r>
                <a:r>
                  <a:rPr lang="ja-JP" altLang="en-US" sz="2400" dirty="0">
                    <a:solidFill>
                      <a:schemeClr val="accent1">
                        <a:lumMod val="75000"/>
                      </a:schemeClr>
                    </a:solidFill>
                  </a:rPr>
                  <a:t>∝</a:t>
                </a:r>
                <a:r>
                  <a:rPr lang="en-US" altLang="ja-JP" sz="2400" i="1" dirty="0">
                    <a:solidFill>
                      <a:schemeClr val="accent1">
                        <a:lumMod val="75000"/>
                      </a:schemeClr>
                    </a:solidFill>
                    <a:latin typeface="Symbol" panose="05050102010706020507" pitchFamily="18" charset="2"/>
                    <a:cs typeface="Times New Roman" panose="02020603050405020304" pitchFamily="18" charset="0"/>
                  </a:rPr>
                  <a:t>q </a:t>
                </a:r>
                <a:r>
                  <a:rPr lang="ja-JP" altLang="en-US" sz="2400" dirty="0">
                    <a:solidFill>
                      <a:schemeClr val="accent1">
                        <a:lumMod val="75000"/>
                      </a:schemeClr>
                    </a:solidFill>
                    <a:latin typeface="Symbol" panose="05050102010706020507" pitchFamily="18" charset="2"/>
                    <a:cs typeface="Times New Roman" panose="02020603050405020304" pitchFamily="18" charset="0"/>
                  </a:rPr>
                  <a:t>の比例系数</a:t>
                </a:r>
                <a:endParaRPr lang="ja-JP" altLang="en-US" sz="2400" dirty="0">
                  <a:solidFill>
                    <a:schemeClr val="accent1">
                      <a:lumMod val="75000"/>
                    </a:schemeClr>
                  </a:solidFill>
                </a:endParaRPr>
              </a:p>
            </p:txBody>
          </p:sp>
          <p:sp>
            <p:nvSpPr>
              <p:cNvPr id="543" name="Rectangle 13">
                <a:extLst>
                  <a:ext uri="{FF2B5EF4-FFF2-40B4-BE49-F238E27FC236}">
                    <a16:creationId xmlns:a16="http://schemas.microsoft.com/office/drawing/2014/main" id="{89EC1EC6-9832-41F3-97A6-9DECE8E330BC}"/>
                  </a:ext>
                </a:extLst>
              </p:cNvPr>
              <p:cNvSpPr>
                <a:spLocks noChangeArrowheads="1"/>
              </p:cNvSpPr>
              <p:nvPr/>
            </p:nvSpPr>
            <p:spPr bwMode="auto">
              <a:xfrm flipV="1">
                <a:off x="5438425" y="2980000"/>
                <a:ext cx="42928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sz="2400" dirty="0">
                    <a:solidFill>
                      <a:schemeClr val="accent1">
                        <a:lumMod val="75000"/>
                      </a:schemeClr>
                    </a:solidFill>
                  </a:rPr>
                  <a:t>..</a:t>
                </a:r>
                <a:endParaRPr lang="ja-JP" altLang="en-US" sz="2400" dirty="0">
                  <a:solidFill>
                    <a:schemeClr val="accent1">
                      <a:lumMod val="75000"/>
                    </a:schemeClr>
                  </a:solidFill>
                </a:endParaRPr>
              </a:p>
            </p:txBody>
          </p:sp>
        </p:grpSp>
        <p:sp>
          <p:nvSpPr>
            <p:cNvPr id="522" name="矢印: 左 521">
              <a:extLst>
                <a:ext uri="{FF2B5EF4-FFF2-40B4-BE49-F238E27FC236}">
                  <a16:creationId xmlns:a16="http://schemas.microsoft.com/office/drawing/2014/main" id="{48265B8F-C134-4A8F-993F-ED404D54CBC8}"/>
                </a:ext>
              </a:extLst>
            </p:cNvPr>
            <p:cNvSpPr/>
            <p:nvPr/>
          </p:nvSpPr>
          <p:spPr bwMode="auto">
            <a:xfrm rot="19857043">
              <a:off x="1829957" y="3112762"/>
              <a:ext cx="415030" cy="311855"/>
            </a:xfrm>
            <a:prstGeom prst="leftArrow">
              <a:avLst/>
            </a:prstGeom>
            <a:solidFill>
              <a:schemeClr val="accent1">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523" name="Rectangle 26">
              <a:extLst>
                <a:ext uri="{FF2B5EF4-FFF2-40B4-BE49-F238E27FC236}">
                  <a16:creationId xmlns:a16="http://schemas.microsoft.com/office/drawing/2014/main" id="{7DA969C8-C1A6-46FB-B02E-07D195CC8604}"/>
                </a:ext>
              </a:extLst>
            </p:cNvPr>
            <p:cNvSpPr>
              <a:spLocks noChangeArrowheads="1"/>
            </p:cNvSpPr>
            <p:nvPr/>
          </p:nvSpPr>
          <p:spPr bwMode="auto">
            <a:xfrm>
              <a:off x="392534" y="3788604"/>
              <a:ext cx="366122" cy="536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I</a:t>
              </a:r>
              <a:endParaRPr lang="ja-JP" altLang="en-US" dirty="0">
                <a:solidFill>
                  <a:srgbClr val="000000"/>
                </a:solidFill>
              </a:endParaRPr>
            </a:p>
          </p:txBody>
        </p:sp>
        <p:sp>
          <p:nvSpPr>
            <p:cNvPr id="524" name="Rectangle 26">
              <a:extLst>
                <a:ext uri="{FF2B5EF4-FFF2-40B4-BE49-F238E27FC236}">
                  <a16:creationId xmlns:a16="http://schemas.microsoft.com/office/drawing/2014/main" id="{6E6BCDAF-28CF-4A2A-BAD6-8E6AE51F4663}"/>
                </a:ext>
              </a:extLst>
            </p:cNvPr>
            <p:cNvSpPr>
              <a:spLocks noChangeArrowheads="1"/>
            </p:cNvSpPr>
            <p:nvPr/>
          </p:nvSpPr>
          <p:spPr bwMode="auto">
            <a:xfrm>
              <a:off x="2503031" y="4485938"/>
              <a:ext cx="39305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L</a:t>
              </a:r>
              <a:endParaRPr lang="ja-JP" altLang="en-US" dirty="0">
                <a:solidFill>
                  <a:srgbClr val="000000"/>
                </a:solidFill>
              </a:endParaRPr>
            </a:p>
          </p:txBody>
        </p:sp>
        <p:sp>
          <p:nvSpPr>
            <p:cNvPr id="525" name="Rectangle 26">
              <a:extLst>
                <a:ext uri="{FF2B5EF4-FFF2-40B4-BE49-F238E27FC236}">
                  <a16:creationId xmlns:a16="http://schemas.microsoft.com/office/drawing/2014/main" id="{DC57014C-8C2D-4F1B-9166-D5C98F9E2E96}"/>
                </a:ext>
              </a:extLst>
            </p:cNvPr>
            <p:cNvSpPr>
              <a:spLocks noChangeArrowheads="1"/>
            </p:cNvSpPr>
            <p:nvPr/>
          </p:nvSpPr>
          <p:spPr bwMode="auto">
            <a:xfrm>
              <a:off x="3457605" y="4486285"/>
              <a:ext cx="345000" cy="536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I</a:t>
              </a:r>
              <a:endParaRPr lang="ja-JP" altLang="en-US" dirty="0">
                <a:solidFill>
                  <a:srgbClr val="000000"/>
                </a:solidFill>
              </a:endParaRPr>
            </a:p>
          </p:txBody>
        </p:sp>
        <p:sp>
          <p:nvSpPr>
            <p:cNvPr id="526" name="Rectangle 26">
              <a:extLst>
                <a:ext uri="{FF2B5EF4-FFF2-40B4-BE49-F238E27FC236}">
                  <a16:creationId xmlns:a16="http://schemas.microsoft.com/office/drawing/2014/main" id="{74C0610E-5021-4CE4-B6F8-095F82DA9A23}"/>
                </a:ext>
              </a:extLst>
            </p:cNvPr>
            <p:cNvSpPr>
              <a:spLocks noChangeArrowheads="1"/>
            </p:cNvSpPr>
            <p:nvPr/>
          </p:nvSpPr>
          <p:spPr bwMode="auto">
            <a:xfrm>
              <a:off x="2487191" y="5100865"/>
              <a:ext cx="4427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N</a:t>
              </a:r>
              <a:endParaRPr lang="ja-JP" altLang="en-US" dirty="0">
                <a:solidFill>
                  <a:srgbClr val="000000"/>
                </a:solidFill>
              </a:endParaRPr>
            </a:p>
          </p:txBody>
        </p:sp>
        <p:sp>
          <p:nvSpPr>
            <p:cNvPr id="527" name="Rectangle 26">
              <a:extLst>
                <a:ext uri="{FF2B5EF4-FFF2-40B4-BE49-F238E27FC236}">
                  <a16:creationId xmlns:a16="http://schemas.microsoft.com/office/drawing/2014/main" id="{B4AE7688-A1F7-436B-BF4C-EA2D745FA5C6}"/>
                </a:ext>
              </a:extLst>
            </p:cNvPr>
            <p:cNvSpPr>
              <a:spLocks noChangeArrowheads="1"/>
            </p:cNvSpPr>
            <p:nvPr/>
          </p:nvSpPr>
          <p:spPr bwMode="auto">
            <a:xfrm>
              <a:off x="3443632" y="5113780"/>
              <a:ext cx="345000" cy="536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I</a:t>
              </a:r>
              <a:endParaRPr lang="ja-JP" altLang="en-US" dirty="0">
                <a:solidFill>
                  <a:srgbClr val="000000"/>
                </a:solidFill>
              </a:endParaRPr>
            </a:p>
          </p:txBody>
        </p:sp>
        <p:sp>
          <p:nvSpPr>
            <p:cNvPr id="528" name="Rectangle 26">
              <a:extLst>
                <a:ext uri="{FF2B5EF4-FFF2-40B4-BE49-F238E27FC236}">
                  <a16:creationId xmlns:a16="http://schemas.microsoft.com/office/drawing/2014/main" id="{8865FD76-4A4E-4351-8FB3-8EC60D1CBE89}"/>
                </a:ext>
              </a:extLst>
            </p:cNvPr>
            <p:cNvSpPr>
              <a:spLocks noChangeArrowheads="1"/>
            </p:cNvSpPr>
            <p:nvPr/>
          </p:nvSpPr>
          <p:spPr bwMode="auto">
            <a:xfrm>
              <a:off x="2476923" y="5989279"/>
              <a:ext cx="4427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K</a:t>
              </a:r>
              <a:endParaRPr lang="ja-JP" altLang="en-US" dirty="0">
                <a:solidFill>
                  <a:srgbClr val="000000"/>
                </a:solidFill>
              </a:endParaRPr>
            </a:p>
          </p:txBody>
        </p:sp>
        <p:sp>
          <p:nvSpPr>
            <p:cNvPr id="529" name="Rectangle 26">
              <a:extLst>
                <a:ext uri="{FF2B5EF4-FFF2-40B4-BE49-F238E27FC236}">
                  <a16:creationId xmlns:a16="http://schemas.microsoft.com/office/drawing/2014/main" id="{8B4CD592-E88F-4BB2-8D43-267971DD1908}"/>
                </a:ext>
              </a:extLst>
            </p:cNvPr>
            <p:cNvSpPr>
              <a:spLocks noChangeArrowheads="1"/>
            </p:cNvSpPr>
            <p:nvPr/>
          </p:nvSpPr>
          <p:spPr bwMode="auto">
            <a:xfrm>
              <a:off x="3629780" y="5993073"/>
              <a:ext cx="345000" cy="536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I</a:t>
              </a:r>
              <a:endParaRPr lang="ja-JP" altLang="en-US" dirty="0">
                <a:solidFill>
                  <a:srgbClr val="000000"/>
                </a:solidFill>
              </a:endParaRPr>
            </a:p>
          </p:txBody>
        </p:sp>
        <p:sp>
          <p:nvSpPr>
            <p:cNvPr id="530" name="正方形/長方形 529">
              <a:extLst>
                <a:ext uri="{FF2B5EF4-FFF2-40B4-BE49-F238E27FC236}">
                  <a16:creationId xmlns:a16="http://schemas.microsoft.com/office/drawing/2014/main" id="{5ACCC666-1D2A-4938-9341-15DB65EA2E34}"/>
                </a:ext>
              </a:extLst>
            </p:cNvPr>
            <p:cNvSpPr/>
            <p:nvPr/>
          </p:nvSpPr>
          <p:spPr>
            <a:xfrm>
              <a:off x="1408076" y="1618179"/>
              <a:ext cx="442750" cy="523220"/>
            </a:xfrm>
            <a:prstGeom prst="rect">
              <a:avLst/>
            </a:prstGeom>
          </p:spPr>
          <p:txBody>
            <a:bodyPr wrap="non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N</a:t>
              </a:r>
              <a:endParaRPr lang="ja-JP" altLang="en-US" dirty="0"/>
            </a:p>
          </p:txBody>
        </p:sp>
        <p:sp>
          <p:nvSpPr>
            <p:cNvPr id="531" name="正方形/長方形 530">
              <a:extLst>
                <a:ext uri="{FF2B5EF4-FFF2-40B4-BE49-F238E27FC236}">
                  <a16:creationId xmlns:a16="http://schemas.microsoft.com/office/drawing/2014/main" id="{81C0262B-F08F-4A45-92CF-8C2F5B34AF05}"/>
                </a:ext>
              </a:extLst>
            </p:cNvPr>
            <p:cNvSpPr/>
            <p:nvPr/>
          </p:nvSpPr>
          <p:spPr>
            <a:xfrm>
              <a:off x="1433949" y="1090017"/>
              <a:ext cx="393056" cy="523220"/>
            </a:xfrm>
            <a:prstGeom prst="rect">
              <a:avLst/>
            </a:prstGeom>
          </p:spPr>
          <p:txBody>
            <a:bodyPr wrap="non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L</a:t>
              </a:r>
              <a:endParaRPr lang="ja-JP" altLang="en-US" dirty="0"/>
            </a:p>
          </p:txBody>
        </p:sp>
        <p:sp>
          <p:nvSpPr>
            <p:cNvPr id="532" name="正方形/長方形 531">
              <a:extLst>
                <a:ext uri="{FF2B5EF4-FFF2-40B4-BE49-F238E27FC236}">
                  <a16:creationId xmlns:a16="http://schemas.microsoft.com/office/drawing/2014/main" id="{74E359CA-F5E0-4B40-AAF3-6C3DEEF3E44E}"/>
                </a:ext>
              </a:extLst>
            </p:cNvPr>
            <p:cNvSpPr/>
            <p:nvPr/>
          </p:nvSpPr>
          <p:spPr>
            <a:xfrm>
              <a:off x="3109641" y="2162475"/>
              <a:ext cx="393056" cy="523220"/>
            </a:xfrm>
            <a:prstGeom prst="rect">
              <a:avLst/>
            </a:prstGeom>
          </p:spPr>
          <p:txBody>
            <a:bodyPr wrap="non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L</a:t>
              </a:r>
              <a:endParaRPr lang="ja-JP" altLang="en-US" dirty="0"/>
            </a:p>
          </p:txBody>
        </p:sp>
        <p:sp>
          <p:nvSpPr>
            <p:cNvPr id="533" name="正方形/長方形 532">
              <a:extLst>
                <a:ext uri="{FF2B5EF4-FFF2-40B4-BE49-F238E27FC236}">
                  <a16:creationId xmlns:a16="http://schemas.microsoft.com/office/drawing/2014/main" id="{6402DD60-6DAD-4F29-A595-3F9DA52BEE71}"/>
                </a:ext>
              </a:extLst>
            </p:cNvPr>
            <p:cNvSpPr/>
            <p:nvPr/>
          </p:nvSpPr>
          <p:spPr>
            <a:xfrm>
              <a:off x="3719383" y="2181759"/>
              <a:ext cx="442750" cy="523220"/>
            </a:xfrm>
            <a:prstGeom prst="rect">
              <a:avLst/>
            </a:prstGeom>
          </p:spPr>
          <p:txBody>
            <a:bodyPr wrap="non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N</a:t>
              </a:r>
              <a:endParaRPr lang="ja-JP" altLang="en-US" dirty="0"/>
            </a:p>
          </p:txBody>
        </p:sp>
        <p:sp>
          <p:nvSpPr>
            <p:cNvPr id="534" name="正方形/長方形 533">
              <a:extLst>
                <a:ext uri="{FF2B5EF4-FFF2-40B4-BE49-F238E27FC236}">
                  <a16:creationId xmlns:a16="http://schemas.microsoft.com/office/drawing/2014/main" id="{8285CD43-7484-4281-BA43-87F7A958CDDE}"/>
                </a:ext>
              </a:extLst>
            </p:cNvPr>
            <p:cNvSpPr/>
            <p:nvPr/>
          </p:nvSpPr>
          <p:spPr>
            <a:xfrm>
              <a:off x="3466982" y="2159789"/>
              <a:ext cx="381836" cy="523220"/>
            </a:xfrm>
            <a:prstGeom prst="rect">
              <a:avLst/>
            </a:prstGeom>
          </p:spPr>
          <p:txBody>
            <a:bodyPr wrap="none">
              <a:spAutoFit/>
            </a:bodyPr>
            <a:lstStyle/>
            <a:p>
              <a:r>
                <a:rPr lang="en-US" altLang="ja-JP" dirty="0">
                  <a:solidFill>
                    <a:srgbClr val="000000"/>
                  </a:solidFill>
                  <a:latin typeface="Symbol" panose="05050102010706020507" pitchFamily="18" charset="2"/>
                  <a:cs typeface="Times New Roman" panose="02020603050405020304" pitchFamily="18" charset="0"/>
                </a:rPr>
                <a:t>=</a:t>
              </a:r>
              <a:endParaRPr lang="ja-JP" altLang="en-US" dirty="0"/>
            </a:p>
          </p:txBody>
        </p:sp>
        <p:sp>
          <p:nvSpPr>
            <p:cNvPr id="535" name="正方形/長方形 534">
              <a:extLst>
                <a:ext uri="{FF2B5EF4-FFF2-40B4-BE49-F238E27FC236}">
                  <a16:creationId xmlns:a16="http://schemas.microsoft.com/office/drawing/2014/main" id="{26559A32-C948-45F8-824C-86453327B875}"/>
                </a:ext>
              </a:extLst>
            </p:cNvPr>
            <p:cNvSpPr/>
            <p:nvPr/>
          </p:nvSpPr>
          <p:spPr>
            <a:xfrm flipV="1">
              <a:off x="3217654" y="2104372"/>
              <a:ext cx="274434" cy="523220"/>
            </a:xfrm>
            <a:prstGeom prst="rect">
              <a:avLst/>
            </a:prstGeom>
          </p:spPr>
          <p:txBody>
            <a:bodyPr wrap="none">
              <a:spAutoFit/>
            </a:bodyPr>
            <a:lstStyle/>
            <a:p>
              <a:r>
                <a:rPr lang="en-US" altLang="ja-JP" dirty="0"/>
                <a:t>.</a:t>
              </a:r>
              <a:endParaRPr lang="ja-JP" altLang="en-US" dirty="0"/>
            </a:p>
          </p:txBody>
        </p:sp>
        <p:sp>
          <p:nvSpPr>
            <p:cNvPr id="536" name="正方形/長方形 535">
              <a:extLst>
                <a:ext uri="{FF2B5EF4-FFF2-40B4-BE49-F238E27FC236}">
                  <a16:creationId xmlns:a16="http://schemas.microsoft.com/office/drawing/2014/main" id="{8AECDEAA-3221-420F-97FF-3E4934B777F4}"/>
                </a:ext>
              </a:extLst>
            </p:cNvPr>
            <p:cNvSpPr/>
            <p:nvPr/>
          </p:nvSpPr>
          <p:spPr>
            <a:xfrm>
              <a:off x="3804944" y="2671758"/>
              <a:ext cx="442750" cy="523220"/>
            </a:xfrm>
            <a:prstGeom prst="rect">
              <a:avLst/>
            </a:prstGeom>
          </p:spPr>
          <p:txBody>
            <a:bodyPr wrap="non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N</a:t>
              </a:r>
              <a:endParaRPr lang="ja-JP" altLang="en-US" dirty="0"/>
            </a:p>
          </p:txBody>
        </p:sp>
        <p:sp>
          <p:nvSpPr>
            <p:cNvPr id="537" name="正方形/長方形 536">
              <a:extLst>
                <a:ext uri="{FF2B5EF4-FFF2-40B4-BE49-F238E27FC236}">
                  <a16:creationId xmlns:a16="http://schemas.microsoft.com/office/drawing/2014/main" id="{5E891B09-2E59-4AEC-BFB9-A858D9F50D71}"/>
                </a:ext>
              </a:extLst>
            </p:cNvPr>
            <p:cNvSpPr/>
            <p:nvPr/>
          </p:nvSpPr>
          <p:spPr>
            <a:xfrm>
              <a:off x="3552543" y="2649788"/>
              <a:ext cx="381836" cy="523220"/>
            </a:xfrm>
            <a:prstGeom prst="rect">
              <a:avLst/>
            </a:prstGeom>
          </p:spPr>
          <p:txBody>
            <a:bodyPr wrap="none">
              <a:spAutoFit/>
            </a:bodyPr>
            <a:lstStyle/>
            <a:p>
              <a:r>
                <a:rPr lang="en-US" altLang="ja-JP" dirty="0">
                  <a:solidFill>
                    <a:srgbClr val="000000"/>
                  </a:solidFill>
                  <a:latin typeface="Symbol" panose="05050102010706020507" pitchFamily="18" charset="2"/>
                  <a:cs typeface="Times New Roman" panose="02020603050405020304" pitchFamily="18" charset="0"/>
                </a:rPr>
                <a:t>=</a:t>
              </a:r>
              <a:endParaRPr lang="ja-JP" altLang="en-US" dirty="0"/>
            </a:p>
          </p:txBody>
        </p:sp>
        <p:sp>
          <p:nvSpPr>
            <p:cNvPr id="538" name="Rectangle 26">
              <a:extLst>
                <a:ext uri="{FF2B5EF4-FFF2-40B4-BE49-F238E27FC236}">
                  <a16:creationId xmlns:a16="http://schemas.microsoft.com/office/drawing/2014/main" id="{DC0AB3A0-EFBD-4864-B882-AC07A1F29E5F}"/>
                </a:ext>
              </a:extLst>
            </p:cNvPr>
            <p:cNvSpPr>
              <a:spLocks noChangeArrowheads="1"/>
            </p:cNvSpPr>
            <p:nvPr/>
          </p:nvSpPr>
          <p:spPr bwMode="auto">
            <a:xfrm>
              <a:off x="645991" y="3788604"/>
              <a:ext cx="620259" cy="536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solidFill>
                    <a:srgbClr val="000000"/>
                  </a:solidFill>
                  <a:latin typeface="Symbol" panose="05050102010706020507" pitchFamily="18" charset="2"/>
                  <a:cs typeface="Times New Roman" panose="02020603050405020304" pitchFamily="18" charset="0"/>
                </a:rPr>
                <a:t>=</a:t>
              </a:r>
              <a:endParaRPr lang="ja-JP" altLang="en-US" dirty="0">
                <a:solidFill>
                  <a:srgbClr val="000000"/>
                </a:solidFill>
              </a:endParaRPr>
            </a:p>
          </p:txBody>
        </p:sp>
        <p:sp>
          <p:nvSpPr>
            <p:cNvPr id="539" name="Rectangle 26">
              <a:extLst>
                <a:ext uri="{FF2B5EF4-FFF2-40B4-BE49-F238E27FC236}">
                  <a16:creationId xmlns:a16="http://schemas.microsoft.com/office/drawing/2014/main" id="{8F87D0F1-A0B7-4115-B410-151E3C4D8FFA}"/>
                </a:ext>
              </a:extLst>
            </p:cNvPr>
            <p:cNvSpPr>
              <a:spLocks noChangeArrowheads="1"/>
            </p:cNvSpPr>
            <p:nvPr/>
          </p:nvSpPr>
          <p:spPr bwMode="auto">
            <a:xfrm>
              <a:off x="2921336" y="4480436"/>
              <a:ext cx="620259" cy="536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solidFill>
                    <a:srgbClr val="000000"/>
                  </a:solidFill>
                  <a:latin typeface="Symbol" panose="05050102010706020507" pitchFamily="18" charset="2"/>
                  <a:cs typeface="Times New Roman" panose="02020603050405020304" pitchFamily="18" charset="0"/>
                </a:rPr>
                <a:t>=</a:t>
              </a:r>
              <a:endParaRPr lang="ja-JP" altLang="en-US" dirty="0">
                <a:solidFill>
                  <a:srgbClr val="000000"/>
                </a:solidFill>
              </a:endParaRPr>
            </a:p>
          </p:txBody>
        </p:sp>
        <p:sp>
          <p:nvSpPr>
            <p:cNvPr id="540" name="Rectangle 26">
              <a:extLst>
                <a:ext uri="{FF2B5EF4-FFF2-40B4-BE49-F238E27FC236}">
                  <a16:creationId xmlns:a16="http://schemas.microsoft.com/office/drawing/2014/main" id="{5F408625-03E3-4230-A8AF-1ABC1BC1B765}"/>
                </a:ext>
              </a:extLst>
            </p:cNvPr>
            <p:cNvSpPr>
              <a:spLocks noChangeArrowheads="1"/>
            </p:cNvSpPr>
            <p:nvPr/>
          </p:nvSpPr>
          <p:spPr bwMode="auto">
            <a:xfrm>
              <a:off x="2958170" y="5099323"/>
              <a:ext cx="620259" cy="536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solidFill>
                    <a:srgbClr val="000000"/>
                  </a:solidFill>
                  <a:latin typeface="Symbol" panose="05050102010706020507" pitchFamily="18" charset="2"/>
                  <a:cs typeface="Times New Roman" panose="02020603050405020304" pitchFamily="18" charset="0"/>
                </a:rPr>
                <a:t>=</a:t>
              </a:r>
              <a:endParaRPr lang="ja-JP" altLang="en-US" dirty="0">
                <a:solidFill>
                  <a:srgbClr val="000000"/>
                </a:solidFill>
              </a:endParaRPr>
            </a:p>
          </p:txBody>
        </p:sp>
        <p:sp>
          <p:nvSpPr>
            <p:cNvPr id="541" name="Rectangle 26">
              <a:extLst>
                <a:ext uri="{FF2B5EF4-FFF2-40B4-BE49-F238E27FC236}">
                  <a16:creationId xmlns:a16="http://schemas.microsoft.com/office/drawing/2014/main" id="{B453C404-ECA7-4610-82F2-868B88D6EACC}"/>
                </a:ext>
              </a:extLst>
            </p:cNvPr>
            <p:cNvSpPr>
              <a:spLocks noChangeArrowheads="1"/>
            </p:cNvSpPr>
            <p:nvPr/>
          </p:nvSpPr>
          <p:spPr bwMode="auto">
            <a:xfrm>
              <a:off x="2944726" y="5978323"/>
              <a:ext cx="620259" cy="536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solidFill>
                    <a:srgbClr val="000000"/>
                  </a:solidFill>
                  <a:latin typeface="Symbol" panose="05050102010706020507" pitchFamily="18" charset="2"/>
                  <a:cs typeface="Times New Roman" panose="02020603050405020304" pitchFamily="18" charset="0"/>
                </a:rPr>
                <a:t>=</a:t>
              </a:r>
              <a:endParaRPr lang="ja-JP" altLang="en-US" dirty="0">
                <a:solidFill>
                  <a:srgbClr val="000000"/>
                </a:solidFill>
              </a:endParaRPr>
            </a:p>
          </p:txBody>
        </p:sp>
        <p:sp>
          <p:nvSpPr>
            <p:cNvPr id="464" name="正方形/長方形 463">
              <a:extLst>
                <a:ext uri="{FF2B5EF4-FFF2-40B4-BE49-F238E27FC236}">
                  <a16:creationId xmlns:a16="http://schemas.microsoft.com/office/drawing/2014/main" id="{9D9C3569-83B5-4CF1-BCC8-C1D3DC2A1839}"/>
                </a:ext>
              </a:extLst>
            </p:cNvPr>
            <p:cNvSpPr/>
            <p:nvPr/>
          </p:nvSpPr>
          <p:spPr>
            <a:xfrm>
              <a:off x="3109641" y="2162475"/>
              <a:ext cx="393056" cy="523220"/>
            </a:xfrm>
            <a:prstGeom prst="rect">
              <a:avLst/>
            </a:prstGeom>
          </p:spPr>
          <p:txBody>
            <a:bodyPr wrap="none">
              <a:spAutoFit/>
            </a:bodyPr>
            <a:lstStyle/>
            <a:p>
              <a:r>
                <a:rPr lang="en-US" altLang="ja-JP" i="1" dirty="0">
                  <a:latin typeface="Bookman Old Style" panose="02050604050505020204" pitchFamily="18" charset="0"/>
                  <a:cs typeface="Times New Roman" panose="02020603050405020304" pitchFamily="18" charset="0"/>
                </a:rPr>
                <a:t>L</a:t>
              </a:r>
              <a:endParaRPr lang="ja-JP" altLang="en-US" dirty="0"/>
            </a:p>
          </p:txBody>
        </p:sp>
        <p:sp>
          <p:nvSpPr>
            <p:cNvPr id="465" name="正方形/長方形 464">
              <a:extLst>
                <a:ext uri="{FF2B5EF4-FFF2-40B4-BE49-F238E27FC236}">
                  <a16:creationId xmlns:a16="http://schemas.microsoft.com/office/drawing/2014/main" id="{3D23C9DE-D0A7-46C7-9051-01B91EC8630F}"/>
                </a:ext>
              </a:extLst>
            </p:cNvPr>
            <p:cNvSpPr/>
            <p:nvPr/>
          </p:nvSpPr>
          <p:spPr>
            <a:xfrm>
              <a:off x="3719383" y="2181759"/>
              <a:ext cx="442750" cy="523220"/>
            </a:xfrm>
            <a:prstGeom prst="rect">
              <a:avLst/>
            </a:prstGeom>
          </p:spPr>
          <p:txBody>
            <a:bodyPr wrap="none">
              <a:spAutoFit/>
            </a:bodyPr>
            <a:lstStyle/>
            <a:p>
              <a:r>
                <a:rPr lang="en-US" altLang="ja-JP" i="1" dirty="0">
                  <a:latin typeface="Bookman Old Style" panose="02050604050505020204" pitchFamily="18" charset="0"/>
                  <a:cs typeface="Times New Roman" panose="02020603050405020304" pitchFamily="18" charset="0"/>
                </a:rPr>
                <a:t>N</a:t>
              </a:r>
              <a:endParaRPr lang="ja-JP" altLang="en-US" dirty="0"/>
            </a:p>
          </p:txBody>
        </p:sp>
        <p:sp>
          <p:nvSpPr>
            <p:cNvPr id="456" name="Rectangle 26">
              <a:extLst>
                <a:ext uri="{FF2B5EF4-FFF2-40B4-BE49-F238E27FC236}">
                  <a16:creationId xmlns:a16="http://schemas.microsoft.com/office/drawing/2014/main" id="{AEA8F5DE-4F5E-4923-8607-9462D9519034}"/>
                </a:ext>
              </a:extLst>
            </p:cNvPr>
            <p:cNvSpPr>
              <a:spLocks noChangeArrowheads="1"/>
            </p:cNvSpPr>
            <p:nvPr/>
          </p:nvSpPr>
          <p:spPr bwMode="auto">
            <a:xfrm>
              <a:off x="2503031" y="4485938"/>
              <a:ext cx="39305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anose="02050604050505020204" pitchFamily="18" charset="0"/>
                  <a:cs typeface="Times New Roman" panose="02020603050405020304" pitchFamily="18" charset="0"/>
                </a:rPr>
                <a:t>L</a:t>
              </a:r>
              <a:endParaRPr lang="ja-JP" altLang="en-US" dirty="0"/>
            </a:p>
          </p:txBody>
        </p:sp>
        <p:sp>
          <p:nvSpPr>
            <p:cNvPr id="457" name="Rectangle 26">
              <a:extLst>
                <a:ext uri="{FF2B5EF4-FFF2-40B4-BE49-F238E27FC236}">
                  <a16:creationId xmlns:a16="http://schemas.microsoft.com/office/drawing/2014/main" id="{6464AC5B-B1D2-4B25-90C4-39BEF050BA6D}"/>
                </a:ext>
              </a:extLst>
            </p:cNvPr>
            <p:cNvSpPr>
              <a:spLocks noChangeArrowheads="1"/>
            </p:cNvSpPr>
            <p:nvPr/>
          </p:nvSpPr>
          <p:spPr bwMode="auto">
            <a:xfrm>
              <a:off x="3457605" y="4486285"/>
              <a:ext cx="345000" cy="536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latin typeface="Bookman Old Style" panose="02050604050505020204" pitchFamily="18" charset="0"/>
                  <a:cs typeface="Times New Roman" panose="02020603050405020304" pitchFamily="18" charset="0"/>
                </a:rPr>
                <a:t>I</a:t>
              </a:r>
              <a:endParaRPr lang="ja-JP" altLang="en-US" dirty="0"/>
            </a:p>
          </p:txBody>
        </p:sp>
        <p:sp>
          <p:nvSpPr>
            <p:cNvPr id="458" name="Rectangle 26">
              <a:extLst>
                <a:ext uri="{FF2B5EF4-FFF2-40B4-BE49-F238E27FC236}">
                  <a16:creationId xmlns:a16="http://schemas.microsoft.com/office/drawing/2014/main" id="{2B270D53-036B-4E5E-8381-67E098BE91AF}"/>
                </a:ext>
              </a:extLst>
            </p:cNvPr>
            <p:cNvSpPr>
              <a:spLocks noChangeArrowheads="1"/>
            </p:cNvSpPr>
            <p:nvPr/>
          </p:nvSpPr>
          <p:spPr bwMode="auto">
            <a:xfrm>
              <a:off x="2487191" y="5100865"/>
              <a:ext cx="4427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anose="02050604050505020204" pitchFamily="18" charset="0"/>
                  <a:cs typeface="Times New Roman" panose="02020603050405020304" pitchFamily="18" charset="0"/>
                </a:rPr>
                <a:t>N</a:t>
              </a:r>
              <a:endParaRPr lang="ja-JP" altLang="en-US" dirty="0"/>
            </a:p>
          </p:txBody>
        </p:sp>
        <p:sp>
          <p:nvSpPr>
            <p:cNvPr id="459" name="Rectangle 26">
              <a:extLst>
                <a:ext uri="{FF2B5EF4-FFF2-40B4-BE49-F238E27FC236}">
                  <a16:creationId xmlns:a16="http://schemas.microsoft.com/office/drawing/2014/main" id="{DECCFF77-856C-4AAB-AE91-08D2907946D3}"/>
                </a:ext>
              </a:extLst>
            </p:cNvPr>
            <p:cNvSpPr>
              <a:spLocks noChangeArrowheads="1"/>
            </p:cNvSpPr>
            <p:nvPr/>
          </p:nvSpPr>
          <p:spPr bwMode="auto">
            <a:xfrm>
              <a:off x="3443632" y="5113780"/>
              <a:ext cx="345000" cy="536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latin typeface="Bookman Old Style" panose="02050604050505020204" pitchFamily="18" charset="0"/>
                  <a:cs typeface="Times New Roman" panose="02020603050405020304" pitchFamily="18" charset="0"/>
                </a:rPr>
                <a:t>I</a:t>
              </a:r>
              <a:endParaRPr lang="ja-JP" altLang="en-US" dirty="0"/>
            </a:p>
          </p:txBody>
        </p:sp>
        <p:sp>
          <p:nvSpPr>
            <p:cNvPr id="460" name="Rectangle 26">
              <a:extLst>
                <a:ext uri="{FF2B5EF4-FFF2-40B4-BE49-F238E27FC236}">
                  <a16:creationId xmlns:a16="http://schemas.microsoft.com/office/drawing/2014/main" id="{AB186A48-5BD3-4238-8BFD-04946E7697B6}"/>
                </a:ext>
              </a:extLst>
            </p:cNvPr>
            <p:cNvSpPr>
              <a:spLocks noChangeArrowheads="1"/>
            </p:cNvSpPr>
            <p:nvPr/>
          </p:nvSpPr>
          <p:spPr bwMode="auto">
            <a:xfrm>
              <a:off x="2476923" y="5989279"/>
              <a:ext cx="4427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anose="02050604050505020204" pitchFamily="18" charset="0"/>
                  <a:cs typeface="Times New Roman" panose="02020603050405020304" pitchFamily="18" charset="0"/>
                </a:rPr>
                <a:t>K</a:t>
              </a:r>
              <a:endParaRPr lang="ja-JP" altLang="en-US" dirty="0"/>
            </a:p>
          </p:txBody>
        </p:sp>
        <p:sp>
          <p:nvSpPr>
            <p:cNvPr id="461" name="Rectangle 26">
              <a:extLst>
                <a:ext uri="{FF2B5EF4-FFF2-40B4-BE49-F238E27FC236}">
                  <a16:creationId xmlns:a16="http://schemas.microsoft.com/office/drawing/2014/main" id="{D36FF601-1490-495E-95E2-6FE73D677B69}"/>
                </a:ext>
              </a:extLst>
            </p:cNvPr>
            <p:cNvSpPr>
              <a:spLocks noChangeArrowheads="1"/>
            </p:cNvSpPr>
            <p:nvPr/>
          </p:nvSpPr>
          <p:spPr bwMode="auto">
            <a:xfrm>
              <a:off x="3629780" y="5993073"/>
              <a:ext cx="345000" cy="536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latin typeface="Bookman Old Style" panose="02050604050505020204" pitchFamily="18" charset="0"/>
                  <a:cs typeface="Times New Roman" panose="02020603050405020304" pitchFamily="18" charset="0"/>
                </a:rPr>
                <a:t>I</a:t>
              </a:r>
              <a:endParaRPr lang="ja-JP" altLang="en-US" dirty="0"/>
            </a:p>
          </p:txBody>
        </p:sp>
        <p:sp>
          <p:nvSpPr>
            <p:cNvPr id="462" name="正方形/長方形 461">
              <a:extLst>
                <a:ext uri="{FF2B5EF4-FFF2-40B4-BE49-F238E27FC236}">
                  <a16:creationId xmlns:a16="http://schemas.microsoft.com/office/drawing/2014/main" id="{3B064CAC-0296-4E76-822F-F907E73AC576}"/>
                </a:ext>
              </a:extLst>
            </p:cNvPr>
            <p:cNvSpPr/>
            <p:nvPr/>
          </p:nvSpPr>
          <p:spPr>
            <a:xfrm>
              <a:off x="1408076" y="1618179"/>
              <a:ext cx="442750" cy="523220"/>
            </a:xfrm>
            <a:prstGeom prst="rect">
              <a:avLst/>
            </a:prstGeom>
          </p:spPr>
          <p:txBody>
            <a:bodyPr wrap="none">
              <a:spAutoFit/>
            </a:bodyPr>
            <a:lstStyle/>
            <a:p>
              <a:r>
                <a:rPr lang="en-US" altLang="ja-JP" i="1" dirty="0">
                  <a:latin typeface="Bookman Old Style" panose="02050604050505020204" pitchFamily="18" charset="0"/>
                  <a:cs typeface="Times New Roman" panose="02020603050405020304" pitchFamily="18" charset="0"/>
                </a:rPr>
                <a:t>N</a:t>
              </a:r>
              <a:endParaRPr lang="ja-JP" altLang="en-US" dirty="0"/>
            </a:p>
          </p:txBody>
        </p:sp>
        <p:sp>
          <p:nvSpPr>
            <p:cNvPr id="466" name="正方形/長方形 465">
              <a:extLst>
                <a:ext uri="{FF2B5EF4-FFF2-40B4-BE49-F238E27FC236}">
                  <a16:creationId xmlns:a16="http://schemas.microsoft.com/office/drawing/2014/main" id="{938D7E02-DDF7-48D7-A376-36C310F70906}"/>
                </a:ext>
              </a:extLst>
            </p:cNvPr>
            <p:cNvSpPr/>
            <p:nvPr/>
          </p:nvSpPr>
          <p:spPr>
            <a:xfrm>
              <a:off x="3804944" y="2671758"/>
              <a:ext cx="442750" cy="523220"/>
            </a:xfrm>
            <a:prstGeom prst="rect">
              <a:avLst/>
            </a:prstGeom>
          </p:spPr>
          <p:txBody>
            <a:bodyPr wrap="none">
              <a:spAutoFit/>
            </a:bodyPr>
            <a:lstStyle/>
            <a:p>
              <a:r>
                <a:rPr lang="en-US" altLang="ja-JP" i="1" dirty="0">
                  <a:latin typeface="Bookman Old Style" panose="02050604050505020204" pitchFamily="18" charset="0"/>
                  <a:cs typeface="Times New Roman" panose="02020603050405020304" pitchFamily="18" charset="0"/>
                </a:rPr>
                <a:t>N</a:t>
              </a:r>
              <a:endParaRPr lang="ja-JP" altLang="en-US" dirty="0"/>
            </a:p>
          </p:txBody>
        </p:sp>
        <p:sp>
          <p:nvSpPr>
            <p:cNvPr id="187" name="Rectangle 26">
              <a:extLst>
                <a:ext uri="{FF2B5EF4-FFF2-40B4-BE49-F238E27FC236}">
                  <a16:creationId xmlns:a16="http://schemas.microsoft.com/office/drawing/2014/main" id="{1FEBA316-D6CE-45B9-83CA-3A5DA92DAABC}"/>
                </a:ext>
              </a:extLst>
            </p:cNvPr>
            <p:cNvSpPr>
              <a:spLocks noChangeArrowheads="1"/>
            </p:cNvSpPr>
            <p:nvPr/>
          </p:nvSpPr>
          <p:spPr bwMode="auto">
            <a:xfrm>
              <a:off x="2561267" y="1252627"/>
              <a:ext cx="251992"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baseline="-25000" dirty="0" err="1">
                  <a:latin typeface="Bookman Old Style" panose="02050604050505020204" pitchFamily="18" charset="0"/>
                </a:rPr>
                <a:t>i</a:t>
              </a:r>
              <a:endParaRPr lang="ja-JP" altLang="en-US" i="1" baseline="-25000" dirty="0">
                <a:latin typeface="Bookman Old Style" panose="02050604050505020204" pitchFamily="18" charset="0"/>
              </a:endParaRPr>
            </a:p>
          </p:txBody>
        </p:sp>
        <p:sp>
          <p:nvSpPr>
            <p:cNvPr id="193" name="Rectangle 26">
              <a:extLst>
                <a:ext uri="{FF2B5EF4-FFF2-40B4-BE49-F238E27FC236}">
                  <a16:creationId xmlns:a16="http://schemas.microsoft.com/office/drawing/2014/main" id="{321DC8D9-61D4-4A55-8580-4112B6EE394F}"/>
                </a:ext>
              </a:extLst>
            </p:cNvPr>
            <p:cNvSpPr>
              <a:spLocks noChangeArrowheads="1"/>
            </p:cNvSpPr>
            <p:nvPr/>
          </p:nvSpPr>
          <p:spPr bwMode="auto">
            <a:xfrm>
              <a:off x="2221887" y="1252627"/>
              <a:ext cx="251992"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baseline="-25000" dirty="0" err="1">
                  <a:latin typeface="Bookman Old Style" panose="02050604050505020204" pitchFamily="18" charset="0"/>
                </a:rPr>
                <a:t>i</a:t>
              </a:r>
              <a:endParaRPr lang="ja-JP" altLang="en-US" i="1" baseline="-25000" dirty="0">
                <a:latin typeface="Bookman Old Style" panose="02050604050505020204" pitchFamily="18" charset="0"/>
              </a:endParaRPr>
            </a:p>
          </p:txBody>
        </p:sp>
        <p:sp>
          <p:nvSpPr>
            <p:cNvPr id="194" name="Rectangle 26">
              <a:extLst>
                <a:ext uri="{FF2B5EF4-FFF2-40B4-BE49-F238E27FC236}">
                  <a16:creationId xmlns:a16="http://schemas.microsoft.com/office/drawing/2014/main" id="{A4DF9909-6404-4F24-BC39-4EFE59CB6C5F}"/>
                </a:ext>
              </a:extLst>
            </p:cNvPr>
            <p:cNvSpPr>
              <a:spLocks noChangeArrowheads="1"/>
            </p:cNvSpPr>
            <p:nvPr/>
          </p:nvSpPr>
          <p:spPr bwMode="auto">
            <a:xfrm>
              <a:off x="3643521" y="1252627"/>
              <a:ext cx="251992"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baseline="-25000" dirty="0" err="1">
                  <a:latin typeface="Bookman Old Style" panose="02050604050505020204" pitchFamily="18" charset="0"/>
                </a:rPr>
                <a:t>i</a:t>
              </a:r>
              <a:endParaRPr lang="ja-JP" altLang="en-US" i="1" baseline="-25000" dirty="0">
                <a:latin typeface="Bookman Old Style" panose="02050604050505020204" pitchFamily="18" charset="0"/>
              </a:endParaRPr>
            </a:p>
          </p:txBody>
        </p:sp>
        <p:sp>
          <p:nvSpPr>
            <p:cNvPr id="195" name="Rectangle 26">
              <a:extLst>
                <a:ext uri="{FF2B5EF4-FFF2-40B4-BE49-F238E27FC236}">
                  <a16:creationId xmlns:a16="http://schemas.microsoft.com/office/drawing/2014/main" id="{03AC4FFB-4B46-44BF-BA8B-0C2C45B85308}"/>
                </a:ext>
              </a:extLst>
            </p:cNvPr>
            <p:cNvSpPr>
              <a:spLocks noChangeArrowheads="1"/>
            </p:cNvSpPr>
            <p:nvPr/>
          </p:nvSpPr>
          <p:spPr bwMode="auto">
            <a:xfrm>
              <a:off x="3449819" y="1252627"/>
              <a:ext cx="251992"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baseline="-25000" dirty="0" err="1">
                  <a:latin typeface="Bookman Old Style" panose="02050604050505020204" pitchFamily="18" charset="0"/>
                </a:rPr>
                <a:t>i</a:t>
              </a:r>
              <a:endParaRPr lang="ja-JP" altLang="en-US" i="1" baseline="-25000" dirty="0">
                <a:latin typeface="Bookman Old Style" panose="02050604050505020204" pitchFamily="18" charset="0"/>
              </a:endParaRPr>
            </a:p>
          </p:txBody>
        </p:sp>
        <p:sp>
          <p:nvSpPr>
            <p:cNvPr id="197" name="Rectangle 26">
              <a:extLst>
                <a:ext uri="{FF2B5EF4-FFF2-40B4-BE49-F238E27FC236}">
                  <a16:creationId xmlns:a16="http://schemas.microsoft.com/office/drawing/2014/main" id="{C104291B-24A6-40EF-842A-DDB8F13AEB2C}"/>
                </a:ext>
              </a:extLst>
            </p:cNvPr>
            <p:cNvSpPr>
              <a:spLocks noChangeArrowheads="1"/>
            </p:cNvSpPr>
            <p:nvPr/>
          </p:nvSpPr>
          <p:spPr bwMode="auto">
            <a:xfrm>
              <a:off x="2954517" y="1719737"/>
              <a:ext cx="251992"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baseline="-25000" dirty="0" err="1">
                  <a:latin typeface="Bookman Old Style" panose="02050604050505020204" pitchFamily="18" charset="0"/>
                </a:rPr>
                <a:t>i</a:t>
              </a:r>
              <a:endParaRPr lang="ja-JP" altLang="en-US" i="1" baseline="-25000" dirty="0">
                <a:latin typeface="Bookman Old Style" panose="02050604050505020204" pitchFamily="18" charset="0"/>
              </a:endParaRPr>
            </a:p>
          </p:txBody>
        </p:sp>
        <p:sp>
          <p:nvSpPr>
            <p:cNvPr id="198" name="Rectangle 26">
              <a:extLst>
                <a:ext uri="{FF2B5EF4-FFF2-40B4-BE49-F238E27FC236}">
                  <a16:creationId xmlns:a16="http://schemas.microsoft.com/office/drawing/2014/main" id="{2D424FE6-8109-4C17-8A05-BCD05D6097FD}"/>
                </a:ext>
              </a:extLst>
            </p:cNvPr>
            <p:cNvSpPr>
              <a:spLocks noChangeArrowheads="1"/>
            </p:cNvSpPr>
            <p:nvPr/>
          </p:nvSpPr>
          <p:spPr bwMode="auto">
            <a:xfrm>
              <a:off x="2517221" y="1719737"/>
              <a:ext cx="251992"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baseline="-25000" dirty="0" err="1">
                  <a:latin typeface="Bookman Old Style" panose="02050604050505020204" pitchFamily="18" charset="0"/>
                </a:rPr>
                <a:t>i</a:t>
              </a:r>
              <a:endParaRPr lang="ja-JP" altLang="en-US" i="1" baseline="-25000" dirty="0">
                <a:latin typeface="Bookman Old Style" panose="02050604050505020204" pitchFamily="18" charset="0"/>
              </a:endParaRPr>
            </a:p>
          </p:txBody>
        </p:sp>
        <p:sp>
          <p:nvSpPr>
            <p:cNvPr id="202" name="Rectangle 26">
              <a:extLst>
                <a:ext uri="{FF2B5EF4-FFF2-40B4-BE49-F238E27FC236}">
                  <a16:creationId xmlns:a16="http://schemas.microsoft.com/office/drawing/2014/main" id="{D5D6D64B-F597-4040-BEE6-E944ACD48417}"/>
                </a:ext>
              </a:extLst>
            </p:cNvPr>
            <p:cNvSpPr>
              <a:spLocks noChangeArrowheads="1"/>
            </p:cNvSpPr>
            <p:nvPr/>
          </p:nvSpPr>
          <p:spPr bwMode="auto">
            <a:xfrm>
              <a:off x="3033743" y="2785318"/>
              <a:ext cx="286778"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baseline="-25000" dirty="0" err="1">
                  <a:latin typeface="Bookman Old Style" panose="02050604050505020204" pitchFamily="18" charset="0"/>
                </a:rPr>
                <a:t>i</a:t>
              </a:r>
              <a:endParaRPr lang="ja-JP" altLang="en-US" i="1" baseline="-25000" dirty="0">
                <a:latin typeface="Bookman Old Style" panose="02050604050505020204" pitchFamily="18" charset="0"/>
              </a:endParaRPr>
            </a:p>
          </p:txBody>
        </p:sp>
        <p:sp>
          <p:nvSpPr>
            <p:cNvPr id="203" name="Rectangle 26">
              <a:extLst>
                <a:ext uri="{FF2B5EF4-FFF2-40B4-BE49-F238E27FC236}">
                  <a16:creationId xmlns:a16="http://schemas.microsoft.com/office/drawing/2014/main" id="{0F77AEE5-B01A-4171-B81A-09E3D2FE7331}"/>
                </a:ext>
              </a:extLst>
            </p:cNvPr>
            <p:cNvSpPr>
              <a:spLocks noChangeArrowheads="1"/>
            </p:cNvSpPr>
            <p:nvPr/>
          </p:nvSpPr>
          <p:spPr bwMode="auto">
            <a:xfrm>
              <a:off x="2840041" y="2785318"/>
              <a:ext cx="286778"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baseline="-25000" dirty="0" err="1">
                  <a:latin typeface="Bookman Old Style" panose="02050604050505020204" pitchFamily="18" charset="0"/>
                </a:rPr>
                <a:t>i</a:t>
              </a:r>
              <a:endParaRPr lang="ja-JP" altLang="en-US" i="1" baseline="-25000" dirty="0">
                <a:latin typeface="Bookman Old Style" panose="02050604050505020204" pitchFamily="18" charset="0"/>
              </a:endParaRPr>
            </a:p>
          </p:txBody>
        </p:sp>
        <p:sp>
          <p:nvSpPr>
            <p:cNvPr id="204" name="Rectangle 26">
              <a:extLst>
                <a:ext uri="{FF2B5EF4-FFF2-40B4-BE49-F238E27FC236}">
                  <a16:creationId xmlns:a16="http://schemas.microsoft.com/office/drawing/2014/main" id="{023952BA-BC83-41C2-887F-28B87A8F1A69}"/>
                </a:ext>
              </a:extLst>
            </p:cNvPr>
            <p:cNvSpPr>
              <a:spLocks noChangeArrowheads="1"/>
            </p:cNvSpPr>
            <p:nvPr/>
          </p:nvSpPr>
          <p:spPr bwMode="auto">
            <a:xfrm>
              <a:off x="1575262" y="3899519"/>
              <a:ext cx="286778"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baseline="-25000" dirty="0" err="1">
                  <a:latin typeface="Bookman Old Style" panose="02050604050505020204" pitchFamily="18" charset="0"/>
                </a:rPr>
                <a:t>i</a:t>
              </a:r>
              <a:endParaRPr lang="ja-JP" altLang="en-US" i="1" baseline="-25000" dirty="0">
                <a:latin typeface="Bookman Old Style" panose="02050604050505020204" pitchFamily="18" charset="0"/>
              </a:endParaRPr>
            </a:p>
          </p:txBody>
        </p:sp>
        <p:sp>
          <p:nvSpPr>
            <p:cNvPr id="205" name="Rectangle 26">
              <a:extLst>
                <a:ext uri="{FF2B5EF4-FFF2-40B4-BE49-F238E27FC236}">
                  <a16:creationId xmlns:a16="http://schemas.microsoft.com/office/drawing/2014/main" id="{D1AC3444-77DA-4666-A28C-144672518CB0}"/>
                </a:ext>
              </a:extLst>
            </p:cNvPr>
            <p:cNvSpPr>
              <a:spLocks noChangeArrowheads="1"/>
            </p:cNvSpPr>
            <p:nvPr/>
          </p:nvSpPr>
          <p:spPr bwMode="auto">
            <a:xfrm>
              <a:off x="1381560" y="3899519"/>
              <a:ext cx="286778"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baseline="-25000" dirty="0" err="1">
                  <a:latin typeface="Bookman Old Style" panose="02050604050505020204" pitchFamily="18" charset="0"/>
                </a:rPr>
                <a:t>i</a:t>
              </a:r>
              <a:endParaRPr lang="ja-JP" altLang="en-US" i="1" baseline="-25000" dirty="0">
                <a:latin typeface="Bookman Old Style" panose="02050604050505020204" pitchFamily="18" charset="0"/>
              </a:endParaRPr>
            </a:p>
          </p:txBody>
        </p:sp>
        <p:sp>
          <p:nvSpPr>
            <p:cNvPr id="213" name="Rectangle 26">
              <a:extLst>
                <a:ext uri="{FF2B5EF4-FFF2-40B4-BE49-F238E27FC236}">
                  <a16:creationId xmlns:a16="http://schemas.microsoft.com/office/drawing/2014/main" id="{0B2BD44E-E94D-402A-83A4-C5B51201FE9A}"/>
                </a:ext>
              </a:extLst>
            </p:cNvPr>
            <p:cNvSpPr>
              <a:spLocks noChangeArrowheads="1"/>
            </p:cNvSpPr>
            <p:nvPr/>
          </p:nvSpPr>
          <p:spPr bwMode="auto">
            <a:xfrm>
              <a:off x="1620107" y="1252627"/>
              <a:ext cx="251992"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baseline="-25000" dirty="0" err="1">
                  <a:latin typeface="Bookman Old Style" panose="02050604050505020204" pitchFamily="18" charset="0"/>
                </a:rPr>
                <a:t>i</a:t>
              </a:r>
              <a:endParaRPr lang="ja-JP" altLang="en-US" i="1" baseline="-25000" dirty="0">
                <a:latin typeface="Bookman Old Style" panose="02050604050505020204" pitchFamily="18" charset="0"/>
              </a:endParaRPr>
            </a:p>
          </p:txBody>
        </p:sp>
        <p:sp>
          <p:nvSpPr>
            <p:cNvPr id="214" name="Rectangle 26">
              <a:extLst>
                <a:ext uri="{FF2B5EF4-FFF2-40B4-BE49-F238E27FC236}">
                  <a16:creationId xmlns:a16="http://schemas.microsoft.com/office/drawing/2014/main" id="{D04CFE82-111A-447F-A60C-76A7F693D57C}"/>
                </a:ext>
              </a:extLst>
            </p:cNvPr>
            <p:cNvSpPr>
              <a:spLocks noChangeArrowheads="1"/>
            </p:cNvSpPr>
            <p:nvPr/>
          </p:nvSpPr>
          <p:spPr bwMode="auto">
            <a:xfrm>
              <a:off x="1658173" y="1747955"/>
              <a:ext cx="244351"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baseline="-25000" dirty="0" err="1">
                  <a:latin typeface="Bookman Old Style" panose="02050604050505020204" pitchFamily="18" charset="0"/>
                </a:rPr>
                <a:t>i</a:t>
              </a:r>
              <a:endParaRPr lang="ja-JP" altLang="en-US" i="1" baseline="-25000" dirty="0">
                <a:latin typeface="Bookman Old Style" panose="02050604050505020204" pitchFamily="18" charset="0"/>
              </a:endParaRPr>
            </a:p>
          </p:txBody>
        </p:sp>
        <p:sp>
          <p:nvSpPr>
            <p:cNvPr id="216" name="Rectangle 26">
              <a:extLst>
                <a:ext uri="{FF2B5EF4-FFF2-40B4-BE49-F238E27FC236}">
                  <a16:creationId xmlns:a16="http://schemas.microsoft.com/office/drawing/2014/main" id="{6B8237E0-59E9-4688-8114-DAEA08B8D660}"/>
                </a:ext>
              </a:extLst>
            </p:cNvPr>
            <p:cNvSpPr>
              <a:spLocks noChangeArrowheads="1"/>
            </p:cNvSpPr>
            <p:nvPr/>
          </p:nvSpPr>
          <p:spPr bwMode="auto">
            <a:xfrm>
              <a:off x="3953530" y="2278237"/>
              <a:ext cx="244351"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baseline="-25000" dirty="0" err="1">
                  <a:latin typeface="Bookman Old Style" panose="02050604050505020204" pitchFamily="18" charset="0"/>
                </a:rPr>
                <a:t>i</a:t>
              </a:r>
              <a:endParaRPr lang="ja-JP" altLang="en-US" i="1" baseline="-25000" dirty="0">
                <a:latin typeface="Bookman Old Style" panose="02050604050505020204" pitchFamily="18" charset="0"/>
              </a:endParaRPr>
            </a:p>
          </p:txBody>
        </p:sp>
        <p:sp>
          <p:nvSpPr>
            <p:cNvPr id="217" name="Rectangle 26">
              <a:extLst>
                <a:ext uri="{FF2B5EF4-FFF2-40B4-BE49-F238E27FC236}">
                  <a16:creationId xmlns:a16="http://schemas.microsoft.com/office/drawing/2014/main" id="{69A85D74-F4D4-4D8D-852D-0A9B95CEB899}"/>
                </a:ext>
              </a:extLst>
            </p:cNvPr>
            <p:cNvSpPr>
              <a:spLocks noChangeArrowheads="1"/>
            </p:cNvSpPr>
            <p:nvPr/>
          </p:nvSpPr>
          <p:spPr bwMode="auto">
            <a:xfrm>
              <a:off x="3325237" y="2278237"/>
              <a:ext cx="244351"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baseline="-25000" dirty="0" err="1">
                  <a:latin typeface="Bookman Old Style" panose="02050604050505020204" pitchFamily="18" charset="0"/>
                </a:rPr>
                <a:t>i</a:t>
              </a:r>
              <a:endParaRPr lang="ja-JP" altLang="en-US" i="1" baseline="-25000" dirty="0">
                <a:latin typeface="Bookman Old Style" panose="02050604050505020204" pitchFamily="18" charset="0"/>
              </a:endParaRPr>
            </a:p>
          </p:txBody>
        </p:sp>
        <p:sp>
          <p:nvSpPr>
            <p:cNvPr id="219" name="Rectangle 26">
              <a:extLst>
                <a:ext uri="{FF2B5EF4-FFF2-40B4-BE49-F238E27FC236}">
                  <a16:creationId xmlns:a16="http://schemas.microsoft.com/office/drawing/2014/main" id="{A99945C1-405C-47FC-B380-5F3EDDEA29A1}"/>
                </a:ext>
              </a:extLst>
            </p:cNvPr>
            <p:cNvSpPr>
              <a:spLocks noChangeArrowheads="1"/>
            </p:cNvSpPr>
            <p:nvPr/>
          </p:nvSpPr>
          <p:spPr bwMode="auto">
            <a:xfrm>
              <a:off x="4049997" y="2785318"/>
              <a:ext cx="278082"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baseline="-25000" dirty="0" err="1">
                  <a:latin typeface="Bookman Old Style" panose="02050604050505020204" pitchFamily="18" charset="0"/>
                </a:rPr>
                <a:t>i</a:t>
              </a:r>
              <a:endParaRPr lang="ja-JP" altLang="en-US" i="1" baseline="-25000" dirty="0">
                <a:latin typeface="Bookman Old Style" panose="02050604050505020204" pitchFamily="18" charset="0"/>
              </a:endParaRPr>
            </a:p>
          </p:txBody>
        </p:sp>
        <p:sp>
          <p:nvSpPr>
            <p:cNvPr id="220" name="Rectangle 26">
              <a:extLst>
                <a:ext uri="{FF2B5EF4-FFF2-40B4-BE49-F238E27FC236}">
                  <a16:creationId xmlns:a16="http://schemas.microsoft.com/office/drawing/2014/main" id="{3D648C81-08E6-4DAC-BCB7-4A28BDBC8E2F}"/>
                </a:ext>
              </a:extLst>
            </p:cNvPr>
            <p:cNvSpPr>
              <a:spLocks noChangeArrowheads="1"/>
            </p:cNvSpPr>
            <p:nvPr/>
          </p:nvSpPr>
          <p:spPr bwMode="auto">
            <a:xfrm>
              <a:off x="517035" y="3899519"/>
              <a:ext cx="278082"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baseline="-25000" dirty="0" err="1">
                  <a:latin typeface="Bookman Old Style" panose="02050604050505020204" pitchFamily="18" charset="0"/>
                </a:rPr>
                <a:t>i</a:t>
              </a:r>
              <a:endParaRPr lang="ja-JP" altLang="en-US" i="1" baseline="-25000" dirty="0">
                <a:latin typeface="Bookman Old Style" panose="02050604050505020204" pitchFamily="18" charset="0"/>
              </a:endParaRPr>
            </a:p>
          </p:txBody>
        </p:sp>
        <p:sp>
          <p:nvSpPr>
            <p:cNvPr id="222" name="Rectangle 26">
              <a:extLst>
                <a:ext uri="{FF2B5EF4-FFF2-40B4-BE49-F238E27FC236}">
                  <a16:creationId xmlns:a16="http://schemas.microsoft.com/office/drawing/2014/main" id="{682D358A-122B-4D0B-BB54-F1FF9F1297CA}"/>
                </a:ext>
              </a:extLst>
            </p:cNvPr>
            <p:cNvSpPr>
              <a:spLocks noChangeArrowheads="1"/>
            </p:cNvSpPr>
            <p:nvPr/>
          </p:nvSpPr>
          <p:spPr bwMode="auto">
            <a:xfrm>
              <a:off x="3606147" y="4589682"/>
              <a:ext cx="278082"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baseline="-25000" dirty="0" err="1">
                  <a:latin typeface="Bookman Old Style" panose="02050604050505020204" pitchFamily="18" charset="0"/>
                </a:rPr>
                <a:t>i</a:t>
              </a:r>
              <a:endParaRPr lang="ja-JP" altLang="en-US" i="1" baseline="-25000" dirty="0">
                <a:latin typeface="Bookman Old Style" panose="02050604050505020204" pitchFamily="18" charset="0"/>
              </a:endParaRPr>
            </a:p>
          </p:txBody>
        </p:sp>
        <p:sp>
          <p:nvSpPr>
            <p:cNvPr id="223" name="Rectangle 26">
              <a:extLst>
                <a:ext uri="{FF2B5EF4-FFF2-40B4-BE49-F238E27FC236}">
                  <a16:creationId xmlns:a16="http://schemas.microsoft.com/office/drawing/2014/main" id="{94FA34A3-B13F-44C9-BE7B-9E9AB1A8E16D}"/>
                </a:ext>
              </a:extLst>
            </p:cNvPr>
            <p:cNvSpPr>
              <a:spLocks noChangeArrowheads="1"/>
            </p:cNvSpPr>
            <p:nvPr/>
          </p:nvSpPr>
          <p:spPr bwMode="auto">
            <a:xfrm>
              <a:off x="3591123" y="5240822"/>
              <a:ext cx="286778"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baseline="-25000" dirty="0" err="1">
                  <a:latin typeface="Bookman Old Style" panose="02050604050505020204" pitchFamily="18" charset="0"/>
                </a:rPr>
                <a:t>i</a:t>
              </a:r>
              <a:endParaRPr lang="ja-JP" altLang="en-US" i="1" baseline="-25000" dirty="0">
                <a:latin typeface="Bookman Old Style" panose="02050604050505020204" pitchFamily="18" charset="0"/>
              </a:endParaRPr>
            </a:p>
          </p:txBody>
        </p:sp>
        <p:sp>
          <p:nvSpPr>
            <p:cNvPr id="225" name="Rectangle 26">
              <a:extLst>
                <a:ext uri="{FF2B5EF4-FFF2-40B4-BE49-F238E27FC236}">
                  <a16:creationId xmlns:a16="http://schemas.microsoft.com/office/drawing/2014/main" id="{744CDE32-B1B6-4A7E-8158-723319CC3CAB}"/>
                </a:ext>
              </a:extLst>
            </p:cNvPr>
            <p:cNvSpPr>
              <a:spLocks noChangeArrowheads="1"/>
            </p:cNvSpPr>
            <p:nvPr/>
          </p:nvSpPr>
          <p:spPr bwMode="auto">
            <a:xfrm>
              <a:off x="3759208" y="6139235"/>
              <a:ext cx="286778"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baseline="-25000" dirty="0" err="1">
                  <a:latin typeface="Bookman Old Style" panose="02050604050505020204" pitchFamily="18" charset="0"/>
                </a:rPr>
                <a:t>i</a:t>
              </a:r>
              <a:endParaRPr lang="ja-JP" altLang="en-US" i="1" baseline="-25000" dirty="0">
                <a:latin typeface="Bookman Old Style" panose="02050604050505020204" pitchFamily="18" charset="0"/>
              </a:endParaRPr>
            </a:p>
          </p:txBody>
        </p:sp>
        <p:sp>
          <p:nvSpPr>
            <p:cNvPr id="226" name="Rectangle 26">
              <a:extLst>
                <a:ext uri="{FF2B5EF4-FFF2-40B4-BE49-F238E27FC236}">
                  <a16:creationId xmlns:a16="http://schemas.microsoft.com/office/drawing/2014/main" id="{CEFC845D-F117-4BA9-8032-9A676E873644}"/>
                </a:ext>
              </a:extLst>
            </p:cNvPr>
            <p:cNvSpPr>
              <a:spLocks noChangeArrowheads="1"/>
            </p:cNvSpPr>
            <p:nvPr/>
          </p:nvSpPr>
          <p:spPr bwMode="auto">
            <a:xfrm>
              <a:off x="2785530" y="4589682"/>
              <a:ext cx="278082"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baseline="-25000" dirty="0" err="1">
                  <a:latin typeface="Bookman Old Style" panose="02050604050505020204" pitchFamily="18" charset="0"/>
                </a:rPr>
                <a:t>i</a:t>
              </a:r>
              <a:endParaRPr lang="ja-JP" altLang="en-US" i="1" baseline="-25000" dirty="0">
                <a:latin typeface="Bookman Old Style" panose="02050604050505020204" pitchFamily="18" charset="0"/>
              </a:endParaRPr>
            </a:p>
          </p:txBody>
        </p:sp>
        <p:sp>
          <p:nvSpPr>
            <p:cNvPr id="227" name="Rectangle 26">
              <a:extLst>
                <a:ext uri="{FF2B5EF4-FFF2-40B4-BE49-F238E27FC236}">
                  <a16:creationId xmlns:a16="http://schemas.microsoft.com/office/drawing/2014/main" id="{E3F09AA7-FBCC-4026-B68C-81F1BC95B7C8}"/>
                </a:ext>
              </a:extLst>
            </p:cNvPr>
            <p:cNvSpPr>
              <a:spLocks noChangeArrowheads="1"/>
            </p:cNvSpPr>
            <p:nvPr/>
          </p:nvSpPr>
          <p:spPr bwMode="auto">
            <a:xfrm>
              <a:off x="2768685" y="5240822"/>
              <a:ext cx="286778"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baseline="-25000" dirty="0" err="1">
                  <a:latin typeface="Bookman Old Style" panose="02050604050505020204" pitchFamily="18" charset="0"/>
                </a:rPr>
                <a:t>i</a:t>
              </a:r>
              <a:endParaRPr lang="ja-JP" altLang="en-US" i="1" baseline="-25000" dirty="0">
                <a:latin typeface="Bookman Old Style" panose="02050604050505020204" pitchFamily="18" charset="0"/>
              </a:endParaRPr>
            </a:p>
          </p:txBody>
        </p:sp>
        <p:sp>
          <p:nvSpPr>
            <p:cNvPr id="228" name="Rectangle 26">
              <a:extLst>
                <a:ext uri="{FF2B5EF4-FFF2-40B4-BE49-F238E27FC236}">
                  <a16:creationId xmlns:a16="http://schemas.microsoft.com/office/drawing/2014/main" id="{39D77B13-FC2B-429F-8C44-439370657461}"/>
                </a:ext>
              </a:extLst>
            </p:cNvPr>
            <p:cNvSpPr>
              <a:spLocks noChangeArrowheads="1"/>
            </p:cNvSpPr>
            <p:nvPr/>
          </p:nvSpPr>
          <p:spPr bwMode="auto">
            <a:xfrm>
              <a:off x="2788084" y="6139235"/>
              <a:ext cx="286778"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baseline="-25000" dirty="0" err="1">
                  <a:latin typeface="Bookman Old Style" panose="02050604050505020204" pitchFamily="18" charset="0"/>
                </a:rPr>
                <a:t>i</a:t>
              </a:r>
              <a:endParaRPr lang="ja-JP" altLang="en-US" i="1" baseline="-25000" dirty="0">
                <a:latin typeface="Bookman Old Style" panose="02050604050505020204" pitchFamily="18" charset="0"/>
              </a:endParaRPr>
            </a:p>
          </p:txBody>
        </p:sp>
        <p:sp>
          <p:nvSpPr>
            <p:cNvPr id="463" name="正方形/長方形 462">
              <a:extLst>
                <a:ext uri="{FF2B5EF4-FFF2-40B4-BE49-F238E27FC236}">
                  <a16:creationId xmlns:a16="http://schemas.microsoft.com/office/drawing/2014/main" id="{58C97831-1933-4D52-8AE8-4A9619F21B25}"/>
                </a:ext>
              </a:extLst>
            </p:cNvPr>
            <p:cNvSpPr/>
            <p:nvPr/>
          </p:nvSpPr>
          <p:spPr>
            <a:xfrm>
              <a:off x="1433949" y="1090017"/>
              <a:ext cx="393056" cy="523220"/>
            </a:xfrm>
            <a:prstGeom prst="rect">
              <a:avLst/>
            </a:prstGeom>
          </p:spPr>
          <p:txBody>
            <a:bodyPr wrap="none">
              <a:spAutoFit/>
            </a:bodyPr>
            <a:lstStyle/>
            <a:p>
              <a:r>
                <a:rPr lang="en-US" altLang="ja-JP" i="1" dirty="0">
                  <a:latin typeface="Bookman Old Style" panose="02050604050505020204" pitchFamily="18" charset="0"/>
                  <a:cs typeface="Times New Roman" panose="02020603050405020304" pitchFamily="18" charset="0"/>
                </a:rPr>
                <a:t>L</a:t>
              </a:r>
              <a:endParaRPr lang="ja-JP" altLang="en-US" dirty="0"/>
            </a:p>
          </p:txBody>
        </p:sp>
      </p:grpSp>
      <p:sp>
        <p:nvSpPr>
          <p:cNvPr id="166" name="正方形/長方形 165">
            <a:extLst>
              <a:ext uri="{FF2B5EF4-FFF2-40B4-BE49-F238E27FC236}">
                <a16:creationId xmlns:a16="http://schemas.microsoft.com/office/drawing/2014/main" id="{C1B2D9C8-B16F-45A9-95EA-A2E802239AC5}"/>
              </a:ext>
            </a:extLst>
          </p:cNvPr>
          <p:cNvSpPr/>
          <p:nvPr/>
        </p:nvSpPr>
        <p:spPr>
          <a:xfrm>
            <a:off x="7718561" y="2181759"/>
            <a:ext cx="393056" cy="523220"/>
          </a:xfrm>
          <a:prstGeom prst="rect">
            <a:avLst/>
          </a:prstGeom>
        </p:spPr>
        <p:txBody>
          <a:bodyPr wrap="none">
            <a:spAutoFit/>
          </a:bodyPr>
          <a:lstStyle/>
          <a:p>
            <a:r>
              <a:rPr lang="en-US" altLang="ja-JP" i="1" dirty="0">
                <a:solidFill>
                  <a:srgbClr val="FF00FF"/>
                </a:solidFill>
                <a:latin typeface="Bookman Old Style" panose="02050604050505020204" pitchFamily="18" charset="0"/>
                <a:cs typeface="Times New Roman" panose="02020603050405020304" pitchFamily="18" charset="0"/>
              </a:rPr>
              <a:t>L</a:t>
            </a:r>
            <a:endParaRPr lang="ja-JP" altLang="en-US" dirty="0"/>
          </a:p>
        </p:txBody>
      </p:sp>
      <p:sp>
        <p:nvSpPr>
          <p:cNvPr id="167" name="正方形/長方形 166">
            <a:extLst>
              <a:ext uri="{FF2B5EF4-FFF2-40B4-BE49-F238E27FC236}">
                <a16:creationId xmlns:a16="http://schemas.microsoft.com/office/drawing/2014/main" id="{66DD9C36-CBC1-4970-A0E9-FA05F54D1FCA}"/>
              </a:ext>
            </a:extLst>
          </p:cNvPr>
          <p:cNvSpPr/>
          <p:nvPr/>
        </p:nvSpPr>
        <p:spPr>
          <a:xfrm flipV="1">
            <a:off x="7816639" y="2104403"/>
            <a:ext cx="274434" cy="523220"/>
          </a:xfrm>
          <a:prstGeom prst="rect">
            <a:avLst/>
          </a:prstGeom>
        </p:spPr>
        <p:txBody>
          <a:bodyPr wrap="none">
            <a:spAutoFit/>
          </a:bodyPr>
          <a:lstStyle/>
          <a:p>
            <a:r>
              <a:rPr lang="en-US" altLang="ja-JP" dirty="0"/>
              <a:t>.</a:t>
            </a:r>
            <a:endParaRPr lang="ja-JP" altLang="en-US" dirty="0"/>
          </a:p>
        </p:txBody>
      </p:sp>
      <p:sp>
        <p:nvSpPr>
          <p:cNvPr id="168" name="Rectangle 26">
            <a:extLst>
              <a:ext uri="{FF2B5EF4-FFF2-40B4-BE49-F238E27FC236}">
                <a16:creationId xmlns:a16="http://schemas.microsoft.com/office/drawing/2014/main" id="{5F6D6AC6-0E95-470F-A71D-94C6BAE3B8E4}"/>
              </a:ext>
            </a:extLst>
          </p:cNvPr>
          <p:cNvSpPr>
            <a:spLocks noChangeArrowheads="1"/>
          </p:cNvSpPr>
          <p:nvPr/>
        </p:nvSpPr>
        <p:spPr bwMode="auto">
          <a:xfrm>
            <a:off x="4714786" y="2150363"/>
            <a:ext cx="305724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回転の運動方程式</a:t>
            </a:r>
          </a:p>
        </p:txBody>
      </p:sp>
      <p:graphicFrame>
        <p:nvGraphicFramePr>
          <p:cNvPr id="169" name="オブジェクト 168">
            <a:extLst>
              <a:ext uri="{FF2B5EF4-FFF2-40B4-BE49-F238E27FC236}">
                <a16:creationId xmlns:a16="http://schemas.microsoft.com/office/drawing/2014/main" id="{4B5AE0BC-5201-4C87-BC6D-C76F4CA77460}"/>
              </a:ext>
            </a:extLst>
          </p:cNvPr>
          <p:cNvGraphicFramePr>
            <a:graphicFrameLocks noChangeAspect="1"/>
          </p:cNvGraphicFramePr>
          <p:nvPr>
            <p:extLst>
              <p:ext uri="{D42A27DB-BD31-4B8C-83A1-F6EECF244321}">
                <p14:modId xmlns:p14="http://schemas.microsoft.com/office/powerpoint/2010/main" val="838679937"/>
              </p:ext>
            </p:extLst>
          </p:nvPr>
        </p:nvGraphicFramePr>
        <p:xfrm>
          <a:off x="6687967" y="2654587"/>
          <a:ext cx="1044575" cy="603250"/>
        </p:xfrm>
        <a:graphic>
          <a:graphicData uri="http://schemas.openxmlformats.org/presentationml/2006/ole">
            <mc:AlternateContent xmlns:mc="http://schemas.openxmlformats.org/markup-compatibility/2006">
              <mc:Choice xmlns:v="urn:schemas-microsoft-com:vml" Requires="v">
                <p:oleObj spid="_x0000_s164943" name="数式" r:id="rId12" imgW="444240" imgH="253800" progId="Equation.3">
                  <p:embed/>
                </p:oleObj>
              </mc:Choice>
              <mc:Fallback>
                <p:oleObj name="数式" r:id="rId12" imgW="444240" imgH="253800" progId="Equation.3">
                  <p:embed/>
                  <p:pic>
                    <p:nvPicPr>
                      <p:cNvPr id="170" name="オブジェクト 169">
                        <a:extLst>
                          <a:ext uri="{FF2B5EF4-FFF2-40B4-BE49-F238E27FC236}">
                            <a16:creationId xmlns:a16="http://schemas.microsoft.com/office/drawing/2014/main" id="{FD55851D-B5C2-4921-8862-6A904FE17235}"/>
                          </a:ext>
                        </a:extLst>
                      </p:cNvPr>
                      <p:cNvPicPr>
                        <a:picLocks noChangeAspect="1" noChangeArrowheads="1"/>
                      </p:cNvPicPr>
                      <p:nvPr/>
                    </p:nvPicPr>
                    <p:blipFill>
                      <a:blip r:embed="rId13"/>
                      <a:srcRect/>
                      <a:stretch>
                        <a:fillRect/>
                      </a:stretch>
                    </p:blipFill>
                    <p:spPr bwMode="auto">
                      <a:xfrm>
                        <a:off x="6687967" y="2654587"/>
                        <a:ext cx="1044575" cy="60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70" name="Rectangle 26">
            <a:extLst>
              <a:ext uri="{FF2B5EF4-FFF2-40B4-BE49-F238E27FC236}">
                <a16:creationId xmlns:a16="http://schemas.microsoft.com/office/drawing/2014/main" id="{719062AB-F3DD-44B3-8228-3E82D536DF78}"/>
              </a:ext>
            </a:extLst>
          </p:cNvPr>
          <p:cNvSpPr>
            <a:spLocks noChangeArrowheads="1"/>
          </p:cNvSpPr>
          <p:nvPr/>
        </p:nvSpPr>
        <p:spPr bwMode="auto">
          <a:xfrm>
            <a:off x="5109908" y="1091696"/>
            <a:ext cx="202563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rPr>
              <a:t>全角運動量 </a:t>
            </a:r>
            <a:endParaRPr lang="ja-JP" altLang="en-US" baseline="-25000" dirty="0">
              <a:solidFill>
                <a:srgbClr val="000000"/>
              </a:solidFill>
            </a:endParaRPr>
          </a:p>
        </p:txBody>
      </p:sp>
      <p:sp>
        <p:nvSpPr>
          <p:cNvPr id="171" name="Rectangle 26">
            <a:extLst>
              <a:ext uri="{FF2B5EF4-FFF2-40B4-BE49-F238E27FC236}">
                <a16:creationId xmlns:a16="http://schemas.microsoft.com/office/drawing/2014/main" id="{4ECA95C9-49C7-447A-85F9-1E1BA77D541A}"/>
              </a:ext>
            </a:extLst>
          </p:cNvPr>
          <p:cNvSpPr>
            <a:spLocks noChangeArrowheads="1"/>
          </p:cNvSpPr>
          <p:nvPr/>
        </p:nvSpPr>
        <p:spPr bwMode="auto">
          <a:xfrm>
            <a:off x="4940691" y="1624220"/>
            <a:ext cx="214193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全</a:t>
            </a:r>
            <a:r>
              <a:rPr lang="ja-JP" altLang="en-US" dirty="0">
                <a:solidFill>
                  <a:srgbClr val="0066FF"/>
                </a:solidFill>
              </a:rPr>
              <a:t>外力</a:t>
            </a:r>
            <a:r>
              <a:rPr lang="ja-JP" altLang="en-US" dirty="0">
                <a:solidFill>
                  <a:srgbClr val="000000"/>
                </a:solidFill>
              </a:rPr>
              <a:t>トルク</a:t>
            </a:r>
          </a:p>
        </p:txBody>
      </p:sp>
      <p:sp>
        <p:nvSpPr>
          <p:cNvPr id="172" name="Rectangle 26">
            <a:extLst>
              <a:ext uri="{FF2B5EF4-FFF2-40B4-BE49-F238E27FC236}">
                <a16:creationId xmlns:a16="http://schemas.microsoft.com/office/drawing/2014/main" id="{6089D135-EB27-4AC7-9CE6-9184D058522A}"/>
              </a:ext>
            </a:extLst>
          </p:cNvPr>
          <p:cNvSpPr>
            <a:spLocks noChangeArrowheads="1"/>
          </p:cNvSpPr>
          <p:nvPr/>
        </p:nvSpPr>
        <p:spPr bwMode="auto">
          <a:xfrm>
            <a:off x="5182668" y="2668693"/>
            <a:ext cx="11112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sz="2400" i="1" dirty="0">
                <a:solidFill>
                  <a:schemeClr val="accent1">
                    <a:lumMod val="75000"/>
                  </a:schemeClr>
                </a:solidFill>
                <a:latin typeface="Symbol" panose="05050102010706020507" pitchFamily="18" charset="2"/>
              </a:rPr>
              <a:t>q</a:t>
            </a:r>
            <a:r>
              <a:rPr lang="ja-JP" altLang="en-US" sz="2400" dirty="0">
                <a:solidFill>
                  <a:schemeClr val="accent1">
                    <a:lumMod val="75000"/>
                  </a:schemeClr>
                </a:solidFill>
              </a:rPr>
              <a:t>で書く</a:t>
            </a:r>
          </a:p>
        </p:txBody>
      </p:sp>
      <p:sp>
        <p:nvSpPr>
          <p:cNvPr id="173" name="Rectangle 239">
            <a:extLst>
              <a:ext uri="{FF2B5EF4-FFF2-40B4-BE49-F238E27FC236}">
                <a16:creationId xmlns:a16="http://schemas.microsoft.com/office/drawing/2014/main" id="{363FCCF0-9EFE-4FFD-8A94-B2B2C0EE5485}"/>
              </a:ext>
            </a:extLst>
          </p:cNvPr>
          <p:cNvSpPr>
            <a:spLocks noChangeArrowheads="1"/>
          </p:cNvSpPr>
          <p:nvPr/>
        </p:nvSpPr>
        <p:spPr bwMode="auto">
          <a:xfrm>
            <a:off x="7653452" y="2140890"/>
            <a:ext cx="1368189" cy="52100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sp>
        <p:nvSpPr>
          <p:cNvPr id="174" name="Rectangle 239">
            <a:extLst>
              <a:ext uri="{FF2B5EF4-FFF2-40B4-BE49-F238E27FC236}">
                <a16:creationId xmlns:a16="http://schemas.microsoft.com/office/drawing/2014/main" id="{1EB7E414-33FB-449E-A7F6-D473EFBB1DBD}"/>
              </a:ext>
            </a:extLst>
          </p:cNvPr>
          <p:cNvSpPr>
            <a:spLocks noChangeArrowheads="1"/>
          </p:cNvSpPr>
          <p:nvPr/>
        </p:nvSpPr>
        <p:spPr bwMode="auto">
          <a:xfrm>
            <a:off x="6301506" y="2648430"/>
            <a:ext cx="2490567" cy="52100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sp>
        <p:nvSpPr>
          <p:cNvPr id="175" name="Rectangle 239">
            <a:extLst>
              <a:ext uri="{FF2B5EF4-FFF2-40B4-BE49-F238E27FC236}">
                <a16:creationId xmlns:a16="http://schemas.microsoft.com/office/drawing/2014/main" id="{F8B44B9C-A7FA-4E8B-9157-C1EFAB6DE8ED}"/>
              </a:ext>
            </a:extLst>
          </p:cNvPr>
          <p:cNvSpPr>
            <a:spLocks noChangeArrowheads="1"/>
          </p:cNvSpPr>
          <p:nvPr/>
        </p:nvSpPr>
        <p:spPr bwMode="auto">
          <a:xfrm>
            <a:off x="6642525" y="5072617"/>
            <a:ext cx="1849893" cy="56486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sp>
        <p:nvSpPr>
          <p:cNvPr id="176" name="Rectangle 239">
            <a:extLst>
              <a:ext uri="{FF2B5EF4-FFF2-40B4-BE49-F238E27FC236}">
                <a16:creationId xmlns:a16="http://schemas.microsoft.com/office/drawing/2014/main" id="{CD835BA0-0193-4C97-A562-53C89B83C49A}"/>
              </a:ext>
            </a:extLst>
          </p:cNvPr>
          <p:cNvSpPr>
            <a:spLocks noChangeArrowheads="1"/>
          </p:cNvSpPr>
          <p:nvPr/>
        </p:nvSpPr>
        <p:spPr bwMode="auto">
          <a:xfrm>
            <a:off x="6581205" y="5038147"/>
            <a:ext cx="1958501" cy="663879"/>
          </a:xfrm>
          <a:prstGeom prst="rect">
            <a:avLst/>
          </a:prstGeom>
          <a:noFill/>
          <a:ln w="28575">
            <a:solidFill>
              <a:srgbClr val="FF00FF"/>
            </a:solidFill>
            <a:prstDash val="solid"/>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sp>
        <p:nvSpPr>
          <p:cNvPr id="177" name="Rectangle 239">
            <a:extLst>
              <a:ext uri="{FF2B5EF4-FFF2-40B4-BE49-F238E27FC236}">
                <a16:creationId xmlns:a16="http://schemas.microsoft.com/office/drawing/2014/main" id="{3A33F03D-5D3A-430F-9626-0C5B8121E2B9}"/>
              </a:ext>
            </a:extLst>
          </p:cNvPr>
          <p:cNvSpPr>
            <a:spLocks noChangeArrowheads="1"/>
          </p:cNvSpPr>
          <p:nvPr/>
        </p:nvSpPr>
        <p:spPr bwMode="auto">
          <a:xfrm>
            <a:off x="6578788" y="4358751"/>
            <a:ext cx="1958691" cy="663879"/>
          </a:xfrm>
          <a:prstGeom prst="rect">
            <a:avLst/>
          </a:prstGeom>
          <a:noFill/>
          <a:ln w="28575">
            <a:solidFill>
              <a:srgbClr val="FF00FF"/>
            </a:solidFill>
            <a:prstDash val="solid"/>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sp>
        <p:nvSpPr>
          <p:cNvPr id="178" name="Rectangle 239">
            <a:extLst>
              <a:ext uri="{FF2B5EF4-FFF2-40B4-BE49-F238E27FC236}">
                <a16:creationId xmlns:a16="http://schemas.microsoft.com/office/drawing/2014/main" id="{7C0EAD42-967F-4DDD-9EB7-2274F0492E23}"/>
              </a:ext>
            </a:extLst>
          </p:cNvPr>
          <p:cNvSpPr>
            <a:spLocks noChangeArrowheads="1"/>
          </p:cNvSpPr>
          <p:nvPr/>
        </p:nvSpPr>
        <p:spPr bwMode="auto">
          <a:xfrm>
            <a:off x="7292543" y="4371204"/>
            <a:ext cx="1199875" cy="60642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sp>
        <p:nvSpPr>
          <p:cNvPr id="179" name="Rectangle 239">
            <a:extLst>
              <a:ext uri="{FF2B5EF4-FFF2-40B4-BE49-F238E27FC236}">
                <a16:creationId xmlns:a16="http://schemas.microsoft.com/office/drawing/2014/main" id="{C983E579-BB2E-4532-ACA9-5772358AF4AA}"/>
              </a:ext>
            </a:extLst>
          </p:cNvPr>
          <p:cNvSpPr>
            <a:spLocks noChangeArrowheads="1"/>
          </p:cNvSpPr>
          <p:nvPr/>
        </p:nvSpPr>
        <p:spPr bwMode="auto">
          <a:xfrm>
            <a:off x="7864118" y="5775247"/>
            <a:ext cx="1235394" cy="977103"/>
          </a:xfrm>
          <a:prstGeom prst="rect">
            <a:avLst/>
          </a:prstGeom>
          <a:solidFill>
            <a:schemeClr val="bg1"/>
          </a:solidFill>
          <a:ln w="9525">
            <a:solidFill>
              <a:schemeClr val="accent1"/>
            </a:solidFill>
            <a:prstDash val="dash"/>
            <a:miter lim="800000"/>
            <a:headEnd/>
            <a:tailEnd/>
          </a:ln>
        </p:spPr>
        <p:txBody>
          <a:bodyPr wrap="square" anchor="ctr">
            <a:spAutoFit/>
          </a:bodyPr>
          <a:lstStyle/>
          <a:p>
            <a:pPr algn="ctr"/>
            <a:endParaRPr lang="ja-JP" altLang="en-US" i="1">
              <a:solidFill>
                <a:srgbClr val="000000"/>
              </a:solidFill>
            </a:endParaRPr>
          </a:p>
        </p:txBody>
      </p:sp>
      <p:sp>
        <p:nvSpPr>
          <p:cNvPr id="180" name="Rectangle 239">
            <a:extLst>
              <a:ext uri="{FF2B5EF4-FFF2-40B4-BE49-F238E27FC236}">
                <a16:creationId xmlns:a16="http://schemas.microsoft.com/office/drawing/2014/main" id="{8A7DFE26-A49F-49B3-832C-C0462F93A8C7}"/>
              </a:ext>
            </a:extLst>
          </p:cNvPr>
          <p:cNvSpPr>
            <a:spLocks noChangeArrowheads="1"/>
          </p:cNvSpPr>
          <p:nvPr/>
        </p:nvSpPr>
        <p:spPr bwMode="auto">
          <a:xfrm>
            <a:off x="6566053" y="5725216"/>
            <a:ext cx="2543001" cy="1064712"/>
          </a:xfrm>
          <a:prstGeom prst="rect">
            <a:avLst/>
          </a:prstGeom>
          <a:noFill/>
          <a:ln w="28575">
            <a:solidFill>
              <a:srgbClr val="FF00FF"/>
            </a:solidFill>
            <a:prstDash val="solid"/>
            <a:miter lim="800000"/>
            <a:headEnd/>
            <a:tailEnd/>
          </a:ln>
        </p:spPr>
        <p:txBody>
          <a:bodyPr wrap="square" anchor="ctr">
            <a:spAutoFit/>
          </a:bodyPr>
          <a:lstStyle/>
          <a:p>
            <a:pPr algn="ctr"/>
            <a:endParaRPr lang="ja-JP" altLang="en-US" i="1">
              <a:solidFill>
                <a:srgbClr val="000000"/>
              </a:solidFill>
            </a:endParaRPr>
          </a:p>
        </p:txBody>
      </p:sp>
      <p:graphicFrame>
        <p:nvGraphicFramePr>
          <p:cNvPr id="182" name="オブジェクト 181">
            <a:extLst>
              <a:ext uri="{FF2B5EF4-FFF2-40B4-BE49-F238E27FC236}">
                <a16:creationId xmlns:a16="http://schemas.microsoft.com/office/drawing/2014/main" id="{BC2BFFA7-F05F-49B1-B426-3261FD61D966}"/>
              </a:ext>
            </a:extLst>
          </p:cNvPr>
          <p:cNvGraphicFramePr>
            <a:graphicFrameLocks noChangeAspect="1"/>
          </p:cNvGraphicFramePr>
          <p:nvPr>
            <p:extLst>
              <p:ext uri="{D42A27DB-BD31-4B8C-83A1-F6EECF244321}">
                <p14:modId xmlns:p14="http://schemas.microsoft.com/office/powerpoint/2010/main" val="645932486"/>
              </p:ext>
            </p:extLst>
          </p:nvPr>
        </p:nvGraphicFramePr>
        <p:xfrm>
          <a:off x="7860535" y="5098938"/>
          <a:ext cx="327025" cy="481013"/>
        </p:xfrm>
        <a:graphic>
          <a:graphicData uri="http://schemas.openxmlformats.org/presentationml/2006/ole">
            <mc:AlternateContent xmlns:mc="http://schemas.openxmlformats.org/markup-compatibility/2006">
              <mc:Choice xmlns:v="urn:schemas-microsoft-com:vml" Requires="v">
                <p:oleObj spid="_x0000_s164944" name="Equation" r:id="rId20" imgW="139680" imgH="203040" progId="Equation.DSMT4">
                  <p:embed/>
                </p:oleObj>
              </mc:Choice>
              <mc:Fallback>
                <p:oleObj name="Equation" r:id="rId20" imgW="139680" imgH="203040" progId="Equation.DSMT4">
                  <p:embed/>
                  <p:pic>
                    <p:nvPicPr>
                      <p:cNvPr id="191" name="オブジェクト 190">
                        <a:extLst>
                          <a:ext uri="{FF2B5EF4-FFF2-40B4-BE49-F238E27FC236}">
                            <a16:creationId xmlns:a16="http://schemas.microsoft.com/office/drawing/2014/main" id="{191488CA-1FF8-45D2-B1CD-4C9EE128CF6D}"/>
                          </a:ext>
                        </a:extLst>
                      </p:cNvPr>
                      <p:cNvPicPr>
                        <a:picLocks noChangeAspect="1" noChangeArrowheads="1"/>
                      </p:cNvPicPr>
                      <p:nvPr/>
                    </p:nvPicPr>
                    <p:blipFill>
                      <a:blip r:embed="rId15"/>
                      <a:srcRect/>
                      <a:stretch>
                        <a:fillRect/>
                      </a:stretch>
                    </p:blipFill>
                    <p:spPr bwMode="auto">
                      <a:xfrm>
                        <a:off x="7860535" y="5098938"/>
                        <a:ext cx="327025" cy="481013"/>
                      </a:xfrm>
                      <a:prstGeom prst="rect">
                        <a:avLst/>
                      </a:prstGeom>
                      <a:noFill/>
                      <a:ln>
                        <a:noFill/>
                      </a:ln>
                      <a:effectLst/>
                    </p:spPr>
                  </p:pic>
                </p:oleObj>
              </mc:Fallback>
            </mc:AlternateContent>
          </a:graphicData>
        </a:graphic>
      </p:graphicFrame>
      <p:graphicFrame>
        <p:nvGraphicFramePr>
          <p:cNvPr id="183" name="オブジェクト 182">
            <a:extLst>
              <a:ext uri="{FF2B5EF4-FFF2-40B4-BE49-F238E27FC236}">
                <a16:creationId xmlns:a16="http://schemas.microsoft.com/office/drawing/2014/main" id="{443C3A61-694F-4951-9CC4-D40B62D6C22F}"/>
              </a:ext>
            </a:extLst>
          </p:cNvPr>
          <p:cNvGraphicFramePr>
            <a:graphicFrameLocks noChangeAspect="1"/>
          </p:cNvGraphicFramePr>
          <p:nvPr>
            <p:extLst>
              <p:ext uri="{D42A27DB-BD31-4B8C-83A1-F6EECF244321}">
                <p14:modId xmlns:p14="http://schemas.microsoft.com/office/powerpoint/2010/main" val="2177149123"/>
              </p:ext>
            </p:extLst>
          </p:nvPr>
        </p:nvGraphicFramePr>
        <p:xfrm>
          <a:off x="7868452" y="4423885"/>
          <a:ext cx="298450" cy="481012"/>
        </p:xfrm>
        <a:graphic>
          <a:graphicData uri="http://schemas.openxmlformats.org/presentationml/2006/ole">
            <mc:AlternateContent xmlns:mc="http://schemas.openxmlformats.org/markup-compatibility/2006">
              <mc:Choice xmlns:v="urn:schemas-microsoft-com:vml" Requires="v">
                <p:oleObj spid="_x0000_s164945" name="Equation" r:id="rId21" imgW="126720" imgH="203040" progId="Equation.DSMT4">
                  <p:embed/>
                </p:oleObj>
              </mc:Choice>
              <mc:Fallback>
                <p:oleObj name="Equation" r:id="rId21" imgW="126720" imgH="203040" progId="Equation.DSMT4">
                  <p:embed/>
                  <p:pic>
                    <p:nvPicPr>
                      <p:cNvPr id="192" name="オブジェクト 191">
                        <a:extLst>
                          <a:ext uri="{FF2B5EF4-FFF2-40B4-BE49-F238E27FC236}">
                            <a16:creationId xmlns:a16="http://schemas.microsoft.com/office/drawing/2014/main" id="{FBE99B0F-23D5-41B9-8F16-76D235910A5A}"/>
                          </a:ext>
                        </a:extLst>
                      </p:cNvPr>
                      <p:cNvPicPr>
                        <a:picLocks noChangeAspect="1" noChangeArrowheads="1"/>
                      </p:cNvPicPr>
                      <p:nvPr/>
                    </p:nvPicPr>
                    <p:blipFill>
                      <a:blip r:embed="rId17"/>
                      <a:srcRect/>
                      <a:stretch>
                        <a:fillRect/>
                      </a:stretch>
                    </p:blipFill>
                    <p:spPr bwMode="auto">
                      <a:xfrm>
                        <a:off x="7868452" y="4423885"/>
                        <a:ext cx="298450" cy="481012"/>
                      </a:xfrm>
                      <a:prstGeom prst="rect">
                        <a:avLst/>
                      </a:prstGeom>
                      <a:noFill/>
                      <a:ln>
                        <a:noFill/>
                      </a:ln>
                      <a:effectLst/>
                    </p:spPr>
                  </p:pic>
                </p:oleObj>
              </mc:Fallback>
            </mc:AlternateContent>
          </a:graphicData>
        </a:graphic>
      </p:graphicFrame>
      <p:graphicFrame>
        <p:nvGraphicFramePr>
          <p:cNvPr id="184" name="オブジェクト 183">
            <a:extLst>
              <a:ext uri="{FF2B5EF4-FFF2-40B4-BE49-F238E27FC236}">
                <a16:creationId xmlns:a16="http://schemas.microsoft.com/office/drawing/2014/main" id="{22935321-4ABD-4E1E-8415-B4BAB9DEF661}"/>
              </a:ext>
            </a:extLst>
          </p:cNvPr>
          <p:cNvGraphicFramePr>
            <a:graphicFrameLocks noChangeAspect="1"/>
          </p:cNvGraphicFramePr>
          <p:nvPr>
            <p:extLst>
              <p:ext uri="{D42A27DB-BD31-4B8C-83A1-F6EECF244321}">
                <p14:modId xmlns:p14="http://schemas.microsoft.com/office/powerpoint/2010/main" val="2172442506"/>
              </p:ext>
            </p:extLst>
          </p:nvPr>
        </p:nvGraphicFramePr>
        <p:xfrm>
          <a:off x="7997910" y="5800233"/>
          <a:ext cx="1014413" cy="931862"/>
        </p:xfrm>
        <a:graphic>
          <a:graphicData uri="http://schemas.openxmlformats.org/presentationml/2006/ole">
            <mc:AlternateContent xmlns:mc="http://schemas.openxmlformats.org/markup-compatibility/2006">
              <mc:Choice xmlns:v="urn:schemas-microsoft-com:vml" Requires="v">
                <p:oleObj spid="_x0000_s164946" name="Equation" r:id="rId22" imgW="431640" imgH="393480" progId="Equation.DSMT4">
                  <p:embed/>
                </p:oleObj>
              </mc:Choice>
              <mc:Fallback>
                <p:oleObj name="Equation" r:id="rId22" imgW="431640" imgH="393480" progId="Equation.DSMT4">
                  <p:embed/>
                  <p:pic>
                    <p:nvPicPr>
                      <p:cNvPr id="210" name="オブジェクト 209">
                        <a:extLst>
                          <a:ext uri="{FF2B5EF4-FFF2-40B4-BE49-F238E27FC236}">
                            <a16:creationId xmlns:a16="http://schemas.microsoft.com/office/drawing/2014/main" id="{E78E6567-C53B-4B97-A966-D8BD140F84DD}"/>
                          </a:ext>
                        </a:extLst>
                      </p:cNvPr>
                      <p:cNvPicPr>
                        <a:picLocks noChangeAspect="1" noChangeArrowheads="1"/>
                      </p:cNvPicPr>
                      <p:nvPr/>
                    </p:nvPicPr>
                    <p:blipFill>
                      <a:blip r:embed="rId19"/>
                      <a:srcRect/>
                      <a:stretch>
                        <a:fillRect/>
                      </a:stretch>
                    </p:blipFill>
                    <p:spPr bwMode="auto">
                      <a:xfrm>
                        <a:off x="7997910" y="5800233"/>
                        <a:ext cx="1014413" cy="931862"/>
                      </a:xfrm>
                      <a:prstGeom prst="rect">
                        <a:avLst/>
                      </a:prstGeom>
                      <a:noFill/>
                      <a:ln>
                        <a:noFill/>
                      </a:ln>
                      <a:effectLst/>
                    </p:spPr>
                  </p:pic>
                </p:oleObj>
              </mc:Fallback>
            </mc:AlternateContent>
          </a:graphicData>
        </a:graphic>
      </p:graphicFrame>
      <p:grpSp>
        <p:nvGrpSpPr>
          <p:cNvPr id="185" name="グループ化 184">
            <a:extLst>
              <a:ext uri="{FF2B5EF4-FFF2-40B4-BE49-F238E27FC236}">
                <a16:creationId xmlns:a16="http://schemas.microsoft.com/office/drawing/2014/main" id="{D2EF9103-355F-462F-AE97-534377C7C246}"/>
              </a:ext>
            </a:extLst>
          </p:cNvPr>
          <p:cNvGrpSpPr/>
          <p:nvPr/>
        </p:nvGrpSpPr>
        <p:grpSpPr>
          <a:xfrm>
            <a:off x="7202486" y="3107033"/>
            <a:ext cx="1809837" cy="770371"/>
            <a:chOff x="4572518" y="3013518"/>
            <a:chExt cx="2558144" cy="770371"/>
          </a:xfrm>
        </p:grpSpPr>
        <p:sp>
          <p:nvSpPr>
            <p:cNvPr id="188" name="Rectangle 13">
              <a:extLst>
                <a:ext uri="{FF2B5EF4-FFF2-40B4-BE49-F238E27FC236}">
                  <a16:creationId xmlns:a16="http://schemas.microsoft.com/office/drawing/2014/main" id="{AE60B3EA-6244-4521-8C92-A0C36A5A49BD}"/>
                </a:ext>
              </a:extLst>
            </p:cNvPr>
            <p:cNvSpPr>
              <a:spLocks noChangeArrowheads="1"/>
            </p:cNvSpPr>
            <p:nvPr/>
          </p:nvSpPr>
          <p:spPr bwMode="auto">
            <a:xfrm>
              <a:off x="4572518" y="3061447"/>
              <a:ext cx="2558144" cy="722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sz="2400" i="1" dirty="0" err="1">
                  <a:solidFill>
                    <a:schemeClr val="accent1">
                      <a:lumMod val="75000"/>
                    </a:schemeClr>
                  </a:solidFill>
                  <a:latin typeface="Bookman Old Style" panose="02050604050505020204" pitchFamily="18" charset="0"/>
                  <a:cs typeface="Times New Roman" panose="02020603050405020304" pitchFamily="18" charset="0"/>
                </a:rPr>
                <a:t>N</a:t>
              </a:r>
              <a:r>
                <a:rPr lang="en-US" altLang="ja-JP" sz="2400" baseline="30000" dirty="0" err="1">
                  <a:solidFill>
                    <a:srgbClr val="0066FF"/>
                  </a:solidFill>
                  <a:cs typeface="Times New Roman" panose="02020603050405020304" pitchFamily="18" charset="0"/>
                </a:rPr>
                <a:t>ex</a:t>
              </a:r>
              <a:r>
                <a:rPr lang="ja-JP" altLang="en-US" sz="2400" dirty="0">
                  <a:solidFill>
                    <a:schemeClr val="accent1">
                      <a:lumMod val="75000"/>
                    </a:schemeClr>
                  </a:solidFill>
                </a:rPr>
                <a:t>∝</a:t>
              </a:r>
              <a:r>
                <a:rPr lang="en-US" altLang="ja-JP" sz="2400" i="1" dirty="0">
                  <a:solidFill>
                    <a:schemeClr val="accent1">
                      <a:lumMod val="75000"/>
                    </a:schemeClr>
                  </a:solidFill>
                  <a:latin typeface="Symbol" panose="05050102010706020507" pitchFamily="18" charset="2"/>
                  <a:cs typeface="Times New Roman" panose="02020603050405020304" pitchFamily="18" charset="0"/>
                </a:rPr>
                <a:t>q </a:t>
              </a:r>
            </a:p>
            <a:p>
              <a:pPr>
                <a:lnSpc>
                  <a:spcPts val="2000"/>
                </a:lnSpc>
                <a:spcBef>
                  <a:spcPts val="0"/>
                </a:spcBef>
              </a:pPr>
              <a:r>
                <a:rPr lang="ja-JP" altLang="en-US" sz="2400" dirty="0">
                  <a:solidFill>
                    <a:schemeClr val="accent1">
                      <a:lumMod val="75000"/>
                    </a:schemeClr>
                  </a:solidFill>
                  <a:latin typeface="Symbol" panose="05050102010706020507" pitchFamily="18" charset="2"/>
                  <a:cs typeface="Times New Roman" panose="02020603050405020304" pitchFamily="18" charset="0"/>
                </a:rPr>
                <a:t>の比例系数</a:t>
              </a:r>
              <a:endParaRPr lang="ja-JP" altLang="en-US" sz="2400" dirty="0">
                <a:solidFill>
                  <a:schemeClr val="accent1">
                    <a:lumMod val="75000"/>
                  </a:schemeClr>
                </a:solidFill>
              </a:endParaRPr>
            </a:p>
          </p:txBody>
        </p:sp>
        <p:sp>
          <p:nvSpPr>
            <p:cNvPr id="189" name="Rectangle 13">
              <a:extLst>
                <a:ext uri="{FF2B5EF4-FFF2-40B4-BE49-F238E27FC236}">
                  <a16:creationId xmlns:a16="http://schemas.microsoft.com/office/drawing/2014/main" id="{DEF46986-2570-4057-B6C5-7231F98E20F2}"/>
                </a:ext>
              </a:extLst>
            </p:cNvPr>
            <p:cNvSpPr>
              <a:spLocks noChangeArrowheads="1"/>
            </p:cNvSpPr>
            <p:nvPr/>
          </p:nvSpPr>
          <p:spPr bwMode="auto">
            <a:xfrm flipV="1">
              <a:off x="5692170" y="3013518"/>
              <a:ext cx="42928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sz="2400" dirty="0">
                  <a:solidFill>
                    <a:schemeClr val="accent1">
                      <a:lumMod val="75000"/>
                    </a:schemeClr>
                  </a:solidFill>
                </a:rPr>
                <a:t>..</a:t>
              </a:r>
              <a:endParaRPr lang="ja-JP" altLang="en-US" sz="2400" dirty="0">
                <a:solidFill>
                  <a:schemeClr val="accent1">
                    <a:lumMod val="75000"/>
                  </a:schemeClr>
                </a:solidFill>
              </a:endParaRPr>
            </a:p>
          </p:txBody>
        </p:sp>
      </p:grpSp>
      <p:sp>
        <p:nvSpPr>
          <p:cNvPr id="190" name="Rectangle 239">
            <a:extLst>
              <a:ext uri="{FF2B5EF4-FFF2-40B4-BE49-F238E27FC236}">
                <a16:creationId xmlns:a16="http://schemas.microsoft.com/office/drawing/2014/main" id="{96421220-E49E-4CBA-86C8-AA218D40ECEB}"/>
              </a:ext>
            </a:extLst>
          </p:cNvPr>
          <p:cNvSpPr>
            <a:spLocks noChangeArrowheads="1"/>
          </p:cNvSpPr>
          <p:nvPr/>
        </p:nvSpPr>
        <p:spPr bwMode="auto">
          <a:xfrm>
            <a:off x="6279467" y="3842511"/>
            <a:ext cx="2782430" cy="517852"/>
          </a:xfrm>
          <a:prstGeom prst="rect">
            <a:avLst/>
          </a:prstGeom>
          <a:noFill/>
          <a:ln w="28575">
            <a:solidFill>
              <a:srgbClr val="FF00FF"/>
            </a:solidFill>
            <a:prstDash val="solid"/>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sp>
        <p:nvSpPr>
          <p:cNvPr id="191" name="矢印: 左 190">
            <a:extLst>
              <a:ext uri="{FF2B5EF4-FFF2-40B4-BE49-F238E27FC236}">
                <a16:creationId xmlns:a16="http://schemas.microsoft.com/office/drawing/2014/main" id="{BDC4ADB7-7E0D-43E2-9C12-D714CF27BD9C}"/>
              </a:ext>
            </a:extLst>
          </p:cNvPr>
          <p:cNvSpPr/>
          <p:nvPr/>
        </p:nvSpPr>
        <p:spPr bwMode="auto">
          <a:xfrm rot="13073137">
            <a:off x="6882754" y="3174384"/>
            <a:ext cx="415030" cy="311855"/>
          </a:xfrm>
          <a:prstGeom prst="leftArrow">
            <a:avLst/>
          </a:prstGeom>
          <a:solidFill>
            <a:schemeClr val="accent1">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192" name="正方形/長方形 191">
            <a:extLst>
              <a:ext uri="{FF2B5EF4-FFF2-40B4-BE49-F238E27FC236}">
                <a16:creationId xmlns:a16="http://schemas.microsoft.com/office/drawing/2014/main" id="{C5D34B49-EDC8-4FA7-854D-0082E1A621B7}"/>
              </a:ext>
            </a:extLst>
          </p:cNvPr>
          <p:cNvSpPr/>
          <p:nvPr/>
        </p:nvSpPr>
        <p:spPr>
          <a:xfrm>
            <a:off x="8105343" y="2159789"/>
            <a:ext cx="381836" cy="523220"/>
          </a:xfrm>
          <a:prstGeom prst="rect">
            <a:avLst/>
          </a:prstGeom>
        </p:spPr>
        <p:txBody>
          <a:bodyPr wrap="none">
            <a:spAutoFit/>
          </a:bodyPr>
          <a:lstStyle/>
          <a:p>
            <a:r>
              <a:rPr lang="en-US" altLang="ja-JP" dirty="0">
                <a:solidFill>
                  <a:srgbClr val="000000"/>
                </a:solidFill>
                <a:latin typeface="Symbol" panose="05050102010706020507" pitchFamily="18" charset="2"/>
                <a:cs typeface="Times New Roman" panose="02020603050405020304" pitchFamily="18" charset="0"/>
              </a:rPr>
              <a:t>=</a:t>
            </a:r>
            <a:endParaRPr lang="ja-JP" altLang="en-US" dirty="0"/>
          </a:p>
        </p:txBody>
      </p:sp>
      <p:sp>
        <p:nvSpPr>
          <p:cNvPr id="210" name="正方形/長方形 209">
            <a:extLst>
              <a:ext uri="{FF2B5EF4-FFF2-40B4-BE49-F238E27FC236}">
                <a16:creationId xmlns:a16="http://schemas.microsoft.com/office/drawing/2014/main" id="{44741760-F122-43FF-A16C-A395C436E560}"/>
              </a:ext>
            </a:extLst>
          </p:cNvPr>
          <p:cNvSpPr/>
          <p:nvPr/>
        </p:nvSpPr>
        <p:spPr>
          <a:xfrm>
            <a:off x="7672754" y="2649788"/>
            <a:ext cx="381836" cy="523220"/>
          </a:xfrm>
          <a:prstGeom prst="rect">
            <a:avLst/>
          </a:prstGeom>
        </p:spPr>
        <p:txBody>
          <a:bodyPr wrap="none">
            <a:spAutoFit/>
          </a:bodyPr>
          <a:lstStyle/>
          <a:p>
            <a:r>
              <a:rPr lang="en-US" altLang="ja-JP" dirty="0">
                <a:solidFill>
                  <a:srgbClr val="000000"/>
                </a:solidFill>
                <a:latin typeface="Symbol" panose="05050102010706020507" pitchFamily="18" charset="2"/>
                <a:cs typeface="Times New Roman" panose="02020603050405020304" pitchFamily="18" charset="0"/>
              </a:rPr>
              <a:t>=</a:t>
            </a:r>
            <a:endParaRPr lang="ja-JP" altLang="en-US" dirty="0"/>
          </a:p>
        </p:txBody>
      </p:sp>
      <p:sp>
        <p:nvSpPr>
          <p:cNvPr id="211" name="Rectangle 26">
            <a:extLst>
              <a:ext uri="{FF2B5EF4-FFF2-40B4-BE49-F238E27FC236}">
                <a16:creationId xmlns:a16="http://schemas.microsoft.com/office/drawing/2014/main" id="{DE6CDCAA-CBD9-4045-ACCF-B36496EEFDE8}"/>
              </a:ext>
            </a:extLst>
          </p:cNvPr>
          <p:cNvSpPr>
            <a:spLocks noChangeArrowheads="1"/>
          </p:cNvSpPr>
          <p:nvPr/>
        </p:nvSpPr>
        <p:spPr bwMode="auto">
          <a:xfrm>
            <a:off x="7023331" y="4427216"/>
            <a:ext cx="620259" cy="536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solidFill>
                  <a:srgbClr val="000000"/>
                </a:solidFill>
                <a:latin typeface="Symbol" panose="05050102010706020507" pitchFamily="18" charset="2"/>
                <a:cs typeface="Times New Roman" panose="02020603050405020304" pitchFamily="18" charset="0"/>
              </a:rPr>
              <a:t>=</a:t>
            </a:r>
            <a:endParaRPr lang="ja-JP" altLang="en-US" dirty="0">
              <a:solidFill>
                <a:srgbClr val="000000"/>
              </a:solidFill>
            </a:endParaRPr>
          </a:p>
        </p:txBody>
      </p:sp>
      <p:sp>
        <p:nvSpPr>
          <p:cNvPr id="212" name="Rectangle 26">
            <a:extLst>
              <a:ext uri="{FF2B5EF4-FFF2-40B4-BE49-F238E27FC236}">
                <a16:creationId xmlns:a16="http://schemas.microsoft.com/office/drawing/2014/main" id="{8FF58F90-D426-4997-861C-6A9D6328A4F7}"/>
              </a:ext>
            </a:extLst>
          </p:cNvPr>
          <p:cNvSpPr>
            <a:spLocks noChangeArrowheads="1"/>
          </p:cNvSpPr>
          <p:nvPr/>
        </p:nvSpPr>
        <p:spPr bwMode="auto">
          <a:xfrm>
            <a:off x="7047277" y="5099323"/>
            <a:ext cx="620259" cy="536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solidFill>
                  <a:srgbClr val="000000"/>
                </a:solidFill>
                <a:latin typeface="Symbol" panose="05050102010706020507" pitchFamily="18" charset="2"/>
                <a:cs typeface="Times New Roman" panose="02020603050405020304" pitchFamily="18" charset="0"/>
              </a:rPr>
              <a:t>=</a:t>
            </a:r>
            <a:endParaRPr lang="ja-JP" altLang="en-US" dirty="0">
              <a:solidFill>
                <a:srgbClr val="000000"/>
              </a:solidFill>
            </a:endParaRPr>
          </a:p>
        </p:txBody>
      </p:sp>
      <p:sp>
        <p:nvSpPr>
          <p:cNvPr id="215" name="Rectangle 26">
            <a:extLst>
              <a:ext uri="{FF2B5EF4-FFF2-40B4-BE49-F238E27FC236}">
                <a16:creationId xmlns:a16="http://schemas.microsoft.com/office/drawing/2014/main" id="{FC9C32AC-6721-40CB-AF8D-C318F85C3A2B}"/>
              </a:ext>
            </a:extLst>
          </p:cNvPr>
          <p:cNvSpPr>
            <a:spLocks noChangeArrowheads="1"/>
          </p:cNvSpPr>
          <p:nvPr/>
        </p:nvSpPr>
        <p:spPr bwMode="auto">
          <a:xfrm>
            <a:off x="7605408" y="5978323"/>
            <a:ext cx="620259" cy="536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solidFill>
                  <a:srgbClr val="000000"/>
                </a:solidFill>
                <a:latin typeface="Symbol" panose="05050102010706020507" pitchFamily="18" charset="2"/>
                <a:cs typeface="Times New Roman" panose="02020603050405020304" pitchFamily="18" charset="0"/>
              </a:rPr>
              <a:t>=</a:t>
            </a:r>
            <a:endParaRPr lang="ja-JP" altLang="en-US" dirty="0">
              <a:solidFill>
                <a:srgbClr val="000000"/>
              </a:solidFill>
            </a:endParaRPr>
          </a:p>
        </p:txBody>
      </p:sp>
      <p:sp>
        <p:nvSpPr>
          <p:cNvPr id="218" name="正方形/長方形 217">
            <a:extLst>
              <a:ext uri="{FF2B5EF4-FFF2-40B4-BE49-F238E27FC236}">
                <a16:creationId xmlns:a16="http://schemas.microsoft.com/office/drawing/2014/main" id="{B6A45A93-9161-4188-9532-3BAB5A021A8F}"/>
              </a:ext>
            </a:extLst>
          </p:cNvPr>
          <p:cNvSpPr/>
          <p:nvPr/>
        </p:nvSpPr>
        <p:spPr>
          <a:xfrm>
            <a:off x="8357744" y="2181759"/>
            <a:ext cx="694421" cy="523220"/>
          </a:xfrm>
          <a:prstGeom prst="rect">
            <a:avLst/>
          </a:prstGeom>
        </p:spPr>
        <p:txBody>
          <a:bodyPr wrap="square">
            <a:spAutoFit/>
          </a:bodyPr>
          <a:lstStyle/>
          <a:p>
            <a:r>
              <a:rPr lang="en-US" altLang="ja-JP" i="1" dirty="0">
                <a:solidFill>
                  <a:srgbClr val="FF00FF"/>
                </a:solidFill>
                <a:latin typeface="Bookman Old Style" panose="02050604050505020204" pitchFamily="18" charset="0"/>
                <a:cs typeface="Times New Roman" panose="02020603050405020304" pitchFamily="18" charset="0"/>
              </a:rPr>
              <a:t>N</a:t>
            </a:r>
            <a:endParaRPr lang="ja-JP" altLang="en-US" dirty="0">
              <a:solidFill>
                <a:srgbClr val="FF00FF"/>
              </a:solidFill>
            </a:endParaRPr>
          </a:p>
        </p:txBody>
      </p:sp>
      <p:sp>
        <p:nvSpPr>
          <p:cNvPr id="221" name="Rectangle 26">
            <a:extLst>
              <a:ext uri="{FF2B5EF4-FFF2-40B4-BE49-F238E27FC236}">
                <a16:creationId xmlns:a16="http://schemas.microsoft.com/office/drawing/2014/main" id="{00988545-1623-401C-95D8-E5625A9FAFA7}"/>
              </a:ext>
            </a:extLst>
          </p:cNvPr>
          <p:cNvSpPr>
            <a:spLocks noChangeArrowheads="1"/>
          </p:cNvSpPr>
          <p:nvPr/>
        </p:nvSpPr>
        <p:spPr bwMode="auto">
          <a:xfrm>
            <a:off x="6605026" y="4432718"/>
            <a:ext cx="39305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FF00FF"/>
                </a:solidFill>
                <a:latin typeface="Bookman Old Style" panose="02050604050505020204" pitchFamily="18" charset="0"/>
                <a:cs typeface="Times New Roman" panose="02020603050405020304" pitchFamily="18" charset="0"/>
              </a:rPr>
              <a:t>L</a:t>
            </a:r>
            <a:endParaRPr lang="ja-JP" altLang="en-US" dirty="0">
              <a:solidFill>
                <a:srgbClr val="FF00FF"/>
              </a:solidFill>
            </a:endParaRPr>
          </a:p>
        </p:txBody>
      </p:sp>
      <p:sp>
        <p:nvSpPr>
          <p:cNvPr id="224" name="Rectangle 26">
            <a:extLst>
              <a:ext uri="{FF2B5EF4-FFF2-40B4-BE49-F238E27FC236}">
                <a16:creationId xmlns:a16="http://schemas.microsoft.com/office/drawing/2014/main" id="{11CA8782-12C8-45F3-9841-49F3F0D5626A}"/>
              </a:ext>
            </a:extLst>
          </p:cNvPr>
          <p:cNvSpPr>
            <a:spLocks noChangeArrowheads="1"/>
          </p:cNvSpPr>
          <p:nvPr/>
        </p:nvSpPr>
        <p:spPr bwMode="auto">
          <a:xfrm>
            <a:off x="7559600" y="4433065"/>
            <a:ext cx="345000" cy="536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FF00FF"/>
                </a:solidFill>
                <a:latin typeface="Bookman Old Style" panose="02050604050505020204" pitchFamily="18" charset="0"/>
                <a:cs typeface="Times New Roman" panose="02020603050405020304" pitchFamily="18" charset="0"/>
              </a:rPr>
              <a:t>I</a:t>
            </a:r>
            <a:endParaRPr lang="ja-JP" altLang="en-US" dirty="0">
              <a:solidFill>
                <a:srgbClr val="FF00FF"/>
              </a:solidFill>
            </a:endParaRPr>
          </a:p>
        </p:txBody>
      </p:sp>
      <p:sp>
        <p:nvSpPr>
          <p:cNvPr id="229" name="Rectangle 26">
            <a:extLst>
              <a:ext uri="{FF2B5EF4-FFF2-40B4-BE49-F238E27FC236}">
                <a16:creationId xmlns:a16="http://schemas.microsoft.com/office/drawing/2014/main" id="{551A1E8E-6FED-48CF-80E1-1B48DEEFCD36}"/>
              </a:ext>
            </a:extLst>
          </p:cNvPr>
          <p:cNvSpPr>
            <a:spLocks noChangeArrowheads="1"/>
          </p:cNvSpPr>
          <p:nvPr/>
        </p:nvSpPr>
        <p:spPr bwMode="auto">
          <a:xfrm>
            <a:off x="6576298" y="5100865"/>
            <a:ext cx="4427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FF00FF"/>
                </a:solidFill>
                <a:latin typeface="Bookman Old Style" panose="02050604050505020204" pitchFamily="18" charset="0"/>
                <a:cs typeface="Times New Roman" panose="02020603050405020304" pitchFamily="18" charset="0"/>
              </a:rPr>
              <a:t>N</a:t>
            </a:r>
            <a:endParaRPr lang="ja-JP" altLang="en-US" dirty="0">
              <a:solidFill>
                <a:srgbClr val="FF00FF"/>
              </a:solidFill>
            </a:endParaRPr>
          </a:p>
        </p:txBody>
      </p:sp>
      <p:sp>
        <p:nvSpPr>
          <p:cNvPr id="230" name="Rectangle 26">
            <a:extLst>
              <a:ext uri="{FF2B5EF4-FFF2-40B4-BE49-F238E27FC236}">
                <a16:creationId xmlns:a16="http://schemas.microsoft.com/office/drawing/2014/main" id="{02F443F7-A9FA-4F13-8F90-041841371668}"/>
              </a:ext>
            </a:extLst>
          </p:cNvPr>
          <p:cNvSpPr>
            <a:spLocks noChangeArrowheads="1"/>
          </p:cNvSpPr>
          <p:nvPr/>
        </p:nvSpPr>
        <p:spPr bwMode="auto">
          <a:xfrm>
            <a:off x="7532739" y="5113780"/>
            <a:ext cx="345000" cy="536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FF00FF"/>
                </a:solidFill>
                <a:latin typeface="Bookman Old Style" panose="02050604050505020204" pitchFamily="18" charset="0"/>
                <a:cs typeface="Times New Roman" panose="02020603050405020304" pitchFamily="18" charset="0"/>
              </a:rPr>
              <a:t>I</a:t>
            </a:r>
            <a:endParaRPr lang="ja-JP" altLang="en-US" dirty="0">
              <a:solidFill>
                <a:srgbClr val="FF00FF"/>
              </a:solidFill>
            </a:endParaRPr>
          </a:p>
        </p:txBody>
      </p:sp>
      <p:sp>
        <p:nvSpPr>
          <p:cNvPr id="231" name="Rectangle 26">
            <a:extLst>
              <a:ext uri="{FF2B5EF4-FFF2-40B4-BE49-F238E27FC236}">
                <a16:creationId xmlns:a16="http://schemas.microsoft.com/office/drawing/2014/main" id="{CBACFA6B-6A2B-4C37-B00B-D83183D9FD70}"/>
              </a:ext>
            </a:extLst>
          </p:cNvPr>
          <p:cNvSpPr>
            <a:spLocks noChangeArrowheads="1"/>
          </p:cNvSpPr>
          <p:nvPr/>
        </p:nvSpPr>
        <p:spPr bwMode="auto">
          <a:xfrm>
            <a:off x="6518899" y="5989279"/>
            <a:ext cx="127951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FF00FF"/>
                </a:solidFill>
                <a:latin typeface="Bookman Old Style" panose="02050604050505020204" pitchFamily="18" charset="0"/>
                <a:cs typeface="Times New Roman" panose="02020603050405020304" pitchFamily="18" charset="0"/>
              </a:rPr>
              <a:t>K</a:t>
            </a:r>
            <a:r>
              <a:rPr lang="en-US" altLang="ja-JP" dirty="0">
                <a:solidFill>
                  <a:srgbClr val="000000"/>
                </a:solidFill>
                <a:latin typeface="Symbol" panose="05050102010706020507" pitchFamily="18" charset="2"/>
                <a:cs typeface="Times New Roman" panose="02020603050405020304" pitchFamily="18" charset="0"/>
              </a:rPr>
              <a:t>=</a:t>
            </a:r>
            <a:r>
              <a:rPr lang="en-US" altLang="ja-JP" dirty="0" err="1">
                <a:solidFill>
                  <a:srgbClr val="FF00FF"/>
                </a:solidFill>
                <a:latin typeface="Symbol" panose="05050102010706020507" pitchFamily="18" charset="2"/>
                <a:cs typeface="Times New Roman" panose="02020603050405020304" pitchFamily="18" charset="0"/>
              </a:rPr>
              <a:t>S</a:t>
            </a:r>
            <a:r>
              <a:rPr lang="en-US" altLang="ja-JP" i="1" baseline="-25000" dirty="0" err="1">
                <a:solidFill>
                  <a:srgbClr val="FF00FF"/>
                </a:solidFill>
                <a:latin typeface="Bookman Old Style" panose="02050604050505020204" pitchFamily="18" charset="0"/>
                <a:cs typeface="Times New Roman" panose="02020603050405020304" pitchFamily="18" charset="0"/>
              </a:rPr>
              <a:t>i</a:t>
            </a:r>
            <a:r>
              <a:rPr lang="en-US" altLang="ja-JP" i="1" dirty="0" err="1">
                <a:latin typeface="Bookman Old Style" panose="02050604050505020204" pitchFamily="18" charset="0"/>
                <a:cs typeface="Times New Roman" panose="02020603050405020304" pitchFamily="18" charset="0"/>
              </a:rPr>
              <a:t>K</a:t>
            </a:r>
            <a:r>
              <a:rPr lang="en-US" altLang="ja-JP" i="1" baseline="-25000" dirty="0" err="1">
                <a:latin typeface="Bookman Old Style" panose="02050604050505020204" pitchFamily="18" charset="0"/>
                <a:cs typeface="Times New Roman" panose="02020603050405020304" pitchFamily="18" charset="0"/>
              </a:rPr>
              <a:t>i</a:t>
            </a:r>
            <a:endParaRPr lang="ja-JP" altLang="en-US" baseline="-25000" dirty="0"/>
          </a:p>
        </p:txBody>
      </p:sp>
      <p:sp>
        <p:nvSpPr>
          <p:cNvPr id="232" name="Rectangle 26">
            <a:extLst>
              <a:ext uri="{FF2B5EF4-FFF2-40B4-BE49-F238E27FC236}">
                <a16:creationId xmlns:a16="http://schemas.microsoft.com/office/drawing/2014/main" id="{5D2BF177-B039-44C8-88C7-F8F64AC58A4E}"/>
              </a:ext>
            </a:extLst>
          </p:cNvPr>
          <p:cNvSpPr>
            <a:spLocks noChangeArrowheads="1"/>
          </p:cNvSpPr>
          <p:nvPr/>
        </p:nvSpPr>
        <p:spPr bwMode="auto">
          <a:xfrm>
            <a:off x="8290462" y="5993073"/>
            <a:ext cx="345000" cy="536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FF00FF"/>
                </a:solidFill>
                <a:latin typeface="Bookman Old Style" panose="02050604050505020204" pitchFamily="18" charset="0"/>
                <a:cs typeface="Times New Roman" panose="02020603050405020304" pitchFamily="18" charset="0"/>
              </a:rPr>
              <a:t>I</a:t>
            </a:r>
            <a:endParaRPr lang="ja-JP" altLang="en-US" dirty="0">
              <a:solidFill>
                <a:srgbClr val="FF00FF"/>
              </a:solidFill>
            </a:endParaRPr>
          </a:p>
        </p:txBody>
      </p:sp>
      <p:sp>
        <p:nvSpPr>
          <p:cNvPr id="233" name="正方形/長方形 232">
            <a:extLst>
              <a:ext uri="{FF2B5EF4-FFF2-40B4-BE49-F238E27FC236}">
                <a16:creationId xmlns:a16="http://schemas.microsoft.com/office/drawing/2014/main" id="{DD6823AD-2A3A-4221-8686-07BD1AC1C69F}"/>
              </a:ext>
            </a:extLst>
          </p:cNvPr>
          <p:cNvSpPr/>
          <p:nvPr/>
        </p:nvSpPr>
        <p:spPr>
          <a:xfrm>
            <a:off x="7925155" y="2671758"/>
            <a:ext cx="442750" cy="523220"/>
          </a:xfrm>
          <a:prstGeom prst="rect">
            <a:avLst/>
          </a:prstGeom>
        </p:spPr>
        <p:txBody>
          <a:bodyPr wrap="none">
            <a:spAutoFit/>
          </a:bodyPr>
          <a:lstStyle/>
          <a:p>
            <a:r>
              <a:rPr lang="en-US" altLang="ja-JP" i="1" dirty="0">
                <a:solidFill>
                  <a:srgbClr val="FF00FF"/>
                </a:solidFill>
                <a:latin typeface="Bookman Old Style" panose="02050604050505020204" pitchFamily="18" charset="0"/>
                <a:cs typeface="Times New Roman" panose="02020603050405020304" pitchFamily="18" charset="0"/>
              </a:rPr>
              <a:t>N</a:t>
            </a:r>
            <a:endParaRPr lang="ja-JP" altLang="en-US" dirty="0">
              <a:solidFill>
                <a:srgbClr val="FF00FF"/>
              </a:solidFill>
            </a:endParaRPr>
          </a:p>
        </p:txBody>
      </p:sp>
      <p:sp>
        <p:nvSpPr>
          <p:cNvPr id="234" name="Rectangle 26">
            <a:extLst>
              <a:ext uri="{FF2B5EF4-FFF2-40B4-BE49-F238E27FC236}">
                <a16:creationId xmlns:a16="http://schemas.microsoft.com/office/drawing/2014/main" id="{A0D4FF63-ADED-49DD-B8E5-CA045591A9D4}"/>
              </a:ext>
            </a:extLst>
          </p:cNvPr>
          <p:cNvSpPr>
            <a:spLocks noChangeArrowheads="1"/>
          </p:cNvSpPr>
          <p:nvPr/>
        </p:nvSpPr>
        <p:spPr bwMode="auto">
          <a:xfrm>
            <a:off x="7153954" y="2785318"/>
            <a:ext cx="286778"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baseline="-25000" dirty="0" err="1">
                <a:latin typeface="Bookman Old Style" panose="02050604050505020204" pitchFamily="18" charset="0"/>
              </a:rPr>
              <a:t>i</a:t>
            </a:r>
            <a:endParaRPr lang="ja-JP" altLang="en-US" i="1" baseline="-25000" dirty="0">
              <a:latin typeface="Bookman Old Style" panose="02050604050505020204" pitchFamily="18" charset="0"/>
            </a:endParaRPr>
          </a:p>
        </p:txBody>
      </p:sp>
      <p:sp>
        <p:nvSpPr>
          <p:cNvPr id="235" name="Rectangle 26">
            <a:extLst>
              <a:ext uri="{FF2B5EF4-FFF2-40B4-BE49-F238E27FC236}">
                <a16:creationId xmlns:a16="http://schemas.microsoft.com/office/drawing/2014/main" id="{62976ED4-E5B9-4B47-9A6B-1E5F24204A52}"/>
              </a:ext>
            </a:extLst>
          </p:cNvPr>
          <p:cNvSpPr>
            <a:spLocks noChangeArrowheads="1"/>
          </p:cNvSpPr>
          <p:nvPr/>
        </p:nvSpPr>
        <p:spPr bwMode="auto">
          <a:xfrm>
            <a:off x="6960252" y="2785318"/>
            <a:ext cx="286778"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baseline="-25000" dirty="0" err="1">
                <a:latin typeface="Bookman Old Style" panose="02050604050505020204" pitchFamily="18" charset="0"/>
              </a:rPr>
              <a:t>i</a:t>
            </a:r>
            <a:endParaRPr lang="ja-JP" altLang="en-US" i="1" baseline="-25000" dirty="0">
              <a:latin typeface="Bookman Old Style" panose="02050604050505020204" pitchFamily="18" charset="0"/>
            </a:endParaRPr>
          </a:p>
        </p:txBody>
      </p:sp>
      <p:sp>
        <p:nvSpPr>
          <p:cNvPr id="236" name="正方形/長方形 235">
            <a:extLst>
              <a:ext uri="{FF2B5EF4-FFF2-40B4-BE49-F238E27FC236}">
                <a16:creationId xmlns:a16="http://schemas.microsoft.com/office/drawing/2014/main" id="{B6FAC5FB-2E9F-4EFF-A503-DBBC4FB652EA}"/>
              </a:ext>
            </a:extLst>
          </p:cNvPr>
          <p:cNvSpPr/>
          <p:nvPr/>
        </p:nvSpPr>
        <p:spPr>
          <a:xfrm>
            <a:off x="7167586" y="1072341"/>
            <a:ext cx="978153" cy="523220"/>
          </a:xfrm>
          <a:prstGeom prst="rect">
            <a:avLst/>
          </a:prstGeom>
        </p:spPr>
        <p:txBody>
          <a:bodyPr wrap="none">
            <a:spAutoFit/>
          </a:bodyPr>
          <a:lstStyle/>
          <a:p>
            <a:r>
              <a:rPr lang="en-US" altLang="ja-JP" i="1" dirty="0">
                <a:solidFill>
                  <a:srgbClr val="FF00FF"/>
                </a:solidFill>
                <a:latin typeface="Bookman Old Style" panose="02050604050505020204" pitchFamily="18" charset="0"/>
                <a:cs typeface="Times New Roman" panose="02020603050405020304" pitchFamily="18" charset="0"/>
              </a:rPr>
              <a:t>L</a:t>
            </a:r>
            <a:r>
              <a:rPr lang="en-US" altLang="ja-JP" i="1" dirty="0">
                <a:solidFill>
                  <a:srgbClr val="000000"/>
                </a:solidFill>
                <a:latin typeface="Bookman Old Style" panose="02050604050505020204" pitchFamily="18" charset="0"/>
                <a:cs typeface="Times New Roman" panose="02020603050405020304" pitchFamily="18" charset="0"/>
              </a:rPr>
              <a:t> </a:t>
            </a:r>
            <a:r>
              <a:rPr lang="en-US" altLang="ja-JP" dirty="0">
                <a:solidFill>
                  <a:srgbClr val="000000"/>
                </a:solidFill>
                <a:latin typeface="Symbol" panose="05050102010706020507" pitchFamily="18" charset="2"/>
                <a:cs typeface="Times New Roman" panose="02020603050405020304" pitchFamily="18" charset="0"/>
              </a:rPr>
              <a:t>=</a:t>
            </a:r>
            <a:r>
              <a:rPr lang="en-US" altLang="ja-JP" dirty="0">
                <a:solidFill>
                  <a:srgbClr val="FF00FF"/>
                </a:solidFill>
                <a:latin typeface="Symbol" panose="05050102010706020507" pitchFamily="18" charset="2"/>
                <a:cs typeface="Times New Roman" panose="02020603050405020304" pitchFamily="18" charset="0"/>
              </a:rPr>
              <a:t>S</a:t>
            </a:r>
            <a:r>
              <a:rPr lang="en-US" altLang="ja-JP" i="1" baseline="-25000" dirty="0">
                <a:solidFill>
                  <a:srgbClr val="FF00FF"/>
                </a:solidFill>
                <a:latin typeface="Bookman Old Style" panose="02050604050505020204" pitchFamily="18" charset="0"/>
                <a:cs typeface="Times New Roman" panose="02020603050405020304" pitchFamily="18" charset="0"/>
              </a:rPr>
              <a:t>i</a:t>
            </a:r>
            <a:endParaRPr lang="ja-JP" altLang="en-US" dirty="0"/>
          </a:p>
        </p:txBody>
      </p:sp>
      <p:sp>
        <p:nvSpPr>
          <p:cNvPr id="237" name="正方形/長方形 236">
            <a:extLst>
              <a:ext uri="{FF2B5EF4-FFF2-40B4-BE49-F238E27FC236}">
                <a16:creationId xmlns:a16="http://schemas.microsoft.com/office/drawing/2014/main" id="{29479C87-449F-42ED-9AAF-9444FEFDFE42}"/>
              </a:ext>
            </a:extLst>
          </p:cNvPr>
          <p:cNvSpPr/>
          <p:nvPr/>
        </p:nvSpPr>
        <p:spPr>
          <a:xfrm>
            <a:off x="7135543" y="1648427"/>
            <a:ext cx="1242648" cy="523220"/>
          </a:xfrm>
          <a:prstGeom prst="rect">
            <a:avLst/>
          </a:prstGeom>
        </p:spPr>
        <p:txBody>
          <a:bodyPr wrap="none">
            <a:spAutoFit/>
          </a:bodyPr>
          <a:lstStyle/>
          <a:p>
            <a:r>
              <a:rPr lang="en-US" altLang="ja-JP" i="1" dirty="0">
                <a:solidFill>
                  <a:srgbClr val="FF00FF"/>
                </a:solidFill>
                <a:latin typeface="Bookman Old Style" panose="02050604050505020204" pitchFamily="18" charset="0"/>
                <a:cs typeface="Times New Roman" panose="02020603050405020304" pitchFamily="18" charset="0"/>
              </a:rPr>
              <a:t>N</a:t>
            </a:r>
            <a:r>
              <a:rPr lang="en-US" altLang="ja-JP" i="1" dirty="0">
                <a:latin typeface="Bookman Old Style" panose="02050604050505020204" pitchFamily="18" charset="0"/>
                <a:cs typeface="Times New Roman" panose="02020603050405020304" pitchFamily="18" charset="0"/>
              </a:rPr>
              <a:t>   </a:t>
            </a:r>
            <a:r>
              <a:rPr lang="en-US" altLang="ja-JP" dirty="0">
                <a:solidFill>
                  <a:srgbClr val="000000"/>
                </a:solidFill>
                <a:latin typeface="Symbol" panose="05050102010706020507" pitchFamily="18" charset="2"/>
                <a:cs typeface="Times New Roman" panose="02020603050405020304" pitchFamily="18" charset="0"/>
              </a:rPr>
              <a:t>=</a:t>
            </a:r>
            <a:r>
              <a:rPr lang="en-US" altLang="ja-JP" dirty="0">
                <a:solidFill>
                  <a:srgbClr val="FF00FF"/>
                </a:solidFill>
                <a:latin typeface="Symbol" panose="05050102010706020507" pitchFamily="18" charset="2"/>
                <a:cs typeface="Times New Roman" panose="02020603050405020304" pitchFamily="18" charset="0"/>
              </a:rPr>
              <a:t>S</a:t>
            </a:r>
            <a:r>
              <a:rPr lang="en-US" altLang="ja-JP" i="1" baseline="-25000" dirty="0">
                <a:solidFill>
                  <a:srgbClr val="FF00FF"/>
                </a:solidFill>
                <a:latin typeface="Bookman Old Style" panose="02050604050505020204" pitchFamily="18" charset="0"/>
                <a:cs typeface="Times New Roman" panose="02020603050405020304" pitchFamily="18" charset="0"/>
              </a:rPr>
              <a:t>i</a:t>
            </a:r>
            <a:endParaRPr lang="ja-JP" altLang="en-US" dirty="0"/>
          </a:p>
        </p:txBody>
      </p:sp>
      <p:sp>
        <p:nvSpPr>
          <p:cNvPr id="238" name="正方形/長方形 237">
            <a:extLst>
              <a:ext uri="{FF2B5EF4-FFF2-40B4-BE49-F238E27FC236}">
                <a16:creationId xmlns:a16="http://schemas.microsoft.com/office/drawing/2014/main" id="{36234141-D7B6-41C8-A917-7C1076A6176D}"/>
              </a:ext>
            </a:extLst>
          </p:cNvPr>
          <p:cNvSpPr/>
          <p:nvPr/>
        </p:nvSpPr>
        <p:spPr>
          <a:xfrm>
            <a:off x="7488403" y="1621649"/>
            <a:ext cx="410690" cy="523220"/>
          </a:xfrm>
          <a:prstGeom prst="rect">
            <a:avLst/>
          </a:prstGeom>
        </p:spPr>
        <p:txBody>
          <a:bodyPr wrap="none">
            <a:spAutoFit/>
          </a:bodyPr>
          <a:lstStyle/>
          <a:p>
            <a:r>
              <a:rPr lang="en-US" altLang="ja-JP" baseline="30000" dirty="0">
                <a:solidFill>
                  <a:srgbClr val="0066FF"/>
                </a:solidFill>
                <a:cs typeface="Times New Roman" panose="02020603050405020304" pitchFamily="18" charset="0"/>
              </a:rPr>
              <a:t>ex</a:t>
            </a:r>
            <a:endParaRPr lang="ja-JP" altLang="en-US" dirty="0">
              <a:solidFill>
                <a:srgbClr val="0066FF"/>
              </a:solidFill>
            </a:endParaRPr>
          </a:p>
        </p:txBody>
      </p:sp>
      <p:sp>
        <p:nvSpPr>
          <p:cNvPr id="239" name="正方形/長方形 238">
            <a:extLst>
              <a:ext uri="{FF2B5EF4-FFF2-40B4-BE49-F238E27FC236}">
                <a16:creationId xmlns:a16="http://schemas.microsoft.com/office/drawing/2014/main" id="{BD44CA6D-A202-4FEA-BD08-3B567974CF9D}"/>
              </a:ext>
            </a:extLst>
          </p:cNvPr>
          <p:cNvSpPr/>
          <p:nvPr/>
        </p:nvSpPr>
        <p:spPr>
          <a:xfrm>
            <a:off x="8535125" y="1621649"/>
            <a:ext cx="410690" cy="523220"/>
          </a:xfrm>
          <a:prstGeom prst="rect">
            <a:avLst/>
          </a:prstGeom>
        </p:spPr>
        <p:txBody>
          <a:bodyPr wrap="none">
            <a:spAutoFit/>
          </a:bodyPr>
          <a:lstStyle/>
          <a:p>
            <a:r>
              <a:rPr lang="en-US" altLang="ja-JP" baseline="30000" dirty="0">
                <a:solidFill>
                  <a:srgbClr val="0066FF"/>
                </a:solidFill>
                <a:cs typeface="Times New Roman" panose="02020603050405020304" pitchFamily="18" charset="0"/>
              </a:rPr>
              <a:t>ex</a:t>
            </a:r>
            <a:endParaRPr lang="ja-JP" altLang="en-US" dirty="0">
              <a:solidFill>
                <a:srgbClr val="0066FF"/>
              </a:solidFill>
            </a:endParaRPr>
          </a:p>
        </p:txBody>
      </p:sp>
      <p:sp>
        <p:nvSpPr>
          <p:cNvPr id="240" name="正方形/長方形 239">
            <a:extLst>
              <a:ext uri="{FF2B5EF4-FFF2-40B4-BE49-F238E27FC236}">
                <a16:creationId xmlns:a16="http://schemas.microsoft.com/office/drawing/2014/main" id="{685F50C7-20AB-427B-8D07-A4B407B31FA9}"/>
              </a:ext>
            </a:extLst>
          </p:cNvPr>
          <p:cNvSpPr/>
          <p:nvPr/>
        </p:nvSpPr>
        <p:spPr>
          <a:xfrm>
            <a:off x="8676532" y="2159006"/>
            <a:ext cx="410690" cy="523220"/>
          </a:xfrm>
          <a:prstGeom prst="rect">
            <a:avLst/>
          </a:prstGeom>
        </p:spPr>
        <p:txBody>
          <a:bodyPr wrap="none">
            <a:spAutoFit/>
          </a:bodyPr>
          <a:lstStyle/>
          <a:p>
            <a:r>
              <a:rPr lang="en-US" altLang="ja-JP" baseline="30000" dirty="0">
                <a:solidFill>
                  <a:srgbClr val="0066FF"/>
                </a:solidFill>
                <a:cs typeface="Times New Roman" panose="02020603050405020304" pitchFamily="18" charset="0"/>
              </a:rPr>
              <a:t>ex</a:t>
            </a:r>
            <a:endParaRPr lang="ja-JP" altLang="en-US" dirty="0">
              <a:solidFill>
                <a:srgbClr val="0066FF"/>
              </a:solidFill>
            </a:endParaRPr>
          </a:p>
        </p:txBody>
      </p:sp>
      <p:sp>
        <p:nvSpPr>
          <p:cNvPr id="241" name="正方形/長方形 240">
            <a:extLst>
              <a:ext uri="{FF2B5EF4-FFF2-40B4-BE49-F238E27FC236}">
                <a16:creationId xmlns:a16="http://schemas.microsoft.com/office/drawing/2014/main" id="{A2C46497-9EA8-4FF9-82E1-96E939B38DBD}"/>
              </a:ext>
            </a:extLst>
          </p:cNvPr>
          <p:cNvSpPr/>
          <p:nvPr/>
        </p:nvSpPr>
        <p:spPr>
          <a:xfrm>
            <a:off x="6317358" y="2696347"/>
            <a:ext cx="465192" cy="523220"/>
          </a:xfrm>
          <a:prstGeom prst="rect">
            <a:avLst/>
          </a:prstGeom>
        </p:spPr>
        <p:txBody>
          <a:bodyPr wrap="none">
            <a:spAutoFit/>
          </a:bodyPr>
          <a:lstStyle/>
          <a:p>
            <a:r>
              <a:rPr lang="en-US" altLang="ja-JP" dirty="0">
                <a:solidFill>
                  <a:srgbClr val="FF00FF"/>
                </a:solidFill>
                <a:latin typeface="Symbol" panose="05050102010706020507" pitchFamily="18" charset="2"/>
                <a:cs typeface="Times New Roman" panose="02020603050405020304" pitchFamily="18" charset="0"/>
              </a:rPr>
              <a:t>S</a:t>
            </a:r>
            <a:r>
              <a:rPr lang="en-US" altLang="ja-JP" i="1" baseline="-25000" dirty="0">
                <a:solidFill>
                  <a:srgbClr val="FF00FF"/>
                </a:solidFill>
                <a:latin typeface="Bookman Old Style" panose="02050604050505020204" pitchFamily="18" charset="0"/>
                <a:cs typeface="Times New Roman" panose="02020603050405020304" pitchFamily="18" charset="0"/>
              </a:rPr>
              <a:t>i</a:t>
            </a:r>
            <a:endParaRPr lang="ja-JP" altLang="en-US" dirty="0"/>
          </a:p>
        </p:txBody>
      </p:sp>
      <p:sp>
        <p:nvSpPr>
          <p:cNvPr id="242" name="正方形/長方形 241">
            <a:extLst>
              <a:ext uri="{FF2B5EF4-FFF2-40B4-BE49-F238E27FC236}">
                <a16:creationId xmlns:a16="http://schemas.microsoft.com/office/drawing/2014/main" id="{D07724DD-5FDD-49AD-BD6B-665A82F89909}"/>
              </a:ext>
            </a:extLst>
          </p:cNvPr>
          <p:cNvSpPr/>
          <p:nvPr/>
        </p:nvSpPr>
        <p:spPr>
          <a:xfrm>
            <a:off x="8247203" y="2668086"/>
            <a:ext cx="410690" cy="523220"/>
          </a:xfrm>
          <a:prstGeom prst="rect">
            <a:avLst/>
          </a:prstGeom>
        </p:spPr>
        <p:txBody>
          <a:bodyPr wrap="none">
            <a:spAutoFit/>
          </a:bodyPr>
          <a:lstStyle/>
          <a:p>
            <a:r>
              <a:rPr lang="en-US" altLang="ja-JP" baseline="30000" dirty="0">
                <a:solidFill>
                  <a:srgbClr val="0066FF"/>
                </a:solidFill>
                <a:cs typeface="Times New Roman" panose="02020603050405020304" pitchFamily="18" charset="0"/>
              </a:rPr>
              <a:t>ex</a:t>
            </a:r>
            <a:endParaRPr lang="ja-JP" altLang="en-US" dirty="0">
              <a:solidFill>
                <a:srgbClr val="0066FF"/>
              </a:solidFill>
            </a:endParaRPr>
          </a:p>
        </p:txBody>
      </p:sp>
      <p:grpSp>
        <p:nvGrpSpPr>
          <p:cNvPr id="243" name="グループ化 242">
            <a:extLst>
              <a:ext uri="{FF2B5EF4-FFF2-40B4-BE49-F238E27FC236}">
                <a16:creationId xmlns:a16="http://schemas.microsoft.com/office/drawing/2014/main" id="{E549AD0B-0A5A-4C06-AF83-CEB0316F02AD}"/>
              </a:ext>
            </a:extLst>
          </p:cNvPr>
          <p:cNvGrpSpPr/>
          <p:nvPr/>
        </p:nvGrpSpPr>
        <p:grpSpPr>
          <a:xfrm>
            <a:off x="6249136" y="3822763"/>
            <a:ext cx="873716" cy="536724"/>
            <a:chOff x="5979312" y="3788604"/>
            <a:chExt cx="873716" cy="536724"/>
          </a:xfrm>
        </p:grpSpPr>
        <p:sp>
          <p:nvSpPr>
            <p:cNvPr id="244" name="Rectangle 26">
              <a:extLst>
                <a:ext uri="{FF2B5EF4-FFF2-40B4-BE49-F238E27FC236}">
                  <a16:creationId xmlns:a16="http://schemas.microsoft.com/office/drawing/2014/main" id="{6A384C60-7F3B-476D-A402-AF944EC6F1A1}"/>
                </a:ext>
              </a:extLst>
            </p:cNvPr>
            <p:cNvSpPr>
              <a:spLocks noChangeArrowheads="1"/>
            </p:cNvSpPr>
            <p:nvPr/>
          </p:nvSpPr>
          <p:spPr bwMode="auto">
            <a:xfrm>
              <a:off x="6232769" y="3788604"/>
              <a:ext cx="620259" cy="536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solidFill>
                    <a:srgbClr val="000000"/>
                  </a:solidFill>
                  <a:latin typeface="Symbol" panose="05050102010706020507" pitchFamily="18" charset="2"/>
                  <a:cs typeface="Times New Roman" panose="02020603050405020304" pitchFamily="18" charset="0"/>
                </a:rPr>
                <a:t>=</a:t>
              </a:r>
              <a:endParaRPr lang="ja-JP" altLang="en-US" dirty="0">
                <a:solidFill>
                  <a:srgbClr val="000000"/>
                </a:solidFill>
              </a:endParaRPr>
            </a:p>
          </p:txBody>
        </p:sp>
        <p:sp>
          <p:nvSpPr>
            <p:cNvPr id="245" name="Rectangle 26">
              <a:extLst>
                <a:ext uri="{FF2B5EF4-FFF2-40B4-BE49-F238E27FC236}">
                  <a16:creationId xmlns:a16="http://schemas.microsoft.com/office/drawing/2014/main" id="{A9D4B6AB-84F0-488D-ACBC-8FA35FA485BA}"/>
                </a:ext>
              </a:extLst>
            </p:cNvPr>
            <p:cNvSpPr>
              <a:spLocks noChangeArrowheads="1"/>
            </p:cNvSpPr>
            <p:nvPr/>
          </p:nvSpPr>
          <p:spPr bwMode="auto">
            <a:xfrm>
              <a:off x="5979312" y="3788604"/>
              <a:ext cx="366122" cy="536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FF00FF"/>
                  </a:solidFill>
                  <a:latin typeface="Bookman Old Style" panose="02050604050505020204" pitchFamily="18" charset="0"/>
                  <a:cs typeface="Times New Roman" panose="02020603050405020304" pitchFamily="18" charset="0"/>
                </a:rPr>
                <a:t>I</a:t>
              </a:r>
              <a:endParaRPr lang="ja-JP" altLang="en-US" dirty="0">
                <a:solidFill>
                  <a:srgbClr val="FF00FF"/>
                </a:solidFill>
              </a:endParaRPr>
            </a:p>
          </p:txBody>
        </p:sp>
      </p:grpSp>
      <p:sp>
        <p:nvSpPr>
          <p:cNvPr id="254" name="正方形/長方形 253">
            <a:extLst>
              <a:ext uri="{FF2B5EF4-FFF2-40B4-BE49-F238E27FC236}">
                <a16:creationId xmlns:a16="http://schemas.microsoft.com/office/drawing/2014/main" id="{DE7A5DC3-D1BE-45CF-A5BA-4B05E92DCC50}"/>
              </a:ext>
            </a:extLst>
          </p:cNvPr>
          <p:cNvSpPr/>
          <p:nvPr/>
        </p:nvSpPr>
        <p:spPr>
          <a:xfrm>
            <a:off x="6891026" y="5014957"/>
            <a:ext cx="410690" cy="523220"/>
          </a:xfrm>
          <a:prstGeom prst="rect">
            <a:avLst/>
          </a:prstGeom>
        </p:spPr>
        <p:txBody>
          <a:bodyPr wrap="none">
            <a:spAutoFit/>
          </a:bodyPr>
          <a:lstStyle/>
          <a:p>
            <a:r>
              <a:rPr lang="en-US" altLang="ja-JP" baseline="30000" dirty="0">
                <a:solidFill>
                  <a:srgbClr val="0066FF"/>
                </a:solidFill>
                <a:cs typeface="Times New Roman" panose="02020603050405020304" pitchFamily="18" charset="0"/>
              </a:rPr>
              <a:t>ex</a:t>
            </a:r>
            <a:endParaRPr lang="ja-JP" altLang="en-US" dirty="0">
              <a:solidFill>
                <a:srgbClr val="0066FF"/>
              </a:solidFill>
            </a:endParaRPr>
          </a:p>
        </p:txBody>
      </p:sp>
      <p:sp>
        <p:nvSpPr>
          <p:cNvPr id="255" name="Rectangle 26">
            <a:extLst>
              <a:ext uri="{FF2B5EF4-FFF2-40B4-BE49-F238E27FC236}">
                <a16:creationId xmlns:a16="http://schemas.microsoft.com/office/drawing/2014/main" id="{819C289F-4C44-4815-BF6E-5371F5B399A1}"/>
              </a:ext>
            </a:extLst>
          </p:cNvPr>
          <p:cNvSpPr>
            <a:spLocks noChangeArrowheads="1"/>
          </p:cNvSpPr>
          <p:nvPr/>
        </p:nvSpPr>
        <p:spPr bwMode="auto">
          <a:xfrm>
            <a:off x="5374912" y="1624220"/>
            <a:ext cx="142378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全トルク</a:t>
            </a:r>
          </a:p>
        </p:txBody>
      </p:sp>
      <p:sp>
        <p:nvSpPr>
          <p:cNvPr id="256" name="Rectangle 26">
            <a:extLst>
              <a:ext uri="{FF2B5EF4-FFF2-40B4-BE49-F238E27FC236}">
                <a16:creationId xmlns:a16="http://schemas.microsoft.com/office/drawing/2014/main" id="{6CA49D82-2688-4908-94DC-22ECD46A5E9D}"/>
              </a:ext>
            </a:extLst>
          </p:cNvPr>
          <p:cNvSpPr>
            <a:spLocks noChangeArrowheads="1"/>
          </p:cNvSpPr>
          <p:nvPr/>
        </p:nvSpPr>
        <p:spPr bwMode="auto">
          <a:xfrm>
            <a:off x="4619454" y="4396739"/>
            <a:ext cx="162095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角運動量</a:t>
            </a:r>
          </a:p>
        </p:txBody>
      </p:sp>
      <p:sp>
        <p:nvSpPr>
          <p:cNvPr id="257" name="Rectangle 26">
            <a:extLst>
              <a:ext uri="{FF2B5EF4-FFF2-40B4-BE49-F238E27FC236}">
                <a16:creationId xmlns:a16="http://schemas.microsoft.com/office/drawing/2014/main" id="{CAE192EE-A111-4944-960F-30A75AE955D5}"/>
              </a:ext>
            </a:extLst>
          </p:cNvPr>
          <p:cNvSpPr>
            <a:spLocks noChangeArrowheads="1"/>
          </p:cNvSpPr>
          <p:nvPr/>
        </p:nvSpPr>
        <p:spPr bwMode="auto">
          <a:xfrm>
            <a:off x="4585755" y="5860925"/>
            <a:ext cx="1980029" cy="810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ts val="2800"/>
              </a:lnSpc>
              <a:spcBef>
                <a:spcPts val="0"/>
              </a:spcBef>
            </a:pPr>
            <a:r>
              <a:rPr lang="ja-JP" altLang="en-US" dirty="0">
                <a:solidFill>
                  <a:srgbClr val="000000"/>
                </a:solidFill>
              </a:rPr>
              <a:t>回転の運動</a:t>
            </a:r>
            <a:endParaRPr lang="en-US" altLang="ja-JP" dirty="0">
              <a:solidFill>
                <a:srgbClr val="000000"/>
              </a:solidFill>
            </a:endParaRPr>
          </a:p>
          <a:p>
            <a:pPr>
              <a:lnSpc>
                <a:spcPts val="2800"/>
              </a:lnSpc>
              <a:spcBef>
                <a:spcPts val="0"/>
              </a:spcBef>
            </a:pPr>
            <a:r>
              <a:rPr lang="ja-JP" altLang="en-US" dirty="0">
                <a:solidFill>
                  <a:srgbClr val="000000"/>
                </a:solidFill>
              </a:rPr>
              <a:t>エネルギー</a:t>
            </a:r>
          </a:p>
        </p:txBody>
      </p:sp>
      <p:sp>
        <p:nvSpPr>
          <p:cNvPr id="258" name="Rectangle 26">
            <a:extLst>
              <a:ext uri="{FF2B5EF4-FFF2-40B4-BE49-F238E27FC236}">
                <a16:creationId xmlns:a16="http://schemas.microsoft.com/office/drawing/2014/main" id="{46FDA665-DCEE-45F0-AD7B-BED597056164}"/>
              </a:ext>
            </a:extLst>
          </p:cNvPr>
          <p:cNvSpPr>
            <a:spLocks noChangeArrowheads="1"/>
          </p:cNvSpPr>
          <p:nvPr/>
        </p:nvSpPr>
        <p:spPr bwMode="auto">
          <a:xfrm>
            <a:off x="4598751" y="4969949"/>
            <a:ext cx="1980029" cy="810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ts val="2800"/>
              </a:lnSpc>
            </a:pPr>
            <a:r>
              <a:rPr lang="ja-JP" altLang="en-US" dirty="0">
                <a:solidFill>
                  <a:srgbClr val="000000"/>
                </a:solidFill>
              </a:rPr>
              <a:t>回転の</a:t>
            </a:r>
            <a:endParaRPr lang="en-US" altLang="ja-JP" dirty="0">
              <a:solidFill>
                <a:srgbClr val="000000"/>
              </a:solidFill>
            </a:endParaRPr>
          </a:p>
          <a:p>
            <a:pPr>
              <a:lnSpc>
                <a:spcPts val="2800"/>
              </a:lnSpc>
              <a:spcBef>
                <a:spcPts val="0"/>
              </a:spcBef>
            </a:pPr>
            <a:r>
              <a:rPr lang="ja-JP" altLang="en-US" dirty="0">
                <a:solidFill>
                  <a:srgbClr val="000000"/>
                </a:solidFill>
              </a:rPr>
              <a:t>運動方程式</a:t>
            </a:r>
          </a:p>
        </p:txBody>
      </p:sp>
      <p:sp>
        <p:nvSpPr>
          <p:cNvPr id="259" name="Rectangle 26">
            <a:extLst>
              <a:ext uri="{FF2B5EF4-FFF2-40B4-BE49-F238E27FC236}">
                <a16:creationId xmlns:a16="http://schemas.microsoft.com/office/drawing/2014/main" id="{DD15C8EB-4DEE-4B18-A58D-FEECE33CA40C}"/>
              </a:ext>
            </a:extLst>
          </p:cNvPr>
          <p:cNvSpPr>
            <a:spLocks noChangeArrowheads="1"/>
          </p:cNvSpPr>
          <p:nvPr/>
        </p:nvSpPr>
        <p:spPr bwMode="auto">
          <a:xfrm>
            <a:off x="4634998" y="3373534"/>
            <a:ext cx="1980029" cy="810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ts val="2800"/>
              </a:lnSpc>
            </a:pPr>
            <a:r>
              <a:rPr lang="ja-JP" altLang="en-US" dirty="0">
                <a:solidFill>
                  <a:srgbClr val="000000"/>
                </a:solidFill>
              </a:rPr>
              <a:t>剛体の慣性</a:t>
            </a:r>
            <a:endParaRPr lang="en-US" altLang="ja-JP" dirty="0">
              <a:solidFill>
                <a:srgbClr val="000000"/>
              </a:solidFill>
            </a:endParaRPr>
          </a:p>
          <a:p>
            <a:pPr>
              <a:lnSpc>
                <a:spcPts val="2800"/>
              </a:lnSpc>
              <a:spcBef>
                <a:spcPts val="0"/>
              </a:spcBef>
            </a:pPr>
            <a:r>
              <a:rPr lang="ja-JP" altLang="en-US" dirty="0">
                <a:solidFill>
                  <a:srgbClr val="000000"/>
                </a:solidFill>
              </a:rPr>
              <a:t>モーメント</a:t>
            </a:r>
          </a:p>
        </p:txBody>
      </p:sp>
      <p:sp>
        <p:nvSpPr>
          <p:cNvPr id="260" name="正方形/長方形 259">
            <a:extLst>
              <a:ext uri="{FF2B5EF4-FFF2-40B4-BE49-F238E27FC236}">
                <a16:creationId xmlns:a16="http://schemas.microsoft.com/office/drawing/2014/main" id="{1292037F-DA99-4A90-9608-3A4A83618916}"/>
              </a:ext>
            </a:extLst>
          </p:cNvPr>
          <p:cNvSpPr/>
          <p:nvPr/>
        </p:nvSpPr>
        <p:spPr>
          <a:xfrm>
            <a:off x="7953722" y="1072341"/>
            <a:ext cx="531420" cy="523220"/>
          </a:xfrm>
          <a:prstGeom prst="rect">
            <a:avLst/>
          </a:prstGeom>
        </p:spPr>
        <p:txBody>
          <a:bodyPr wrap="square">
            <a:spAutoFit/>
          </a:bodyPr>
          <a:lstStyle/>
          <a:p>
            <a:r>
              <a:rPr lang="en-US" altLang="ja-JP" i="1" dirty="0">
                <a:latin typeface="Bookman Old Style" panose="02050604050505020204" pitchFamily="18" charset="0"/>
                <a:cs typeface="Times New Roman" panose="02020603050405020304" pitchFamily="18" charset="0"/>
              </a:rPr>
              <a:t>L</a:t>
            </a:r>
            <a:r>
              <a:rPr lang="en-US" altLang="ja-JP" i="1" baseline="-25000" dirty="0">
                <a:latin typeface="Bookman Old Style" panose="02050604050505020204" pitchFamily="18" charset="0"/>
                <a:cs typeface="Times New Roman" panose="02020603050405020304" pitchFamily="18" charset="0"/>
              </a:rPr>
              <a:t>i</a:t>
            </a:r>
            <a:endParaRPr lang="ja-JP" altLang="en-US" dirty="0"/>
          </a:p>
        </p:txBody>
      </p:sp>
      <p:sp>
        <p:nvSpPr>
          <p:cNvPr id="261" name="フリーフォーム 99">
            <a:extLst>
              <a:ext uri="{FF2B5EF4-FFF2-40B4-BE49-F238E27FC236}">
                <a16:creationId xmlns:a16="http://schemas.microsoft.com/office/drawing/2014/main" id="{9BACCF1D-80EB-4989-9268-80079288F0F1}"/>
              </a:ext>
            </a:extLst>
          </p:cNvPr>
          <p:cNvSpPr>
            <a:spLocks/>
          </p:cNvSpPr>
          <p:nvPr/>
        </p:nvSpPr>
        <p:spPr bwMode="auto">
          <a:xfrm flipV="1">
            <a:off x="1770648" y="984027"/>
            <a:ext cx="6377795" cy="231272"/>
          </a:xfrm>
          <a:custGeom>
            <a:avLst/>
            <a:gdLst>
              <a:gd name="T0" fmla="*/ 0 w 1451610"/>
              <a:gd name="T1" fmla="*/ 11379 h 344805"/>
              <a:gd name="T2" fmla="*/ 376365 w 1451610"/>
              <a:gd name="T3" fmla="*/ 284439 h 344805"/>
              <a:gd name="T4" fmla="*/ 1026452 w 1451610"/>
              <a:gd name="T5" fmla="*/ 295817 h 344805"/>
              <a:gd name="T6" fmla="*/ 1448438 w 1451610"/>
              <a:gd name="T7" fmla="*/ 0 h 34480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1610" h="344805">
                <a:moveTo>
                  <a:pt x="0" y="11430"/>
                </a:moveTo>
                <a:cubicBezTo>
                  <a:pt x="102870" y="124777"/>
                  <a:pt x="205740" y="238125"/>
                  <a:pt x="377190" y="285750"/>
                </a:cubicBezTo>
                <a:cubicBezTo>
                  <a:pt x="548640" y="333375"/>
                  <a:pt x="849630" y="344805"/>
                  <a:pt x="1028700" y="297180"/>
                </a:cubicBezTo>
                <a:cubicBezTo>
                  <a:pt x="1207770" y="249555"/>
                  <a:pt x="1329690" y="124777"/>
                  <a:pt x="1451610" y="0"/>
                </a:cubicBezTo>
              </a:path>
            </a:pathLst>
          </a:custGeom>
          <a:noFill/>
          <a:ln w="57150" cap="flat" cmpd="sng" algn="ctr">
            <a:solidFill>
              <a:srgbClr val="00B0F0"/>
            </a:solidFill>
            <a:prstDash val="sysDot"/>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62" name="正方形/長方形 261">
            <a:extLst>
              <a:ext uri="{FF2B5EF4-FFF2-40B4-BE49-F238E27FC236}">
                <a16:creationId xmlns:a16="http://schemas.microsoft.com/office/drawing/2014/main" id="{2B97429E-C7A8-47E6-A8EA-A99755D15297}"/>
              </a:ext>
            </a:extLst>
          </p:cNvPr>
          <p:cNvSpPr/>
          <p:nvPr/>
        </p:nvSpPr>
        <p:spPr>
          <a:xfrm>
            <a:off x="8206254" y="1648427"/>
            <a:ext cx="510076" cy="523220"/>
          </a:xfrm>
          <a:prstGeom prst="rect">
            <a:avLst/>
          </a:prstGeom>
        </p:spPr>
        <p:txBody>
          <a:bodyPr wrap="none">
            <a:spAutoFit/>
          </a:bodyPr>
          <a:lstStyle/>
          <a:p>
            <a:r>
              <a:rPr lang="en-US" altLang="ja-JP" i="1" dirty="0">
                <a:latin typeface="Bookman Old Style" panose="02050604050505020204" pitchFamily="18" charset="0"/>
                <a:cs typeface="Times New Roman" panose="02020603050405020304" pitchFamily="18" charset="0"/>
              </a:rPr>
              <a:t>N</a:t>
            </a:r>
            <a:r>
              <a:rPr lang="en-US" altLang="ja-JP" i="1" baseline="-25000" dirty="0">
                <a:latin typeface="Bookman Old Style" panose="02050604050505020204" pitchFamily="18" charset="0"/>
                <a:cs typeface="Times New Roman" panose="02020603050405020304" pitchFamily="18" charset="0"/>
              </a:rPr>
              <a:t>i</a:t>
            </a:r>
            <a:endParaRPr lang="ja-JP" altLang="en-US" dirty="0"/>
          </a:p>
        </p:txBody>
      </p:sp>
      <p:sp>
        <p:nvSpPr>
          <p:cNvPr id="263" name="フリーフォーム 99">
            <a:extLst>
              <a:ext uri="{FF2B5EF4-FFF2-40B4-BE49-F238E27FC236}">
                <a16:creationId xmlns:a16="http://schemas.microsoft.com/office/drawing/2014/main" id="{3D3D5FC4-5C1C-4AE2-BF6B-29598282B35F}"/>
              </a:ext>
            </a:extLst>
          </p:cNvPr>
          <p:cNvSpPr>
            <a:spLocks/>
          </p:cNvSpPr>
          <p:nvPr/>
        </p:nvSpPr>
        <p:spPr bwMode="auto">
          <a:xfrm>
            <a:off x="1668339" y="2040165"/>
            <a:ext cx="6813230" cy="303026"/>
          </a:xfrm>
          <a:custGeom>
            <a:avLst/>
            <a:gdLst>
              <a:gd name="T0" fmla="*/ 0 w 1451610"/>
              <a:gd name="T1" fmla="*/ 11379 h 344805"/>
              <a:gd name="T2" fmla="*/ 376365 w 1451610"/>
              <a:gd name="T3" fmla="*/ 284439 h 344805"/>
              <a:gd name="T4" fmla="*/ 1026452 w 1451610"/>
              <a:gd name="T5" fmla="*/ 295817 h 344805"/>
              <a:gd name="T6" fmla="*/ 1448438 w 1451610"/>
              <a:gd name="T7" fmla="*/ 0 h 344805"/>
              <a:gd name="T8" fmla="*/ 0 60000 65536"/>
              <a:gd name="T9" fmla="*/ 0 60000 65536"/>
              <a:gd name="T10" fmla="*/ 0 60000 65536"/>
              <a:gd name="T11" fmla="*/ 0 60000 65536"/>
              <a:gd name="connsiteX0" fmla="*/ 0 w 1451610"/>
              <a:gd name="connsiteY0" fmla="*/ 11430 h 327693"/>
              <a:gd name="connsiteX1" fmla="*/ 377190 w 1451610"/>
              <a:gd name="connsiteY1" fmla="*/ 285750 h 327693"/>
              <a:gd name="connsiteX2" fmla="*/ 1028700 w 1451610"/>
              <a:gd name="connsiteY2" fmla="*/ 297180 h 327693"/>
              <a:gd name="connsiteX3" fmla="*/ 1451610 w 1451610"/>
              <a:gd name="connsiteY3" fmla="*/ 0 h 327693"/>
              <a:gd name="connsiteX0" fmla="*/ 0 w 1451610"/>
              <a:gd name="connsiteY0" fmla="*/ 11430 h 327693"/>
              <a:gd name="connsiteX1" fmla="*/ 377190 w 1451610"/>
              <a:gd name="connsiteY1" fmla="*/ 285750 h 327693"/>
              <a:gd name="connsiteX2" fmla="*/ 1028700 w 1451610"/>
              <a:gd name="connsiteY2" fmla="*/ 297180 h 327693"/>
              <a:gd name="connsiteX3" fmla="*/ 1451610 w 1451610"/>
              <a:gd name="connsiteY3" fmla="*/ 0 h 327693"/>
              <a:gd name="connsiteX0" fmla="*/ 0 w 1478480"/>
              <a:gd name="connsiteY0" fmla="*/ 28421 h 344684"/>
              <a:gd name="connsiteX1" fmla="*/ 377190 w 1478480"/>
              <a:gd name="connsiteY1" fmla="*/ 302741 h 344684"/>
              <a:gd name="connsiteX2" fmla="*/ 1028700 w 1478480"/>
              <a:gd name="connsiteY2" fmla="*/ 314171 h 344684"/>
              <a:gd name="connsiteX3" fmla="*/ 1478480 w 1478480"/>
              <a:gd name="connsiteY3" fmla="*/ 0 h 344684"/>
              <a:gd name="connsiteX0" fmla="*/ 0 w 1478480"/>
              <a:gd name="connsiteY0" fmla="*/ 28421 h 540533"/>
              <a:gd name="connsiteX1" fmla="*/ 377190 w 1478480"/>
              <a:gd name="connsiteY1" fmla="*/ 302741 h 540533"/>
              <a:gd name="connsiteX2" fmla="*/ 1032695 w 1478480"/>
              <a:gd name="connsiteY2" fmla="*/ 533109 h 540533"/>
              <a:gd name="connsiteX3" fmla="*/ 1478480 w 1478480"/>
              <a:gd name="connsiteY3" fmla="*/ 0 h 540533"/>
            </a:gdLst>
            <a:ahLst/>
            <a:cxnLst>
              <a:cxn ang="0">
                <a:pos x="connsiteX0" y="connsiteY0"/>
              </a:cxn>
              <a:cxn ang="0">
                <a:pos x="connsiteX1" y="connsiteY1"/>
              </a:cxn>
              <a:cxn ang="0">
                <a:pos x="connsiteX2" y="connsiteY2"/>
              </a:cxn>
              <a:cxn ang="0">
                <a:pos x="connsiteX3" y="connsiteY3"/>
              </a:cxn>
            </a:cxnLst>
            <a:rect l="l" t="t" r="r" b="b"/>
            <a:pathLst>
              <a:path w="1478480" h="540533">
                <a:moveTo>
                  <a:pt x="0" y="28421"/>
                </a:moveTo>
                <a:cubicBezTo>
                  <a:pt x="102870" y="141768"/>
                  <a:pt x="205074" y="218626"/>
                  <a:pt x="377190" y="302741"/>
                </a:cubicBezTo>
                <a:cubicBezTo>
                  <a:pt x="549306" y="386856"/>
                  <a:pt x="853625" y="580734"/>
                  <a:pt x="1032695" y="533109"/>
                </a:cubicBezTo>
                <a:cubicBezTo>
                  <a:pt x="1211765" y="485484"/>
                  <a:pt x="1449572" y="413616"/>
                  <a:pt x="1478480" y="0"/>
                </a:cubicBezTo>
              </a:path>
            </a:pathLst>
          </a:custGeom>
          <a:noFill/>
          <a:ln w="57150" cap="flat" cmpd="sng" algn="ctr">
            <a:solidFill>
              <a:srgbClr val="00B0F0"/>
            </a:solidFill>
            <a:prstDash val="sysDot"/>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64" name="フリーフォーム 99">
            <a:extLst>
              <a:ext uri="{FF2B5EF4-FFF2-40B4-BE49-F238E27FC236}">
                <a16:creationId xmlns:a16="http://schemas.microsoft.com/office/drawing/2014/main" id="{2109F8F5-77B7-42E2-9E87-1624B20C43EE}"/>
              </a:ext>
            </a:extLst>
          </p:cNvPr>
          <p:cNvSpPr>
            <a:spLocks/>
          </p:cNvSpPr>
          <p:nvPr/>
        </p:nvSpPr>
        <p:spPr bwMode="auto">
          <a:xfrm>
            <a:off x="4277751" y="2576645"/>
            <a:ext cx="3567500" cy="255921"/>
          </a:xfrm>
          <a:custGeom>
            <a:avLst/>
            <a:gdLst>
              <a:gd name="T0" fmla="*/ 0 w 1451610"/>
              <a:gd name="T1" fmla="*/ 11379 h 344805"/>
              <a:gd name="T2" fmla="*/ 376365 w 1451610"/>
              <a:gd name="T3" fmla="*/ 284439 h 344805"/>
              <a:gd name="T4" fmla="*/ 1026452 w 1451610"/>
              <a:gd name="T5" fmla="*/ 295817 h 344805"/>
              <a:gd name="T6" fmla="*/ 1448438 w 1451610"/>
              <a:gd name="T7" fmla="*/ 0 h 34480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1610" h="344805">
                <a:moveTo>
                  <a:pt x="0" y="11430"/>
                </a:moveTo>
                <a:cubicBezTo>
                  <a:pt x="102870" y="124777"/>
                  <a:pt x="205740" y="238125"/>
                  <a:pt x="377190" y="285750"/>
                </a:cubicBezTo>
                <a:cubicBezTo>
                  <a:pt x="548640" y="333375"/>
                  <a:pt x="849630" y="344805"/>
                  <a:pt x="1028700" y="297180"/>
                </a:cubicBezTo>
                <a:cubicBezTo>
                  <a:pt x="1207770" y="249555"/>
                  <a:pt x="1329690" y="124777"/>
                  <a:pt x="1451610" y="0"/>
                </a:cubicBezTo>
              </a:path>
            </a:pathLst>
          </a:custGeom>
          <a:noFill/>
          <a:ln w="57150" cap="flat" cmpd="sng" algn="ctr">
            <a:solidFill>
              <a:srgbClr val="00B0F0"/>
            </a:solidFill>
            <a:prstDash val="sysDot"/>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65" name="フリーフォーム 99">
            <a:extLst>
              <a:ext uri="{FF2B5EF4-FFF2-40B4-BE49-F238E27FC236}">
                <a16:creationId xmlns:a16="http://schemas.microsoft.com/office/drawing/2014/main" id="{E853D3EA-DBF4-4ABD-8F11-25FFC051093D}"/>
              </a:ext>
            </a:extLst>
          </p:cNvPr>
          <p:cNvSpPr>
            <a:spLocks/>
          </p:cNvSpPr>
          <p:nvPr/>
        </p:nvSpPr>
        <p:spPr bwMode="auto">
          <a:xfrm>
            <a:off x="3564296" y="3184656"/>
            <a:ext cx="2954604" cy="146906"/>
          </a:xfrm>
          <a:custGeom>
            <a:avLst/>
            <a:gdLst>
              <a:gd name="T0" fmla="*/ 0 w 1451610"/>
              <a:gd name="T1" fmla="*/ 11379 h 344805"/>
              <a:gd name="T2" fmla="*/ 376365 w 1451610"/>
              <a:gd name="T3" fmla="*/ 284439 h 344805"/>
              <a:gd name="T4" fmla="*/ 1026452 w 1451610"/>
              <a:gd name="T5" fmla="*/ 295817 h 344805"/>
              <a:gd name="T6" fmla="*/ 1448438 w 1451610"/>
              <a:gd name="T7" fmla="*/ 0 h 34480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1610" h="344805">
                <a:moveTo>
                  <a:pt x="0" y="11430"/>
                </a:moveTo>
                <a:cubicBezTo>
                  <a:pt x="102870" y="124777"/>
                  <a:pt x="205740" y="238125"/>
                  <a:pt x="377190" y="285750"/>
                </a:cubicBezTo>
                <a:cubicBezTo>
                  <a:pt x="548640" y="333375"/>
                  <a:pt x="849630" y="344805"/>
                  <a:pt x="1028700" y="297180"/>
                </a:cubicBezTo>
                <a:cubicBezTo>
                  <a:pt x="1207770" y="249555"/>
                  <a:pt x="1329690" y="124777"/>
                  <a:pt x="1451610" y="0"/>
                </a:cubicBezTo>
              </a:path>
            </a:pathLst>
          </a:custGeom>
          <a:noFill/>
          <a:ln w="57150" cap="flat" cmpd="sng" algn="ctr">
            <a:solidFill>
              <a:srgbClr val="00B0F0"/>
            </a:solidFill>
            <a:prstDash val="sysDot"/>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ja-JP" altLang="en-US" sz="3200" b="1">
              <a:solidFill>
                <a:srgbClr val="000000"/>
              </a:solidFill>
            </a:endParaRPr>
          </a:p>
        </p:txBody>
      </p:sp>
      <p:grpSp>
        <p:nvGrpSpPr>
          <p:cNvPr id="7" name="グループ化 6">
            <a:extLst>
              <a:ext uri="{FF2B5EF4-FFF2-40B4-BE49-F238E27FC236}">
                <a16:creationId xmlns:a16="http://schemas.microsoft.com/office/drawing/2014/main" id="{1AFF079C-9850-421F-A3DF-146C7AB025EB}"/>
              </a:ext>
            </a:extLst>
          </p:cNvPr>
          <p:cNvGrpSpPr/>
          <p:nvPr/>
        </p:nvGrpSpPr>
        <p:grpSpPr>
          <a:xfrm>
            <a:off x="6751420" y="3822763"/>
            <a:ext cx="1325228" cy="552998"/>
            <a:chOff x="6789311" y="3767963"/>
            <a:chExt cx="1325228" cy="552998"/>
          </a:xfrm>
        </p:grpSpPr>
        <p:sp>
          <p:nvSpPr>
            <p:cNvPr id="266" name="Rectangle 26">
              <a:extLst>
                <a:ext uri="{FF2B5EF4-FFF2-40B4-BE49-F238E27FC236}">
                  <a16:creationId xmlns:a16="http://schemas.microsoft.com/office/drawing/2014/main" id="{6D2C8588-452F-4B24-A1F3-94738119F6C9}"/>
                </a:ext>
              </a:extLst>
            </p:cNvPr>
            <p:cNvSpPr>
              <a:spLocks noChangeArrowheads="1"/>
            </p:cNvSpPr>
            <p:nvPr/>
          </p:nvSpPr>
          <p:spPr bwMode="auto">
            <a:xfrm>
              <a:off x="7116346" y="3767963"/>
              <a:ext cx="53696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latin typeface="Bookman Old Style" panose="02050604050505020204" pitchFamily="18" charset="0"/>
                  <a:cs typeface="Times New Roman" panose="02020603050405020304" pitchFamily="18" charset="0"/>
                </a:rPr>
                <a:t>I</a:t>
              </a:r>
              <a:r>
                <a:rPr lang="en-US" altLang="ja-JP" i="1" baseline="-25000" dirty="0">
                  <a:latin typeface="Bookman Old Style" panose="02050604050505020204" pitchFamily="18" charset="0"/>
                  <a:cs typeface="Times New Roman" panose="02020603050405020304" pitchFamily="18" charset="0"/>
                </a:rPr>
                <a:t>i</a:t>
              </a:r>
              <a:endParaRPr lang="ja-JP" altLang="en-US" baseline="-25000" dirty="0"/>
            </a:p>
          </p:txBody>
        </p:sp>
        <p:sp>
          <p:nvSpPr>
            <p:cNvPr id="267" name="Rectangle 26">
              <a:extLst>
                <a:ext uri="{FF2B5EF4-FFF2-40B4-BE49-F238E27FC236}">
                  <a16:creationId xmlns:a16="http://schemas.microsoft.com/office/drawing/2014/main" id="{BDCB466B-2533-4272-A777-9DF7C9CAAECC}"/>
                </a:ext>
              </a:extLst>
            </p:cNvPr>
            <p:cNvSpPr>
              <a:spLocks noChangeArrowheads="1"/>
            </p:cNvSpPr>
            <p:nvPr/>
          </p:nvSpPr>
          <p:spPr bwMode="auto">
            <a:xfrm>
              <a:off x="7494280" y="3767963"/>
              <a:ext cx="620259" cy="536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dirty="0">
                  <a:solidFill>
                    <a:srgbClr val="000000"/>
                  </a:solidFill>
                  <a:latin typeface="Symbol" panose="05050102010706020507" pitchFamily="18" charset="2"/>
                  <a:cs typeface="Times New Roman" panose="02020603050405020304" pitchFamily="18" charset="0"/>
                </a:rPr>
                <a:t>=</a:t>
              </a:r>
              <a:endParaRPr lang="ja-JP" altLang="en-US" dirty="0">
                <a:solidFill>
                  <a:srgbClr val="000000"/>
                </a:solidFill>
              </a:endParaRPr>
            </a:p>
          </p:txBody>
        </p:sp>
        <p:sp>
          <p:nvSpPr>
            <p:cNvPr id="268" name="正方形/長方形 267">
              <a:extLst>
                <a:ext uri="{FF2B5EF4-FFF2-40B4-BE49-F238E27FC236}">
                  <a16:creationId xmlns:a16="http://schemas.microsoft.com/office/drawing/2014/main" id="{B3D5AC4B-BA08-47DA-8776-BEEB7E4D2350}"/>
                </a:ext>
              </a:extLst>
            </p:cNvPr>
            <p:cNvSpPr/>
            <p:nvPr/>
          </p:nvSpPr>
          <p:spPr>
            <a:xfrm>
              <a:off x="6789311" y="3797741"/>
              <a:ext cx="465192" cy="523220"/>
            </a:xfrm>
            <a:prstGeom prst="rect">
              <a:avLst/>
            </a:prstGeom>
          </p:spPr>
          <p:txBody>
            <a:bodyPr wrap="none">
              <a:spAutoFit/>
            </a:bodyPr>
            <a:lstStyle/>
            <a:p>
              <a:r>
                <a:rPr lang="en-US" altLang="ja-JP" dirty="0">
                  <a:solidFill>
                    <a:srgbClr val="FF00FF"/>
                  </a:solidFill>
                  <a:latin typeface="Symbol" panose="05050102010706020507" pitchFamily="18" charset="2"/>
                  <a:cs typeface="Times New Roman" panose="02020603050405020304" pitchFamily="18" charset="0"/>
                </a:rPr>
                <a:t>S</a:t>
              </a:r>
              <a:r>
                <a:rPr lang="en-US" altLang="ja-JP" i="1" baseline="-25000" dirty="0">
                  <a:solidFill>
                    <a:srgbClr val="FF00FF"/>
                  </a:solidFill>
                  <a:latin typeface="Bookman Old Style" panose="02050604050505020204" pitchFamily="18" charset="0"/>
                  <a:cs typeface="Times New Roman" panose="02020603050405020304" pitchFamily="18" charset="0"/>
                </a:rPr>
                <a:t>i</a:t>
              </a:r>
              <a:endParaRPr lang="ja-JP" altLang="en-US" dirty="0"/>
            </a:p>
          </p:txBody>
        </p:sp>
      </p:grpSp>
      <p:grpSp>
        <p:nvGrpSpPr>
          <p:cNvPr id="8" name="グループ化 7">
            <a:extLst>
              <a:ext uri="{FF2B5EF4-FFF2-40B4-BE49-F238E27FC236}">
                <a16:creationId xmlns:a16="http://schemas.microsoft.com/office/drawing/2014/main" id="{735D260C-8E22-47E7-A61A-45BF49ECE0FE}"/>
              </a:ext>
            </a:extLst>
          </p:cNvPr>
          <p:cNvGrpSpPr/>
          <p:nvPr/>
        </p:nvGrpSpPr>
        <p:grpSpPr>
          <a:xfrm>
            <a:off x="7738614" y="3830496"/>
            <a:ext cx="1283245" cy="608010"/>
            <a:chOff x="7782555" y="3767964"/>
            <a:chExt cx="1283245" cy="608010"/>
          </a:xfrm>
        </p:grpSpPr>
        <p:grpSp>
          <p:nvGrpSpPr>
            <p:cNvPr id="248" name="グループ化 247">
              <a:extLst>
                <a:ext uri="{FF2B5EF4-FFF2-40B4-BE49-F238E27FC236}">
                  <a16:creationId xmlns:a16="http://schemas.microsoft.com/office/drawing/2014/main" id="{F26E248A-3755-4650-9CC3-2A4F0D6C1D06}"/>
                </a:ext>
              </a:extLst>
            </p:cNvPr>
            <p:cNvGrpSpPr/>
            <p:nvPr/>
          </p:nvGrpSpPr>
          <p:grpSpPr>
            <a:xfrm>
              <a:off x="8230775" y="3767964"/>
              <a:ext cx="835025" cy="608010"/>
              <a:chOff x="7923060" y="3788605"/>
              <a:chExt cx="835025" cy="608010"/>
            </a:xfrm>
          </p:grpSpPr>
          <p:graphicFrame>
            <p:nvGraphicFramePr>
              <p:cNvPr id="249" name="オブジェクト 248">
                <a:extLst>
                  <a:ext uri="{FF2B5EF4-FFF2-40B4-BE49-F238E27FC236}">
                    <a16:creationId xmlns:a16="http://schemas.microsoft.com/office/drawing/2014/main" id="{63430EFD-AF5D-46AB-8EAB-A75119134C19}"/>
                  </a:ext>
                </a:extLst>
              </p:cNvPr>
              <p:cNvGraphicFramePr>
                <a:graphicFrameLocks noChangeAspect="1"/>
              </p:cNvGraphicFramePr>
              <p:nvPr>
                <p:extLst>
                  <p:ext uri="{D42A27DB-BD31-4B8C-83A1-F6EECF244321}">
                    <p14:modId xmlns:p14="http://schemas.microsoft.com/office/powerpoint/2010/main" val="3220240171"/>
                  </p:ext>
                </p:extLst>
              </p:nvPr>
            </p:nvGraphicFramePr>
            <p:xfrm>
              <a:off x="7923060" y="3788605"/>
              <a:ext cx="835025" cy="608010"/>
            </p:xfrm>
            <a:graphic>
              <a:graphicData uri="http://schemas.openxmlformats.org/presentationml/2006/ole">
                <mc:AlternateContent xmlns:mc="http://schemas.openxmlformats.org/markup-compatibility/2006">
                  <mc:Choice xmlns:v="urn:schemas-microsoft-com:vml" Requires="v">
                    <p:oleObj spid="_x0000_s164947" name="数式" r:id="rId10" imgW="355320" imgH="253800" progId="Equation.3">
                      <p:embed/>
                    </p:oleObj>
                  </mc:Choice>
                  <mc:Fallback>
                    <p:oleObj name="数式" r:id="rId10" imgW="355320" imgH="253800" progId="Equation.3">
                      <p:embed/>
                      <p:pic>
                        <p:nvPicPr>
                          <p:cNvPr id="167" name="オブジェクト 166">
                            <a:extLst>
                              <a:ext uri="{FF2B5EF4-FFF2-40B4-BE49-F238E27FC236}">
                                <a16:creationId xmlns:a16="http://schemas.microsoft.com/office/drawing/2014/main" id="{AB224C77-BD91-448D-9C58-859F8E6D3400}"/>
                              </a:ext>
                            </a:extLst>
                          </p:cNvPr>
                          <p:cNvPicPr>
                            <a:picLocks noChangeAspect="1" noChangeArrowheads="1"/>
                          </p:cNvPicPr>
                          <p:nvPr/>
                        </p:nvPicPr>
                        <p:blipFill>
                          <a:blip r:embed="rId11"/>
                          <a:srcRect/>
                          <a:stretch>
                            <a:fillRect/>
                          </a:stretch>
                        </p:blipFill>
                        <p:spPr bwMode="auto">
                          <a:xfrm>
                            <a:off x="7923060" y="3788605"/>
                            <a:ext cx="835025" cy="608010"/>
                          </a:xfrm>
                          <a:prstGeom prst="rect">
                            <a:avLst/>
                          </a:prstGeom>
                          <a:noFill/>
                          <a:ln>
                            <a:noFill/>
                          </a:ln>
                          <a:effectLst/>
                        </p:spPr>
                      </p:pic>
                    </p:oleObj>
                  </mc:Fallback>
                </mc:AlternateContent>
              </a:graphicData>
            </a:graphic>
          </p:graphicFrame>
          <p:sp>
            <p:nvSpPr>
              <p:cNvPr id="250" name="Rectangle 26">
                <a:extLst>
                  <a:ext uri="{FF2B5EF4-FFF2-40B4-BE49-F238E27FC236}">
                    <a16:creationId xmlns:a16="http://schemas.microsoft.com/office/drawing/2014/main" id="{038368A1-877C-470A-ABA6-3625713A403D}"/>
                  </a:ext>
                </a:extLst>
              </p:cNvPr>
              <p:cNvSpPr>
                <a:spLocks noChangeArrowheads="1"/>
              </p:cNvSpPr>
              <p:nvPr/>
            </p:nvSpPr>
            <p:spPr bwMode="auto">
              <a:xfrm>
                <a:off x="8376483" y="3908410"/>
                <a:ext cx="286778"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baseline="-25000" dirty="0" err="1">
                    <a:latin typeface="Bookman Old Style" panose="02050604050505020204" pitchFamily="18" charset="0"/>
                  </a:rPr>
                  <a:t>i</a:t>
                </a:r>
                <a:endParaRPr lang="ja-JP" altLang="en-US" i="1" baseline="-25000" dirty="0">
                  <a:latin typeface="Bookman Old Style" panose="02050604050505020204" pitchFamily="18" charset="0"/>
                </a:endParaRPr>
              </a:p>
            </p:txBody>
          </p:sp>
          <p:sp>
            <p:nvSpPr>
              <p:cNvPr id="251" name="Rectangle 26">
                <a:extLst>
                  <a:ext uri="{FF2B5EF4-FFF2-40B4-BE49-F238E27FC236}">
                    <a16:creationId xmlns:a16="http://schemas.microsoft.com/office/drawing/2014/main" id="{FC755F98-65FE-4800-9FBD-CF344F195348}"/>
                  </a:ext>
                </a:extLst>
              </p:cNvPr>
              <p:cNvSpPr>
                <a:spLocks noChangeArrowheads="1"/>
              </p:cNvSpPr>
              <p:nvPr/>
            </p:nvSpPr>
            <p:spPr bwMode="auto">
              <a:xfrm>
                <a:off x="8182781" y="3908410"/>
                <a:ext cx="286778"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baseline="-25000" dirty="0" err="1">
                    <a:latin typeface="Bookman Old Style" panose="02050604050505020204" pitchFamily="18" charset="0"/>
                  </a:rPr>
                  <a:t>i</a:t>
                </a:r>
                <a:endParaRPr lang="ja-JP" altLang="en-US" i="1" baseline="-25000" dirty="0">
                  <a:latin typeface="Bookman Old Style" panose="02050604050505020204" pitchFamily="18" charset="0"/>
                </a:endParaRPr>
              </a:p>
            </p:txBody>
          </p:sp>
        </p:grpSp>
        <p:sp>
          <p:nvSpPr>
            <p:cNvPr id="269" name="正方形/長方形 268">
              <a:extLst>
                <a:ext uri="{FF2B5EF4-FFF2-40B4-BE49-F238E27FC236}">
                  <a16:creationId xmlns:a16="http://schemas.microsoft.com/office/drawing/2014/main" id="{8E400B31-388C-4D85-B72C-02EE50FBA31D}"/>
                </a:ext>
              </a:extLst>
            </p:cNvPr>
            <p:cNvSpPr/>
            <p:nvPr/>
          </p:nvSpPr>
          <p:spPr>
            <a:xfrm>
              <a:off x="7782555" y="3778627"/>
              <a:ext cx="465192" cy="523220"/>
            </a:xfrm>
            <a:prstGeom prst="rect">
              <a:avLst/>
            </a:prstGeom>
          </p:spPr>
          <p:txBody>
            <a:bodyPr wrap="square">
              <a:spAutoFit/>
            </a:bodyPr>
            <a:lstStyle/>
            <a:p>
              <a:r>
                <a:rPr lang="en-US" altLang="ja-JP" dirty="0">
                  <a:solidFill>
                    <a:srgbClr val="FF00FF"/>
                  </a:solidFill>
                  <a:latin typeface="Symbol" panose="05050102010706020507" pitchFamily="18" charset="2"/>
                  <a:cs typeface="Times New Roman" panose="02020603050405020304" pitchFamily="18" charset="0"/>
                </a:rPr>
                <a:t>S</a:t>
              </a:r>
              <a:r>
                <a:rPr lang="en-US" altLang="ja-JP" i="1" baseline="-25000" dirty="0">
                  <a:solidFill>
                    <a:srgbClr val="FF00FF"/>
                  </a:solidFill>
                  <a:latin typeface="Bookman Old Style" panose="02050604050505020204" pitchFamily="18" charset="0"/>
                  <a:cs typeface="Times New Roman" panose="02020603050405020304" pitchFamily="18" charset="0"/>
                </a:rPr>
                <a:t>i</a:t>
              </a:r>
              <a:endParaRPr lang="ja-JP" altLang="en-US" dirty="0"/>
            </a:p>
          </p:txBody>
        </p:sp>
      </p:grpSp>
      <p:sp>
        <p:nvSpPr>
          <p:cNvPr id="270" name="フリーフォーム 99">
            <a:extLst>
              <a:ext uri="{FF2B5EF4-FFF2-40B4-BE49-F238E27FC236}">
                <a16:creationId xmlns:a16="http://schemas.microsoft.com/office/drawing/2014/main" id="{37424238-B0AE-42C0-BDC9-E7EFFD0924C1}"/>
              </a:ext>
            </a:extLst>
          </p:cNvPr>
          <p:cNvSpPr>
            <a:spLocks/>
          </p:cNvSpPr>
          <p:nvPr/>
        </p:nvSpPr>
        <p:spPr bwMode="auto">
          <a:xfrm>
            <a:off x="2001875" y="4267043"/>
            <a:ext cx="4745544" cy="189347"/>
          </a:xfrm>
          <a:custGeom>
            <a:avLst/>
            <a:gdLst>
              <a:gd name="T0" fmla="*/ 0 w 1451610"/>
              <a:gd name="T1" fmla="*/ 11379 h 344805"/>
              <a:gd name="T2" fmla="*/ 376365 w 1451610"/>
              <a:gd name="T3" fmla="*/ 284439 h 344805"/>
              <a:gd name="T4" fmla="*/ 1026452 w 1451610"/>
              <a:gd name="T5" fmla="*/ 295817 h 344805"/>
              <a:gd name="T6" fmla="*/ 1448438 w 1451610"/>
              <a:gd name="T7" fmla="*/ 0 h 34480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1610" h="344805">
                <a:moveTo>
                  <a:pt x="0" y="11430"/>
                </a:moveTo>
                <a:cubicBezTo>
                  <a:pt x="102870" y="124777"/>
                  <a:pt x="205740" y="238125"/>
                  <a:pt x="377190" y="285750"/>
                </a:cubicBezTo>
                <a:cubicBezTo>
                  <a:pt x="548640" y="333375"/>
                  <a:pt x="849630" y="344805"/>
                  <a:pt x="1028700" y="297180"/>
                </a:cubicBezTo>
                <a:cubicBezTo>
                  <a:pt x="1207770" y="249555"/>
                  <a:pt x="1329690" y="124777"/>
                  <a:pt x="1451610" y="0"/>
                </a:cubicBezTo>
              </a:path>
            </a:pathLst>
          </a:custGeom>
          <a:noFill/>
          <a:ln w="57150" cap="flat" cmpd="sng" algn="ctr">
            <a:solidFill>
              <a:srgbClr val="00B0F0"/>
            </a:solidFill>
            <a:prstDash val="sysDot"/>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71" name="AutoShape 3">
            <a:extLst>
              <a:ext uri="{FF2B5EF4-FFF2-40B4-BE49-F238E27FC236}">
                <a16:creationId xmlns:a16="http://schemas.microsoft.com/office/drawing/2014/main" id="{21CCBB29-338F-4677-B998-A2B342B51A6C}"/>
              </a:ext>
            </a:extLst>
          </p:cNvPr>
          <p:cNvSpPr>
            <a:spLocks noChangeArrowheads="1"/>
          </p:cNvSpPr>
          <p:nvPr/>
        </p:nvSpPr>
        <p:spPr bwMode="auto">
          <a:xfrm>
            <a:off x="6297487" y="2684539"/>
            <a:ext cx="1165928" cy="518683"/>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272" name="Rectangle 26">
            <a:extLst>
              <a:ext uri="{FF2B5EF4-FFF2-40B4-BE49-F238E27FC236}">
                <a16:creationId xmlns:a16="http://schemas.microsoft.com/office/drawing/2014/main" id="{CA06137A-9025-47D1-9AD7-ED86056FC420}"/>
              </a:ext>
            </a:extLst>
          </p:cNvPr>
          <p:cNvSpPr>
            <a:spLocks noChangeArrowheads="1"/>
          </p:cNvSpPr>
          <p:nvPr/>
        </p:nvSpPr>
        <p:spPr bwMode="auto">
          <a:xfrm>
            <a:off x="5551963" y="-14295"/>
            <a:ext cx="359203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t>質量</a:t>
            </a:r>
            <a:r>
              <a:rPr lang="en-US" altLang="ja-JP" i="1" dirty="0">
                <a:latin typeface="Bookman Old Style" panose="02050604050505020204" pitchFamily="18" charset="0"/>
                <a:cs typeface="Times New Roman" panose="02020603050405020304" pitchFamily="18" charset="0"/>
              </a:rPr>
              <a:t>m </a:t>
            </a:r>
            <a:r>
              <a:rPr lang="ja-JP" altLang="en-US" dirty="0"/>
              <a:t>の質点が運動</a:t>
            </a:r>
          </a:p>
        </p:txBody>
      </p:sp>
      <p:sp>
        <p:nvSpPr>
          <p:cNvPr id="273" name="Rectangle 13">
            <a:extLst>
              <a:ext uri="{FF2B5EF4-FFF2-40B4-BE49-F238E27FC236}">
                <a16:creationId xmlns:a16="http://schemas.microsoft.com/office/drawing/2014/main" id="{80F5CE5F-3E0E-41DE-B867-911538DE6E43}"/>
              </a:ext>
            </a:extLst>
          </p:cNvPr>
          <p:cNvSpPr>
            <a:spLocks noChangeArrowheads="1"/>
          </p:cNvSpPr>
          <p:nvPr/>
        </p:nvSpPr>
        <p:spPr bwMode="auto">
          <a:xfrm>
            <a:off x="2831398" y="-7793"/>
            <a:ext cx="386343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t>半径</a:t>
            </a:r>
            <a:r>
              <a:rPr lang="en-US" altLang="ja-JP" i="1" dirty="0">
                <a:latin typeface="Bookman Old Style" panose="02050604050505020204" pitchFamily="18" charset="0"/>
                <a:cs typeface="Times New Roman" panose="02020603050405020304" pitchFamily="18" charset="0"/>
              </a:rPr>
              <a:t>r </a:t>
            </a:r>
            <a:r>
              <a:rPr lang="ja-JP" altLang="en-US" dirty="0"/>
              <a:t>の円周上を</a:t>
            </a:r>
          </a:p>
        </p:txBody>
      </p:sp>
      <p:sp>
        <p:nvSpPr>
          <p:cNvPr id="274" name="Rectangle 26">
            <a:extLst>
              <a:ext uri="{FF2B5EF4-FFF2-40B4-BE49-F238E27FC236}">
                <a16:creationId xmlns:a16="http://schemas.microsoft.com/office/drawing/2014/main" id="{07D6AFEE-52D1-4052-A483-E4B396BE5BC9}"/>
              </a:ext>
            </a:extLst>
          </p:cNvPr>
          <p:cNvSpPr>
            <a:spLocks noChangeArrowheads="1"/>
          </p:cNvSpPr>
          <p:nvPr/>
        </p:nvSpPr>
        <p:spPr bwMode="auto">
          <a:xfrm>
            <a:off x="3678305" y="150732"/>
            <a:ext cx="251992"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baseline="-25000" dirty="0" err="1">
                <a:latin typeface="Bookman Old Style" panose="02050604050505020204" pitchFamily="18" charset="0"/>
              </a:rPr>
              <a:t>i</a:t>
            </a:r>
            <a:endParaRPr lang="ja-JP" altLang="en-US" i="1" baseline="-25000" dirty="0">
              <a:latin typeface="Bookman Old Style" panose="02050604050505020204" pitchFamily="18" charset="0"/>
            </a:endParaRPr>
          </a:p>
        </p:txBody>
      </p:sp>
      <p:sp>
        <p:nvSpPr>
          <p:cNvPr id="275" name="Rectangle 26">
            <a:extLst>
              <a:ext uri="{FF2B5EF4-FFF2-40B4-BE49-F238E27FC236}">
                <a16:creationId xmlns:a16="http://schemas.microsoft.com/office/drawing/2014/main" id="{F91208D6-B029-410B-998E-0C91FEA132AC}"/>
              </a:ext>
            </a:extLst>
          </p:cNvPr>
          <p:cNvSpPr>
            <a:spLocks noChangeArrowheads="1"/>
          </p:cNvSpPr>
          <p:nvPr/>
        </p:nvSpPr>
        <p:spPr bwMode="auto">
          <a:xfrm>
            <a:off x="6583257" y="150732"/>
            <a:ext cx="251992" cy="37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baseline="-25000" dirty="0" err="1">
                <a:latin typeface="Bookman Old Style" panose="02050604050505020204" pitchFamily="18" charset="0"/>
              </a:rPr>
              <a:t>i</a:t>
            </a:r>
            <a:endParaRPr lang="ja-JP" altLang="en-US" i="1" baseline="-25000" dirty="0">
              <a:latin typeface="Bookman Old Style" panose="02050604050505020204" pitchFamily="18" charset="0"/>
            </a:endParaRPr>
          </a:p>
        </p:txBody>
      </p:sp>
      <p:sp>
        <p:nvSpPr>
          <p:cNvPr id="280" name="フリーフォーム 99">
            <a:extLst>
              <a:ext uri="{FF2B5EF4-FFF2-40B4-BE49-F238E27FC236}">
                <a16:creationId xmlns:a16="http://schemas.microsoft.com/office/drawing/2014/main" id="{EF10CF03-3184-4225-9BA6-8F23B1244F33}"/>
              </a:ext>
            </a:extLst>
          </p:cNvPr>
          <p:cNvSpPr>
            <a:spLocks/>
          </p:cNvSpPr>
          <p:nvPr/>
        </p:nvSpPr>
        <p:spPr bwMode="auto">
          <a:xfrm>
            <a:off x="4085031" y="4792661"/>
            <a:ext cx="2624222" cy="177747"/>
          </a:xfrm>
          <a:custGeom>
            <a:avLst/>
            <a:gdLst>
              <a:gd name="T0" fmla="*/ 0 w 1451610"/>
              <a:gd name="T1" fmla="*/ 11379 h 344805"/>
              <a:gd name="T2" fmla="*/ 376365 w 1451610"/>
              <a:gd name="T3" fmla="*/ 284439 h 344805"/>
              <a:gd name="T4" fmla="*/ 1026452 w 1451610"/>
              <a:gd name="T5" fmla="*/ 295817 h 344805"/>
              <a:gd name="T6" fmla="*/ 1448438 w 1451610"/>
              <a:gd name="T7" fmla="*/ 0 h 34480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1610" h="344805">
                <a:moveTo>
                  <a:pt x="0" y="11430"/>
                </a:moveTo>
                <a:cubicBezTo>
                  <a:pt x="102870" y="124777"/>
                  <a:pt x="205740" y="238125"/>
                  <a:pt x="377190" y="285750"/>
                </a:cubicBezTo>
                <a:cubicBezTo>
                  <a:pt x="548640" y="333375"/>
                  <a:pt x="849630" y="344805"/>
                  <a:pt x="1028700" y="297180"/>
                </a:cubicBezTo>
                <a:cubicBezTo>
                  <a:pt x="1207770" y="249555"/>
                  <a:pt x="1329690" y="124777"/>
                  <a:pt x="1451610" y="0"/>
                </a:cubicBezTo>
              </a:path>
            </a:pathLst>
          </a:custGeom>
          <a:noFill/>
          <a:ln w="57150" cap="flat" cmpd="sng" algn="ctr">
            <a:solidFill>
              <a:srgbClr val="00B0F0"/>
            </a:solidFill>
            <a:prstDash val="sysDot"/>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81" name="フリーフォーム 99">
            <a:extLst>
              <a:ext uri="{FF2B5EF4-FFF2-40B4-BE49-F238E27FC236}">
                <a16:creationId xmlns:a16="http://schemas.microsoft.com/office/drawing/2014/main" id="{35E652F7-FF1B-44E3-8E14-3D81FF8DDF47}"/>
              </a:ext>
            </a:extLst>
          </p:cNvPr>
          <p:cNvSpPr>
            <a:spLocks/>
          </p:cNvSpPr>
          <p:nvPr/>
        </p:nvSpPr>
        <p:spPr bwMode="auto">
          <a:xfrm>
            <a:off x="4417343" y="5652333"/>
            <a:ext cx="2314168" cy="183164"/>
          </a:xfrm>
          <a:custGeom>
            <a:avLst/>
            <a:gdLst>
              <a:gd name="T0" fmla="*/ 0 w 1451610"/>
              <a:gd name="T1" fmla="*/ 11379 h 344805"/>
              <a:gd name="T2" fmla="*/ 376365 w 1451610"/>
              <a:gd name="T3" fmla="*/ 284439 h 344805"/>
              <a:gd name="T4" fmla="*/ 1026452 w 1451610"/>
              <a:gd name="T5" fmla="*/ 295817 h 344805"/>
              <a:gd name="T6" fmla="*/ 1448438 w 1451610"/>
              <a:gd name="T7" fmla="*/ 0 h 34480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1610" h="344805">
                <a:moveTo>
                  <a:pt x="0" y="11430"/>
                </a:moveTo>
                <a:cubicBezTo>
                  <a:pt x="102870" y="124777"/>
                  <a:pt x="205740" y="238125"/>
                  <a:pt x="377190" y="285750"/>
                </a:cubicBezTo>
                <a:cubicBezTo>
                  <a:pt x="548640" y="333375"/>
                  <a:pt x="849630" y="344805"/>
                  <a:pt x="1028700" y="297180"/>
                </a:cubicBezTo>
                <a:cubicBezTo>
                  <a:pt x="1207770" y="249555"/>
                  <a:pt x="1329690" y="124777"/>
                  <a:pt x="1451610" y="0"/>
                </a:cubicBezTo>
              </a:path>
            </a:pathLst>
          </a:custGeom>
          <a:noFill/>
          <a:ln w="57150" cap="flat" cmpd="sng" algn="ctr">
            <a:solidFill>
              <a:srgbClr val="00B0F0"/>
            </a:solidFill>
            <a:prstDash val="sysDot"/>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82" name="フリーフォーム 99">
            <a:extLst>
              <a:ext uri="{FF2B5EF4-FFF2-40B4-BE49-F238E27FC236}">
                <a16:creationId xmlns:a16="http://schemas.microsoft.com/office/drawing/2014/main" id="{EFA9F2EB-020C-4BE5-8261-5526C9B85D51}"/>
              </a:ext>
            </a:extLst>
          </p:cNvPr>
          <p:cNvSpPr>
            <a:spLocks/>
          </p:cNvSpPr>
          <p:nvPr/>
        </p:nvSpPr>
        <p:spPr bwMode="auto">
          <a:xfrm>
            <a:off x="4422102" y="6575782"/>
            <a:ext cx="2294588" cy="201996"/>
          </a:xfrm>
          <a:custGeom>
            <a:avLst/>
            <a:gdLst>
              <a:gd name="T0" fmla="*/ 0 w 1451610"/>
              <a:gd name="T1" fmla="*/ 11379 h 344805"/>
              <a:gd name="T2" fmla="*/ 376365 w 1451610"/>
              <a:gd name="T3" fmla="*/ 284439 h 344805"/>
              <a:gd name="T4" fmla="*/ 1026452 w 1451610"/>
              <a:gd name="T5" fmla="*/ 295817 h 344805"/>
              <a:gd name="T6" fmla="*/ 1448438 w 1451610"/>
              <a:gd name="T7" fmla="*/ 0 h 34480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1610" h="344805">
                <a:moveTo>
                  <a:pt x="0" y="11430"/>
                </a:moveTo>
                <a:cubicBezTo>
                  <a:pt x="102870" y="124777"/>
                  <a:pt x="205740" y="238125"/>
                  <a:pt x="377190" y="285750"/>
                </a:cubicBezTo>
                <a:cubicBezTo>
                  <a:pt x="548640" y="333375"/>
                  <a:pt x="849630" y="344805"/>
                  <a:pt x="1028700" y="297180"/>
                </a:cubicBezTo>
                <a:cubicBezTo>
                  <a:pt x="1207770" y="249555"/>
                  <a:pt x="1329690" y="124777"/>
                  <a:pt x="1451610" y="0"/>
                </a:cubicBezTo>
              </a:path>
            </a:pathLst>
          </a:custGeom>
          <a:noFill/>
          <a:ln w="57150" cap="flat" cmpd="sng" algn="ctr">
            <a:solidFill>
              <a:srgbClr val="00B0F0"/>
            </a:solidFill>
            <a:prstDash val="sysDot"/>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ja-JP" altLang="en-US" sz="3200" b="1">
              <a:solidFill>
                <a:srgbClr val="000000"/>
              </a:solidFill>
            </a:endParaRPr>
          </a:p>
        </p:txBody>
      </p:sp>
      <p:grpSp>
        <p:nvGrpSpPr>
          <p:cNvPr id="181" name="グループ化 180">
            <a:extLst>
              <a:ext uri="{FF2B5EF4-FFF2-40B4-BE49-F238E27FC236}">
                <a16:creationId xmlns:a16="http://schemas.microsoft.com/office/drawing/2014/main" id="{E3CB52CB-0980-4095-A0CA-B4BCA463BF4A}"/>
              </a:ext>
            </a:extLst>
          </p:cNvPr>
          <p:cNvGrpSpPr/>
          <p:nvPr/>
        </p:nvGrpSpPr>
        <p:grpSpPr>
          <a:xfrm>
            <a:off x="3122066" y="1056074"/>
            <a:ext cx="1053974" cy="557378"/>
            <a:chOff x="3122066" y="1056074"/>
            <a:chExt cx="1053974" cy="557378"/>
          </a:xfrm>
        </p:grpSpPr>
        <p:sp>
          <p:nvSpPr>
            <p:cNvPr id="186" name="Rectangle 26">
              <a:extLst>
                <a:ext uri="{FF2B5EF4-FFF2-40B4-BE49-F238E27FC236}">
                  <a16:creationId xmlns:a16="http://schemas.microsoft.com/office/drawing/2014/main" id="{B15944CC-C7D7-43AE-B76E-18C80D2BCDC6}"/>
                </a:ext>
              </a:extLst>
            </p:cNvPr>
            <p:cNvSpPr>
              <a:spLocks noChangeArrowheads="1"/>
            </p:cNvSpPr>
            <p:nvPr/>
          </p:nvSpPr>
          <p:spPr bwMode="auto">
            <a:xfrm>
              <a:off x="3122066" y="1090232"/>
              <a:ext cx="7521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m</a:t>
              </a:r>
              <a:r>
                <a:rPr lang="ja-JP" altLang="en-US" i="1" dirty="0">
                  <a:solidFill>
                    <a:srgbClr val="000000"/>
                  </a:solidFill>
                  <a:latin typeface="Bookman Old Style" panose="02050604050505020204" pitchFamily="18" charset="0"/>
                  <a:cs typeface="Times New Roman" panose="02020603050405020304" pitchFamily="18" charset="0"/>
                </a:rPr>
                <a:t> </a:t>
              </a:r>
              <a:r>
                <a:rPr lang="en-US" altLang="ja-JP" i="1" dirty="0">
                  <a:solidFill>
                    <a:srgbClr val="000000"/>
                  </a:solidFill>
                  <a:latin typeface="Bookman Old Style" panose="02050604050505020204" pitchFamily="18" charset="0"/>
                  <a:cs typeface="Times New Roman" panose="02020603050405020304" pitchFamily="18" charset="0"/>
                </a:rPr>
                <a:t>r</a:t>
              </a:r>
              <a:endParaRPr lang="ja-JP" altLang="en-US" baseline="30000" dirty="0">
                <a:solidFill>
                  <a:srgbClr val="000000"/>
                </a:solidFill>
                <a:latin typeface="+mn-lt"/>
              </a:endParaRPr>
            </a:p>
          </p:txBody>
        </p:sp>
        <p:graphicFrame>
          <p:nvGraphicFramePr>
            <p:cNvPr id="196" name="オブジェクト 195">
              <a:extLst>
                <a:ext uri="{FF2B5EF4-FFF2-40B4-BE49-F238E27FC236}">
                  <a16:creationId xmlns:a16="http://schemas.microsoft.com/office/drawing/2014/main" id="{1C15601B-2DDC-4831-BDB4-A118FD78AB12}"/>
                </a:ext>
              </a:extLst>
            </p:cNvPr>
            <p:cNvGraphicFramePr>
              <a:graphicFrameLocks noChangeAspect="1"/>
            </p:cNvGraphicFramePr>
            <p:nvPr>
              <p:extLst>
                <p:ext uri="{D42A27DB-BD31-4B8C-83A1-F6EECF244321}">
                  <p14:modId xmlns:p14="http://schemas.microsoft.com/office/powerpoint/2010/main" val="2278677800"/>
                </p:ext>
              </p:extLst>
            </p:nvPr>
          </p:nvGraphicFramePr>
          <p:xfrm>
            <a:off x="3877590" y="1077175"/>
            <a:ext cx="298450" cy="481012"/>
          </p:xfrm>
          <a:graphic>
            <a:graphicData uri="http://schemas.openxmlformats.org/presentationml/2006/ole">
              <mc:AlternateContent xmlns:mc="http://schemas.openxmlformats.org/markup-compatibility/2006">
                <mc:Choice xmlns:v="urn:schemas-microsoft-com:vml" Requires="v">
                  <p:oleObj spid="_x0000_s164948" name="Equation" r:id="rId6" imgW="126720" imgH="203040" progId="Equation.DSMT4">
                    <p:embed/>
                  </p:oleObj>
                </mc:Choice>
                <mc:Fallback>
                  <p:oleObj name="Equation" r:id="rId6" imgW="126720" imgH="203040" progId="Equation.DSMT4">
                    <p:embed/>
                    <p:pic>
                      <p:nvPicPr>
                        <p:cNvPr id="164" name="オブジェクト 163">
                          <a:extLst>
                            <a:ext uri="{FF2B5EF4-FFF2-40B4-BE49-F238E27FC236}">
                              <a16:creationId xmlns:a16="http://schemas.microsoft.com/office/drawing/2014/main" id="{220AAFAD-E587-4B86-9690-86E14EF75DE4}"/>
                            </a:ext>
                          </a:extLst>
                        </p:cNvPr>
                        <p:cNvPicPr>
                          <a:picLocks noChangeAspect="1" noChangeArrowheads="1"/>
                        </p:cNvPicPr>
                        <p:nvPr/>
                      </p:nvPicPr>
                      <p:blipFill>
                        <a:blip r:embed="rId7"/>
                        <a:srcRect/>
                        <a:stretch>
                          <a:fillRect/>
                        </a:stretch>
                      </p:blipFill>
                      <p:spPr bwMode="auto">
                        <a:xfrm>
                          <a:off x="3877590" y="1077175"/>
                          <a:ext cx="298450" cy="481012"/>
                        </a:xfrm>
                        <a:prstGeom prst="rect">
                          <a:avLst/>
                        </a:prstGeom>
                        <a:noFill/>
                        <a:ln>
                          <a:noFill/>
                        </a:ln>
                        <a:effectLst/>
                      </p:spPr>
                    </p:pic>
                  </p:oleObj>
                </mc:Fallback>
              </mc:AlternateContent>
            </a:graphicData>
          </a:graphic>
        </p:graphicFrame>
        <p:sp>
          <p:nvSpPr>
            <p:cNvPr id="199" name="正方形/長方形 198">
              <a:extLst>
                <a:ext uri="{FF2B5EF4-FFF2-40B4-BE49-F238E27FC236}">
                  <a16:creationId xmlns:a16="http://schemas.microsoft.com/office/drawing/2014/main" id="{81FD9F9A-E103-4EF6-BACA-CD99085001F9}"/>
                </a:ext>
              </a:extLst>
            </p:cNvPr>
            <p:cNvSpPr/>
            <p:nvPr/>
          </p:nvSpPr>
          <p:spPr>
            <a:xfrm>
              <a:off x="3659858" y="1056074"/>
              <a:ext cx="377026" cy="523220"/>
            </a:xfrm>
            <a:prstGeom prst="rect">
              <a:avLst/>
            </a:prstGeom>
          </p:spPr>
          <p:txBody>
            <a:bodyPr wrap="none">
              <a:spAutoFit/>
            </a:bodyPr>
            <a:lstStyle/>
            <a:p>
              <a:r>
                <a:rPr lang="en-US" altLang="ja-JP" i="1" baseline="30000" dirty="0">
                  <a:solidFill>
                    <a:srgbClr val="FF00FF"/>
                  </a:solidFill>
                  <a:latin typeface="Bookman Old Style" panose="02050604050505020204" pitchFamily="18" charset="0"/>
                  <a:cs typeface="Times New Roman" panose="02020603050405020304" pitchFamily="18" charset="0"/>
                </a:rPr>
                <a:t> </a:t>
              </a:r>
              <a:r>
                <a:rPr lang="en-US" altLang="ja-JP" baseline="30000" dirty="0">
                  <a:cs typeface="Times New Roman" panose="02020603050405020304" pitchFamily="18" charset="0"/>
                </a:rPr>
                <a:t>2</a:t>
              </a:r>
              <a:endParaRPr lang="ja-JP" altLang="en-US" dirty="0"/>
            </a:p>
          </p:txBody>
        </p:sp>
      </p:grpSp>
      <p:sp>
        <p:nvSpPr>
          <p:cNvPr id="200" name="Rectangle 26">
            <a:extLst>
              <a:ext uri="{FF2B5EF4-FFF2-40B4-BE49-F238E27FC236}">
                <a16:creationId xmlns:a16="http://schemas.microsoft.com/office/drawing/2014/main" id="{5F422217-FB75-43DF-A448-BCA3E43C6A4D}"/>
              </a:ext>
            </a:extLst>
          </p:cNvPr>
          <p:cNvSpPr>
            <a:spLocks noChangeArrowheads="1"/>
          </p:cNvSpPr>
          <p:nvPr/>
        </p:nvSpPr>
        <p:spPr bwMode="auto">
          <a:xfrm>
            <a:off x="2390263" y="1606637"/>
            <a:ext cx="74090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latin typeface="Bookman Old Style" panose="02050604050505020204" pitchFamily="18" charset="0"/>
                <a:cs typeface="Times New Roman" panose="02020603050405020304" pitchFamily="18" charset="0"/>
              </a:rPr>
              <a:t>r</a:t>
            </a:r>
            <a:r>
              <a:rPr lang="en-US" altLang="ja-JP" i="1" dirty="0">
                <a:solidFill>
                  <a:srgbClr val="000000"/>
                </a:solidFill>
                <a:latin typeface="Bookman Old Style" panose="02050604050505020204" pitchFamily="18" charset="0"/>
                <a:cs typeface="Times New Roman" panose="02020603050405020304" pitchFamily="18" charset="0"/>
              </a:rPr>
              <a:t> F</a:t>
            </a:r>
            <a:r>
              <a:rPr lang="en-US" altLang="ja-JP" i="1" baseline="-25000" dirty="0">
                <a:solidFill>
                  <a:srgbClr val="000000"/>
                </a:solidFill>
                <a:latin typeface="Bookman Old Style" panose="02050604050505020204" pitchFamily="18" charset="0"/>
                <a:cs typeface="Times New Roman" panose="02020603050405020304" pitchFamily="18" charset="0"/>
              </a:rPr>
              <a:t>t</a:t>
            </a:r>
            <a:endParaRPr lang="ja-JP" altLang="en-US" baseline="-25000" dirty="0">
              <a:solidFill>
                <a:srgbClr val="000000"/>
              </a:solidFill>
              <a:latin typeface="+mn-lt"/>
            </a:endParaRPr>
          </a:p>
        </p:txBody>
      </p:sp>
      <p:sp>
        <p:nvSpPr>
          <p:cNvPr id="201" name="Rectangle 26">
            <a:extLst>
              <a:ext uri="{FF2B5EF4-FFF2-40B4-BE49-F238E27FC236}">
                <a16:creationId xmlns:a16="http://schemas.microsoft.com/office/drawing/2014/main" id="{016E93CC-381D-4FDC-8568-17BC5BBFBF9B}"/>
              </a:ext>
            </a:extLst>
          </p:cNvPr>
          <p:cNvSpPr>
            <a:spLocks noChangeArrowheads="1"/>
          </p:cNvSpPr>
          <p:nvPr/>
        </p:nvSpPr>
        <p:spPr bwMode="auto">
          <a:xfrm>
            <a:off x="2084911" y="3781842"/>
            <a:ext cx="236955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慣性モーメント</a:t>
            </a:r>
          </a:p>
        </p:txBody>
      </p:sp>
      <p:sp>
        <p:nvSpPr>
          <p:cNvPr id="206" name="Rectangle 239">
            <a:extLst>
              <a:ext uri="{FF2B5EF4-FFF2-40B4-BE49-F238E27FC236}">
                <a16:creationId xmlns:a16="http://schemas.microsoft.com/office/drawing/2014/main" id="{78C20F1A-D7CA-436B-859D-0F2DC2B91524}"/>
              </a:ext>
            </a:extLst>
          </p:cNvPr>
          <p:cNvSpPr>
            <a:spLocks noChangeArrowheads="1"/>
          </p:cNvSpPr>
          <p:nvPr/>
        </p:nvSpPr>
        <p:spPr bwMode="auto">
          <a:xfrm>
            <a:off x="2051506" y="3773629"/>
            <a:ext cx="2314653" cy="552574"/>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sp>
        <p:nvSpPr>
          <p:cNvPr id="207" name="Rectangle 13">
            <a:extLst>
              <a:ext uri="{FF2B5EF4-FFF2-40B4-BE49-F238E27FC236}">
                <a16:creationId xmlns:a16="http://schemas.microsoft.com/office/drawing/2014/main" id="{7ADF5AF1-42A7-45B8-BD69-28BB10606EE8}"/>
              </a:ext>
            </a:extLst>
          </p:cNvPr>
          <p:cNvSpPr>
            <a:spLocks noChangeArrowheads="1"/>
          </p:cNvSpPr>
          <p:nvPr/>
        </p:nvSpPr>
        <p:spPr bwMode="auto">
          <a:xfrm>
            <a:off x="4640339" y="4015440"/>
            <a:ext cx="18264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sz="2400" dirty="0">
                <a:solidFill>
                  <a:schemeClr val="accent1">
                    <a:lumMod val="75000"/>
                  </a:schemeClr>
                </a:solidFill>
              </a:rPr>
              <a:t>=</a:t>
            </a:r>
            <a:r>
              <a:rPr lang="ja-JP" altLang="en-US" sz="2400" dirty="0">
                <a:solidFill>
                  <a:schemeClr val="accent1">
                    <a:lumMod val="75000"/>
                  </a:schemeClr>
                </a:solidFill>
              </a:rPr>
              <a:t>回しにくさ</a:t>
            </a:r>
          </a:p>
        </p:txBody>
      </p:sp>
    </p:spTree>
    <p:extLst>
      <p:ext uri="{BB962C8B-B14F-4D97-AF65-F5344CB8AC3E}">
        <p14:creationId xmlns:p14="http://schemas.microsoft.com/office/powerpoint/2010/main" val="3668919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61"/>
                                        </p:tgtEl>
                                        <p:attrNameLst>
                                          <p:attrName>style.visibility</p:attrName>
                                        </p:attrNameLst>
                                      </p:cBhvr>
                                      <p:to>
                                        <p:strVal val="visible"/>
                                      </p:to>
                                    </p:set>
                                    <p:animEffect transition="in" filter="wipe(left)">
                                      <p:cBhvr>
                                        <p:cTn id="17" dur="500"/>
                                        <p:tgtEl>
                                          <p:spTgt spid="261"/>
                                        </p:tgtEl>
                                      </p:cBhvr>
                                    </p:animEffect>
                                  </p:childTnLst>
                                </p:cTn>
                              </p:par>
                              <p:par>
                                <p:cTn id="18" presetID="1" presetClass="entr" presetSubtype="0" fill="hold" grpId="2" nodeType="withEffect">
                                  <p:stCondLst>
                                    <p:cond delay="0"/>
                                  </p:stCondLst>
                                  <p:childTnLst>
                                    <p:set>
                                      <p:cBhvr>
                                        <p:cTn id="19" dur="1" fill="hold">
                                          <p:stCondLst>
                                            <p:cond delay="0"/>
                                          </p:stCondLst>
                                        </p:cTn>
                                        <p:tgtEl>
                                          <p:spTgt spid="260"/>
                                        </p:tgtEl>
                                        <p:attrNameLst>
                                          <p:attrName>style.visibility</p:attrName>
                                        </p:attrNameLst>
                                      </p:cBhvr>
                                      <p:to>
                                        <p:strVal val="visible"/>
                                      </p:to>
                                    </p:set>
                                  </p:childTnLst>
                                </p:cTn>
                              </p:par>
                              <p:par>
                                <p:cTn id="20" presetID="44" presetClass="path" presetSubtype="0" fill="hold" grpId="1" nodeType="withEffect">
                                  <p:stCondLst>
                                    <p:cond delay="0"/>
                                  </p:stCondLst>
                                  <p:childTnLst>
                                    <p:animMotion origin="layout" path="M -0.71336 -4.44444E-6 L -0.52222 -0.03819 C -0.48211 -0.04675 -0.42222 -0.05115 -0.35989 -0.05115 C -0.28871 -0.05115 -0.23177 -0.04675 -0.19149 -0.03819 L -4.72222E-6 -4.44444E-6 " pathEditMode="relative" rAng="0" ptsTypes="AAAAA">
                                      <p:cBhvr>
                                        <p:cTn id="21" dur="500" fill="hold"/>
                                        <p:tgtEl>
                                          <p:spTgt spid="260"/>
                                        </p:tgtEl>
                                        <p:attrNameLst>
                                          <p:attrName>ppt_x</p:attrName>
                                          <p:attrName>ppt_y</p:attrName>
                                        </p:attrNameLst>
                                      </p:cBhvr>
                                      <p:rCtr x="35660" y="-2569"/>
                                    </p:animMotion>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236"/>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255"/>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263"/>
                                        </p:tgtEl>
                                        <p:attrNameLst>
                                          <p:attrName>style.visibility</p:attrName>
                                        </p:attrNameLst>
                                      </p:cBhvr>
                                      <p:to>
                                        <p:strVal val="visible"/>
                                      </p:to>
                                    </p:set>
                                    <p:animEffect transition="in" filter="wipe(left)">
                                      <p:cBhvr>
                                        <p:cTn id="34" dur="500"/>
                                        <p:tgtEl>
                                          <p:spTgt spid="263"/>
                                        </p:tgtEl>
                                      </p:cBhvr>
                                    </p:animEffect>
                                  </p:childTnLst>
                                </p:cTn>
                              </p:par>
                              <p:par>
                                <p:cTn id="35" presetID="1" presetClass="entr" presetSubtype="0" fill="hold" grpId="0" nodeType="withEffect">
                                  <p:stCondLst>
                                    <p:cond delay="0"/>
                                  </p:stCondLst>
                                  <p:childTnLst>
                                    <p:set>
                                      <p:cBhvr>
                                        <p:cTn id="36" dur="1" fill="hold">
                                          <p:stCondLst>
                                            <p:cond delay="0"/>
                                          </p:stCondLst>
                                        </p:cTn>
                                        <p:tgtEl>
                                          <p:spTgt spid="262"/>
                                        </p:tgtEl>
                                        <p:attrNameLst>
                                          <p:attrName>style.visibility</p:attrName>
                                        </p:attrNameLst>
                                      </p:cBhvr>
                                      <p:to>
                                        <p:strVal val="visible"/>
                                      </p:to>
                                    </p:set>
                                  </p:childTnLst>
                                </p:cTn>
                              </p:par>
                              <p:par>
                                <p:cTn id="37" presetID="44" presetClass="path" presetSubtype="0" fill="hold" grpId="1" nodeType="withEffect">
                                  <p:stCondLst>
                                    <p:cond delay="0"/>
                                  </p:stCondLst>
                                  <p:childTnLst>
                                    <p:animMotion origin="layout" path="M -0.74288 -0.00069 L -0.5441 0.03681 C -0.50243 0.0456 -0.4316 0.04977 -0.37518 0.05023 C -0.31858 0.05093 -0.24653 0.04422 -0.20556 0.04005 C -0.16476 0.03565 -0.0665 0.01158 2.77778E-6 -0.00069 " pathEditMode="relative" rAng="0" ptsTypes="AAAAA">
                                      <p:cBhvr>
                                        <p:cTn id="38" dur="500" fill="hold"/>
                                        <p:tgtEl>
                                          <p:spTgt spid="262"/>
                                        </p:tgtEl>
                                        <p:attrNameLst>
                                          <p:attrName>ppt_x</p:attrName>
                                          <p:attrName>ppt_y</p:attrName>
                                        </p:attrNameLst>
                                      </p:cBhvr>
                                      <p:rCtr x="37135" y="2546"/>
                                    </p:animMotion>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2" nodeType="clickEffect">
                                  <p:stCondLst>
                                    <p:cond delay="0"/>
                                  </p:stCondLst>
                                  <p:childTnLst>
                                    <p:set>
                                      <p:cBhvr>
                                        <p:cTn id="42" dur="1" fill="hold">
                                          <p:stCondLst>
                                            <p:cond delay="0"/>
                                          </p:stCondLst>
                                        </p:cTn>
                                        <p:tgtEl>
                                          <p:spTgt spid="26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3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1" nodeType="clickEffect">
                                  <p:stCondLst>
                                    <p:cond delay="0"/>
                                  </p:stCondLst>
                                  <p:childTnLst>
                                    <p:set>
                                      <p:cBhvr>
                                        <p:cTn id="50" dur="1" fill="hold">
                                          <p:stCondLst>
                                            <p:cond delay="0"/>
                                          </p:stCondLst>
                                        </p:cTn>
                                        <p:tgtEl>
                                          <p:spTgt spid="263"/>
                                        </p:tgtEl>
                                        <p:attrNameLst>
                                          <p:attrName>style.visibility</p:attrName>
                                        </p:attrNameLst>
                                      </p:cBhvr>
                                      <p:to>
                                        <p:strVal val="hidden"/>
                                      </p:to>
                                    </p:set>
                                  </p:childTnLst>
                                </p:cTn>
                              </p:par>
                              <p:par>
                                <p:cTn id="51" presetID="1" presetClass="exit" presetSubtype="0" fill="hold" grpId="1" nodeType="withEffect">
                                  <p:stCondLst>
                                    <p:cond delay="0"/>
                                  </p:stCondLst>
                                  <p:childTnLst>
                                    <p:set>
                                      <p:cBhvr>
                                        <p:cTn id="52" dur="1" fill="hold">
                                          <p:stCondLst>
                                            <p:cond delay="0"/>
                                          </p:stCondLst>
                                        </p:cTn>
                                        <p:tgtEl>
                                          <p:spTgt spid="261"/>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68"/>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7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grpId="0" nodeType="clickEffect">
                                  <p:stCondLst>
                                    <p:cond delay="0"/>
                                  </p:stCondLst>
                                  <p:childTnLst>
                                    <p:set>
                                      <p:cBhvr>
                                        <p:cTn id="62" dur="1" fill="hold">
                                          <p:stCondLst>
                                            <p:cond delay="0"/>
                                          </p:stCondLst>
                                        </p:cTn>
                                        <p:tgtEl>
                                          <p:spTgt spid="264"/>
                                        </p:tgtEl>
                                        <p:attrNameLst>
                                          <p:attrName>style.visibility</p:attrName>
                                        </p:attrNameLst>
                                      </p:cBhvr>
                                      <p:to>
                                        <p:strVal val="visible"/>
                                      </p:to>
                                    </p:set>
                                    <p:animEffect transition="in" filter="wipe(left)">
                                      <p:cBhvr>
                                        <p:cTn id="63" dur="500"/>
                                        <p:tgtEl>
                                          <p:spTgt spid="264"/>
                                        </p:tgtEl>
                                      </p:cBhvr>
                                    </p:animEffec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166"/>
                                        </p:tgtEl>
                                        <p:attrNameLst>
                                          <p:attrName>style.visibility</p:attrName>
                                        </p:attrNameLst>
                                      </p:cBhvr>
                                      <p:to>
                                        <p:strVal val="visible"/>
                                      </p:to>
                                    </p:set>
                                  </p:childTnLst>
                                </p:cTn>
                              </p:par>
                              <p:par>
                                <p:cTn id="68" presetID="1" presetClass="entr" presetSubtype="0" fill="hold" grpId="0" nodeType="withEffect">
                                  <p:stCondLst>
                                    <p:cond delay="0"/>
                                  </p:stCondLst>
                                  <p:childTnLst>
                                    <p:set>
                                      <p:cBhvr>
                                        <p:cTn id="69" dur="1" fill="hold">
                                          <p:stCondLst>
                                            <p:cond delay="0"/>
                                          </p:stCondLst>
                                        </p:cTn>
                                        <p:tgtEl>
                                          <p:spTgt spid="167"/>
                                        </p:tgtEl>
                                        <p:attrNameLst>
                                          <p:attrName>style.visibility</p:attrName>
                                        </p:attrNameLst>
                                      </p:cBhvr>
                                      <p:to>
                                        <p:strVal val="visible"/>
                                      </p:to>
                                    </p:set>
                                  </p:childTnLst>
                                </p:cTn>
                              </p:par>
                              <p:par>
                                <p:cTn id="70" presetID="1" presetClass="entr" presetSubtype="0" fill="hold" grpId="0" nodeType="withEffect">
                                  <p:stCondLst>
                                    <p:cond delay="0"/>
                                  </p:stCondLst>
                                  <p:childTnLst>
                                    <p:set>
                                      <p:cBhvr>
                                        <p:cTn id="71" dur="1" fill="hold">
                                          <p:stCondLst>
                                            <p:cond delay="0"/>
                                          </p:stCondLst>
                                        </p:cTn>
                                        <p:tgtEl>
                                          <p:spTgt spid="192"/>
                                        </p:tgtEl>
                                        <p:attrNameLst>
                                          <p:attrName>style.visibility</p:attrName>
                                        </p:attrNameLst>
                                      </p:cBhvr>
                                      <p:to>
                                        <p:strVal val="visible"/>
                                      </p:to>
                                    </p:set>
                                  </p:childTnLst>
                                </p:cTn>
                              </p:par>
                              <p:par>
                                <p:cTn id="72" presetID="1" presetClass="entr" presetSubtype="0" fill="hold" grpId="0" nodeType="withEffect">
                                  <p:stCondLst>
                                    <p:cond delay="0"/>
                                  </p:stCondLst>
                                  <p:childTnLst>
                                    <p:set>
                                      <p:cBhvr>
                                        <p:cTn id="73" dur="1" fill="hold">
                                          <p:stCondLst>
                                            <p:cond delay="0"/>
                                          </p:stCondLst>
                                        </p:cTn>
                                        <p:tgtEl>
                                          <p:spTgt spid="218"/>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1" presetClass="exit" presetSubtype="0" fill="hold" grpId="1" nodeType="clickEffect">
                                  <p:stCondLst>
                                    <p:cond delay="0"/>
                                  </p:stCondLst>
                                  <p:childTnLst>
                                    <p:set>
                                      <p:cBhvr>
                                        <p:cTn id="77" dur="1" fill="hold">
                                          <p:stCondLst>
                                            <p:cond delay="0"/>
                                          </p:stCondLst>
                                        </p:cTn>
                                        <p:tgtEl>
                                          <p:spTgt spid="255"/>
                                        </p:tgtEl>
                                        <p:attrNameLst>
                                          <p:attrName>style.visibility</p:attrName>
                                        </p:attrNameLst>
                                      </p:cBhvr>
                                      <p:to>
                                        <p:strVal val="hidden"/>
                                      </p:to>
                                    </p:set>
                                  </p:childTnLst>
                                </p:cTn>
                              </p:par>
                              <p:par>
                                <p:cTn id="78" presetID="1" presetClass="entr" presetSubtype="0" fill="hold" grpId="0" nodeType="withEffect">
                                  <p:stCondLst>
                                    <p:cond delay="0"/>
                                  </p:stCondLst>
                                  <p:childTnLst>
                                    <p:set>
                                      <p:cBhvr>
                                        <p:cTn id="79" dur="1" fill="hold">
                                          <p:stCondLst>
                                            <p:cond delay="0"/>
                                          </p:stCondLst>
                                        </p:cTn>
                                        <p:tgtEl>
                                          <p:spTgt spid="171"/>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1" presetClass="entr" presetSubtype="0" fill="hold" grpId="0" nodeType="clickEffect">
                                  <p:stCondLst>
                                    <p:cond delay="0"/>
                                  </p:stCondLst>
                                  <p:childTnLst>
                                    <p:set>
                                      <p:cBhvr>
                                        <p:cTn id="83" dur="1" fill="hold">
                                          <p:stCondLst>
                                            <p:cond delay="0"/>
                                          </p:stCondLst>
                                        </p:cTn>
                                        <p:tgtEl>
                                          <p:spTgt spid="238"/>
                                        </p:tgtEl>
                                        <p:attrNameLst>
                                          <p:attrName>style.visibility</p:attrName>
                                        </p:attrNameLst>
                                      </p:cBhvr>
                                      <p:to>
                                        <p:strVal val="visible"/>
                                      </p:to>
                                    </p:set>
                                  </p:childTnLst>
                                </p:cTn>
                              </p:par>
                              <p:par>
                                <p:cTn id="84" presetID="1" presetClass="entr" presetSubtype="0" fill="hold" grpId="0" nodeType="withEffect">
                                  <p:stCondLst>
                                    <p:cond delay="0"/>
                                  </p:stCondLst>
                                  <p:childTnLst>
                                    <p:set>
                                      <p:cBhvr>
                                        <p:cTn id="85" dur="1" fill="hold">
                                          <p:stCondLst>
                                            <p:cond delay="0"/>
                                          </p:stCondLst>
                                        </p:cTn>
                                        <p:tgtEl>
                                          <p:spTgt spid="239"/>
                                        </p:tgtEl>
                                        <p:attrNameLst>
                                          <p:attrName>style.visibility</p:attrName>
                                        </p:attrNameLst>
                                      </p:cBhvr>
                                      <p:to>
                                        <p:strVal val="visible"/>
                                      </p:to>
                                    </p:set>
                                  </p:childTnLst>
                                </p:cTn>
                              </p:par>
                            </p:childTnLst>
                          </p:cTn>
                        </p:par>
                      </p:childTnLst>
                    </p:cTn>
                  </p:par>
                  <p:par>
                    <p:cTn id="86" fill="hold">
                      <p:stCondLst>
                        <p:cond delay="indefinite"/>
                      </p:stCondLst>
                      <p:childTnLst>
                        <p:par>
                          <p:cTn id="87" fill="hold">
                            <p:stCondLst>
                              <p:cond delay="0"/>
                            </p:stCondLst>
                            <p:childTnLst>
                              <p:par>
                                <p:cTn id="88" presetID="1" presetClass="entr" presetSubtype="0" fill="hold" grpId="0" nodeType="clickEffect">
                                  <p:stCondLst>
                                    <p:cond delay="0"/>
                                  </p:stCondLst>
                                  <p:childTnLst>
                                    <p:set>
                                      <p:cBhvr>
                                        <p:cTn id="89" dur="1" fill="hold">
                                          <p:stCondLst>
                                            <p:cond delay="0"/>
                                          </p:stCondLst>
                                        </p:cTn>
                                        <p:tgtEl>
                                          <p:spTgt spid="240"/>
                                        </p:tgtEl>
                                        <p:attrNameLst>
                                          <p:attrName>style.visibility</p:attrName>
                                        </p:attrNameLst>
                                      </p:cBhvr>
                                      <p:to>
                                        <p:strVal val="visible"/>
                                      </p:to>
                                    </p:set>
                                  </p:childTnLst>
                                </p:cTn>
                              </p:par>
                            </p:childTnLst>
                          </p:cTn>
                        </p:par>
                      </p:childTnLst>
                    </p:cTn>
                  </p:par>
                  <p:par>
                    <p:cTn id="90" fill="hold">
                      <p:stCondLst>
                        <p:cond delay="indefinite"/>
                      </p:stCondLst>
                      <p:childTnLst>
                        <p:par>
                          <p:cTn id="91" fill="hold">
                            <p:stCondLst>
                              <p:cond delay="0"/>
                            </p:stCondLst>
                            <p:childTnLst>
                              <p:par>
                                <p:cTn id="92" presetID="1" presetClass="exit" presetSubtype="0" fill="hold" grpId="1" nodeType="clickEffect">
                                  <p:stCondLst>
                                    <p:cond delay="0"/>
                                  </p:stCondLst>
                                  <p:childTnLst>
                                    <p:set>
                                      <p:cBhvr>
                                        <p:cTn id="93" dur="1" fill="hold">
                                          <p:stCondLst>
                                            <p:cond delay="0"/>
                                          </p:stCondLst>
                                        </p:cTn>
                                        <p:tgtEl>
                                          <p:spTgt spid="264"/>
                                        </p:tgtEl>
                                        <p:attrNameLst>
                                          <p:attrName>style.visibility</p:attrName>
                                        </p:attrNameLst>
                                      </p:cBhvr>
                                      <p:to>
                                        <p:strVal val="hidden"/>
                                      </p:to>
                                    </p:set>
                                  </p:childTnLst>
                                </p:cTn>
                              </p:par>
                            </p:childTnLst>
                          </p:cTn>
                        </p:par>
                      </p:childTnLst>
                    </p:cTn>
                  </p:par>
                  <p:par>
                    <p:cTn id="94" fill="hold">
                      <p:stCondLst>
                        <p:cond delay="indefinite"/>
                      </p:stCondLst>
                      <p:childTnLst>
                        <p:par>
                          <p:cTn id="95" fill="hold">
                            <p:stCondLst>
                              <p:cond delay="0"/>
                            </p:stCondLst>
                            <p:childTnLst>
                              <p:par>
                                <p:cTn id="96" presetID="1" presetClass="entr" presetSubtype="0" fill="hold" grpId="0" nodeType="clickEffect">
                                  <p:stCondLst>
                                    <p:cond delay="0"/>
                                  </p:stCondLst>
                                  <p:childTnLst>
                                    <p:set>
                                      <p:cBhvr>
                                        <p:cTn id="97" dur="1" fill="hold">
                                          <p:stCondLst>
                                            <p:cond delay="0"/>
                                          </p:stCondLst>
                                        </p:cTn>
                                        <p:tgtEl>
                                          <p:spTgt spid="172"/>
                                        </p:tgtEl>
                                        <p:attrNameLst>
                                          <p:attrName>style.visibility</p:attrName>
                                        </p:attrNameLst>
                                      </p:cBhvr>
                                      <p:to>
                                        <p:strVal val="visible"/>
                                      </p:to>
                                    </p:set>
                                  </p:childTnLst>
                                </p:cTn>
                              </p:par>
                              <p:par>
                                <p:cTn id="98" presetID="1" presetClass="entr" presetSubtype="0" fill="hold" grpId="0" nodeType="withEffect">
                                  <p:stCondLst>
                                    <p:cond delay="0"/>
                                  </p:stCondLst>
                                  <p:childTnLst>
                                    <p:set>
                                      <p:cBhvr>
                                        <p:cTn id="99" dur="1" fill="hold">
                                          <p:stCondLst>
                                            <p:cond delay="0"/>
                                          </p:stCondLst>
                                        </p:cTn>
                                        <p:tgtEl>
                                          <p:spTgt spid="174"/>
                                        </p:tgtEl>
                                        <p:attrNameLst>
                                          <p:attrName>style.visibility</p:attrName>
                                        </p:attrNameLst>
                                      </p:cBhvr>
                                      <p:to>
                                        <p:strVal val="visible"/>
                                      </p:to>
                                    </p:set>
                                  </p:childTnLst>
                                </p:cTn>
                              </p:par>
                            </p:childTnLst>
                          </p:cTn>
                        </p:par>
                      </p:childTnLst>
                    </p:cTn>
                  </p:par>
                  <p:par>
                    <p:cTn id="100" fill="hold">
                      <p:stCondLst>
                        <p:cond delay="indefinite"/>
                      </p:stCondLst>
                      <p:childTnLst>
                        <p:par>
                          <p:cTn id="101" fill="hold">
                            <p:stCondLst>
                              <p:cond delay="0"/>
                            </p:stCondLst>
                            <p:childTnLst>
                              <p:par>
                                <p:cTn id="102" presetID="1" presetClass="entr" presetSubtype="0" fill="hold" grpId="0" nodeType="clickEffect">
                                  <p:stCondLst>
                                    <p:cond delay="0"/>
                                  </p:stCondLst>
                                  <p:childTnLst>
                                    <p:set>
                                      <p:cBhvr>
                                        <p:cTn id="103" dur="1" fill="hold">
                                          <p:stCondLst>
                                            <p:cond delay="0"/>
                                          </p:stCondLst>
                                        </p:cTn>
                                        <p:tgtEl>
                                          <p:spTgt spid="260"/>
                                        </p:tgtEl>
                                        <p:attrNameLst>
                                          <p:attrName>style.visibility</p:attrName>
                                        </p:attrNameLst>
                                      </p:cBhvr>
                                      <p:to>
                                        <p:strVal val="visible"/>
                                      </p:to>
                                    </p:set>
                                  </p:childTnLst>
                                </p:cTn>
                              </p:par>
                            </p:childTnLst>
                          </p:cTn>
                        </p:par>
                      </p:childTnLst>
                    </p:cTn>
                  </p:par>
                  <p:par>
                    <p:cTn id="104" fill="hold">
                      <p:stCondLst>
                        <p:cond delay="indefinite"/>
                      </p:stCondLst>
                      <p:childTnLst>
                        <p:par>
                          <p:cTn id="105" fill="hold">
                            <p:stCondLst>
                              <p:cond delay="0"/>
                            </p:stCondLst>
                            <p:childTnLst>
                              <p:par>
                                <p:cTn id="106" presetID="22" presetClass="entr" presetSubtype="8" fill="hold" grpId="0" nodeType="clickEffect">
                                  <p:stCondLst>
                                    <p:cond delay="0"/>
                                  </p:stCondLst>
                                  <p:childTnLst>
                                    <p:set>
                                      <p:cBhvr>
                                        <p:cTn id="107" dur="1" fill="hold">
                                          <p:stCondLst>
                                            <p:cond delay="0"/>
                                          </p:stCondLst>
                                        </p:cTn>
                                        <p:tgtEl>
                                          <p:spTgt spid="265"/>
                                        </p:tgtEl>
                                        <p:attrNameLst>
                                          <p:attrName>style.visibility</p:attrName>
                                        </p:attrNameLst>
                                      </p:cBhvr>
                                      <p:to>
                                        <p:strVal val="visible"/>
                                      </p:to>
                                    </p:set>
                                    <p:animEffect transition="in" filter="wipe(left)">
                                      <p:cBhvr>
                                        <p:cTn id="108" dur="500"/>
                                        <p:tgtEl>
                                          <p:spTgt spid="265"/>
                                        </p:tgtEl>
                                      </p:cBhvr>
                                    </p:animEffect>
                                  </p:childTnLst>
                                </p:cTn>
                              </p:par>
                              <p:par>
                                <p:cTn id="109" presetID="1" presetClass="entr" presetSubtype="0" fill="hold" nodeType="withEffect">
                                  <p:stCondLst>
                                    <p:cond delay="0"/>
                                  </p:stCondLst>
                                  <p:childTnLst>
                                    <p:set>
                                      <p:cBhvr>
                                        <p:cTn id="110" dur="1" fill="hold">
                                          <p:stCondLst>
                                            <p:cond delay="0"/>
                                          </p:stCondLst>
                                        </p:cTn>
                                        <p:tgtEl>
                                          <p:spTgt spid="169"/>
                                        </p:tgtEl>
                                        <p:attrNameLst>
                                          <p:attrName>style.visibility</p:attrName>
                                        </p:attrNameLst>
                                      </p:cBhvr>
                                      <p:to>
                                        <p:strVal val="visible"/>
                                      </p:to>
                                    </p:set>
                                  </p:childTnLst>
                                </p:cTn>
                              </p:par>
                              <p:par>
                                <p:cTn id="111" presetID="44" presetClass="path" presetSubtype="0" fill="hold" nodeType="withEffect">
                                  <p:stCondLst>
                                    <p:cond delay="0"/>
                                  </p:stCondLst>
                                  <p:childTnLst>
                                    <p:animMotion origin="layout" path="M -0.45347 -0.0007 L -0.33212 0.03704 C -0.3066 0.04606 -0.26857 0.05046 -0.22882 0.05046 C -0.18368 0.05046 -0.14757 0.04606 -0.12187 0.03704 L -1.66667E-6 -0.0007 " pathEditMode="relative" rAng="0" ptsTypes="AAAAA">
                                      <p:cBhvr>
                                        <p:cTn id="112" dur="500" fill="hold"/>
                                        <p:tgtEl>
                                          <p:spTgt spid="169"/>
                                        </p:tgtEl>
                                        <p:attrNameLst>
                                          <p:attrName>ppt_x</p:attrName>
                                          <p:attrName>ppt_y</p:attrName>
                                        </p:attrNameLst>
                                      </p:cBhvr>
                                      <p:rCtr x="22674" y="2546"/>
                                    </p:animMotion>
                                  </p:childTnLst>
                                </p:cTn>
                              </p:par>
                            </p:childTnLst>
                          </p:cTn>
                        </p:par>
                        <p:par>
                          <p:cTn id="113" fill="hold">
                            <p:stCondLst>
                              <p:cond delay="500"/>
                            </p:stCondLst>
                            <p:childTnLst>
                              <p:par>
                                <p:cTn id="114" presetID="1" presetClass="entr" presetSubtype="0" fill="hold" grpId="0" nodeType="afterEffect">
                                  <p:stCondLst>
                                    <p:cond delay="0"/>
                                  </p:stCondLst>
                                  <p:childTnLst>
                                    <p:set>
                                      <p:cBhvr>
                                        <p:cTn id="115" dur="1" fill="hold">
                                          <p:stCondLst>
                                            <p:cond delay="0"/>
                                          </p:stCondLst>
                                        </p:cTn>
                                        <p:tgtEl>
                                          <p:spTgt spid="234"/>
                                        </p:tgtEl>
                                        <p:attrNameLst>
                                          <p:attrName>style.visibility</p:attrName>
                                        </p:attrNameLst>
                                      </p:cBhvr>
                                      <p:to>
                                        <p:strVal val="visible"/>
                                      </p:to>
                                    </p:set>
                                  </p:childTnLst>
                                </p:cTn>
                              </p:par>
                            </p:childTnLst>
                          </p:cTn>
                        </p:par>
                        <p:par>
                          <p:cTn id="116" fill="hold">
                            <p:stCondLst>
                              <p:cond delay="500"/>
                            </p:stCondLst>
                            <p:childTnLst>
                              <p:par>
                                <p:cTn id="117" presetID="1" presetClass="entr" presetSubtype="0" fill="hold" grpId="0" nodeType="afterEffect">
                                  <p:stCondLst>
                                    <p:cond delay="0"/>
                                  </p:stCondLst>
                                  <p:childTnLst>
                                    <p:set>
                                      <p:cBhvr>
                                        <p:cTn id="118" dur="1" fill="hold">
                                          <p:stCondLst>
                                            <p:cond delay="0"/>
                                          </p:stCondLst>
                                        </p:cTn>
                                        <p:tgtEl>
                                          <p:spTgt spid="235"/>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210"/>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233"/>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241"/>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242"/>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xit" presetSubtype="0" fill="hold" grpId="1" nodeType="clickEffect">
                                  <p:stCondLst>
                                    <p:cond delay="0"/>
                                  </p:stCondLst>
                                  <p:childTnLst>
                                    <p:set>
                                      <p:cBhvr>
                                        <p:cTn id="132" dur="1" fill="hold">
                                          <p:stCondLst>
                                            <p:cond delay="0"/>
                                          </p:stCondLst>
                                        </p:cTn>
                                        <p:tgtEl>
                                          <p:spTgt spid="265"/>
                                        </p:tgtEl>
                                        <p:attrNameLst>
                                          <p:attrName>style.visibility</p:attrName>
                                        </p:attrNameLst>
                                      </p:cBhvr>
                                      <p:to>
                                        <p:strVal val="hidden"/>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grpId="0" nodeType="clickEffect">
                                  <p:stCondLst>
                                    <p:cond delay="0"/>
                                  </p:stCondLst>
                                  <p:childTnLst>
                                    <p:set>
                                      <p:cBhvr>
                                        <p:cTn id="136" dur="1" fill="hold">
                                          <p:stCondLst>
                                            <p:cond delay="0"/>
                                          </p:stCondLst>
                                        </p:cTn>
                                        <p:tgtEl>
                                          <p:spTgt spid="191"/>
                                        </p:tgtEl>
                                        <p:attrNameLst>
                                          <p:attrName>style.visibility</p:attrName>
                                        </p:attrNameLst>
                                      </p:cBhvr>
                                      <p:to>
                                        <p:strVal val="visible"/>
                                      </p:to>
                                    </p:set>
                                  </p:childTnLst>
                                </p:cTn>
                              </p:par>
                              <p:par>
                                <p:cTn id="137" presetID="1" presetClass="entr" presetSubtype="0" fill="hold" nodeType="withEffect">
                                  <p:stCondLst>
                                    <p:cond delay="0"/>
                                  </p:stCondLst>
                                  <p:childTnLst>
                                    <p:set>
                                      <p:cBhvr>
                                        <p:cTn id="138" dur="1" fill="hold">
                                          <p:stCondLst>
                                            <p:cond delay="0"/>
                                          </p:stCondLst>
                                        </p:cTn>
                                        <p:tgtEl>
                                          <p:spTgt spid="185"/>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grpId="0" nodeType="clickEffect">
                                  <p:stCondLst>
                                    <p:cond delay="0"/>
                                  </p:stCondLst>
                                  <p:childTnLst>
                                    <p:set>
                                      <p:cBhvr>
                                        <p:cTn id="142" dur="1" fill="hold">
                                          <p:stCondLst>
                                            <p:cond delay="0"/>
                                          </p:stCondLst>
                                        </p:cTn>
                                        <p:tgtEl>
                                          <p:spTgt spid="271"/>
                                        </p:tgtEl>
                                        <p:attrNameLst>
                                          <p:attrName>style.visibility</p:attrName>
                                        </p:attrNameLst>
                                      </p:cBhvr>
                                      <p:to>
                                        <p:strVal val="visible"/>
                                      </p:to>
                                    </p:set>
                                  </p:childTnLst>
                                </p:cTn>
                              </p:par>
                              <p:par>
                                <p:cTn id="143" presetID="35" presetClass="emph" presetSubtype="0" repeatCount="10000" fill="hold" grpId="1" nodeType="withEffect">
                                  <p:stCondLst>
                                    <p:cond delay="0"/>
                                  </p:stCondLst>
                                  <p:childTnLst>
                                    <p:anim calcmode="discrete" valueType="str">
                                      <p:cBhvr>
                                        <p:cTn id="144" dur="500" fill="hold"/>
                                        <p:tgtEl>
                                          <p:spTgt spid="271"/>
                                        </p:tgtEl>
                                        <p:attrNameLst>
                                          <p:attrName>style.visibility</p:attrName>
                                        </p:attrNameLst>
                                      </p:cBhvr>
                                      <p:tavLst>
                                        <p:tav tm="0">
                                          <p:val>
                                            <p:strVal val="hidden"/>
                                          </p:val>
                                        </p:tav>
                                        <p:tav tm="50000">
                                          <p:val>
                                            <p:strVal val="visible"/>
                                          </p:val>
                                        </p:tav>
                                      </p:tavLst>
                                    </p:anim>
                                  </p:childTnLst>
                                </p:cTn>
                              </p:par>
                            </p:childTnLst>
                          </p:cTn>
                        </p:par>
                      </p:childTnLst>
                    </p:cTn>
                  </p:par>
                  <p:par>
                    <p:cTn id="145" fill="hold">
                      <p:stCondLst>
                        <p:cond delay="indefinite"/>
                      </p:stCondLst>
                      <p:childTnLst>
                        <p:par>
                          <p:cTn id="146" fill="hold">
                            <p:stCondLst>
                              <p:cond delay="0"/>
                            </p:stCondLst>
                            <p:childTnLst>
                              <p:par>
                                <p:cTn id="147" presetID="1" presetClass="entr" presetSubtype="0" fill="hold" nodeType="clickEffect">
                                  <p:stCondLst>
                                    <p:cond delay="0"/>
                                  </p:stCondLst>
                                  <p:childTnLst>
                                    <p:set>
                                      <p:cBhvr>
                                        <p:cTn id="148" dur="1" fill="hold">
                                          <p:stCondLst>
                                            <p:cond delay="0"/>
                                          </p:stCondLst>
                                        </p:cTn>
                                        <p:tgtEl>
                                          <p:spTgt spid="8"/>
                                        </p:tgtEl>
                                        <p:attrNameLst>
                                          <p:attrName>style.visibility</p:attrName>
                                        </p:attrNameLst>
                                      </p:cBhvr>
                                      <p:to>
                                        <p:strVal val="visible"/>
                                      </p:to>
                                    </p:set>
                                  </p:childTnLst>
                                </p:cTn>
                              </p:par>
                              <p:par>
                                <p:cTn id="149" presetID="63" presetClass="path" presetSubtype="0" fill="remove" nodeType="withEffect">
                                  <p:stCondLst>
                                    <p:cond delay="0"/>
                                  </p:stCondLst>
                                  <p:childTnLst>
                                    <p:animMotion origin="layout" path="M -0.12743 -0.12338 L -3.05556E-6 2.22222E-6 " pathEditMode="relative" rAng="0" ptsTypes="AA">
                                      <p:cBhvr>
                                        <p:cTn id="150" dur="500" fill="hold"/>
                                        <p:tgtEl>
                                          <p:spTgt spid="8"/>
                                        </p:tgtEl>
                                        <p:attrNameLst>
                                          <p:attrName>ppt_x</p:attrName>
                                          <p:attrName>ppt_y</p:attrName>
                                        </p:attrNameLst>
                                      </p:cBhvr>
                                      <p:rCtr x="6372" y="6157"/>
                                    </p:animMotion>
                                  </p:childTnLst>
                                </p:cTn>
                              </p:par>
                            </p:childTnLst>
                          </p:cTn>
                        </p:par>
                      </p:childTnLst>
                    </p:cTn>
                  </p:par>
                  <p:par>
                    <p:cTn id="151" fill="hold">
                      <p:stCondLst>
                        <p:cond delay="indefinite"/>
                      </p:stCondLst>
                      <p:childTnLst>
                        <p:par>
                          <p:cTn id="152" fill="hold">
                            <p:stCondLst>
                              <p:cond delay="0"/>
                            </p:stCondLst>
                            <p:childTnLst>
                              <p:par>
                                <p:cTn id="153" presetID="22" presetClass="entr" presetSubtype="8" fill="hold" grpId="0" nodeType="clickEffect">
                                  <p:stCondLst>
                                    <p:cond delay="0"/>
                                  </p:stCondLst>
                                  <p:childTnLst>
                                    <p:set>
                                      <p:cBhvr>
                                        <p:cTn id="154" dur="1" fill="hold">
                                          <p:stCondLst>
                                            <p:cond delay="0"/>
                                          </p:stCondLst>
                                        </p:cTn>
                                        <p:tgtEl>
                                          <p:spTgt spid="270"/>
                                        </p:tgtEl>
                                        <p:attrNameLst>
                                          <p:attrName>style.visibility</p:attrName>
                                        </p:attrNameLst>
                                      </p:cBhvr>
                                      <p:to>
                                        <p:strVal val="visible"/>
                                      </p:to>
                                    </p:set>
                                    <p:animEffect transition="in" filter="wipe(left)">
                                      <p:cBhvr>
                                        <p:cTn id="155" dur="500"/>
                                        <p:tgtEl>
                                          <p:spTgt spid="270"/>
                                        </p:tgtEl>
                                      </p:cBhvr>
                                    </p:animEffect>
                                  </p:childTnLst>
                                </p:cTn>
                              </p:par>
                            </p:childTnLst>
                          </p:cTn>
                        </p:par>
                      </p:childTnLst>
                    </p:cTn>
                  </p:par>
                  <p:par>
                    <p:cTn id="156" fill="hold">
                      <p:stCondLst>
                        <p:cond delay="indefinite"/>
                      </p:stCondLst>
                      <p:childTnLst>
                        <p:par>
                          <p:cTn id="157" fill="hold">
                            <p:stCondLst>
                              <p:cond delay="0"/>
                            </p:stCondLst>
                            <p:childTnLst>
                              <p:par>
                                <p:cTn id="158" presetID="1" presetClass="entr" presetSubtype="0" fill="hold" nodeType="clickEffect">
                                  <p:stCondLst>
                                    <p:cond delay="0"/>
                                  </p:stCondLst>
                                  <p:childTnLst>
                                    <p:set>
                                      <p:cBhvr>
                                        <p:cTn id="159" dur="1" fill="hold">
                                          <p:stCondLst>
                                            <p:cond delay="0"/>
                                          </p:stCondLst>
                                        </p:cTn>
                                        <p:tgtEl>
                                          <p:spTgt spid="7"/>
                                        </p:tgtEl>
                                        <p:attrNameLst>
                                          <p:attrName>style.visibility</p:attrName>
                                        </p:attrNameLst>
                                      </p:cBhvr>
                                      <p:to>
                                        <p:strVal val="visible"/>
                                      </p:to>
                                    </p:set>
                                  </p:childTnLst>
                                </p:cTn>
                              </p:par>
                            </p:childTnLst>
                          </p:cTn>
                        </p:par>
                      </p:childTnLst>
                    </p:cTn>
                  </p:par>
                  <p:par>
                    <p:cTn id="160" fill="hold">
                      <p:stCondLst>
                        <p:cond delay="indefinite"/>
                      </p:stCondLst>
                      <p:childTnLst>
                        <p:par>
                          <p:cTn id="161" fill="hold">
                            <p:stCondLst>
                              <p:cond delay="0"/>
                            </p:stCondLst>
                            <p:childTnLst>
                              <p:par>
                                <p:cTn id="162" presetID="1" presetClass="entr" presetSubtype="0" fill="hold" nodeType="clickEffect">
                                  <p:stCondLst>
                                    <p:cond delay="0"/>
                                  </p:stCondLst>
                                  <p:childTnLst>
                                    <p:set>
                                      <p:cBhvr>
                                        <p:cTn id="163" dur="1" fill="hold">
                                          <p:stCondLst>
                                            <p:cond delay="0"/>
                                          </p:stCondLst>
                                        </p:cTn>
                                        <p:tgtEl>
                                          <p:spTgt spid="243"/>
                                        </p:tgtEl>
                                        <p:attrNameLst>
                                          <p:attrName>style.visibility</p:attrName>
                                        </p:attrNameLst>
                                      </p:cBhvr>
                                      <p:to>
                                        <p:strVal val="visible"/>
                                      </p:to>
                                    </p:set>
                                  </p:childTnLst>
                                </p:cTn>
                              </p:par>
                            </p:childTnLst>
                          </p:cTn>
                        </p:par>
                      </p:childTnLst>
                    </p:cTn>
                  </p:par>
                  <p:par>
                    <p:cTn id="164" fill="hold">
                      <p:stCondLst>
                        <p:cond delay="indefinite"/>
                      </p:stCondLst>
                      <p:childTnLst>
                        <p:par>
                          <p:cTn id="165" fill="hold">
                            <p:stCondLst>
                              <p:cond delay="0"/>
                            </p:stCondLst>
                            <p:childTnLst>
                              <p:par>
                                <p:cTn id="166" presetID="1" presetClass="entr" presetSubtype="0" fill="hold" grpId="0" nodeType="clickEffect">
                                  <p:stCondLst>
                                    <p:cond delay="0"/>
                                  </p:stCondLst>
                                  <p:childTnLst>
                                    <p:set>
                                      <p:cBhvr>
                                        <p:cTn id="167" dur="1" fill="hold">
                                          <p:stCondLst>
                                            <p:cond delay="0"/>
                                          </p:stCondLst>
                                        </p:cTn>
                                        <p:tgtEl>
                                          <p:spTgt spid="259"/>
                                        </p:tgtEl>
                                        <p:attrNameLst>
                                          <p:attrName>style.visibility</p:attrName>
                                        </p:attrNameLst>
                                      </p:cBhvr>
                                      <p:to>
                                        <p:strVal val="visible"/>
                                      </p:to>
                                    </p:set>
                                  </p:childTnLst>
                                </p:cTn>
                              </p:par>
                            </p:childTnLst>
                          </p:cTn>
                        </p:par>
                      </p:childTnLst>
                    </p:cTn>
                  </p:par>
                  <p:par>
                    <p:cTn id="168" fill="hold">
                      <p:stCondLst>
                        <p:cond delay="indefinite"/>
                      </p:stCondLst>
                      <p:childTnLst>
                        <p:par>
                          <p:cTn id="169" fill="hold">
                            <p:stCondLst>
                              <p:cond delay="0"/>
                            </p:stCondLst>
                            <p:childTnLst>
                              <p:par>
                                <p:cTn id="170" presetID="1" presetClass="entr" presetSubtype="0" fill="hold" grpId="0" nodeType="clickEffect">
                                  <p:stCondLst>
                                    <p:cond delay="0"/>
                                  </p:stCondLst>
                                  <p:childTnLst>
                                    <p:set>
                                      <p:cBhvr>
                                        <p:cTn id="171" dur="1" fill="hold">
                                          <p:stCondLst>
                                            <p:cond delay="0"/>
                                          </p:stCondLst>
                                        </p:cTn>
                                        <p:tgtEl>
                                          <p:spTgt spid="207"/>
                                        </p:tgtEl>
                                        <p:attrNameLst>
                                          <p:attrName>style.visibility</p:attrName>
                                        </p:attrNameLst>
                                      </p:cBhvr>
                                      <p:to>
                                        <p:strVal val="visible"/>
                                      </p:to>
                                    </p:set>
                                  </p:childTnLst>
                                </p:cTn>
                              </p:par>
                            </p:childTnLst>
                          </p:cTn>
                        </p:par>
                      </p:childTnLst>
                    </p:cTn>
                  </p:par>
                  <p:par>
                    <p:cTn id="172" fill="hold">
                      <p:stCondLst>
                        <p:cond delay="indefinite"/>
                      </p:stCondLst>
                      <p:childTnLst>
                        <p:par>
                          <p:cTn id="173" fill="hold">
                            <p:stCondLst>
                              <p:cond delay="0"/>
                            </p:stCondLst>
                            <p:childTnLst>
                              <p:par>
                                <p:cTn id="174" presetID="1" presetClass="exit" presetSubtype="0" fill="hold" grpId="2" nodeType="clickEffect">
                                  <p:stCondLst>
                                    <p:cond delay="0"/>
                                  </p:stCondLst>
                                  <p:childTnLst>
                                    <p:set>
                                      <p:cBhvr>
                                        <p:cTn id="175" dur="1" fill="hold">
                                          <p:stCondLst>
                                            <p:cond delay="0"/>
                                          </p:stCondLst>
                                        </p:cTn>
                                        <p:tgtEl>
                                          <p:spTgt spid="271"/>
                                        </p:tgtEl>
                                        <p:attrNameLst>
                                          <p:attrName>style.visibility</p:attrName>
                                        </p:attrNameLst>
                                      </p:cBhvr>
                                      <p:to>
                                        <p:strVal val="hidden"/>
                                      </p:to>
                                    </p:set>
                                  </p:childTnLst>
                                </p:cTn>
                              </p:par>
                              <p:par>
                                <p:cTn id="176" presetID="1" presetClass="exit" presetSubtype="0" fill="hold" grpId="1" nodeType="withEffect">
                                  <p:stCondLst>
                                    <p:cond delay="0"/>
                                  </p:stCondLst>
                                  <p:childTnLst>
                                    <p:set>
                                      <p:cBhvr>
                                        <p:cTn id="177" dur="1" fill="hold">
                                          <p:stCondLst>
                                            <p:cond delay="0"/>
                                          </p:stCondLst>
                                        </p:cTn>
                                        <p:tgtEl>
                                          <p:spTgt spid="270"/>
                                        </p:tgtEl>
                                        <p:attrNameLst>
                                          <p:attrName>style.visibility</p:attrName>
                                        </p:attrNameLst>
                                      </p:cBhvr>
                                      <p:to>
                                        <p:strVal val="hidden"/>
                                      </p:to>
                                    </p:set>
                                  </p:childTnLst>
                                </p:cTn>
                              </p:par>
                            </p:childTnLst>
                          </p:cTn>
                        </p:par>
                      </p:childTnLst>
                    </p:cTn>
                  </p:par>
                  <p:par>
                    <p:cTn id="178" fill="hold">
                      <p:stCondLst>
                        <p:cond delay="indefinite"/>
                      </p:stCondLst>
                      <p:childTnLst>
                        <p:par>
                          <p:cTn id="179" fill="hold">
                            <p:stCondLst>
                              <p:cond delay="0"/>
                            </p:stCondLst>
                            <p:childTnLst>
                              <p:par>
                                <p:cTn id="180" presetID="1" presetClass="entr" presetSubtype="0" fill="hold" grpId="0" nodeType="clickEffect">
                                  <p:stCondLst>
                                    <p:cond delay="0"/>
                                  </p:stCondLst>
                                  <p:childTnLst>
                                    <p:set>
                                      <p:cBhvr>
                                        <p:cTn id="181" dur="1" fill="hold">
                                          <p:stCondLst>
                                            <p:cond delay="0"/>
                                          </p:stCondLst>
                                        </p:cTn>
                                        <p:tgtEl>
                                          <p:spTgt spid="256"/>
                                        </p:tgtEl>
                                        <p:attrNameLst>
                                          <p:attrName>style.visibility</p:attrName>
                                        </p:attrNameLst>
                                      </p:cBhvr>
                                      <p:to>
                                        <p:strVal val="visible"/>
                                      </p:to>
                                    </p:set>
                                  </p:childTnLst>
                                </p:cTn>
                              </p:par>
                            </p:childTnLst>
                          </p:cTn>
                        </p:par>
                      </p:childTnLst>
                    </p:cTn>
                  </p:par>
                  <p:par>
                    <p:cTn id="182" fill="hold">
                      <p:stCondLst>
                        <p:cond delay="indefinite"/>
                      </p:stCondLst>
                      <p:childTnLst>
                        <p:par>
                          <p:cTn id="183" fill="hold">
                            <p:stCondLst>
                              <p:cond delay="0"/>
                            </p:stCondLst>
                            <p:childTnLst>
                              <p:par>
                                <p:cTn id="184" presetID="22" presetClass="entr" presetSubtype="8" fill="hold" grpId="0" nodeType="clickEffect">
                                  <p:stCondLst>
                                    <p:cond delay="0"/>
                                  </p:stCondLst>
                                  <p:childTnLst>
                                    <p:set>
                                      <p:cBhvr>
                                        <p:cTn id="185" dur="1" fill="hold">
                                          <p:stCondLst>
                                            <p:cond delay="0"/>
                                          </p:stCondLst>
                                        </p:cTn>
                                        <p:tgtEl>
                                          <p:spTgt spid="280"/>
                                        </p:tgtEl>
                                        <p:attrNameLst>
                                          <p:attrName>style.visibility</p:attrName>
                                        </p:attrNameLst>
                                      </p:cBhvr>
                                      <p:to>
                                        <p:strVal val="visible"/>
                                      </p:to>
                                    </p:set>
                                    <p:animEffect transition="in" filter="wipe(left)">
                                      <p:cBhvr>
                                        <p:cTn id="186" dur="500"/>
                                        <p:tgtEl>
                                          <p:spTgt spid="280"/>
                                        </p:tgtEl>
                                      </p:cBhvr>
                                    </p:animEffect>
                                  </p:childTnLst>
                                </p:cTn>
                              </p:par>
                            </p:childTnLst>
                          </p:cTn>
                        </p:par>
                      </p:childTnLst>
                    </p:cTn>
                  </p:par>
                  <p:par>
                    <p:cTn id="187" fill="hold">
                      <p:stCondLst>
                        <p:cond delay="indefinite"/>
                      </p:stCondLst>
                      <p:childTnLst>
                        <p:par>
                          <p:cTn id="188" fill="hold">
                            <p:stCondLst>
                              <p:cond delay="0"/>
                            </p:stCondLst>
                            <p:childTnLst>
                              <p:par>
                                <p:cTn id="189" presetID="1" presetClass="entr" presetSubtype="0" fill="hold" grpId="0" nodeType="clickEffect">
                                  <p:stCondLst>
                                    <p:cond delay="0"/>
                                  </p:stCondLst>
                                  <p:childTnLst>
                                    <p:set>
                                      <p:cBhvr>
                                        <p:cTn id="190" dur="1" fill="hold">
                                          <p:stCondLst>
                                            <p:cond delay="0"/>
                                          </p:stCondLst>
                                        </p:cTn>
                                        <p:tgtEl>
                                          <p:spTgt spid="221"/>
                                        </p:tgtEl>
                                        <p:attrNameLst>
                                          <p:attrName>style.visibility</p:attrName>
                                        </p:attrNameLst>
                                      </p:cBhvr>
                                      <p:to>
                                        <p:strVal val="visible"/>
                                      </p:to>
                                    </p:set>
                                  </p:childTnLst>
                                </p:cTn>
                              </p:par>
                              <p:par>
                                <p:cTn id="191" presetID="1" presetClass="entr" presetSubtype="0" fill="hold" grpId="0" nodeType="withEffect">
                                  <p:stCondLst>
                                    <p:cond delay="0"/>
                                  </p:stCondLst>
                                  <p:childTnLst>
                                    <p:set>
                                      <p:cBhvr>
                                        <p:cTn id="192" dur="1" fill="hold">
                                          <p:stCondLst>
                                            <p:cond delay="0"/>
                                          </p:stCondLst>
                                        </p:cTn>
                                        <p:tgtEl>
                                          <p:spTgt spid="211"/>
                                        </p:tgtEl>
                                        <p:attrNameLst>
                                          <p:attrName>style.visibility</p:attrName>
                                        </p:attrNameLst>
                                      </p:cBhvr>
                                      <p:to>
                                        <p:strVal val="visible"/>
                                      </p:to>
                                    </p:set>
                                  </p:childTnLst>
                                </p:cTn>
                              </p:par>
                              <p:par>
                                <p:cTn id="193" presetID="1" presetClass="entr" presetSubtype="0" fill="hold" grpId="0" nodeType="withEffect">
                                  <p:stCondLst>
                                    <p:cond delay="0"/>
                                  </p:stCondLst>
                                  <p:childTnLst>
                                    <p:set>
                                      <p:cBhvr>
                                        <p:cTn id="194" dur="1" fill="hold">
                                          <p:stCondLst>
                                            <p:cond delay="0"/>
                                          </p:stCondLst>
                                        </p:cTn>
                                        <p:tgtEl>
                                          <p:spTgt spid="178"/>
                                        </p:tgtEl>
                                        <p:attrNameLst>
                                          <p:attrName>style.visibility</p:attrName>
                                        </p:attrNameLst>
                                      </p:cBhvr>
                                      <p:to>
                                        <p:strVal val="visible"/>
                                      </p:to>
                                    </p:set>
                                  </p:childTnLst>
                                </p:cTn>
                              </p:par>
                            </p:childTnLst>
                          </p:cTn>
                        </p:par>
                      </p:childTnLst>
                    </p:cTn>
                  </p:par>
                  <p:par>
                    <p:cTn id="195" fill="hold">
                      <p:stCondLst>
                        <p:cond delay="indefinite"/>
                      </p:stCondLst>
                      <p:childTnLst>
                        <p:par>
                          <p:cTn id="196" fill="hold">
                            <p:stCondLst>
                              <p:cond delay="0"/>
                            </p:stCondLst>
                            <p:childTnLst>
                              <p:par>
                                <p:cTn id="197" presetID="1" presetClass="entr" presetSubtype="0" fill="hold" grpId="0" nodeType="clickEffect">
                                  <p:stCondLst>
                                    <p:cond delay="0"/>
                                  </p:stCondLst>
                                  <p:childTnLst>
                                    <p:set>
                                      <p:cBhvr>
                                        <p:cTn id="198" dur="1" fill="hold">
                                          <p:stCondLst>
                                            <p:cond delay="0"/>
                                          </p:stCondLst>
                                        </p:cTn>
                                        <p:tgtEl>
                                          <p:spTgt spid="224"/>
                                        </p:tgtEl>
                                        <p:attrNameLst>
                                          <p:attrName>style.visibility</p:attrName>
                                        </p:attrNameLst>
                                      </p:cBhvr>
                                      <p:to>
                                        <p:strVal val="visible"/>
                                      </p:to>
                                    </p:set>
                                  </p:childTnLst>
                                </p:cTn>
                              </p:par>
                              <p:par>
                                <p:cTn id="199" presetID="1" presetClass="entr" presetSubtype="0" fill="hold" nodeType="withEffect">
                                  <p:stCondLst>
                                    <p:cond delay="0"/>
                                  </p:stCondLst>
                                  <p:childTnLst>
                                    <p:set>
                                      <p:cBhvr>
                                        <p:cTn id="200" dur="1" fill="hold">
                                          <p:stCondLst>
                                            <p:cond delay="0"/>
                                          </p:stCondLst>
                                        </p:cTn>
                                        <p:tgtEl>
                                          <p:spTgt spid="183"/>
                                        </p:tgtEl>
                                        <p:attrNameLst>
                                          <p:attrName>style.visibility</p:attrName>
                                        </p:attrNameLst>
                                      </p:cBhvr>
                                      <p:to>
                                        <p:strVal val="visible"/>
                                      </p:to>
                                    </p:set>
                                  </p:childTnLst>
                                </p:cTn>
                              </p:par>
                            </p:childTnLst>
                          </p:cTn>
                        </p:par>
                      </p:childTnLst>
                    </p:cTn>
                  </p:par>
                  <p:par>
                    <p:cTn id="201" fill="hold">
                      <p:stCondLst>
                        <p:cond delay="indefinite"/>
                      </p:stCondLst>
                      <p:childTnLst>
                        <p:par>
                          <p:cTn id="202" fill="hold">
                            <p:stCondLst>
                              <p:cond delay="0"/>
                            </p:stCondLst>
                            <p:childTnLst>
                              <p:par>
                                <p:cTn id="203" presetID="1" presetClass="entr" presetSubtype="0" fill="hold" grpId="0" nodeType="clickEffect">
                                  <p:stCondLst>
                                    <p:cond delay="0"/>
                                  </p:stCondLst>
                                  <p:childTnLst>
                                    <p:set>
                                      <p:cBhvr>
                                        <p:cTn id="204" dur="1" fill="hold">
                                          <p:stCondLst>
                                            <p:cond delay="0"/>
                                          </p:stCondLst>
                                        </p:cTn>
                                        <p:tgtEl>
                                          <p:spTgt spid="258"/>
                                        </p:tgtEl>
                                        <p:attrNameLst>
                                          <p:attrName>style.visibility</p:attrName>
                                        </p:attrNameLst>
                                      </p:cBhvr>
                                      <p:to>
                                        <p:strVal val="visible"/>
                                      </p:to>
                                    </p:set>
                                  </p:childTnLst>
                                </p:cTn>
                              </p:par>
                              <p:par>
                                <p:cTn id="205" presetID="1" presetClass="entr" presetSubtype="0" fill="hold" grpId="0" nodeType="withEffect">
                                  <p:stCondLst>
                                    <p:cond delay="0"/>
                                  </p:stCondLst>
                                  <p:childTnLst>
                                    <p:set>
                                      <p:cBhvr>
                                        <p:cTn id="206" dur="1" fill="hold">
                                          <p:stCondLst>
                                            <p:cond delay="0"/>
                                          </p:stCondLst>
                                        </p:cTn>
                                        <p:tgtEl>
                                          <p:spTgt spid="175"/>
                                        </p:tgtEl>
                                        <p:attrNameLst>
                                          <p:attrName>style.visibility</p:attrName>
                                        </p:attrNameLst>
                                      </p:cBhvr>
                                      <p:to>
                                        <p:strVal val="visible"/>
                                      </p:to>
                                    </p:set>
                                  </p:childTnLst>
                                </p:cTn>
                              </p:par>
                            </p:childTnLst>
                          </p:cTn>
                        </p:par>
                      </p:childTnLst>
                    </p:cTn>
                  </p:par>
                  <p:par>
                    <p:cTn id="207" fill="hold">
                      <p:stCondLst>
                        <p:cond delay="indefinite"/>
                      </p:stCondLst>
                      <p:childTnLst>
                        <p:par>
                          <p:cTn id="208" fill="hold">
                            <p:stCondLst>
                              <p:cond delay="0"/>
                            </p:stCondLst>
                            <p:childTnLst>
                              <p:par>
                                <p:cTn id="209" presetID="22" presetClass="entr" presetSubtype="8" fill="hold" grpId="0" nodeType="clickEffect">
                                  <p:stCondLst>
                                    <p:cond delay="0"/>
                                  </p:stCondLst>
                                  <p:childTnLst>
                                    <p:set>
                                      <p:cBhvr>
                                        <p:cTn id="210" dur="1" fill="hold">
                                          <p:stCondLst>
                                            <p:cond delay="0"/>
                                          </p:stCondLst>
                                        </p:cTn>
                                        <p:tgtEl>
                                          <p:spTgt spid="281"/>
                                        </p:tgtEl>
                                        <p:attrNameLst>
                                          <p:attrName>style.visibility</p:attrName>
                                        </p:attrNameLst>
                                      </p:cBhvr>
                                      <p:to>
                                        <p:strVal val="visible"/>
                                      </p:to>
                                    </p:set>
                                    <p:animEffect transition="in" filter="wipe(left)">
                                      <p:cBhvr>
                                        <p:cTn id="211" dur="500"/>
                                        <p:tgtEl>
                                          <p:spTgt spid="281"/>
                                        </p:tgtEl>
                                      </p:cBhvr>
                                    </p:animEffect>
                                  </p:childTnLst>
                                </p:cTn>
                              </p:par>
                            </p:childTnLst>
                          </p:cTn>
                        </p:par>
                      </p:childTnLst>
                    </p:cTn>
                  </p:par>
                  <p:par>
                    <p:cTn id="212" fill="hold">
                      <p:stCondLst>
                        <p:cond delay="indefinite"/>
                      </p:stCondLst>
                      <p:childTnLst>
                        <p:par>
                          <p:cTn id="213" fill="hold">
                            <p:stCondLst>
                              <p:cond delay="0"/>
                            </p:stCondLst>
                            <p:childTnLst>
                              <p:par>
                                <p:cTn id="214" presetID="1" presetClass="entr" presetSubtype="0" fill="hold" nodeType="clickEffect">
                                  <p:stCondLst>
                                    <p:cond delay="0"/>
                                  </p:stCondLst>
                                  <p:childTnLst>
                                    <p:set>
                                      <p:cBhvr>
                                        <p:cTn id="215" dur="1" fill="hold">
                                          <p:stCondLst>
                                            <p:cond delay="0"/>
                                          </p:stCondLst>
                                        </p:cTn>
                                        <p:tgtEl>
                                          <p:spTgt spid="182"/>
                                        </p:tgtEl>
                                        <p:attrNameLst>
                                          <p:attrName>style.visibility</p:attrName>
                                        </p:attrNameLst>
                                      </p:cBhvr>
                                      <p:to>
                                        <p:strVal val="visible"/>
                                      </p:to>
                                    </p:set>
                                  </p:childTnLst>
                                </p:cTn>
                              </p:par>
                              <p:par>
                                <p:cTn id="216" presetID="1" presetClass="entr" presetSubtype="0" fill="hold" grpId="0" nodeType="withEffect">
                                  <p:stCondLst>
                                    <p:cond delay="0"/>
                                  </p:stCondLst>
                                  <p:childTnLst>
                                    <p:set>
                                      <p:cBhvr>
                                        <p:cTn id="217" dur="1" fill="hold">
                                          <p:stCondLst>
                                            <p:cond delay="0"/>
                                          </p:stCondLst>
                                        </p:cTn>
                                        <p:tgtEl>
                                          <p:spTgt spid="212"/>
                                        </p:tgtEl>
                                        <p:attrNameLst>
                                          <p:attrName>style.visibility</p:attrName>
                                        </p:attrNameLst>
                                      </p:cBhvr>
                                      <p:to>
                                        <p:strVal val="visible"/>
                                      </p:to>
                                    </p:set>
                                  </p:childTnLst>
                                </p:cTn>
                              </p:par>
                              <p:par>
                                <p:cTn id="218" presetID="1" presetClass="entr" presetSubtype="0" fill="hold" grpId="0" nodeType="withEffect">
                                  <p:stCondLst>
                                    <p:cond delay="0"/>
                                  </p:stCondLst>
                                  <p:childTnLst>
                                    <p:set>
                                      <p:cBhvr>
                                        <p:cTn id="219" dur="1" fill="hold">
                                          <p:stCondLst>
                                            <p:cond delay="0"/>
                                          </p:stCondLst>
                                        </p:cTn>
                                        <p:tgtEl>
                                          <p:spTgt spid="229"/>
                                        </p:tgtEl>
                                        <p:attrNameLst>
                                          <p:attrName>style.visibility</p:attrName>
                                        </p:attrNameLst>
                                      </p:cBhvr>
                                      <p:to>
                                        <p:strVal val="visible"/>
                                      </p:to>
                                    </p:set>
                                  </p:childTnLst>
                                </p:cTn>
                              </p:par>
                              <p:par>
                                <p:cTn id="220" presetID="1" presetClass="entr" presetSubtype="0" fill="hold" grpId="0" nodeType="withEffect">
                                  <p:stCondLst>
                                    <p:cond delay="0"/>
                                  </p:stCondLst>
                                  <p:childTnLst>
                                    <p:set>
                                      <p:cBhvr>
                                        <p:cTn id="221" dur="1" fill="hold">
                                          <p:stCondLst>
                                            <p:cond delay="0"/>
                                          </p:stCondLst>
                                        </p:cTn>
                                        <p:tgtEl>
                                          <p:spTgt spid="230"/>
                                        </p:tgtEl>
                                        <p:attrNameLst>
                                          <p:attrName>style.visibility</p:attrName>
                                        </p:attrNameLst>
                                      </p:cBhvr>
                                      <p:to>
                                        <p:strVal val="visible"/>
                                      </p:to>
                                    </p:set>
                                  </p:childTnLst>
                                </p:cTn>
                              </p:par>
                              <p:par>
                                <p:cTn id="222" presetID="1" presetClass="entr" presetSubtype="0" fill="hold" grpId="0" nodeType="withEffect">
                                  <p:stCondLst>
                                    <p:cond delay="0"/>
                                  </p:stCondLst>
                                  <p:childTnLst>
                                    <p:set>
                                      <p:cBhvr>
                                        <p:cTn id="223" dur="1" fill="hold">
                                          <p:stCondLst>
                                            <p:cond delay="0"/>
                                          </p:stCondLst>
                                        </p:cTn>
                                        <p:tgtEl>
                                          <p:spTgt spid="254"/>
                                        </p:tgtEl>
                                        <p:attrNameLst>
                                          <p:attrName>style.visibility</p:attrName>
                                        </p:attrNameLst>
                                      </p:cBhvr>
                                      <p:to>
                                        <p:strVal val="visible"/>
                                      </p:to>
                                    </p:set>
                                  </p:childTnLst>
                                </p:cTn>
                              </p:par>
                            </p:childTnLst>
                          </p:cTn>
                        </p:par>
                      </p:childTnLst>
                    </p:cTn>
                  </p:par>
                  <p:par>
                    <p:cTn id="224" fill="hold">
                      <p:stCondLst>
                        <p:cond delay="indefinite"/>
                      </p:stCondLst>
                      <p:childTnLst>
                        <p:par>
                          <p:cTn id="225" fill="hold">
                            <p:stCondLst>
                              <p:cond delay="0"/>
                            </p:stCondLst>
                            <p:childTnLst>
                              <p:par>
                                <p:cTn id="226" presetID="1" presetClass="entr" presetSubtype="0" fill="hold" grpId="0" nodeType="clickEffect">
                                  <p:stCondLst>
                                    <p:cond delay="0"/>
                                  </p:stCondLst>
                                  <p:childTnLst>
                                    <p:set>
                                      <p:cBhvr>
                                        <p:cTn id="227" dur="1" fill="hold">
                                          <p:stCondLst>
                                            <p:cond delay="0"/>
                                          </p:stCondLst>
                                        </p:cTn>
                                        <p:tgtEl>
                                          <p:spTgt spid="257"/>
                                        </p:tgtEl>
                                        <p:attrNameLst>
                                          <p:attrName>style.visibility</p:attrName>
                                        </p:attrNameLst>
                                      </p:cBhvr>
                                      <p:to>
                                        <p:strVal val="visible"/>
                                      </p:to>
                                    </p:set>
                                  </p:childTnLst>
                                </p:cTn>
                              </p:par>
                            </p:childTnLst>
                          </p:cTn>
                        </p:par>
                      </p:childTnLst>
                    </p:cTn>
                  </p:par>
                  <p:par>
                    <p:cTn id="228" fill="hold">
                      <p:stCondLst>
                        <p:cond delay="indefinite"/>
                      </p:stCondLst>
                      <p:childTnLst>
                        <p:par>
                          <p:cTn id="229" fill="hold">
                            <p:stCondLst>
                              <p:cond delay="0"/>
                            </p:stCondLst>
                            <p:childTnLst>
                              <p:par>
                                <p:cTn id="230" presetID="22" presetClass="entr" presetSubtype="8" fill="hold" grpId="0" nodeType="clickEffect">
                                  <p:stCondLst>
                                    <p:cond delay="0"/>
                                  </p:stCondLst>
                                  <p:childTnLst>
                                    <p:set>
                                      <p:cBhvr>
                                        <p:cTn id="231" dur="1" fill="hold">
                                          <p:stCondLst>
                                            <p:cond delay="0"/>
                                          </p:stCondLst>
                                        </p:cTn>
                                        <p:tgtEl>
                                          <p:spTgt spid="282"/>
                                        </p:tgtEl>
                                        <p:attrNameLst>
                                          <p:attrName>style.visibility</p:attrName>
                                        </p:attrNameLst>
                                      </p:cBhvr>
                                      <p:to>
                                        <p:strVal val="visible"/>
                                      </p:to>
                                    </p:set>
                                    <p:animEffect transition="in" filter="wipe(left)">
                                      <p:cBhvr>
                                        <p:cTn id="232" dur="500"/>
                                        <p:tgtEl>
                                          <p:spTgt spid="282"/>
                                        </p:tgtEl>
                                      </p:cBhvr>
                                    </p:animEffect>
                                  </p:childTnLst>
                                </p:cTn>
                              </p:par>
                            </p:childTnLst>
                          </p:cTn>
                        </p:par>
                      </p:childTnLst>
                    </p:cTn>
                  </p:par>
                  <p:par>
                    <p:cTn id="233" fill="hold">
                      <p:stCondLst>
                        <p:cond delay="indefinite"/>
                      </p:stCondLst>
                      <p:childTnLst>
                        <p:par>
                          <p:cTn id="234" fill="hold">
                            <p:stCondLst>
                              <p:cond delay="0"/>
                            </p:stCondLst>
                            <p:childTnLst>
                              <p:par>
                                <p:cTn id="235" presetID="1" presetClass="entr" presetSubtype="0" fill="hold" grpId="0" nodeType="clickEffect">
                                  <p:stCondLst>
                                    <p:cond delay="0"/>
                                  </p:stCondLst>
                                  <p:childTnLst>
                                    <p:set>
                                      <p:cBhvr>
                                        <p:cTn id="236" dur="1" fill="hold">
                                          <p:stCondLst>
                                            <p:cond delay="0"/>
                                          </p:stCondLst>
                                        </p:cTn>
                                        <p:tgtEl>
                                          <p:spTgt spid="231"/>
                                        </p:tgtEl>
                                        <p:attrNameLst>
                                          <p:attrName>style.visibility</p:attrName>
                                        </p:attrNameLst>
                                      </p:cBhvr>
                                      <p:to>
                                        <p:strVal val="visible"/>
                                      </p:to>
                                    </p:set>
                                  </p:childTnLst>
                                </p:cTn>
                              </p:par>
                              <p:par>
                                <p:cTn id="237" presetID="1" presetClass="entr" presetSubtype="0" fill="hold" grpId="0" nodeType="withEffect">
                                  <p:stCondLst>
                                    <p:cond delay="0"/>
                                  </p:stCondLst>
                                  <p:childTnLst>
                                    <p:set>
                                      <p:cBhvr>
                                        <p:cTn id="238" dur="1" fill="hold">
                                          <p:stCondLst>
                                            <p:cond delay="0"/>
                                          </p:stCondLst>
                                        </p:cTn>
                                        <p:tgtEl>
                                          <p:spTgt spid="215"/>
                                        </p:tgtEl>
                                        <p:attrNameLst>
                                          <p:attrName>style.visibility</p:attrName>
                                        </p:attrNameLst>
                                      </p:cBhvr>
                                      <p:to>
                                        <p:strVal val="visible"/>
                                      </p:to>
                                    </p:set>
                                  </p:childTnLst>
                                </p:cTn>
                              </p:par>
                              <p:par>
                                <p:cTn id="239" presetID="1" presetClass="entr" presetSubtype="0" fill="hold" grpId="0" nodeType="withEffect">
                                  <p:stCondLst>
                                    <p:cond delay="0"/>
                                  </p:stCondLst>
                                  <p:childTnLst>
                                    <p:set>
                                      <p:cBhvr>
                                        <p:cTn id="240" dur="1" fill="hold">
                                          <p:stCondLst>
                                            <p:cond delay="0"/>
                                          </p:stCondLst>
                                        </p:cTn>
                                        <p:tgtEl>
                                          <p:spTgt spid="179"/>
                                        </p:tgtEl>
                                        <p:attrNameLst>
                                          <p:attrName>style.visibility</p:attrName>
                                        </p:attrNameLst>
                                      </p:cBhvr>
                                      <p:to>
                                        <p:strVal val="visible"/>
                                      </p:to>
                                    </p:set>
                                  </p:childTnLst>
                                </p:cTn>
                              </p:par>
                            </p:childTnLst>
                          </p:cTn>
                        </p:par>
                      </p:childTnLst>
                    </p:cTn>
                  </p:par>
                  <p:par>
                    <p:cTn id="241" fill="hold">
                      <p:stCondLst>
                        <p:cond delay="indefinite"/>
                      </p:stCondLst>
                      <p:childTnLst>
                        <p:par>
                          <p:cTn id="242" fill="hold">
                            <p:stCondLst>
                              <p:cond delay="0"/>
                            </p:stCondLst>
                            <p:childTnLst>
                              <p:par>
                                <p:cTn id="243" presetID="1" presetClass="entr" presetSubtype="0" fill="hold" nodeType="clickEffect">
                                  <p:stCondLst>
                                    <p:cond delay="0"/>
                                  </p:stCondLst>
                                  <p:childTnLst>
                                    <p:set>
                                      <p:cBhvr>
                                        <p:cTn id="244" dur="1" fill="hold">
                                          <p:stCondLst>
                                            <p:cond delay="0"/>
                                          </p:stCondLst>
                                        </p:cTn>
                                        <p:tgtEl>
                                          <p:spTgt spid="184"/>
                                        </p:tgtEl>
                                        <p:attrNameLst>
                                          <p:attrName>style.visibility</p:attrName>
                                        </p:attrNameLst>
                                      </p:cBhvr>
                                      <p:to>
                                        <p:strVal val="visible"/>
                                      </p:to>
                                    </p:set>
                                  </p:childTnLst>
                                </p:cTn>
                              </p:par>
                              <p:par>
                                <p:cTn id="245" presetID="1" presetClass="entr" presetSubtype="0" fill="hold" grpId="0" nodeType="withEffect">
                                  <p:stCondLst>
                                    <p:cond delay="0"/>
                                  </p:stCondLst>
                                  <p:childTnLst>
                                    <p:set>
                                      <p:cBhvr>
                                        <p:cTn id="246" dur="1" fill="hold">
                                          <p:stCondLst>
                                            <p:cond delay="0"/>
                                          </p:stCondLst>
                                        </p:cTn>
                                        <p:tgtEl>
                                          <p:spTgt spid="232"/>
                                        </p:tgtEl>
                                        <p:attrNameLst>
                                          <p:attrName>style.visibility</p:attrName>
                                        </p:attrNameLst>
                                      </p:cBhvr>
                                      <p:to>
                                        <p:strVal val="visible"/>
                                      </p:to>
                                    </p:set>
                                  </p:childTnLst>
                                </p:cTn>
                              </p:par>
                            </p:childTnLst>
                          </p:cTn>
                        </p:par>
                      </p:childTnLst>
                    </p:cTn>
                  </p:par>
                  <p:par>
                    <p:cTn id="247" fill="hold">
                      <p:stCondLst>
                        <p:cond delay="indefinite"/>
                      </p:stCondLst>
                      <p:childTnLst>
                        <p:par>
                          <p:cTn id="248" fill="hold">
                            <p:stCondLst>
                              <p:cond delay="0"/>
                            </p:stCondLst>
                            <p:childTnLst>
                              <p:par>
                                <p:cTn id="249" presetID="1" presetClass="entr" presetSubtype="0" fill="hold" grpId="0" nodeType="clickEffect">
                                  <p:stCondLst>
                                    <p:cond delay="0"/>
                                  </p:stCondLst>
                                  <p:childTnLst>
                                    <p:set>
                                      <p:cBhvr>
                                        <p:cTn id="250" dur="1" fill="hold">
                                          <p:stCondLst>
                                            <p:cond delay="0"/>
                                          </p:stCondLst>
                                        </p:cTn>
                                        <p:tgtEl>
                                          <p:spTgt spid="180"/>
                                        </p:tgtEl>
                                        <p:attrNameLst>
                                          <p:attrName>style.visibility</p:attrName>
                                        </p:attrNameLst>
                                      </p:cBhvr>
                                      <p:to>
                                        <p:strVal val="visible"/>
                                      </p:to>
                                    </p:set>
                                  </p:childTnLst>
                                </p:cTn>
                              </p:par>
                              <p:par>
                                <p:cTn id="251" presetID="1" presetClass="entr" presetSubtype="0" fill="hold" grpId="0" nodeType="withEffect">
                                  <p:stCondLst>
                                    <p:cond delay="0"/>
                                  </p:stCondLst>
                                  <p:childTnLst>
                                    <p:set>
                                      <p:cBhvr>
                                        <p:cTn id="252" dur="1" fill="hold">
                                          <p:stCondLst>
                                            <p:cond delay="0"/>
                                          </p:stCondLst>
                                        </p:cTn>
                                        <p:tgtEl>
                                          <p:spTgt spid="176"/>
                                        </p:tgtEl>
                                        <p:attrNameLst>
                                          <p:attrName>style.visibility</p:attrName>
                                        </p:attrNameLst>
                                      </p:cBhvr>
                                      <p:to>
                                        <p:strVal val="visible"/>
                                      </p:to>
                                    </p:set>
                                  </p:childTnLst>
                                </p:cTn>
                              </p:par>
                              <p:par>
                                <p:cTn id="253" presetID="1" presetClass="entr" presetSubtype="0" fill="hold" grpId="0" nodeType="withEffect">
                                  <p:stCondLst>
                                    <p:cond delay="0"/>
                                  </p:stCondLst>
                                  <p:childTnLst>
                                    <p:set>
                                      <p:cBhvr>
                                        <p:cTn id="254" dur="1" fill="hold">
                                          <p:stCondLst>
                                            <p:cond delay="0"/>
                                          </p:stCondLst>
                                        </p:cTn>
                                        <p:tgtEl>
                                          <p:spTgt spid="177"/>
                                        </p:tgtEl>
                                        <p:attrNameLst>
                                          <p:attrName>style.visibility</p:attrName>
                                        </p:attrNameLst>
                                      </p:cBhvr>
                                      <p:to>
                                        <p:strVal val="visible"/>
                                      </p:to>
                                    </p:set>
                                  </p:childTnLst>
                                </p:cTn>
                              </p:par>
                              <p:par>
                                <p:cTn id="255" presetID="1" presetClass="entr" presetSubtype="0" fill="hold" grpId="0" nodeType="withEffect">
                                  <p:stCondLst>
                                    <p:cond delay="0"/>
                                  </p:stCondLst>
                                  <p:childTnLst>
                                    <p:set>
                                      <p:cBhvr>
                                        <p:cTn id="256" dur="1" fill="hold">
                                          <p:stCondLst>
                                            <p:cond delay="0"/>
                                          </p:stCondLst>
                                        </p:cTn>
                                        <p:tgtEl>
                                          <p:spTgt spid="190"/>
                                        </p:tgtEl>
                                        <p:attrNameLst>
                                          <p:attrName>style.visibility</p:attrName>
                                        </p:attrNameLst>
                                      </p:cBhvr>
                                      <p:to>
                                        <p:strVal val="visible"/>
                                      </p:to>
                                    </p:set>
                                  </p:childTnLst>
                                </p:cTn>
                              </p:par>
                            </p:childTnLst>
                          </p:cTn>
                        </p:par>
                      </p:childTnLst>
                    </p:cTn>
                  </p:par>
                  <p:par>
                    <p:cTn id="257" fill="hold">
                      <p:stCondLst>
                        <p:cond delay="indefinite"/>
                      </p:stCondLst>
                      <p:childTnLst>
                        <p:par>
                          <p:cTn id="258" fill="hold">
                            <p:stCondLst>
                              <p:cond delay="0"/>
                            </p:stCondLst>
                            <p:childTnLst>
                              <p:par>
                                <p:cTn id="259" presetID="1" presetClass="exit" presetSubtype="0" fill="hold" grpId="1" nodeType="clickEffect">
                                  <p:stCondLst>
                                    <p:cond delay="0"/>
                                  </p:stCondLst>
                                  <p:childTnLst>
                                    <p:set>
                                      <p:cBhvr>
                                        <p:cTn id="260" dur="1" fill="hold">
                                          <p:stCondLst>
                                            <p:cond delay="0"/>
                                          </p:stCondLst>
                                        </p:cTn>
                                        <p:tgtEl>
                                          <p:spTgt spid="280"/>
                                        </p:tgtEl>
                                        <p:attrNameLst>
                                          <p:attrName>style.visibility</p:attrName>
                                        </p:attrNameLst>
                                      </p:cBhvr>
                                      <p:to>
                                        <p:strVal val="hidden"/>
                                      </p:to>
                                    </p:set>
                                  </p:childTnLst>
                                </p:cTn>
                              </p:par>
                              <p:par>
                                <p:cTn id="261" presetID="1" presetClass="exit" presetSubtype="0" fill="hold" grpId="1" nodeType="withEffect">
                                  <p:stCondLst>
                                    <p:cond delay="0"/>
                                  </p:stCondLst>
                                  <p:childTnLst>
                                    <p:set>
                                      <p:cBhvr>
                                        <p:cTn id="262" dur="1" fill="hold">
                                          <p:stCondLst>
                                            <p:cond delay="0"/>
                                          </p:stCondLst>
                                        </p:cTn>
                                        <p:tgtEl>
                                          <p:spTgt spid="281"/>
                                        </p:tgtEl>
                                        <p:attrNameLst>
                                          <p:attrName>style.visibility</p:attrName>
                                        </p:attrNameLst>
                                      </p:cBhvr>
                                      <p:to>
                                        <p:strVal val="hidden"/>
                                      </p:to>
                                    </p:set>
                                  </p:childTnLst>
                                </p:cTn>
                              </p:par>
                              <p:par>
                                <p:cTn id="263" presetID="1" presetClass="exit" presetSubtype="0" fill="hold" grpId="1" nodeType="withEffect">
                                  <p:stCondLst>
                                    <p:cond delay="0"/>
                                  </p:stCondLst>
                                  <p:childTnLst>
                                    <p:set>
                                      <p:cBhvr>
                                        <p:cTn id="264" dur="1" fill="hold">
                                          <p:stCondLst>
                                            <p:cond delay="0"/>
                                          </p:stCondLst>
                                        </p:cTn>
                                        <p:tgtEl>
                                          <p:spTgt spid="28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 grpId="0" animBg="1"/>
      <p:bldP spid="5" grpId="0" animBg="1"/>
      <p:bldP spid="166" grpId="0"/>
      <p:bldP spid="167" grpId="0"/>
      <p:bldP spid="168" grpId="0"/>
      <p:bldP spid="170" grpId="0"/>
      <p:bldP spid="171" grpId="0"/>
      <p:bldP spid="172" grpId="0"/>
      <p:bldP spid="173" grpId="0" animBg="1"/>
      <p:bldP spid="174" grpId="0" animBg="1"/>
      <p:bldP spid="175" grpId="0" animBg="1"/>
      <p:bldP spid="176" grpId="0" animBg="1"/>
      <p:bldP spid="177" grpId="0" animBg="1"/>
      <p:bldP spid="178" grpId="0" animBg="1"/>
      <p:bldP spid="179" grpId="0" animBg="1"/>
      <p:bldP spid="180" grpId="0" animBg="1"/>
      <p:bldP spid="190" grpId="0" animBg="1"/>
      <p:bldP spid="191" grpId="0" animBg="1"/>
      <p:bldP spid="192" grpId="0"/>
      <p:bldP spid="210" grpId="0"/>
      <p:bldP spid="211" grpId="0"/>
      <p:bldP spid="212" grpId="0"/>
      <p:bldP spid="215" grpId="0"/>
      <p:bldP spid="218" grpId="0"/>
      <p:bldP spid="221" grpId="0"/>
      <p:bldP spid="224" grpId="0"/>
      <p:bldP spid="229" grpId="0"/>
      <p:bldP spid="230" grpId="0"/>
      <p:bldP spid="231" grpId="0"/>
      <p:bldP spid="232" grpId="0"/>
      <p:bldP spid="233" grpId="0"/>
      <p:bldP spid="234" grpId="0"/>
      <p:bldP spid="235" grpId="0"/>
      <p:bldP spid="236" grpId="0"/>
      <p:bldP spid="237" grpId="0"/>
      <p:bldP spid="238" grpId="0"/>
      <p:bldP spid="239" grpId="0"/>
      <p:bldP spid="240" grpId="0"/>
      <p:bldP spid="241" grpId="0"/>
      <p:bldP spid="242" grpId="0"/>
      <p:bldP spid="254" grpId="0"/>
      <p:bldP spid="255" grpId="0"/>
      <p:bldP spid="255" grpId="1"/>
      <p:bldP spid="256" grpId="0"/>
      <p:bldP spid="257" grpId="0"/>
      <p:bldP spid="258" grpId="0"/>
      <p:bldP spid="259" grpId="0"/>
      <p:bldP spid="260" grpId="0"/>
      <p:bldP spid="260" grpId="1"/>
      <p:bldP spid="260" grpId="2"/>
      <p:bldP spid="261" grpId="0" animBg="1"/>
      <p:bldP spid="261" grpId="1" animBg="1"/>
      <p:bldP spid="262" grpId="0"/>
      <p:bldP spid="262" grpId="1"/>
      <p:bldP spid="262" grpId="2"/>
      <p:bldP spid="263" grpId="0" animBg="1"/>
      <p:bldP spid="263" grpId="1" animBg="1"/>
      <p:bldP spid="264" grpId="0" animBg="1"/>
      <p:bldP spid="264" grpId="1" animBg="1"/>
      <p:bldP spid="265" grpId="0" animBg="1"/>
      <p:bldP spid="265" grpId="1" animBg="1"/>
      <p:bldP spid="270" grpId="0" animBg="1"/>
      <p:bldP spid="270" grpId="1" animBg="1"/>
      <p:bldP spid="271" grpId="0" animBg="1"/>
      <p:bldP spid="271" grpId="1" animBg="1"/>
      <p:bldP spid="271" grpId="2" animBg="1"/>
      <p:bldP spid="280" grpId="0" animBg="1"/>
      <p:bldP spid="280" grpId="1" animBg="1"/>
      <p:bldP spid="281" grpId="0" animBg="1"/>
      <p:bldP spid="281" grpId="1" animBg="1"/>
      <p:bldP spid="282" grpId="0" animBg="1"/>
      <p:bldP spid="282" grpId="1" animBg="1"/>
      <p:bldP spid="20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4" name="Rectangle 25"/>
          <p:cNvSpPr>
            <a:spLocks noChangeArrowheads="1"/>
          </p:cNvSpPr>
          <p:nvPr/>
        </p:nvSpPr>
        <p:spPr bwMode="auto">
          <a:xfrm>
            <a:off x="0" y="0"/>
            <a:ext cx="367085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b="1" dirty="0">
                <a:solidFill>
                  <a:srgbClr val="3333CC"/>
                </a:solidFill>
              </a:rPr>
              <a:t>円環の慣性モーメント　</a:t>
            </a:r>
          </a:p>
        </p:txBody>
      </p:sp>
      <p:sp>
        <p:nvSpPr>
          <p:cNvPr id="31" name="Rectangle 25"/>
          <p:cNvSpPr>
            <a:spLocks noChangeArrowheads="1"/>
          </p:cNvSpPr>
          <p:nvPr/>
        </p:nvSpPr>
        <p:spPr bwMode="auto">
          <a:xfrm>
            <a:off x="0" y="2391784"/>
            <a:ext cx="367085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b="1" dirty="0">
                <a:solidFill>
                  <a:srgbClr val="3333CC"/>
                </a:solidFill>
              </a:rPr>
              <a:t>円板の慣性モーメント　</a:t>
            </a:r>
          </a:p>
        </p:txBody>
      </p:sp>
      <p:sp>
        <p:nvSpPr>
          <p:cNvPr id="42" name="Rectangle 13"/>
          <p:cNvSpPr>
            <a:spLocks noChangeArrowheads="1"/>
          </p:cNvSpPr>
          <p:nvPr/>
        </p:nvSpPr>
        <p:spPr bwMode="auto">
          <a:xfrm>
            <a:off x="3961968" y="0"/>
            <a:ext cx="385681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rPr>
              <a:t>質量</a:t>
            </a:r>
            <a:r>
              <a:rPr lang="en-US" altLang="ja-JP" i="1" dirty="0">
                <a:solidFill>
                  <a:srgbClr val="000000"/>
                </a:solidFill>
                <a:latin typeface="Bookman Old Style" panose="02050604050505020204" pitchFamily="18" charset="0"/>
                <a:cs typeface="Times New Roman" panose="02020603050405020304" pitchFamily="18" charset="0"/>
              </a:rPr>
              <a:t>M</a:t>
            </a:r>
            <a:r>
              <a:rPr lang="ja-JP" altLang="en-US" i="1" dirty="0">
                <a:solidFill>
                  <a:srgbClr val="000000"/>
                </a:solidFill>
                <a:latin typeface="Bookman Old Style" panose="02050604050505020204" pitchFamily="18" charset="0"/>
                <a:cs typeface="Times New Roman" panose="02020603050405020304" pitchFamily="18" charset="0"/>
              </a:rPr>
              <a:t>　</a:t>
            </a:r>
            <a:r>
              <a:rPr lang="ja-JP" altLang="en-US" dirty="0">
                <a:solidFill>
                  <a:srgbClr val="000000"/>
                </a:solidFill>
              </a:rPr>
              <a:t>半径</a:t>
            </a:r>
            <a:r>
              <a:rPr lang="en-US" altLang="ja-JP" i="1" dirty="0">
                <a:solidFill>
                  <a:srgbClr val="000000"/>
                </a:solidFill>
                <a:latin typeface="Bookman Old Style" panose="02050604050505020204" pitchFamily="18" charset="0"/>
                <a:cs typeface="Times New Roman" panose="02020603050405020304" pitchFamily="18" charset="0"/>
              </a:rPr>
              <a:t>a</a:t>
            </a:r>
            <a:r>
              <a:rPr lang="ja-JP" altLang="en-US" dirty="0">
                <a:solidFill>
                  <a:srgbClr val="000000"/>
                </a:solidFill>
              </a:rPr>
              <a:t>とする</a:t>
            </a:r>
          </a:p>
        </p:txBody>
      </p:sp>
      <p:sp>
        <p:nvSpPr>
          <p:cNvPr id="43" name="Oval 63"/>
          <p:cNvSpPr>
            <a:spLocks noChangeAspect="1" noChangeArrowheads="1"/>
          </p:cNvSpPr>
          <p:nvPr/>
        </p:nvSpPr>
        <p:spPr bwMode="auto">
          <a:xfrm>
            <a:off x="5939596" y="548641"/>
            <a:ext cx="2518966" cy="2518966"/>
          </a:xfrm>
          <a:prstGeom prst="ellipse">
            <a:avLst/>
          </a:prstGeom>
          <a:solidFill>
            <a:srgbClr val="FF00FF"/>
          </a:solidFill>
          <a:ln w="19050">
            <a:noFill/>
            <a:round/>
            <a:headEnd/>
            <a:tailEnd/>
          </a:ln>
        </p:spPr>
        <p:txBody>
          <a:bodyPr wrap="square" anchor="ctr">
            <a:spAutoFit/>
          </a:bodyPr>
          <a:lstStyle/>
          <a:p>
            <a:pPr algn="ctr"/>
            <a:endParaRPr lang="ja-JP" altLang="en-US" i="1">
              <a:solidFill>
                <a:srgbClr val="000000"/>
              </a:solidFill>
            </a:endParaRPr>
          </a:p>
        </p:txBody>
      </p:sp>
      <p:sp>
        <p:nvSpPr>
          <p:cNvPr id="48" name="Rectangle 13"/>
          <p:cNvSpPr>
            <a:spLocks noChangeArrowheads="1"/>
          </p:cNvSpPr>
          <p:nvPr/>
        </p:nvSpPr>
        <p:spPr bwMode="auto">
          <a:xfrm>
            <a:off x="0" y="543339"/>
            <a:ext cx="21472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anose="02050604050505020204" pitchFamily="18" charset="0"/>
                <a:cs typeface="Times New Roman" panose="02020603050405020304" pitchFamily="18" charset="0"/>
              </a:rPr>
              <a:t>n</a:t>
            </a:r>
            <a:r>
              <a:rPr lang="ja-JP" altLang="en-US" dirty="0">
                <a:solidFill>
                  <a:srgbClr val="000000"/>
                </a:solidFill>
              </a:rPr>
              <a:t>等分する</a:t>
            </a:r>
          </a:p>
        </p:txBody>
      </p:sp>
      <p:graphicFrame>
        <p:nvGraphicFramePr>
          <p:cNvPr id="49" name="オブジェクト 48"/>
          <p:cNvGraphicFramePr>
            <a:graphicFrameLocks noChangeAspect="1"/>
          </p:cNvGraphicFramePr>
          <p:nvPr>
            <p:extLst>
              <p:ext uri="{D42A27DB-BD31-4B8C-83A1-F6EECF244321}">
                <p14:modId xmlns:p14="http://schemas.microsoft.com/office/powerpoint/2010/main" val="2269214917"/>
              </p:ext>
            </p:extLst>
          </p:nvPr>
        </p:nvGraphicFramePr>
        <p:xfrm>
          <a:off x="0" y="1832333"/>
          <a:ext cx="566738" cy="388938"/>
        </p:xfrm>
        <a:graphic>
          <a:graphicData uri="http://schemas.openxmlformats.org/presentationml/2006/ole">
            <mc:AlternateContent xmlns:mc="http://schemas.openxmlformats.org/markup-compatibility/2006">
              <mc:Choice xmlns:v="urn:schemas-microsoft-com:vml" Requires="v">
                <p:oleObj spid="_x0000_s63978" name="数式" r:id="rId3" imgW="241200" imgH="164880" progId="Equation.3">
                  <p:embed/>
                </p:oleObj>
              </mc:Choice>
              <mc:Fallback>
                <p:oleObj name="数式" r:id="rId3" imgW="241200" imgH="164880" progId="Equation.3">
                  <p:embed/>
                  <p:pic>
                    <p:nvPicPr>
                      <p:cNvPr id="0" name=""/>
                      <p:cNvPicPr>
                        <a:picLocks noChangeAspect="1" noChangeArrowheads="1"/>
                      </p:cNvPicPr>
                      <p:nvPr/>
                    </p:nvPicPr>
                    <p:blipFill>
                      <a:blip r:embed="rId4"/>
                      <a:srcRect/>
                      <a:stretch>
                        <a:fillRect/>
                      </a:stretch>
                    </p:blipFill>
                    <p:spPr bwMode="auto">
                      <a:xfrm>
                        <a:off x="0" y="1832333"/>
                        <a:ext cx="566738" cy="388938"/>
                      </a:xfrm>
                      <a:prstGeom prst="rect">
                        <a:avLst/>
                      </a:prstGeom>
                      <a:noFill/>
                      <a:ln>
                        <a:noFill/>
                      </a:ln>
                      <a:effectLst/>
                    </p:spPr>
                  </p:pic>
                </p:oleObj>
              </mc:Fallback>
            </mc:AlternateContent>
          </a:graphicData>
        </a:graphic>
      </p:graphicFrame>
      <p:sp>
        <p:nvSpPr>
          <p:cNvPr id="50" name="Rectangle 26"/>
          <p:cNvSpPr>
            <a:spLocks noChangeArrowheads="1"/>
          </p:cNvSpPr>
          <p:nvPr/>
        </p:nvSpPr>
        <p:spPr bwMode="auto">
          <a:xfrm>
            <a:off x="0" y="1191935"/>
            <a:ext cx="236955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慣性モーメント</a:t>
            </a:r>
          </a:p>
        </p:txBody>
      </p:sp>
      <p:graphicFrame>
        <p:nvGraphicFramePr>
          <p:cNvPr id="52" name="オブジェクト 51"/>
          <p:cNvGraphicFramePr>
            <a:graphicFrameLocks noChangeAspect="1"/>
          </p:cNvGraphicFramePr>
          <p:nvPr>
            <p:extLst>
              <p:ext uri="{D42A27DB-BD31-4B8C-83A1-F6EECF244321}">
                <p14:modId xmlns:p14="http://schemas.microsoft.com/office/powerpoint/2010/main" val="1459852457"/>
              </p:ext>
            </p:extLst>
          </p:nvPr>
        </p:nvGraphicFramePr>
        <p:xfrm>
          <a:off x="641455" y="1753460"/>
          <a:ext cx="1046162" cy="600075"/>
        </p:xfrm>
        <a:graphic>
          <a:graphicData uri="http://schemas.openxmlformats.org/presentationml/2006/ole">
            <mc:AlternateContent xmlns:mc="http://schemas.openxmlformats.org/markup-compatibility/2006">
              <mc:Choice xmlns:v="urn:schemas-microsoft-com:vml" Requires="v">
                <p:oleObj spid="_x0000_s63979" name="数式" r:id="rId5" imgW="444240" imgH="253800" progId="Equation.3">
                  <p:embed/>
                </p:oleObj>
              </mc:Choice>
              <mc:Fallback>
                <p:oleObj name="数式" r:id="rId5" imgW="444240" imgH="253800" progId="Equation.3">
                  <p:embed/>
                  <p:pic>
                    <p:nvPicPr>
                      <p:cNvPr id="0" name=""/>
                      <p:cNvPicPr>
                        <a:picLocks noChangeAspect="1" noChangeArrowheads="1"/>
                      </p:cNvPicPr>
                      <p:nvPr/>
                    </p:nvPicPr>
                    <p:blipFill>
                      <a:blip r:embed="rId6"/>
                      <a:srcRect/>
                      <a:stretch>
                        <a:fillRect/>
                      </a:stretch>
                    </p:blipFill>
                    <p:spPr bwMode="auto">
                      <a:xfrm>
                        <a:off x="641455" y="1753460"/>
                        <a:ext cx="1046162" cy="600075"/>
                      </a:xfrm>
                      <a:prstGeom prst="rect">
                        <a:avLst/>
                      </a:prstGeom>
                      <a:noFill/>
                      <a:ln>
                        <a:noFill/>
                      </a:ln>
                      <a:effectLst/>
                    </p:spPr>
                  </p:pic>
                </p:oleObj>
              </mc:Fallback>
            </mc:AlternateContent>
          </a:graphicData>
        </a:graphic>
      </p:graphicFrame>
      <p:graphicFrame>
        <p:nvGraphicFramePr>
          <p:cNvPr id="53" name="オブジェクト 52"/>
          <p:cNvGraphicFramePr>
            <a:graphicFrameLocks noChangeAspect="1"/>
          </p:cNvGraphicFramePr>
          <p:nvPr>
            <p:extLst>
              <p:ext uri="{D42A27DB-BD31-4B8C-83A1-F6EECF244321}">
                <p14:modId xmlns:p14="http://schemas.microsoft.com/office/powerpoint/2010/main" val="190086044"/>
              </p:ext>
            </p:extLst>
          </p:nvPr>
        </p:nvGraphicFramePr>
        <p:xfrm>
          <a:off x="3948734" y="602629"/>
          <a:ext cx="925513" cy="541337"/>
        </p:xfrm>
        <a:graphic>
          <a:graphicData uri="http://schemas.openxmlformats.org/presentationml/2006/ole">
            <mc:AlternateContent xmlns:mc="http://schemas.openxmlformats.org/markup-compatibility/2006">
              <mc:Choice xmlns:v="urn:schemas-microsoft-com:vml" Requires="v">
                <p:oleObj spid="_x0000_s63980" name="数式" r:id="rId7" imgW="393480" imgH="228600" progId="Equation.3">
                  <p:embed/>
                </p:oleObj>
              </mc:Choice>
              <mc:Fallback>
                <p:oleObj name="数式" r:id="rId7" imgW="393480" imgH="228600" progId="Equation.3">
                  <p:embed/>
                  <p:pic>
                    <p:nvPicPr>
                      <p:cNvPr id="0" name=""/>
                      <p:cNvPicPr>
                        <a:picLocks noChangeAspect="1" noChangeArrowheads="1"/>
                      </p:cNvPicPr>
                      <p:nvPr/>
                    </p:nvPicPr>
                    <p:blipFill>
                      <a:blip r:embed="rId8"/>
                      <a:srcRect/>
                      <a:stretch>
                        <a:fillRect/>
                      </a:stretch>
                    </p:blipFill>
                    <p:spPr bwMode="auto">
                      <a:xfrm>
                        <a:off x="3948734" y="602629"/>
                        <a:ext cx="925513" cy="541337"/>
                      </a:xfrm>
                      <a:prstGeom prst="rect">
                        <a:avLst/>
                      </a:prstGeom>
                      <a:noFill/>
                      <a:ln>
                        <a:noFill/>
                      </a:ln>
                      <a:effectLst/>
                    </p:spPr>
                  </p:pic>
                </p:oleObj>
              </mc:Fallback>
            </mc:AlternateContent>
          </a:graphicData>
        </a:graphic>
      </p:graphicFrame>
      <p:graphicFrame>
        <p:nvGraphicFramePr>
          <p:cNvPr id="54" name="オブジェクト 53"/>
          <p:cNvGraphicFramePr>
            <a:graphicFrameLocks noChangeAspect="1"/>
          </p:cNvGraphicFramePr>
          <p:nvPr>
            <p:extLst>
              <p:ext uri="{D42A27DB-BD31-4B8C-83A1-F6EECF244321}">
                <p14:modId xmlns:p14="http://schemas.microsoft.com/office/powerpoint/2010/main" val="3451717482"/>
              </p:ext>
            </p:extLst>
          </p:nvPr>
        </p:nvGraphicFramePr>
        <p:xfrm>
          <a:off x="1916528" y="550379"/>
          <a:ext cx="1703387" cy="539750"/>
        </p:xfrm>
        <a:graphic>
          <a:graphicData uri="http://schemas.openxmlformats.org/presentationml/2006/ole">
            <mc:AlternateContent xmlns:mc="http://schemas.openxmlformats.org/markup-compatibility/2006">
              <mc:Choice xmlns:v="urn:schemas-microsoft-com:vml" Requires="v">
                <p:oleObj spid="_x0000_s63981" name="数式" r:id="rId9" imgW="723600" imgH="228600" progId="Equation.3">
                  <p:embed/>
                </p:oleObj>
              </mc:Choice>
              <mc:Fallback>
                <p:oleObj name="数式" r:id="rId9" imgW="723600" imgH="228600" progId="Equation.3">
                  <p:embed/>
                  <p:pic>
                    <p:nvPicPr>
                      <p:cNvPr id="0" name=""/>
                      <p:cNvPicPr>
                        <a:picLocks noChangeAspect="1" noChangeArrowheads="1"/>
                      </p:cNvPicPr>
                      <p:nvPr/>
                    </p:nvPicPr>
                    <p:blipFill>
                      <a:blip r:embed="rId10"/>
                      <a:srcRect/>
                      <a:stretch>
                        <a:fillRect/>
                      </a:stretch>
                    </p:blipFill>
                    <p:spPr bwMode="auto">
                      <a:xfrm>
                        <a:off x="1916528" y="550379"/>
                        <a:ext cx="1703387" cy="539750"/>
                      </a:xfrm>
                      <a:prstGeom prst="rect">
                        <a:avLst/>
                      </a:prstGeom>
                      <a:noFill/>
                      <a:ln>
                        <a:noFill/>
                      </a:ln>
                      <a:effectLst/>
                    </p:spPr>
                  </p:pic>
                </p:oleObj>
              </mc:Fallback>
            </mc:AlternateContent>
          </a:graphicData>
        </a:graphic>
      </p:graphicFrame>
      <p:graphicFrame>
        <p:nvGraphicFramePr>
          <p:cNvPr id="55" name="オブジェクト 54"/>
          <p:cNvGraphicFramePr>
            <a:graphicFrameLocks noChangeAspect="1"/>
          </p:cNvGraphicFramePr>
          <p:nvPr>
            <p:extLst>
              <p:ext uri="{D42A27DB-BD31-4B8C-83A1-F6EECF244321}">
                <p14:modId xmlns:p14="http://schemas.microsoft.com/office/powerpoint/2010/main" val="2894545696"/>
              </p:ext>
            </p:extLst>
          </p:nvPr>
        </p:nvGraphicFramePr>
        <p:xfrm>
          <a:off x="1712775" y="1795394"/>
          <a:ext cx="2030412" cy="539750"/>
        </p:xfrm>
        <a:graphic>
          <a:graphicData uri="http://schemas.openxmlformats.org/presentationml/2006/ole">
            <mc:AlternateContent xmlns:mc="http://schemas.openxmlformats.org/markup-compatibility/2006">
              <mc:Choice xmlns:v="urn:schemas-microsoft-com:vml" Requires="v">
                <p:oleObj spid="_x0000_s63982" name="数式" r:id="rId11" imgW="863280" imgH="228600" progId="Equation.3">
                  <p:embed/>
                </p:oleObj>
              </mc:Choice>
              <mc:Fallback>
                <p:oleObj name="数式" r:id="rId11" imgW="863280" imgH="228600" progId="Equation.3">
                  <p:embed/>
                  <p:pic>
                    <p:nvPicPr>
                      <p:cNvPr id="0" name=""/>
                      <p:cNvPicPr>
                        <a:picLocks noChangeAspect="1" noChangeArrowheads="1"/>
                      </p:cNvPicPr>
                      <p:nvPr/>
                    </p:nvPicPr>
                    <p:blipFill>
                      <a:blip r:embed="rId12"/>
                      <a:srcRect/>
                      <a:stretch>
                        <a:fillRect/>
                      </a:stretch>
                    </p:blipFill>
                    <p:spPr bwMode="auto">
                      <a:xfrm>
                        <a:off x="1712775" y="1795394"/>
                        <a:ext cx="2030412" cy="539750"/>
                      </a:xfrm>
                      <a:prstGeom prst="rect">
                        <a:avLst/>
                      </a:prstGeom>
                      <a:noFill/>
                      <a:ln>
                        <a:noFill/>
                      </a:ln>
                      <a:effectLst/>
                    </p:spPr>
                  </p:pic>
                </p:oleObj>
              </mc:Fallback>
            </mc:AlternateContent>
          </a:graphicData>
        </a:graphic>
      </p:graphicFrame>
      <p:graphicFrame>
        <p:nvGraphicFramePr>
          <p:cNvPr id="56" name="オブジェクト 55"/>
          <p:cNvGraphicFramePr>
            <a:graphicFrameLocks noChangeAspect="1"/>
          </p:cNvGraphicFramePr>
          <p:nvPr>
            <p:extLst>
              <p:ext uri="{D42A27DB-BD31-4B8C-83A1-F6EECF244321}">
                <p14:modId xmlns:p14="http://schemas.microsoft.com/office/powerpoint/2010/main" val="3699850959"/>
              </p:ext>
            </p:extLst>
          </p:nvPr>
        </p:nvGraphicFramePr>
        <p:xfrm>
          <a:off x="3701154" y="1825418"/>
          <a:ext cx="1074737" cy="479425"/>
        </p:xfrm>
        <a:graphic>
          <a:graphicData uri="http://schemas.openxmlformats.org/presentationml/2006/ole">
            <mc:AlternateContent xmlns:mc="http://schemas.openxmlformats.org/markup-compatibility/2006">
              <mc:Choice xmlns:v="urn:schemas-microsoft-com:vml" Requires="v">
                <p:oleObj spid="_x0000_s63983" name="数式" r:id="rId13" imgW="457200" imgH="203040" progId="Equation.3">
                  <p:embed/>
                </p:oleObj>
              </mc:Choice>
              <mc:Fallback>
                <p:oleObj name="数式" r:id="rId13" imgW="457200" imgH="203040" progId="Equation.3">
                  <p:embed/>
                  <p:pic>
                    <p:nvPicPr>
                      <p:cNvPr id="0" name=""/>
                      <p:cNvPicPr>
                        <a:picLocks noChangeAspect="1" noChangeArrowheads="1"/>
                      </p:cNvPicPr>
                      <p:nvPr/>
                    </p:nvPicPr>
                    <p:blipFill>
                      <a:blip r:embed="rId14"/>
                      <a:srcRect/>
                      <a:stretch>
                        <a:fillRect/>
                      </a:stretch>
                    </p:blipFill>
                    <p:spPr bwMode="auto">
                      <a:xfrm>
                        <a:off x="3701154" y="1825418"/>
                        <a:ext cx="1074737" cy="479425"/>
                      </a:xfrm>
                      <a:prstGeom prst="rect">
                        <a:avLst/>
                      </a:prstGeom>
                      <a:noFill/>
                      <a:ln>
                        <a:noFill/>
                      </a:ln>
                      <a:effectLst/>
                    </p:spPr>
                  </p:pic>
                </p:oleObj>
              </mc:Fallback>
            </mc:AlternateContent>
          </a:graphicData>
        </a:graphic>
      </p:graphicFrame>
      <p:grpSp>
        <p:nvGrpSpPr>
          <p:cNvPr id="11" name="グループ化 10"/>
          <p:cNvGrpSpPr/>
          <p:nvPr/>
        </p:nvGrpSpPr>
        <p:grpSpPr>
          <a:xfrm>
            <a:off x="5966881" y="575036"/>
            <a:ext cx="2474822" cy="2481908"/>
            <a:chOff x="6096440" y="701114"/>
            <a:chExt cx="2221904" cy="2239177"/>
          </a:xfrm>
        </p:grpSpPr>
        <p:sp>
          <p:nvSpPr>
            <p:cNvPr id="83" name="Line 2"/>
            <p:cNvSpPr>
              <a:spLocks noChangeShapeType="1"/>
            </p:cNvSpPr>
            <p:nvPr/>
          </p:nvSpPr>
          <p:spPr bwMode="auto">
            <a:xfrm rot="7200000" flipV="1">
              <a:off x="6102622" y="1176861"/>
              <a:ext cx="2186967" cy="1262647"/>
            </a:xfrm>
            <a:prstGeom prst="line">
              <a:avLst/>
            </a:prstGeom>
            <a:noFill/>
            <a:ln w="76200">
              <a:solidFill>
                <a:schemeClr val="bg1"/>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84" name="Line 2"/>
            <p:cNvSpPr>
              <a:spLocks noChangeShapeType="1"/>
            </p:cNvSpPr>
            <p:nvPr/>
          </p:nvSpPr>
          <p:spPr bwMode="auto">
            <a:xfrm rot="6600000" flipV="1">
              <a:off x="6097418" y="1177604"/>
              <a:ext cx="2186967" cy="1262647"/>
            </a:xfrm>
            <a:prstGeom prst="line">
              <a:avLst/>
            </a:prstGeom>
            <a:noFill/>
            <a:ln w="76200">
              <a:solidFill>
                <a:schemeClr val="bg1"/>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85" name="Line 2"/>
            <p:cNvSpPr>
              <a:spLocks noChangeShapeType="1"/>
            </p:cNvSpPr>
            <p:nvPr/>
          </p:nvSpPr>
          <p:spPr bwMode="auto">
            <a:xfrm rot="6000000" flipV="1">
              <a:off x="6079578" y="1190984"/>
              <a:ext cx="2186967" cy="1262647"/>
            </a:xfrm>
            <a:prstGeom prst="line">
              <a:avLst/>
            </a:prstGeom>
            <a:noFill/>
            <a:ln w="76200">
              <a:solidFill>
                <a:schemeClr val="bg1"/>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86" name="Line 2"/>
            <p:cNvSpPr>
              <a:spLocks noChangeShapeType="1"/>
            </p:cNvSpPr>
            <p:nvPr/>
          </p:nvSpPr>
          <p:spPr bwMode="auto">
            <a:xfrm rot="5400000" flipV="1">
              <a:off x="6088261" y="1190848"/>
              <a:ext cx="2186967" cy="1262647"/>
            </a:xfrm>
            <a:prstGeom prst="line">
              <a:avLst/>
            </a:prstGeom>
            <a:noFill/>
            <a:ln w="76200">
              <a:solidFill>
                <a:schemeClr val="bg1"/>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87" name="Line 2"/>
            <p:cNvSpPr>
              <a:spLocks noChangeShapeType="1"/>
            </p:cNvSpPr>
            <p:nvPr/>
          </p:nvSpPr>
          <p:spPr bwMode="auto">
            <a:xfrm rot="4800000" flipV="1">
              <a:off x="6083196" y="1197581"/>
              <a:ext cx="2204628" cy="1267725"/>
            </a:xfrm>
            <a:prstGeom prst="line">
              <a:avLst/>
            </a:prstGeom>
            <a:noFill/>
            <a:ln w="76200">
              <a:solidFill>
                <a:schemeClr val="bg1"/>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88" name="Line 2"/>
            <p:cNvSpPr>
              <a:spLocks noChangeShapeType="1"/>
            </p:cNvSpPr>
            <p:nvPr/>
          </p:nvSpPr>
          <p:spPr bwMode="auto">
            <a:xfrm rot="4200000" flipV="1">
              <a:off x="6085583" y="1195303"/>
              <a:ext cx="2213722" cy="1276253"/>
            </a:xfrm>
            <a:prstGeom prst="line">
              <a:avLst/>
            </a:prstGeom>
            <a:noFill/>
            <a:ln w="76200">
              <a:solidFill>
                <a:schemeClr val="bg1"/>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89" name="Line 2"/>
            <p:cNvSpPr>
              <a:spLocks noChangeShapeType="1"/>
            </p:cNvSpPr>
            <p:nvPr/>
          </p:nvSpPr>
          <p:spPr bwMode="auto">
            <a:xfrm rot="3600000" flipV="1">
              <a:off x="6096167" y="1200514"/>
              <a:ext cx="2186967" cy="1262647"/>
            </a:xfrm>
            <a:prstGeom prst="line">
              <a:avLst/>
            </a:prstGeom>
            <a:noFill/>
            <a:ln w="76200">
              <a:solidFill>
                <a:schemeClr val="bg1"/>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90" name="Line 2"/>
            <p:cNvSpPr>
              <a:spLocks noChangeShapeType="1"/>
            </p:cNvSpPr>
            <p:nvPr/>
          </p:nvSpPr>
          <p:spPr bwMode="auto">
            <a:xfrm rot="3000000" flipV="1">
              <a:off x="6096441" y="1201528"/>
              <a:ext cx="2186967" cy="1262647"/>
            </a:xfrm>
            <a:prstGeom prst="line">
              <a:avLst/>
            </a:prstGeom>
            <a:noFill/>
            <a:ln w="76200">
              <a:solidFill>
                <a:schemeClr val="bg1"/>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91" name="Line 2"/>
            <p:cNvSpPr>
              <a:spLocks noChangeShapeType="1"/>
            </p:cNvSpPr>
            <p:nvPr/>
          </p:nvSpPr>
          <p:spPr bwMode="auto">
            <a:xfrm rot="2400000" flipV="1">
              <a:off x="6096440" y="1201527"/>
              <a:ext cx="2186967" cy="1262647"/>
            </a:xfrm>
            <a:prstGeom prst="line">
              <a:avLst/>
            </a:prstGeom>
            <a:noFill/>
            <a:ln w="76200">
              <a:solidFill>
                <a:schemeClr val="bg1"/>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ja-JP" altLang="en-US"/>
            </a:p>
          </p:txBody>
        </p:sp>
        <p:sp>
          <p:nvSpPr>
            <p:cNvPr id="58" name="Line 2"/>
            <p:cNvSpPr>
              <a:spLocks noChangeShapeType="1"/>
            </p:cNvSpPr>
            <p:nvPr/>
          </p:nvSpPr>
          <p:spPr bwMode="auto">
            <a:xfrm rot="1200000" flipV="1">
              <a:off x="6106879" y="1204842"/>
              <a:ext cx="2186967" cy="1262647"/>
            </a:xfrm>
            <a:prstGeom prst="line">
              <a:avLst/>
            </a:prstGeom>
            <a:solidFill>
              <a:schemeClr val="bg1"/>
            </a:solidFill>
            <a:ln w="76200">
              <a:solidFill>
                <a:schemeClr val="bg1"/>
              </a:solidFill>
              <a:round/>
              <a:headEnd/>
              <a:tailEnd/>
            </a:ln>
          </p:spPr>
          <p:txBody>
            <a:bodyPr wrap="square" anchor="ctr">
              <a:spAutoFit/>
            </a:bodyPr>
            <a:lstStyle/>
            <a:p>
              <a:endParaRPr lang="ja-JP" altLang="en-US"/>
            </a:p>
          </p:txBody>
        </p:sp>
        <p:sp>
          <p:nvSpPr>
            <p:cNvPr id="57" name="Line 2"/>
            <p:cNvSpPr>
              <a:spLocks noChangeShapeType="1"/>
            </p:cNvSpPr>
            <p:nvPr/>
          </p:nvSpPr>
          <p:spPr bwMode="auto">
            <a:xfrm rot="1800000" flipV="1">
              <a:off x="6106135" y="1204100"/>
              <a:ext cx="2186967" cy="1262647"/>
            </a:xfrm>
            <a:prstGeom prst="line">
              <a:avLst/>
            </a:prstGeom>
            <a:solidFill>
              <a:schemeClr val="bg1"/>
            </a:solidFill>
            <a:ln w="76200">
              <a:solidFill>
                <a:schemeClr val="bg1"/>
              </a:solidFill>
              <a:round/>
              <a:headEnd/>
              <a:tailEnd/>
            </a:ln>
          </p:spPr>
          <p:txBody>
            <a:bodyPr wrap="square" anchor="ctr">
              <a:spAutoFit/>
            </a:bodyPr>
            <a:lstStyle/>
            <a:p>
              <a:endParaRPr lang="ja-JP" altLang="en-US"/>
            </a:p>
          </p:txBody>
        </p:sp>
        <p:sp>
          <p:nvSpPr>
            <p:cNvPr id="59" name="Line 2"/>
            <p:cNvSpPr>
              <a:spLocks noChangeShapeType="1"/>
            </p:cNvSpPr>
            <p:nvPr/>
          </p:nvSpPr>
          <p:spPr bwMode="auto">
            <a:xfrm rot="600000" flipV="1">
              <a:off x="6106878" y="1204841"/>
              <a:ext cx="2186967" cy="1262647"/>
            </a:xfrm>
            <a:prstGeom prst="line">
              <a:avLst/>
            </a:prstGeom>
            <a:solidFill>
              <a:schemeClr val="bg1"/>
            </a:solidFill>
            <a:ln w="76200">
              <a:solidFill>
                <a:schemeClr val="bg1"/>
              </a:solidFill>
              <a:round/>
              <a:headEnd/>
              <a:tailEnd/>
            </a:ln>
          </p:spPr>
          <p:txBody>
            <a:bodyPr wrap="square" anchor="ctr">
              <a:spAutoFit/>
            </a:bodyPr>
            <a:lstStyle/>
            <a:p>
              <a:endParaRPr lang="ja-JP" altLang="en-US"/>
            </a:p>
          </p:txBody>
        </p:sp>
        <p:sp>
          <p:nvSpPr>
            <p:cNvPr id="63" name="Line 2"/>
            <p:cNvSpPr>
              <a:spLocks noChangeShapeType="1"/>
            </p:cNvSpPr>
            <p:nvPr/>
          </p:nvSpPr>
          <p:spPr bwMode="auto">
            <a:xfrm flipV="1">
              <a:off x="6106742" y="1196158"/>
              <a:ext cx="2186967" cy="1262647"/>
            </a:xfrm>
            <a:prstGeom prst="line">
              <a:avLst/>
            </a:prstGeom>
            <a:solidFill>
              <a:schemeClr val="bg1"/>
            </a:solidFill>
            <a:ln w="76200">
              <a:solidFill>
                <a:schemeClr val="bg1"/>
              </a:solidFill>
              <a:round/>
              <a:headEnd/>
              <a:tailEnd/>
            </a:ln>
          </p:spPr>
          <p:txBody>
            <a:bodyPr wrap="square" anchor="ctr">
              <a:spAutoFit/>
            </a:bodyPr>
            <a:lstStyle/>
            <a:p>
              <a:endParaRPr lang="ja-JP" altLang="en-US"/>
            </a:p>
          </p:txBody>
        </p:sp>
        <p:sp>
          <p:nvSpPr>
            <p:cNvPr id="64" name="Line 2"/>
            <p:cNvSpPr>
              <a:spLocks noChangeShapeType="1"/>
            </p:cNvSpPr>
            <p:nvPr/>
          </p:nvSpPr>
          <p:spPr bwMode="auto">
            <a:xfrm rot="21000000" flipV="1">
              <a:off x="6107183" y="1189854"/>
              <a:ext cx="2204628" cy="1267725"/>
            </a:xfrm>
            <a:prstGeom prst="line">
              <a:avLst/>
            </a:prstGeom>
            <a:solidFill>
              <a:schemeClr val="bg1"/>
            </a:solidFill>
            <a:ln w="76200">
              <a:solidFill>
                <a:schemeClr val="bg1"/>
              </a:solidFill>
              <a:round/>
              <a:headEnd/>
              <a:tailEnd/>
            </a:ln>
          </p:spPr>
          <p:txBody>
            <a:bodyPr wrap="square" anchor="ctr">
              <a:spAutoFit/>
            </a:bodyPr>
            <a:lstStyle/>
            <a:p>
              <a:endParaRPr lang="ja-JP" altLang="en-US"/>
            </a:p>
          </p:txBody>
        </p:sp>
        <p:sp>
          <p:nvSpPr>
            <p:cNvPr id="65" name="Line 2"/>
            <p:cNvSpPr>
              <a:spLocks noChangeShapeType="1"/>
            </p:cNvSpPr>
            <p:nvPr/>
          </p:nvSpPr>
          <p:spPr bwMode="auto">
            <a:xfrm rot="20400000" flipV="1">
              <a:off x="6104622" y="1178656"/>
              <a:ext cx="2213722" cy="1276253"/>
            </a:xfrm>
            <a:prstGeom prst="line">
              <a:avLst/>
            </a:prstGeom>
            <a:solidFill>
              <a:schemeClr val="bg1"/>
            </a:solidFill>
            <a:ln w="76200">
              <a:solidFill>
                <a:schemeClr val="bg1"/>
              </a:solidFill>
              <a:round/>
              <a:headEnd/>
              <a:tailEnd/>
            </a:ln>
          </p:spPr>
          <p:txBody>
            <a:bodyPr wrap="square" anchor="ctr">
              <a:spAutoFit/>
            </a:bodyPr>
            <a:lstStyle/>
            <a:p>
              <a:endParaRPr lang="ja-JP" altLang="en-US"/>
            </a:p>
          </p:txBody>
        </p:sp>
        <p:sp>
          <p:nvSpPr>
            <p:cNvPr id="67" name="Line 2"/>
            <p:cNvSpPr>
              <a:spLocks noChangeShapeType="1"/>
            </p:cNvSpPr>
            <p:nvPr/>
          </p:nvSpPr>
          <p:spPr bwMode="auto">
            <a:xfrm rot="19800000" flipV="1">
              <a:off x="6116408" y="1188252"/>
              <a:ext cx="2186967" cy="1262647"/>
            </a:xfrm>
            <a:prstGeom prst="line">
              <a:avLst/>
            </a:prstGeom>
            <a:solidFill>
              <a:schemeClr val="bg1"/>
            </a:solidFill>
            <a:ln w="76200">
              <a:solidFill>
                <a:schemeClr val="bg1"/>
              </a:solidFill>
              <a:round/>
              <a:headEnd/>
              <a:tailEnd/>
            </a:ln>
          </p:spPr>
          <p:txBody>
            <a:bodyPr wrap="square" anchor="ctr">
              <a:spAutoFit/>
            </a:bodyPr>
            <a:lstStyle/>
            <a:p>
              <a:endParaRPr lang="ja-JP" altLang="en-US"/>
            </a:p>
          </p:txBody>
        </p:sp>
        <p:sp>
          <p:nvSpPr>
            <p:cNvPr id="68" name="Line 2"/>
            <p:cNvSpPr>
              <a:spLocks noChangeShapeType="1"/>
            </p:cNvSpPr>
            <p:nvPr/>
          </p:nvSpPr>
          <p:spPr bwMode="auto">
            <a:xfrm rot="19200000" flipV="1">
              <a:off x="6117422" y="1187978"/>
              <a:ext cx="2186967" cy="1262647"/>
            </a:xfrm>
            <a:prstGeom prst="line">
              <a:avLst/>
            </a:prstGeom>
            <a:solidFill>
              <a:schemeClr val="bg1"/>
            </a:solidFill>
            <a:ln w="76200">
              <a:solidFill>
                <a:schemeClr val="bg1"/>
              </a:solidFill>
              <a:round/>
              <a:headEnd/>
              <a:tailEnd/>
            </a:ln>
          </p:spPr>
          <p:txBody>
            <a:bodyPr wrap="square" anchor="ctr">
              <a:spAutoFit/>
            </a:bodyPr>
            <a:lstStyle/>
            <a:p>
              <a:endParaRPr lang="ja-JP" altLang="en-US"/>
            </a:p>
          </p:txBody>
        </p:sp>
        <p:sp>
          <p:nvSpPr>
            <p:cNvPr id="69" name="Line 2"/>
            <p:cNvSpPr>
              <a:spLocks noChangeShapeType="1"/>
            </p:cNvSpPr>
            <p:nvPr/>
          </p:nvSpPr>
          <p:spPr bwMode="auto">
            <a:xfrm rot="18600000" flipV="1">
              <a:off x="6102362" y="1174814"/>
              <a:ext cx="2213638" cy="1266237"/>
            </a:xfrm>
            <a:prstGeom prst="line">
              <a:avLst/>
            </a:prstGeom>
            <a:solidFill>
              <a:schemeClr val="bg1"/>
            </a:solidFill>
            <a:ln w="76200">
              <a:solidFill>
                <a:schemeClr val="bg1"/>
              </a:solidFill>
              <a:round/>
              <a:headEnd/>
              <a:tailEnd/>
            </a:ln>
          </p:spPr>
          <p:txBody>
            <a:bodyPr wrap="square" anchor="ctr">
              <a:spAutoFit/>
            </a:bodyPr>
            <a:lstStyle/>
            <a:p>
              <a:endParaRPr lang="ja-JP" altLang="en-US"/>
            </a:p>
          </p:txBody>
        </p:sp>
      </p:grpSp>
      <p:sp>
        <p:nvSpPr>
          <p:cNvPr id="46" name="Oval 63"/>
          <p:cNvSpPr>
            <a:spLocks noChangeAspect="1" noChangeArrowheads="1"/>
          </p:cNvSpPr>
          <p:nvPr/>
        </p:nvSpPr>
        <p:spPr bwMode="auto">
          <a:xfrm>
            <a:off x="6071989" y="676044"/>
            <a:ext cx="2257147" cy="2257147"/>
          </a:xfrm>
          <a:prstGeom prst="ellipse">
            <a:avLst/>
          </a:prstGeom>
          <a:solidFill>
            <a:schemeClr val="bg1"/>
          </a:solidFill>
          <a:ln w="19050">
            <a:noFill/>
            <a:round/>
            <a:headEnd/>
            <a:tailEnd/>
          </a:ln>
        </p:spPr>
        <p:txBody>
          <a:bodyPr wrap="square" anchor="ctr">
            <a:spAutoFit/>
          </a:bodyPr>
          <a:lstStyle/>
          <a:p>
            <a:pPr algn="ctr"/>
            <a:endParaRPr lang="ja-JP" altLang="en-US" i="1">
              <a:solidFill>
                <a:srgbClr val="000000"/>
              </a:solidFill>
            </a:endParaRPr>
          </a:p>
        </p:txBody>
      </p:sp>
      <p:sp>
        <p:nvSpPr>
          <p:cNvPr id="112" name="Oval 63"/>
          <p:cNvSpPr>
            <a:spLocks noChangeAspect="1" noChangeArrowheads="1"/>
          </p:cNvSpPr>
          <p:nvPr/>
        </p:nvSpPr>
        <p:spPr bwMode="auto">
          <a:xfrm>
            <a:off x="6048965" y="3702425"/>
            <a:ext cx="2518966" cy="2518966"/>
          </a:xfrm>
          <a:prstGeom prst="ellipse">
            <a:avLst/>
          </a:prstGeom>
          <a:solidFill>
            <a:srgbClr val="FF00FF"/>
          </a:solidFill>
          <a:ln w="19050">
            <a:noFill/>
            <a:round/>
            <a:headEnd/>
            <a:tailEnd/>
          </a:ln>
        </p:spPr>
        <p:txBody>
          <a:bodyPr wrap="square" anchor="ctr">
            <a:spAutoFit/>
          </a:bodyPr>
          <a:lstStyle/>
          <a:p>
            <a:pPr algn="ctr"/>
            <a:endParaRPr lang="ja-JP" altLang="en-US" i="1">
              <a:solidFill>
                <a:srgbClr val="000000"/>
              </a:solidFill>
            </a:endParaRPr>
          </a:p>
        </p:txBody>
      </p:sp>
      <p:sp>
        <p:nvSpPr>
          <p:cNvPr id="113" name="Oval 63"/>
          <p:cNvSpPr>
            <a:spLocks noChangeAspect="1" noChangeArrowheads="1"/>
          </p:cNvSpPr>
          <p:nvPr/>
        </p:nvSpPr>
        <p:spPr bwMode="auto">
          <a:xfrm>
            <a:off x="6248518" y="3888916"/>
            <a:ext cx="2125733" cy="2125733"/>
          </a:xfrm>
          <a:prstGeom prst="ellipse">
            <a:avLst/>
          </a:prstGeom>
          <a:noFill/>
          <a:ln w="28575">
            <a:solidFill>
              <a:schemeClr val="bg1"/>
            </a:solidFill>
            <a:round/>
            <a:headEnd/>
            <a:tailEnd/>
          </a:ln>
        </p:spPr>
        <p:txBody>
          <a:bodyPr wrap="square" anchor="ctr">
            <a:spAutoFit/>
          </a:bodyPr>
          <a:lstStyle/>
          <a:p>
            <a:pPr algn="ctr"/>
            <a:endParaRPr lang="ja-JP" altLang="en-US" i="1">
              <a:solidFill>
                <a:srgbClr val="000000"/>
              </a:solidFill>
            </a:endParaRPr>
          </a:p>
        </p:txBody>
      </p:sp>
      <p:sp>
        <p:nvSpPr>
          <p:cNvPr id="116" name="Oval 63"/>
          <p:cNvSpPr>
            <a:spLocks noChangeAspect="1" noChangeArrowheads="1"/>
          </p:cNvSpPr>
          <p:nvPr/>
        </p:nvSpPr>
        <p:spPr bwMode="auto">
          <a:xfrm>
            <a:off x="6473125" y="4113523"/>
            <a:ext cx="1688010" cy="1688010"/>
          </a:xfrm>
          <a:prstGeom prst="ellipse">
            <a:avLst/>
          </a:prstGeom>
          <a:noFill/>
          <a:ln w="28575">
            <a:solidFill>
              <a:schemeClr val="bg1"/>
            </a:solidFill>
            <a:round/>
            <a:headEnd/>
            <a:tailEnd/>
          </a:ln>
        </p:spPr>
        <p:txBody>
          <a:bodyPr wrap="square" anchor="ctr">
            <a:spAutoFit/>
          </a:bodyPr>
          <a:lstStyle/>
          <a:p>
            <a:pPr algn="ctr"/>
            <a:endParaRPr lang="ja-JP" altLang="en-US" i="1">
              <a:solidFill>
                <a:srgbClr val="000000"/>
              </a:solidFill>
            </a:endParaRPr>
          </a:p>
        </p:txBody>
      </p:sp>
      <p:sp>
        <p:nvSpPr>
          <p:cNvPr id="117" name="Oval 63"/>
          <p:cNvSpPr>
            <a:spLocks noChangeAspect="1" noChangeArrowheads="1"/>
          </p:cNvSpPr>
          <p:nvPr/>
        </p:nvSpPr>
        <p:spPr bwMode="auto">
          <a:xfrm>
            <a:off x="6693961" y="4334359"/>
            <a:ext cx="1256670" cy="1256670"/>
          </a:xfrm>
          <a:prstGeom prst="ellipse">
            <a:avLst/>
          </a:prstGeom>
          <a:noFill/>
          <a:ln w="28575">
            <a:solidFill>
              <a:schemeClr val="bg1"/>
            </a:solidFill>
            <a:round/>
            <a:headEnd/>
            <a:tailEnd/>
          </a:ln>
        </p:spPr>
        <p:txBody>
          <a:bodyPr wrap="square" anchor="ctr">
            <a:spAutoFit/>
          </a:bodyPr>
          <a:lstStyle/>
          <a:p>
            <a:pPr algn="ctr"/>
            <a:endParaRPr lang="ja-JP" altLang="en-US" i="1">
              <a:solidFill>
                <a:srgbClr val="000000"/>
              </a:solidFill>
            </a:endParaRPr>
          </a:p>
        </p:txBody>
      </p:sp>
      <p:sp>
        <p:nvSpPr>
          <p:cNvPr id="118" name="Oval 63"/>
          <p:cNvSpPr>
            <a:spLocks noChangeAspect="1" noChangeArrowheads="1"/>
          </p:cNvSpPr>
          <p:nvPr/>
        </p:nvSpPr>
        <p:spPr bwMode="auto">
          <a:xfrm>
            <a:off x="6910938" y="4546170"/>
            <a:ext cx="822716" cy="822716"/>
          </a:xfrm>
          <a:prstGeom prst="ellipse">
            <a:avLst/>
          </a:prstGeom>
          <a:noFill/>
          <a:ln w="28575">
            <a:solidFill>
              <a:schemeClr val="bg1"/>
            </a:solidFill>
            <a:round/>
            <a:headEnd/>
            <a:tailEnd/>
          </a:ln>
        </p:spPr>
        <p:txBody>
          <a:bodyPr wrap="square" anchor="ctr">
            <a:spAutoFit/>
          </a:bodyPr>
          <a:lstStyle/>
          <a:p>
            <a:pPr algn="ctr"/>
            <a:endParaRPr lang="ja-JP" altLang="en-US" i="1">
              <a:solidFill>
                <a:srgbClr val="000000"/>
              </a:solidFill>
            </a:endParaRPr>
          </a:p>
        </p:txBody>
      </p:sp>
      <p:sp>
        <p:nvSpPr>
          <p:cNvPr id="120" name="Oval 63"/>
          <p:cNvSpPr>
            <a:spLocks noChangeAspect="1" noChangeArrowheads="1"/>
          </p:cNvSpPr>
          <p:nvPr/>
        </p:nvSpPr>
        <p:spPr bwMode="auto">
          <a:xfrm flipV="1">
            <a:off x="7117582" y="4742481"/>
            <a:ext cx="419760" cy="419760"/>
          </a:xfrm>
          <a:prstGeom prst="ellipse">
            <a:avLst/>
          </a:prstGeom>
          <a:noFill/>
          <a:ln w="28575">
            <a:solidFill>
              <a:schemeClr val="bg1"/>
            </a:solidFill>
            <a:round/>
            <a:headEnd/>
            <a:tailEnd/>
          </a:ln>
        </p:spPr>
        <p:txBody>
          <a:bodyPr wrap="square" anchor="ctr">
            <a:spAutoFit/>
          </a:bodyPr>
          <a:lstStyle/>
          <a:p>
            <a:pPr algn="ctr"/>
            <a:endParaRPr lang="ja-JP" altLang="en-US" i="1">
              <a:solidFill>
                <a:srgbClr val="000000"/>
              </a:solidFill>
            </a:endParaRPr>
          </a:p>
        </p:txBody>
      </p:sp>
      <p:sp>
        <p:nvSpPr>
          <p:cNvPr id="121" name="Rectangle 13"/>
          <p:cNvSpPr>
            <a:spLocks noChangeArrowheads="1"/>
          </p:cNvSpPr>
          <p:nvPr/>
        </p:nvSpPr>
        <p:spPr bwMode="auto">
          <a:xfrm>
            <a:off x="0" y="2931535"/>
            <a:ext cx="303365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rPr>
              <a:t>同心円で分割する。</a:t>
            </a:r>
          </a:p>
        </p:txBody>
      </p:sp>
      <p:graphicFrame>
        <p:nvGraphicFramePr>
          <p:cNvPr id="124" name="オブジェクト 123"/>
          <p:cNvGraphicFramePr>
            <a:graphicFrameLocks noChangeAspect="1"/>
          </p:cNvGraphicFramePr>
          <p:nvPr>
            <p:extLst>
              <p:ext uri="{D42A27DB-BD31-4B8C-83A1-F6EECF244321}">
                <p14:modId xmlns:p14="http://schemas.microsoft.com/office/powerpoint/2010/main" val="1624524918"/>
              </p:ext>
            </p:extLst>
          </p:nvPr>
        </p:nvGraphicFramePr>
        <p:xfrm>
          <a:off x="1522847" y="4730416"/>
          <a:ext cx="1911350" cy="1022350"/>
        </p:xfrm>
        <a:graphic>
          <a:graphicData uri="http://schemas.openxmlformats.org/presentationml/2006/ole">
            <mc:AlternateContent xmlns:mc="http://schemas.openxmlformats.org/markup-compatibility/2006">
              <mc:Choice xmlns:v="urn:schemas-microsoft-com:vml" Requires="v">
                <p:oleObj spid="_x0000_s63984" name="Equation" r:id="rId15" imgW="812520" imgH="431640" progId="Equation.DSMT4">
                  <p:embed/>
                </p:oleObj>
              </mc:Choice>
              <mc:Fallback>
                <p:oleObj name="Equation" r:id="rId15" imgW="812520" imgH="431640" progId="Equation.DSMT4">
                  <p:embed/>
                  <p:pic>
                    <p:nvPicPr>
                      <p:cNvPr id="0" name=""/>
                      <p:cNvPicPr>
                        <a:picLocks noChangeAspect="1" noChangeArrowheads="1"/>
                      </p:cNvPicPr>
                      <p:nvPr/>
                    </p:nvPicPr>
                    <p:blipFill>
                      <a:blip r:embed="rId16"/>
                      <a:srcRect/>
                      <a:stretch>
                        <a:fillRect/>
                      </a:stretch>
                    </p:blipFill>
                    <p:spPr bwMode="auto">
                      <a:xfrm>
                        <a:off x="1522847" y="4730416"/>
                        <a:ext cx="1911350" cy="1022350"/>
                      </a:xfrm>
                      <a:prstGeom prst="rect">
                        <a:avLst/>
                      </a:prstGeom>
                      <a:noFill/>
                      <a:ln>
                        <a:noFill/>
                      </a:ln>
                      <a:effectLst/>
                    </p:spPr>
                  </p:pic>
                </p:oleObj>
              </mc:Fallback>
            </mc:AlternateContent>
          </a:graphicData>
        </a:graphic>
      </p:graphicFrame>
      <p:graphicFrame>
        <p:nvGraphicFramePr>
          <p:cNvPr id="125" name="オブジェクト 124"/>
          <p:cNvGraphicFramePr>
            <a:graphicFrameLocks noChangeAspect="1"/>
          </p:cNvGraphicFramePr>
          <p:nvPr>
            <p:extLst>
              <p:ext uri="{D42A27DB-BD31-4B8C-83A1-F6EECF244321}">
                <p14:modId xmlns:p14="http://schemas.microsoft.com/office/powerpoint/2010/main" val="2924808363"/>
              </p:ext>
            </p:extLst>
          </p:nvPr>
        </p:nvGraphicFramePr>
        <p:xfrm>
          <a:off x="585657" y="4912385"/>
          <a:ext cx="1225550" cy="600075"/>
        </p:xfrm>
        <a:graphic>
          <a:graphicData uri="http://schemas.openxmlformats.org/presentationml/2006/ole">
            <mc:AlternateContent xmlns:mc="http://schemas.openxmlformats.org/markup-compatibility/2006">
              <mc:Choice xmlns:v="urn:schemas-microsoft-com:vml" Requires="v">
                <p:oleObj spid="_x0000_s63985" name="数式" r:id="rId17" imgW="520560" imgH="253800" progId="Equation.3">
                  <p:embed/>
                </p:oleObj>
              </mc:Choice>
              <mc:Fallback>
                <p:oleObj name="数式" r:id="rId17" imgW="520560" imgH="253800" progId="Equation.3">
                  <p:embed/>
                  <p:pic>
                    <p:nvPicPr>
                      <p:cNvPr id="0" name=""/>
                      <p:cNvPicPr>
                        <a:picLocks noChangeAspect="1" noChangeArrowheads="1"/>
                      </p:cNvPicPr>
                      <p:nvPr/>
                    </p:nvPicPr>
                    <p:blipFill>
                      <a:blip r:embed="rId18"/>
                      <a:srcRect/>
                      <a:stretch>
                        <a:fillRect/>
                      </a:stretch>
                    </p:blipFill>
                    <p:spPr bwMode="auto">
                      <a:xfrm>
                        <a:off x="585657" y="4912385"/>
                        <a:ext cx="1225550" cy="600075"/>
                      </a:xfrm>
                      <a:prstGeom prst="rect">
                        <a:avLst/>
                      </a:prstGeom>
                      <a:noFill/>
                      <a:ln>
                        <a:noFill/>
                      </a:ln>
                      <a:effectLst/>
                    </p:spPr>
                  </p:pic>
                </p:oleObj>
              </mc:Fallback>
            </mc:AlternateContent>
          </a:graphicData>
        </a:graphic>
      </p:graphicFrame>
      <p:graphicFrame>
        <p:nvGraphicFramePr>
          <p:cNvPr id="126" name="オブジェクト 125"/>
          <p:cNvGraphicFramePr>
            <a:graphicFrameLocks noChangeAspect="1"/>
          </p:cNvGraphicFramePr>
          <p:nvPr>
            <p:extLst>
              <p:ext uri="{D42A27DB-BD31-4B8C-83A1-F6EECF244321}">
                <p14:modId xmlns:p14="http://schemas.microsoft.com/office/powerpoint/2010/main" val="3259263942"/>
              </p:ext>
            </p:extLst>
          </p:nvPr>
        </p:nvGraphicFramePr>
        <p:xfrm>
          <a:off x="0" y="4957697"/>
          <a:ext cx="566738" cy="388938"/>
        </p:xfrm>
        <a:graphic>
          <a:graphicData uri="http://schemas.openxmlformats.org/presentationml/2006/ole">
            <mc:AlternateContent xmlns:mc="http://schemas.openxmlformats.org/markup-compatibility/2006">
              <mc:Choice xmlns:v="urn:schemas-microsoft-com:vml" Requires="v">
                <p:oleObj spid="_x0000_s63986" name="数式" r:id="rId19" imgW="241200" imgH="164880" progId="Equation.3">
                  <p:embed/>
                </p:oleObj>
              </mc:Choice>
              <mc:Fallback>
                <p:oleObj name="数式" r:id="rId19" imgW="241200" imgH="164880" progId="Equation.3">
                  <p:embed/>
                  <p:pic>
                    <p:nvPicPr>
                      <p:cNvPr id="0" name=""/>
                      <p:cNvPicPr>
                        <a:picLocks noChangeAspect="1" noChangeArrowheads="1"/>
                      </p:cNvPicPr>
                      <p:nvPr/>
                    </p:nvPicPr>
                    <p:blipFill>
                      <a:blip r:embed="rId4"/>
                      <a:srcRect/>
                      <a:stretch>
                        <a:fillRect/>
                      </a:stretch>
                    </p:blipFill>
                    <p:spPr bwMode="auto">
                      <a:xfrm>
                        <a:off x="0" y="4957697"/>
                        <a:ext cx="566738" cy="388938"/>
                      </a:xfrm>
                      <a:prstGeom prst="rect">
                        <a:avLst/>
                      </a:prstGeom>
                      <a:noFill/>
                      <a:ln>
                        <a:noFill/>
                      </a:ln>
                      <a:effectLst/>
                    </p:spPr>
                  </p:pic>
                </p:oleObj>
              </mc:Fallback>
            </mc:AlternateContent>
          </a:graphicData>
        </a:graphic>
      </p:graphicFrame>
      <p:graphicFrame>
        <p:nvGraphicFramePr>
          <p:cNvPr id="127" name="オブジェクト 126"/>
          <p:cNvGraphicFramePr>
            <a:graphicFrameLocks noChangeAspect="1"/>
          </p:cNvGraphicFramePr>
          <p:nvPr>
            <p:extLst>
              <p:ext uri="{D42A27DB-BD31-4B8C-83A1-F6EECF244321}">
                <p14:modId xmlns:p14="http://schemas.microsoft.com/office/powerpoint/2010/main" val="2530575375"/>
              </p:ext>
            </p:extLst>
          </p:nvPr>
        </p:nvGraphicFramePr>
        <p:xfrm>
          <a:off x="704346" y="5871453"/>
          <a:ext cx="1820862" cy="931862"/>
        </p:xfrm>
        <a:graphic>
          <a:graphicData uri="http://schemas.openxmlformats.org/presentationml/2006/ole">
            <mc:AlternateContent xmlns:mc="http://schemas.openxmlformats.org/markup-compatibility/2006">
              <mc:Choice xmlns:v="urn:schemas-microsoft-com:vml" Requires="v">
                <p:oleObj spid="_x0000_s63987" name="数式" r:id="rId20" imgW="774360" imgH="393480" progId="Equation.3">
                  <p:embed/>
                </p:oleObj>
              </mc:Choice>
              <mc:Fallback>
                <p:oleObj name="数式" r:id="rId20" imgW="774360" imgH="393480" progId="Equation.3">
                  <p:embed/>
                  <p:pic>
                    <p:nvPicPr>
                      <p:cNvPr id="0" name=""/>
                      <p:cNvPicPr>
                        <a:picLocks noChangeAspect="1" noChangeArrowheads="1"/>
                      </p:cNvPicPr>
                      <p:nvPr/>
                    </p:nvPicPr>
                    <p:blipFill>
                      <a:blip r:embed="rId21"/>
                      <a:srcRect/>
                      <a:stretch>
                        <a:fillRect/>
                      </a:stretch>
                    </p:blipFill>
                    <p:spPr bwMode="auto">
                      <a:xfrm>
                        <a:off x="704346" y="5871453"/>
                        <a:ext cx="1820862" cy="931862"/>
                      </a:xfrm>
                      <a:prstGeom prst="rect">
                        <a:avLst/>
                      </a:prstGeom>
                      <a:noFill/>
                      <a:ln>
                        <a:noFill/>
                      </a:ln>
                      <a:effectLst/>
                    </p:spPr>
                  </p:pic>
                </p:oleObj>
              </mc:Fallback>
            </mc:AlternateContent>
          </a:graphicData>
        </a:graphic>
      </p:graphicFrame>
      <p:graphicFrame>
        <p:nvGraphicFramePr>
          <p:cNvPr id="128" name="オブジェクト 127"/>
          <p:cNvGraphicFramePr>
            <a:graphicFrameLocks noChangeAspect="1"/>
          </p:cNvGraphicFramePr>
          <p:nvPr>
            <p:extLst>
              <p:ext uri="{D42A27DB-BD31-4B8C-83A1-F6EECF244321}">
                <p14:modId xmlns:p14="http://schemas.microsoft.com/office/powerpoint/2010/main" val="70419535"/>
              </p:ext>
            </p:extLst>
          </p:nvPr>
        </p:nvGraphicFramePr>
        <p:xfrm>
          <a:off x="251685" y="6229705"/>
          <a:ext cx="298450" cy="239712"/>
        </p:xfrm>
        <a:graphic>
          <a:graphicData uri="http://schemas.openxmlformats.org/presentationml/2006/ole">
            <mc:AlternateContent xmlns:mc="http://schemas.openxmlformats.org/markup-compatibility/2006">
              <mc:Choice xmlns:v="urn:schemas-microsoft-com:vml" Requires="v">
                <p:oleObj spid="_x0000_s63988" name="数式" r:id="rId22" imgW="126720" imgH="101520" progId="Equation.3">
                  <p:embed/>
                </p:oleObj>
              </mc:Choice>
              <mc:Fallback>
                <p:oleObj name="数式" r:id="rId22" imgW="126720" imgH="101520" progId="Equation.3">
                  <p:embed/>
                  <p:pic>
                    <p:nvPicPr>
                      <p:cNvPr id="0" name=""/>
                      <p:cNvPicPr>
                        <a:picLocks noChangeAspect="1" noChangeArrowheads="1"/>
                      </p:cNvPicPr>
                      <p:nvPr/>
                    </p:nvPicPr>
                    <p:blipFill>
                      <a:blip r:embed="rId23"/>
                      <a:srcRect/>
                      <a:stretch>
                        <a:fillRect/>
                      </a:stretch>
                    </p:blipFill>
                    <p:spPr bwMode="auto">
                      <a:xfrm>
                        <a:off x="251685" y="6229705"/>
                        <a:ext cx="298450" cy="239712"/>
                      </a:xfrm>
                      <a:prstGeom prst="rect">
                        <a:avLst/>
                      </a:prstGeom>
                      <a:noFill/>
                      <a:ln>
                        <a:noFill/>
                      </a:ln>
                      <a:effectLst/>
                    </p:spPr>
                  </p:pic>
                </p:oleObj>
              </mc:Fallback>
            </mc:AlternateContent>
          </a:graphicData>
        </a:graphic>
      </p:graphicFrame>
      <p:graphicFrame>
        <p:nvGraphicFramePr>
          <p:cNvPr id="129" name="オブジェクト 128"/>
          <p:cNvGraphicFramePr>
            <a:graphicFrameLocks noChangeAspect="1"/>
          </p:cNvGraphicFramePr>
          <p:nvPr>
            <p:extLst>
              <p:ext uri="{D42A27DB-BD31-4B8C-83A1-F6EECF244321}">
                <p14:modId xmlns:p14="http://schemas.microsoft.com/office/powerpoint/2010/main" val="1669058675"/>
              </p:ext>
            </p:extLst>
          </p:nvPr>
        </p:nvGraphicFramePr>
        <p:xfrm>
          <a:off x="2920776" y="5852403"/>
          <a:ext cx="1196975" cy="992187"/>
        </p:xfrm>
        <a:graphic>
          <a:graphicData uri="http://schemas.openxmlformats.org/presentationml/2006/ole">
            <mc:AlternateContent xmlns:mc="http://schemas.openxmlformats.org/markup-compatibility/2006">
              <mc:Choice xmlns:v="urn:schemas-microsoft-com:vml" Requires="v">
                <p:oleObj spid="_x0000_s63989" name="数式" r:id="rId24" imgW="507960" imgH="419040" progId="Equation.3">
                  <p:embed/>
                </p:oleObj>
              </mc:Choice>
              <mc:Fallback>
                <p:oleObj name="数式" r:id="rId24" imgW="507960" imgH="419040" progId="Equation.3">
                  <p:embed/>
                  <p:pic>
                    <p:nvPicPr>
                      <p:cNvPr id="0" name=""/>
                      <p:cNvPicPr>
                        <a:picLocks noChangeAspect="1" noChangeArrowheads="1"/>
                      </p:cNvPicPr>
                      <p:nvPr/>
                    </p:nvPicPr>
                    <p:blipFill>
                      <a:blip r:embed="rId25"/>
                      <a:srcRect/>
                      <a:stretch>
                        <a:fillRect/>
                      </a:stretch>
                    </p:blipFill>
                    <p:spPr bwMode="auto">
                      <a:xfrm>
                        <a:off x="2920776" y="5852403"/>
                        <a:ext cx="1196975" cy="992187"/>
                      </a:xfrm>
                      <a:prstGeom prst="rect">
                        <a:avLst/>
                      </a:prstGeom>
                      <a:noFill/>
                      <a:ln>
                        <a:noFill/>
                      </a:ln>
                      <a:effectLst/>
                    </p:spPr>
                  </p:pic>
                </p:oleObj>
              </mc:Fallback>
            </mc:AlternateContent>
          </a:graphicData>
        </a:graphic>
      </p:graphicFrame>
      <p:graphicFrame>
        <p:nvGraphicFramePr>
          <p:cNvPr id="130" name="オブジェクト 129"/>
          <p:cNvGraphicFramePr>
            <a:graphicFrameLocks noChangeAspect="1"/>
          </p:cNvGraphicFramePr>
          <p:nvPr>
            <p:extLst>
              <p:ext uri="{D42A27DB-BD31-4B8C-83A1-F6EECF244321}">
                <p14:modId xmlns:p14="http://schemas.microsoft.com/office/powerpoint/2010/main" val="4055681477"/>
              </p:ext>
            </p:extLst>
          </p:nvPr>
        </p:nvGraphicFramePr>
        <p:xfrm>
          <a:off x="2553821" y="6294250"/>
          <a:ext cx="298450" cy="239712"/>
        </p:xfrm>
        <a:graphic>
          <a:graphicData uri="http://schemas.openxmlformats.org/presentationml/2006/ole">
            <mc:AlternateContent xmlns:mc="http://schemas.openxmlformats.org/markup-compatibility/2006">
              <mc:Choice xmlns:v="urn:schemas-microsoft-com:vml" Requires="v">
                <p:oleObj spid="_x0000_s63990" name="数式" r:id="rId26" imgW="126720" imgH="101520" progId="Equation.3">
                  <p:embed/>
                </p:oleObj>
              </mc:Choice>
              <mc:Fallback>
                <p:oleObj name="数式" r:id="rId26" imgW="126720" imgH="101520" progId="Equation.3">
                  <p:embed/>
                  <p:pic>
                    <p:nvPicPr>
                      <p:cNvPr id="0" name=""/>
                      <p:cNvPicPr>
                        <a:picLocks noChangeAspect="1" noChangeArrowheads="1"/>
                      </p:cNvPicPr>
                      <p:nvPr/>
                    </p:nvPicPr>
                    <p:blipFill>
                      <a:blip r:embed="rId27"/>
                      <a:srcRect/>
                      <a:stretch>
                        <a:fillRect/>
                      </a:stretch>
                    </p:blipFill>
                    <p:spPr bwMode="auto">
                      <a:xfrm>
                        <a:off x="2553821" y="6294250"/>
                        <a:ext cx="298450" cy="239712"/>
                      </a:xfrm>
                      <a:prstGeom prst="rect">
                        <a:avLst/>
                      </a:prstGeom>
                      <a:noFill/>
                      <a:ln>
                        <a:noFill/>
                      </a:ln>
                      <a:effectLst/>
                    </p:spPr>
                  </p:pic>
                </p:oleObj>
              </mc:Fallback>
            </mc:AlternateContent>
          </a:graphicData>
        </a:graphic>
      </p:graphicFrame>
      <p:graphicFrame>
        <p:nvGraphicFramePr>
          <p:cNvPr id="131" name="オブジェクト 130"/>
          <p:cNvGraphicFramePr>
            <a:graphicFrameLocks noChangeAspect="1"/>
          </p:cNvGraphicFramePr>
          <p:nvPr>
            <p:extLst>
              <p:ext uri="{D42A27DB-BD31-4B8C-83A1-F6EECF244321}">
                <p14:modId xmlns:p14="http://schemas.microsoft.com/office/powerpoint/2010/main" val="2772648156"/>
              </p:ext>
            </p:extLst>
          </p:nvPr>
        </p:nvGraphicFramePr>
        <p:xfrm>
          <a:off x="4167468" y="6305008"/>
          <a:ext cx="298450" cy="239712"/>
        </p:xfrm>
        <a:graphic>
          <a:graphicData uri="http://schemas.openxmlformats.org/presentationml/2006/ole">
            <mc:AlternateContent xmlns:mc="http://schemas.openxmlformats.org/markup-compatibility/2006">
              <mc:Choice xmlns:v="urn:schemas-microsoft-com:vml" Requires="v">
                <p:oleObj spid="_x0000_s63991" name="数式" r:id="rId28" imgW="126720" imgH="101520" progId="Equation.3">
                  <p:embed/>
                </p:oleObj>
              </mc:Choice>
              <mc:Fallback>
                <p:oleObj name="数式" r:id="rId28" imgW="126720" imgH="101520" progId="Equation.3">
                  <p:embed/>
                  <p:pic>
                    <p:nvPicPr>
                      <p:cNvPr id="0" name=""/>
                      <p:cNvPicPr>
                        <a:picLocks noChangeAspect="1" noChangeArrowheads="1"/>
                      </p:cNvPicPr>
                      <p:nvPr/>
                    </p:nvPicPr>
                    <p:blipFill>
                      <a:blip r:embed="rId27"/>
                      <a:srcRect/>
                      <a:stretch>
                        <a:fillRect/>
                      </a:stretch>
                    </p:blipFill>
                    <p:spPr bwMode="auto">
                      <a:xfrm>
                        <a:off x="4167468" y="6305008"/>
                        <a:ext cx="298450" cy="239712"/>
                      </a:xfrm>
                      <a:prstGeom prst="rect">
                        <a:avLst/>
                      </a:prstGeom>
                      <a:noFill/>
                      <a:ln>
                        <a:noFill/>
                      </a:ln>
                      <a:effectLst/>
                    </p:spPr>
                  </p:pic>
                </p:oleObj>
              </mc:Fallback>
            </mc:AlternateContent>
          </a:graphicData>
        </a:graphic>
      </p:graphicFrame>
      <p:graphicFrame>
        <p:nvGraphicFramePr>
          <p:cNvPr id="132" name="オブジェクト 131"/>
          <p:cNvGraphicFramePr>
            <a:graphicFrameLocks noChangeAspect="1"/>
          </p:cNvGraphicFramePr>
          <p:nvPr>
            <p:extLst>
              <p:ext uri="{D42A27DB-BD31-4B8C-83A1-F6EECF244321}">
                <p14:modId xmlns:p14="http://schemas.microsoft.com/office/powerpoint/2010/main" val="2298452943"/>
              </p:ext>
            </p:extLst>
          </p:nvPr>
        </p:nvGraphicFramePr>
        <p:xfrm>
          <a:off x="4432506" y="5926138"/>
          <a:ext cx="1077912" cy="931862"/>
        </p:xfrm>
        <a:graphic>
          <a:graphicData uri="http://schemas.openxmlformats.org/presentationml/2006/ole">
            <mc:AlternateContent xmlns:mc="http://schemas.openxmlformats.org/markup-compatibility/2006">
              <mc:Choice xmlns:v="urn:schemas-microsoft-com:vml" Requires="v">
                <p:oleObj spid="_x0000_s63992" name="数式" r:id="rId29" imgW="457200" imgH="393480" progId="Equation.3">
                  <p:embed/>
                </p:oleObj>
              </mc:Choice>
              <mc:Fallback>
                <p:oleObj name="数式" r:id="rId29" imgW="457200" imgH="393480" progId="Equation.3">
                  <p:embed/>
                  <p:pic>
                    <p:nvPicPr>
                      <p:cNvPr id="0" name=""/>
                      <p:cNvPicPr>
                        <a:picLocks noChangeAspect="1" noChangeArrowheads="1"/>
                      </p:cNvPicPr>
                      <p:nvPr/>
                    </p:nvPicPr>
                    <p:blipFill>
                      <a:blip r:embed="rId30"/>
                      <a:srcRect/>
                      <a:stretch>
                        <a:fillRect/>
                      </a:stretch>
                    </p:blipFill>
                    <p:spPr bwMode="auto">
                      <a:xfrm>
                        <a:off x="4432506" y="5926138"/>
                        <a:ext cx="1077912" cy="931862"/>
                      </a:xfrm>
                      <a:prstGeom prst="rect">
                        <a:avLst/>
                      </a:prstGeom>
                      <a:noFill/>
                      <a:ln>
                        <a:noFill/>
                      </a:ln>
                      <a:effectLst/>
                    </p:spPr>
                  </p:pic>
                </p:oleObj>
              </mc:Fallback>
            </mc:AlternateContent>
          </a:graphicData>
        </a:graphic>
      </p:graphicFrame>
      <p:sp>
        <p:nvSpPr>
          <p:cNvPr id="133" name="Rectangle 13"/>
          <p:cNvSpPr>
            <a:spLocks noChangeArrowheads="1"/>
          </p:cNvSpPr>
          <p:nvPr/>
        </p:nvSpPr>
        <p:spPr bwMode="auto">
          <a:xfrm>
            <a:off x="3142445" y="2999356"/>
            <a:ext cx="349017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rPr>
              <a:t>半径</a:t>
            </a:r>
            <a:r>
              <a:rPr lang="en-US" altLang="ja-JP" i="1" dirty="0">
                <a:solidFill>
                  <a:srgbClr val="000000"/>
                </a:solidFill>
                <a:latin typeface="Bookman Old Style" panose="02050604050505020204" pitchFamily="18" charset="0"/>
                <a:cs typeface="Times New Roman" panose="02020603050405020304" pitchFamily="18" charset="0"/>
              </a:rPr>
              <a:t>r</a:t>
            </a:r>
            <a:r>
              <a:rPr lang="ja-JP" altLang="en-US" dirty="0">
                <a:solidFill>
                  <a:srgbClr val="000000"/>
                </a:solidFill>
              </a:rPr>
              <a:t>幅</a:t>
            </a:r>
            <a:r>
              <a:rPr lang="en-US" altLang="ja-JP" dirty="0" err="1">
                <a:solidFill>
                  <a:srgbClr val="000000"/>
                </a:solidFill>
                <a:latin typeface="Symbol" panose="05050102010706020507" pitchFamily="18" charset="2"/>
              </a:rPr>
              <a:t>D</a:t>
            </a:r>
            <a:r>
              <a:rPr lang="en-US" altLang="ja-JP" i="1" dirty="0" err="1">
                <a:solidFill>
                  <a:srgbClr val="000000"/>
                </a:solidFill>
                <a:latin typeface="Bookman Old Style" panose="02050604050505020204" pitchFamily="18" charset="0"/>
                <a:cs typeface="Times New Roman" panose="02020603050405020304" pitchFamily="18" charset="0"/>
              </a:rPr>
              <a:t>r</a:t>
            </a:r>
            <a:r>
              <a:rPr lang="ja-JP" altLang="en-US" dirty="0">
                <a:solidFill>
                  <a:srgbClr val="000000"/>
                </a:solidFill>
              </a:rPr>
              <a:t>の部分は</a:t>
            </a:r>
            <a:endParaRPr lang="en-US" altLang="ja-JP" dirty="0">
              <a:solidFill>
                <a:srgbClr val="000000"/>
              </a:solidFill>
            </a:endParaRPr>
          </a:p>
        </p:txBody>
      </p:sp>
      <p:sp>
        <p:nvSpPr>
          <p:cNvPr id="17" name="正方形/長方形 16"/>
          <p:cNvSpPr/>
          <p:nvPr/>
        </p:nvSpPr>
        <p:spPr>
          <a:xfrm>
            <a:off x="3386963" y="3747565"/>
            <a:ext cx="1498188" cy="523220"/>
          </a:xfrm>
          <a:prstGeom prst="rect">
            <a:avLst/>
          </a:prstGeom>
        </p:spPr>
        <p:txBody>
          <a:bodyPr wrap="square">
            <a:spAutoFit/>
          </a:bodyPr>
          <a:lstStyle/>
          <a:p>
            <a:pPr lvl="0"/>
            <a:r>
              <a:rPr lang="ja-JP" altLang="en-US" dirty="0">
                <a:solidFill>
                  <a:srgbClr val="000000"/>
                </a:solidFill>
              </a:rPr>
              <a:t>の円環</a:t>
            </a:r>
          </a:p>
        </p:txBody>
      </p:sp>
      <p:graphicFrame>
        <p:nvGraphicFramePr>
          <p:cNvPr id="134" name="オブジェクト 133"/>
          <p:cNvGraphicFramePr>
            <a:graphicFrameLocks noChangeAspect="1"/>
          </p:cNvGraphicFramePr>
          <p:nvPr>
            <p:extLst>
              <p:ext uri="{D42A27DB-BD31-4B8C-83A1-F6EECF244321}">
                <p14:modId xmlns:p14="http://schemas.microsoft.com/office/powerpoint/2010/main" val="600810106"/>
              </p:ext>
            </p:extLst>
          </p:nvPr>
        </p:nvGraphicFramePr>
        <p:xfrm>
          <a:off x="879140" y="3580390"/>
          <a:ext cx="1493837" cy="931863"/>
        </p:xfrm>
        <a:graphic>
          <a:graphicData uri="http://schemas.openxmlformats.org/presentationml/2006/ole">
            <mc:AlternateContent xmlns:mc="http://schemas.openxmlformats.org/markup-compatibility/2006">
              <mc:Choice xmlns:v="urn:schemas-microsoft-com:vml" Requires="v">
                <p:oleObj spid="_x0000_s63993" name="数式" r:id="rId31" imgW="634680" imgH="393480" progId="Equation.3">
                  <p:embed/>
                </p:oleObj>
              </mc:Choice>
              <mc:Fallback>
                <p:oleObj name="数式" r:id="rId31" imgW="634680" imgH="393480" progId="Equation.3">
                  <p:embed/>
                  <p:pic>
                    <p:nvPicPr>
                      <p:cNvPr id="0" name=""/>
                      <p:cNvPicPr>
                        <a:picLocks noChangeAspect="1" noChangeArrowheads="1"/>
                      </p:cNvPicPr>
                      <p:nvPr/>
                    </p:nvPicPr>
                    <p:blipFill>
                      <a:blip r:embed="rId32"/>
                      <a:srcRect/>
                      <a:stretch>
                        <a:fillRect/>
                      </a:stretch>
                    </p:blipFill>
                    <p:spPr bwMode="auto">
                      <a:xfrm>
                        <a:off x="879140" y="3580390"/>
                        <a:ext cx="1493837" cy="931863"/>
                      </a:xfrm>
                      <a:prstGeom prst="rect">
                        <a:avLst/>
                      </a:prstGeom>
                      <a:noFill/>
                      <a:ln>
                        <a:noFill/>
                      </a:ln>
                      <a:effectLst/>
                    </p:spPr>
                  </p:pic>
                </p:oleObj>
              </mc:Fallback>
            </mc:AlternateContent>
          </a:graphicData>
        </a:graphic>
      </p:graphicFrame>
      <p:sp>
        <p:nvSpPr>
          <p:cNvPr id="18" name="正方形/長方形 17"/>
          <p:cNvSpPr/>
          <p:nvPr/>
        </p:nvSpPr>
        <p:spPr>
          <a:xfrm>
            <a:off x="0" y="3772495"/>
            <a:ext cx="902811" cy="523220"/>
          </a:xfrm>
          <a:prstGeom prst="rect">
            <a:avLst/>
          </a:prstGeom>
        </p:spPr>
        <p:txBody>
          <a:bodyPr wrap="none">
            <a:spAutoFit/>
          </a:bodyPr>
          <a:lstStyle/>
          <a:p>
            <a:pPr lvl="0"/>
            <a:r>
              <a:rPr lang="ja-JP" altLang="en-US" dirty="0">
                <a:solidFill>
                  <a:srgbClr val="000000"/>
                </a:solidFill>
              </a:rPr>
              <a:t>質量</a:t>
            </a:r>
            <a:endParaRPr lang="en-US" altLang="ja-JP" dirty="0">
              <a:solidFill>
                <a:srgbClr val="000000"/>
              </a:solidFill>
            </a:endParaRPr>
          </a:p>
        </p:txBody>
      </p:sp>
      <p:sp>
        <p:nvSpPr>
          <p:cNvPr id="135" name="Rectangle 13"/>
          <p:cNvSpPr>
            <a:spLocks noChangeArrowheads="1"/>
          </p:cNvSpPr>
          <p:nvPr/>
        </p:nvSpPr>
        <p:spPr bwMode="auto">
          <a:xfrm>
            <a:off x="2416505" y="3775274"/>
            <a:ext cx="124109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a:solidFill>
                  <a:srgbClr val="000000"/>
                </a:solidFill>
              </a:rPr>
              <a:t>半径</a:t>
            </a:r>
            <a:r>
              <a:rPr lang="en-US" altLang="ja-JP" i="1" dirty="0">
                <a:solidFill>
                  <a:srgbClr val="000000"/>
                </a:solidFill>
                <a:latin typeface="Bookman Old Style" panose="02050604050505020204" pitchFamily="18" charset="0"/>
                <a:cs typeface="Times New Roman" panose="02020603050405020304" pitchFamily="18" charset="0"/>
              </a:rPr>
              <a:t>r</a:t>
            </a:r>
            <a:endParaRPr lang="ja-JP" altLang="en-US" dirty="0">
              <a:solidFill>
                <a:srgbClr val="000000"/>
              </a:solidFill>
            </a:endParaRPr>
          </a:p>
        </p:txBody>
      </p:sp>
      <p:sp>
        <p:nvSpPr>
          <p:cNvPr id="66" name="Line 5">
            <a:extLst>
              <a:ext uri="{FF2B5EF4-FFF2-40B4-BE49-F238E27FC236}">
                <a16:creationId xmlns:a16="http://schemas.microsoft.com/office/drawing/2014/main" id="{5C7849D3-5834-40E2-BA06-6E148D79DD04}"/>
              </a:ext>
            </a:extLst>
          </p:cNvPr>
          <p:cNvSpPr>
            <a:spLocks noChangeShapeType="1"/>
          </p:cNvSpPr>
          <p:nvPr/>
        </p:nvSpPr>
        <p:spPr bwMode="auto">
          <a:xfrm flipH="1">
            <a:off x="2852271" y="1066559"/>
            <a:ext cx="158640" cy="758859"/>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70" name="Line 5">
            <a:extLst>
              <a:ext uri="{FF2B5EF4-FFF2-40B4-BE49-F238E27FC236}">
                <a16:creationId xmlns:a16="http://schemas.microsoft.com/office/drawing/2014/main" id="{FC4C4501-ED9C-480C-ACEB-870F6FBFA7BE}"/>
              </a:ext>
            </a:extLst>
          </p:cNvPr>
          <p:cNvSpPr>
            <a:spLocks noChangeShapeType="1"/>
          </p:cNvSpPr>
          <p:nvPr/>
        </p:nvSpPr>
        <p:spPr bwMode="auto">
          <a:xfrm flipH="1">
            <a:off x="242982" y="448995"/>
            <a:ext cx="1382430" cy="1440585"/>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71" name="AutoShape 10">
            <a:extLst>
              <a:ext uri="{FF2B5EF4-FFF2-40B4-BE49-F238E27FC236}">
                <a16:creationId xmlns:a16="http://schemas.microsoft.com/office/drawing/2014/main" id="{20A82A2F-24CB-43CE-8F29-4FF23410E840}"/>
              </a:ext>
            </a:extLst>
          </p:cNvPr>
          <p:cNvSpPr>
            <a:spLocks noChangeArrowheads="1"/>
          </p:cNvSpPr>
          <p:nvPr/>
        </p:nvSpPr>
        <p:spPr bwMode="auto">
          <a:xfrm>
            <a:off x="-78657" y="3566266"/>
            <a:ext cx="4650657" cy="958488"/>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72" name="Line 13">
            <a:extLst>
              <a:ext uri="{FF2B5EF4-FFF2-40B4-BE49-F238E27FC236}">
                <a16:creationId xmlns:a16="http://schemas.microsoft.com/office/drawing/2014/main" id="{C755535F-B1CB-4D4A-ADB0-7952F8209491}"/>
              </a:ext>
            </a:extLst>
          </p:cNvPr>
          <p:cNvSpPr>
            <a:spLocks noChangeShapeType="1"/>
          </p:cNvSpPr>
          <p:nvPr/>
        </p:nvSpPr>
        <p:spPr bwMode="auto">
          <a:xfrm flipH="1" flipV="1">
            <a:off x="685437" y="468908"/>
            <a:ext cx="3349695" cy="3356555"/>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73" name="Line 44">
            <a:extLst>
              <a:ext uri="{FF2B5EF4-FFF2-40B4-BE49-F238E27FC236}">
                <a16:creationId xmlns:a16="http://schemas.microsoft.com/office/drawing/2014/main" id="{F63AC9DE-8F29-4B9D-A397-09C02FA91DB5}"/>
              </a:ext>
            </a:extLst>
          </p:cNvPr>
          <p:cNvSpPr>
            <a:spLocks noChangeShapeType="1"/>
          </p:cNvSpPr>
          <p:nvPr/>
        </p:nvSpPr>
        <p:spPr bwMode="auto">
          <a:xfrm>
            <a:off x="563702" y="1625955"/>
            <a:ext cx="3398265" cy="290022"/>
          </a:xfrm>
          <a:custGeom>
            <a:avLst/>
            <a:gdLst>
              <a:gd name="connsiteX0" fmla="*/ 0 w 5869992"/>
              <a:gd name="connsiteY0" fmla="*/ 0 h 79950"/>
              <a:gd name="connsiteX1" fmla="*/ 5869992 w 5869992"/>
              <a:gd name="connsiteY1" fmla="*/ 79950 h 79950"/>
              <a:gd name="connsiteX0" fmla="*/ 0 w 5869992"/>
              <a:gd name="connsiteY0" fmla="*/ 0 h 79950"/>
              <a:gd name="connsiteX1" fmla="*/ 5869992 w 5869992"/>
              <a:gd name="connsiteY1" fmla="*/ 79950 h 79950"/>
              <a:gd name="connsiteX0" fmla="*/ 0 w 5869992"/>
              <a:gd name="connsiteY0" fmla="*/ 53981 h 133931"/>
              <a:gd name="connsiteX1" fmla="*/ 5869992 w 5869992"/>
              <a:gd name="connsiteY1" fmla="*/ 133931 h 133931"/>
              <a:gd name="connsiteX0" fmla="*/ 0 w 5869992"/>
              <a:gd name="connsiteY0" fmla="*/ 441974 h 521924"/>
              <a:gd name="connsiteX1" fmla="*/ 5869992 w 5869992"/>
              <a:gd name="connsiteY1" fmla="*/ 521924 h 521924"/>
              <a:gd name="connsiteX0" fmla="*/ 0 w 5869992"/>
              <a:gd name="connsiteY0" fmla="*/ 518688 h 598638"/>
              <a:gd name="connsiteX1" fmla="*/ 5869992 w 5869992"/>
              <a:gd name="connsiteY1" fmla="*/ 598638 h 598638"/>
              <a:gd name="connsiteX0" fmla="*/ 0 w 5869992"/>
              <a:gd name="connsiteY0" fmla="*/ 662589 h 742539"/>
              <a:gd name="connsiteX1" fmla="*/ 5869992 w 5869992"/>
              <a:gd name="connsiteY1" fmla="*/ 742539 h 742539"/>
            </a:gdLst>
            <a:ahLst/>
            <a:cxnLst>
              <a:cxn ang="0">
                <a:pos x="connsiteX0" y="connsiteY0"/>
              </a:cxn>
              <a:cxn ang="0">
                <a:pos x="connsiteX1" y="connsiteY1"/>
              </a:cxn>
            </a:cxnLst>
            <a:rect l="l" t="t" r="r" b="b"/>
            <a:pathLst>
              <a:path w="5869992" h="742539">
                <a:moveTo>
                  <a:pt x="0" y="662589"/>
                </a:moveTo>
                <a:cubicBezTo>
                  <a:pt x="971607" y="-242174"/>
                  <a:pt x="5275542" y="-224939"/>
                  <a:pt x="5869992" y="742539"/>
                </a:cubicBezTo>
              </a:path>
            </a:pathLst>
          </a:cu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74" name="AutoShape 57">
            <a:extLst>
              <a:ext uri="{FF2B5EF4-FFF2-40B4-BE49-F238E27FC236}">
                <a16:creationId xmlns:a16="http://schemas.microsoft.com/office/drawing/2014/main" id="{73099D7F-3489-44F2-9F9E-80E1A9BF804D}"/>
              </a:ext>
            </a:extLst>
          </p:cNvPr>
          <p:cNvSpPr>
            <a:spLocks noChangeArrowheads="1"/>
          </p:cNvSpPr>
          <p:nvPr/>
        </p:nvSpPr>
        <p:spPr bwMode="auto">
          <a:xfrm>
            <a:off x="3922690" y="1843301"/>
            <a:ext cx="835580"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75" name="Line 59">
            <a:extLst>
              <a:ext uri="{FF2B5EF4-FFF2-40B4-BE49-F238E27FC236}">
                <a16:creationId xmlns:a16="http://schemas.microsoft.com/office/drawing/2014/main" id="{4D54FF9A-0203-4E53-BFA5-FCF5929D5CD0}"/>
              </a:ext>
            </a:extLst>
          </p:cNvPr>
          <p:cNvSpPr>
            <a:spLocks noChangeShapeType="1"/>
          </p:cNvSpPr>
          <p:nvPr/>
        </p:nvSpPr>
        <p:spPr bwMode="auto">
          <a:xfrm flipH="1">
            <a:off x="1610024" y="2184064"/>
            <a:ext cx="2482655" cy="1430940"/>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76" name="AutoShape 57">
            <a:extLst>
              <a:ext uri="{FF2B5EF4-FFF2-40B4-BE49-F238E27FC236}">
                <a16:creationId xmlns:a16="http://schemas.microsoft.com/office/drawing/2014/main" id="{DEF0836B-4413-47C4-A488-392A40CE51E8}"/>
              </a:ext>
            </a:extLst>
          </p:cNvPr>
          <p:cNvSpPr>
            <a:spLocks noChangeArrowheads="1"/>
          </p:cNvSpPr>
          <p:nvPr/>
        </p:nvSpPr>
        <p:spPr bwMode="auto">
          <a:xfrm>
            <a:off x="845549" y="3592890"/>
            <a:ext cx="1493836" cy="919363"/>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77" name="Line 59">
            <a:extLst>
              <a:ext uri="{FF2B5EF4-FFF2-40B4-BE49-F238E27FC236}">
                <a16:creationId xmlns:a16="http://schemas.microsoft.com/office/drawing/2014/main" id="{91C8E737-3F8D-4B11-8181-88F1159C193E}"/>
              </a:ext>
            </a:extLst>
          </p:cNvPr>
          <p:cNvSpPr>
            <a:spLocks noChangeShapeType="1"/>
          </p:cNvSpPr>
          <p:nvPr/>
        </p:nvSpPr>
        <p:spPr bwMode="auto">
          <a:xfrm>
            <a:off x="1803725" y="4475203"/>
            <a:ext cx="535659" cy="437182"/>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78" name="Line 59">
            <a:extLst>
              <a:ext uri="{FF2B5EF4-FFF2-40B4-BE49-F238E27FC236}">
                <a16:creationId xmlns:a16="http://schemas.microsoft.com/office/drawing/2014/main" id="{7B06CBD7-932C-4208-8738-E6F382C723A9}"/>
              </a:ext>
            </a:extLst>
          </p:cNvPr>
          <p:cNvSpPr>
            <a:spLocks noChangeShapeType="1"/>
          </p:cNvSpPr>
          <p:nvPr/>
        </p:nvSpPr>
        <p:spPr bwMode="auto">
          <a:xfrm>
            <a:off x="3268961" y="4258407"/>
            <a:ext cx="234237" cy="640617"/>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79" name="Rectangle 239">
            <a:extLst>
              <a:ext uri="{FF2B5EF4-FFF2-40B4-BE49-F238E27FC236}">
                <a16:creationId xmlns:a16="http://schemas.microsoft.com/office/drawing/2014/main" id="{F2DF2618-B862-4481-8EB7-2114D1C14899}"/>
              </a:ext>
            </a:extLst>
          </p:cNvPr>
          <p:cNvSpPr>
            <a:spLocks noChangeArrowheads="1"/>
          </p:cNvSpPr>
          <p:nvPr/>
        </p:nvSpPr>
        <p:spPr bwMode="auto">
          <a:xfrm>
            <a:off x="572773" y="4603307"/>
            <a:ext cx="3519905" cy="1188134"/>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sp>
        <p:nvSpPr>
          <p:cNvPr id="80" name="Rectangle 239">
            <a:extLst>
              <a:ext uri="{FF2B5EF4-FFF2-40B4-BE49-F238E27FC236}">
                <a16:creationId xmlns:a16="http://schemas.microsoft.com/office/drawing/2014/main" id="{792AE96F-7C22-478F-B61C-53006FC94D4D}"/>
              </a:ext>
            </a:extLst>
          </p:cNvPr>
          <p:cNvSpPr>
            <a:spLocks noChangeArrowheads="1"/>
          </p:cNvSpPr>
          <p:nvPr/>
        </p:nvSpPr>
        <p:spPr bwMode="auto">
          <a:xfrm>
            <a:off x="622607" y="5845722"/>
            <a:ext cx="1902601" cy="95759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sp>
        <p:nvSpPr>
          <p:cNvPr id="81" name="Rectangle 239">
            <a:extLst>
              <a:ext uri="{FF2B5EF4-FFF2-40B4-BE49-F238E27FC236}">
                <a16:creationId xmlns:a16="http://schemas.microsoft.com/office/drawing/2014/main" id="{4E8FAFF8-4CA8-41EC-A026-E99BC47ABD2C}"/>
              </a:ext>
            </a:extLst>
          </p:cNvPr>
          <p:cNvSpPr>
            <a:spLocks noChangeArrowheads="1"/>
          </p:cNvSpPr>
          <p:nvPr/>
        </p:nvSpPr>
        <p:spPr bwMode="auto">
          <a:xfrm>
            <a:off x="2899299" y="5845722"/>
            <a:ext cx="1268169" cy="95759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sp>
        <p:nvSpPr>
          <p:cNvPr id="82" name="Rectangle 239">
            <a:extLst>
              <a:ext uri="{FF2B5EF4-FFF2-40B4-BE49-F238E27FC236}">
                <a16:creationId xmlns:a16="http://schemas.microsoft.com/office/drawing/2014/main" id="{F6C28F75-32C2-4D6B-853A-74A0A0ED322C}"/>
              </a:ext>
            </a:extLst>
          </p:cNvPr>
          <p:cNvSpPr>
            <a:spLocks noChangeArrowheads="1"/>
          </p:cNvSpPr>
          <p:nvPr/>
        </p:nvSpPr>
        <p:spPr bwMode="auto">
          <a:xfrm>
            <a:off x="4406705" y="5845722"/>
            <a:ext cx="1103713" cy="95759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ja-JP" altLang="en-US" i="1">
              <a:solidFill>
                <a:srgbClr val="000000"/>
              </a:solidFill>
            </a:endParaRPr>
          </a:p>
        </p:txBody>
      </p:sp>
      <p:sp>
        <p:nvSpPr>
          <p:cNvPr id="92" name="Line 59">
            <a:extLst>
              <a:ext uri="{FF2B5EF4-FFF2-40B4-BE49-F238E27FC236}">
                <a16:creationId xmlns:a16="http://schemas.microsoft.com/office/drawing/2014/main" id="{EC8B60FF-49F8-40E5-8BE2-6C271D1E853B}"/>
              </a:ext>
            </a:extLst>
          </p:cNvPr>
          <p:cNvSpPr>
            <a:spLocks noChangeShapeType="1"/>
          </p:cNvSpPr>
          <p:nvPr/>
        </p:nvSpPr>
        <p:spPr bwMode="auto">
          <a:xfrm flipH="1">
            <a:off x="3371748" y="2294847"/>
            <a:ext cx="1040592" cy="1577125"/>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graphicFrame>
        <p:nvGraphicFramePr>
          <p:cNvPr id="94" name="オブジェクト 93">
            <a:extLst>
              <a:ext uri="{FF2B5EF4-FFF2-40B4-BE49-F238E27FC236}">
                <a16:creationId xmlns:a16="http://schemas.microsoft.com/office/drawing/2014/main" id="{9671784D-851A-4DA4-8CE3-6A8F9A139951}"/>
              </a:ext>
            </a:extLst>
          </p:cNvPr>
          <p:cNvGraphicFramePr>
            <a:graphicFrameLocks noChangeAspect="1"/>
          </p:cNvGraphicFramePr>
          <p:nvPr>
            <p:extLst>
              <p:ext uri="{D42A27DB-BD31-4B8C-83A1-F6EECF244321}">
                <p14:modId xmlns:p14="http://schemas.microsoft.com/office/powerpoint/2010/main" val="1248532140"/>
              </p:ext>
            </p:extLst>
          </p:nvPr>
        </p:nvGraphicFramePr>
        <p:xfrm>
          <a:off x="3425698" y="4912688"/>
          <a:ext cx="387350" cy="450850"/>
        </p:xfrm>
        <a:graphic>
          <a:graphicData uri="http://schemas.openxmlformats.org/presentationml/2006/ole">
            <mc:AlternateContent xmlns:mc="http://schemas.openxmlformats.org/markup-compatibility/2006">
              <mc:Choice xmlns:v="urn:schemas-microsoft-com:vml" Requires="v">
                <p:oleObj spid="_x0000_s63994" name="Equation" r:id="rId33" imgW="164880" imgH="190440" progId="Equation.DSMT4">
                  <p:embed/>
                </p:oleObj>
              </mc:Choice>
              <mc:Fallback>
                <p:oleObj name="Equation" r:id="rId33" imgW="164880" imgH="190440" progId="Equation.DSMT4">
                  <p:embed/>
                  <p:pic>
                    <p:nvPicPr>
                      <p:cNvPr id="124" name="オブジェクト 123"/>
                      <p:cNvPicPr>
                        <a:picLocks noChangeAspect="1" noChangeArrowheads="1"/>
                      </p:cNvPicPr>
                      <p:nvPr/>
                    </p:nvPicPr>
                    <p:blipFill>
                      <a:blip r:embed="rId34"/>
                      <a:srcRect/>
                      <a:stretch>
                        <a:fillRect/>
                      </a:stretch>
                    </p:blipFill>
                    <p:spPr bwMode="auto">
                      <a:xfrm>
                        <a:off x="3425698" y="4912688"/>
                        <a:ext cx="387350" cy="450850"/>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1371605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8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5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4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5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22" presetClass="entr" presetSubtype="1" fill="hold" grpId="0" nodeType="clickEffect">
                                  <p:stCondLst>
                                    <p:cond delay="0"/>
                                  </p:stCondLst>
                                  <p:childTnLst>
                                    <p:set>
                                      <p:cBhvr>
                                        <p:cTn id="48" dur="1" fill="hold">
                                          <p:stCondLst>
                                            <p:cond delay="0"/>
                                          </p:stCondLst>
                                        </p:cTn>
                                        <p:tgtEl>
                                          <p:spTgt spid="66"/>
                                        </p:tgtEl>
                                        <p:attrNameLst>
                                          <p:attrName>style.visibility</p:attrName>
                                        </p:attrNameLst>
                                      </p:cBhvr>
                                      <p:to>
                                        <p:strVal val="visible"/>
                                      </p:to>
                                    </p:set>
                                    <p:animEffect transition="in" filter="wipe(up)">
                                      <p:cBhvr>
                                        <p:cTn id="49" dur="500"/>
                                        <p:tgtEl>
                                          <p:spTgt spid="66"/>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nodeType="clickEffect">
                                  <p:stCondLst>
                                    <p:cond delay="0"/>
                                  </p:stCondLst>
                                  <p:childTnLst>
                                    <p:set>
                                      <p:cBhvr>
                                        <p:cTn id="53" dur="1" fill="hold">
                                          <p:stCondLst>
                                            <p:cond delay="0"/>
                                          </p:stCondLst>
                                        </p:cTn>
                                        <p:tgtEl>
                                          <p:spTgt spid="55"/>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nodeType="clickEffect">
                                  <p:stCondLst>
                                    <p:cond delay="0"/>
                                  </p:stCondLst>
                                  <p:childTnLst>
                                    <p:set>
                                      <p:cBhvr>
                                        <p:cTn id="57" dur="1" fill="hold">
                                          <p:stCondLst>
                                            <p:cond delay="0"/>
                                          </p:stCondLst>
                                        </p:cTn>
                                        <p:tgtEl>
                                          <p:spTgt spid="56"/>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xit" presetSubtype="0" fill="hold" grpId="1" nodeType="clickEffect">
                                  <p:stCondLst>
                                    <p:cond delay="0"/>
                                  </p:stCondLst>
                                  <p:childTnLst>
                                    <p:set>
                                      <p:cBhvr>
                                        <p:cTn id="61" dur="1" fill="hold">
                                          <p:stCondLst>
                                            <p:cond delay="0"/>
                                          </p:stCondLst>
                                        </p:cTn>
                                        <p:tgtEl>
                                          <p:spTgt spid="66"/>
                                        </p:tgtEl>
                                        <p:attrNameLst>
                                          <p:attrName>style.visibility</p:attrName>
                                        </p:attrNameLst>
                                      </p:cBhvr>
                                      <p:to>
                                        <p:strVal val="hidden"/>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31"/>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112"/>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grpId="0" nodeType="clickEffect">
                                  <p:stCondLst>
                                    <p:cond delay="0"/>
                                  </p:stCondLst>
                                  <p:childTnLst>
                                    <p:set>
                                      <p:cBhvr>
                                        <p:cTn id="73" dur="1" fill="hold">
                                          <p:stCondLst>
                                            <p:cond delay="0"/>
                                          </p:stCondLst>
                                        </p:cTn>
                                        <p:tgtEl>
                                          <p:spTgt spid="121"/>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grpId="0" nodeType="clickEffect">
                                  <p:stCondLst>
                                    <p:cond delay="0"/>
                                  </p:stCondLst>
                                  <p:childTnLst>
                                    <p:set>
                                      <p:cBhvr>
                                        <p:cTn id="77" dur="1" fill="hold">
                                          <p:stCondLst>
                                            <p:cond delay="0"/>
                                          </p:stCondLst>
                                        </p:cTn>
                                        <p:tgtEl>
                                          <p:spTgt spid="113"/>
                                        </p:tgtEl>
                                        <p:attrNameLst>
                                          <p:attrName>style.visibility</p:attrName>
                                        </p:attrNameLst>
                                      </p:cBhvr>
                                      <p:to>
                                        <p:strVal val="visible"/>
                                      </p:to>
                                    </p:set>
                                  </p:childTnLst>
                                </p:cTn>
                              </p:par>
                              <p:par>
                                <p:cTn id="78" presetID="1" presetClass="entr" presetSubtype="0" fill="hold" grpId="0" nodeType="withEffect">
                                  <p:stCondLst>
                                    <p:cond delay="0"/>
                                  </p:stCondLst>
                                  <p:childTnLst>
                                    <p:set>
                                      <p:cBhvr>
                                        <p:cTn id="79" dur="1" fill="hold">
                                          <p:stCondLst>
                                            <p:cond delay="0"/>
                                          </p:stCondLst>
                                        </p:cTn>
                                        <p:tgtEl>
                                          <p:spTgt spid="116"/>
                                        </p:tgtEl>
                                        <p:attrNameLst>
                                          <p:attrName>style.visibility</p:attrName>
                                        </p:attrNameLst>
                                      </p:cBhvr>
                                      <p:to>
                                        <p:strVal val="visible"/>
                                      </p:to>
                                    </p:set>
                                  </p:childTnLst>
                                </p:cTn>
                              </p:par>
                              <p:par>
                                <p:cTn id="80" presetID="1" presetClass="entr" presetSubtype="0" fill="hold" grpId="0" nodeType="withEffect">
                                  <p:stCondLst>
                                    <p:cond delay="0"/>
                                  </p:stCondLst>
                                  <p:childTnLst>
                                    <p:set>
                                      <p:cBhvr>
                                        <p:cTn id="81" dur="1" fill="hold">
                                          <p:stCondLst>
                                            <p:cond delay="0"/>
                                          </p:stCondLst>
                                        </p:cTn>
                                        <p:tgtEl>
                                          <p:spTgt spid="117"/>
                                        </p:tgtEl>
                                        <p:attrNameLst>
                                          <p:attrName>style.visibility</p:attrName>
                                        </p:attrNameLst>
                                      </p:cBhvr>
                                      <p:to>
                                        <p:strVal val="visible"/>
                                      </p:to>
                                    </p:set>
                                  </p:childTnLst>
                                </p:cTn>
                              </p:par>
                              <p:par>
                                <p:cTn id="82" presetID="1" presetClass="entr" presetSubtype="0" fill="hold" grpId="0" nodeType="withEffect">
                                  <p:stCondLst>
                                    <p:cond delay="0"/>
                                  </p:stCondLst>
                                  <p:childTnLst>
                                    <p:set>
                                      <p:cBhvr>
                                        <p:cTn id="83" dur="1" fill="hold">
                                          <p:stCondLst>
                                            <p:cond delay="0"/>
                                          </p:stCondLst>
                                        </p:cTn>
                                        <p:tgtEl>
                                          <p:spTgt spid="118"/>
                                        </p:tgtEl>
                                        <p:attrNameLst>
                                          <p:attrName>style.visibility</p:attrName>
                                        </p:attrNameLst>
                                      </p:cBhvr>
                                      <p:to>
                                        <p:strVal val="visible"/>
                                      </p:to>
                                    </p:set>
                                  </p:childTnLst>
                                </p:cTn>
                              </p:par>
                              <p:par>
                                <p:cTn id="84" presetID="1" presetClass="entr" presetSubtype="0" fill="hold" grpId="0" nodeType="withEffect">
                                  <p:stCondLst>
                                    <p:cond delay="0"/>
                                  </p:stCondLst>
                                  <p:childTnLst>
                                    <p:set>
                                      <p:cBhvr>
                                        <p:cTn id="85" dur="1" fill="hold">
                                          <p:stCondLst>
                                            <p:cond delay="0"/>
                                          </p:stCondLst>
                                        </p:cTn>
                                        <p:tgtEl>
                                          <p:spTgt spid="120"/>
                                        </p:tgtEl>
                                        <p:attrNameLst>
                                          <p:attrName>style.visibility</p:attrName>
                                        </p:attrNameLst>
                                      </p:cBhvr>
                                      <p:to>
                                        <p:strVal val="visible"/>
                                      </p:to>
                                    </p:set>
                                  </p:childTnLst>
                                </p:cTn>
                              </p:par>
                            </p:childTnLst>
                          </p:cTn>
                        </p:par>
                      </p:childTnLst>
                    </p:cTn>
                  </p:par>
                  <p:par>
                    <p:cTn id="86" fill="hold">
                      <p:stCondLst>
                        <p:cond delay="indefinite"/>
                      </p:stCondLst>
                      <p:childTnLst>
                        <p:par>
                          <p:cTn id="87" fill="hold">
                            <p:stCondLst>
                              <p:cond delay="0"/>
                            </p:stCondLst>
                            <p:childTnLst>
                              <p:par>
                                <p:cTn id="88" presetID="1" presetClass="entr" presetSubtype="0" fill="hold" grpId="0" nodeType="clickEffect">
                                  <p:stCondLst>
                                    <p:cond delay="0"/>
                                  </p:stCondLst>
                                  <p:childTnLst>
                                    <p:set>
                                      <p:cBhvr>
                                        <p:cTn id="89" dur="1" fill="hold">
                                          <p:stCondLst>
                                            <p:cond delay="0"/>
                                          </p:stCondLst>
                                        </p:cTn>
                                        <p:tgtEl>
                                          <p:spTgt spid="133"/>
                                        </p:tgtEl>
                                        <p:attrNameLst>
                                          <p:attrName>style.visibility</p:attrName>
                                        </p:attrNameLst>
                                      </p:cBhvr>
                                      <p:to>
                                        <p:strVal val="visible"/>
                                      </p:to>
                                    </p:set>
                                  </p:childTnLst>
                                </p:cTn>
                              </p:par>
                            </p:childTnLst>
                          </p:cTn>
                        </p:par>
                      </p:childTnLst>
                    </p:cTn>
                  </p:par>
                  <p:par>
                    <p:cTn id="90" fill="hold">
                      <p:stCondLst>
                        <p:cond delay="indefinite"/>
                      </p:stCondLst>
                      <p:childTnLst>
                        <p:par>
                          <p:cTn id="91" fill="hold">
                            <p:stCondLst>
                              <p:cond delay="0"/>
                            </p:stCondLst>
                            <p:childTnLst>
                              <p:par>
                                <p:cTn id="92" presetID="1" presetClass="entr" presetSubtype="0" fill="hold" grpId="0" nodeType="clickEffect">
                                  <p:stCondLst>
                                    <p:cond delay="0"/>
                                  </p:stCondLst>
                                  <p:childTnLst>
                                    <p:set>
                                      <p:cBhvr>
                                        <p:cTn id="93" dur="1" fill="hold">
                                          <p:stCondLst>
                                            <p:cond delay="0"/>
                                          </p:stCondLst>
                                        </p:cTn>
                                        <p:tgtEl>
                                          <p:spTgt spid="18"/>
                                        </p:tgtEl>
                                        <p:attrNameLst>
                                          <p:attrName>style.visibility</p:attrName>
                                        </p:attrNameLst>
                                      </p:cBhvr>
                                      <p:to>
                                        <p:strVal val="visible"/>
                                      </p:to>
                                    </p:set>
                                  </p:childTnLst>
                                </p:cTn>
                              </p:par>
                              <p:par>
                                <p:cTn id="94" presetID="1" presetClass="entr" presetSubtype="0" fill="hold" nodeType="withEffect">
                                  <p:stCondLst>
                                    <p:cond delay="0"/>
                                  </p:stCondLst>
                                  <p:childTnLst>
                                    <p:set>
                                      <p:cBhvr>
                                        <p:cTn id="95" dur="1" fill="hold">
                                          <p:stCondLst>
                                            <p:cond delay="0"/>
                                          </p:stCondLst>
                                        </p:cTn>
                                        <p:tgtEl>
                                          <p:spTgt spid="134"/>
                                        </p:tgtEl>
                                        <p:attrNameLst>
                                          <p:attrName>style.visibility</p:attrName>
                                        </p:attrNameLst>
                                      </p:cBhvr>
                                      <p:to>
                                        <p:strVal val="visible"/>
                                      </p:to>
                                    </p:set>
                                  </p:childTnLst>
                                </p:cTn>
                              </p:par>
                            </p:childTnLst>
                          </p:cTn>
                        </p:par>
                      </p:childTnLst>
                    </p:cTn>
                  </p:par>
                  <p:par>
                    <p:cTn id="96" fill="hold">
                      <p:stCondLst>
                        <p:cond delay="indefinite"/>
                      </p:stCondLst>
                      <p:childTnLst>
                        <p:par>
                          <p:cTn id="97" fill="hold">
                            <p:stCondLst>
                              <p:cond delay="0"/>
                            </p:stCondLst>
                            <p:childTnLst>
                              <p:par>
                                <p:cTn id="98" presetID="1" presetClass="entr" presetSubtype="0" fill="hold" grpId="0" nodeType="clickEffect">
                                  <p:stCondLst>
                                    <p:cond delay="0"/>
                                  </p:stCondLst>
                                  <p:childTnLst>
                                    <p:set>
                                      <p:cBhvr>
                                        <p:cTn id="99" dur="1" fill="hold">
                                          <p:stCondLst>
                                            <p:cond delay="0"/>
                                          </p:stCondLst>
                                        </p:cTn>
                                        <p:tgtEl>
                                          <p:spTgt spid="135"/>
                                        </p:tgtEl>
                                        <p:attrNameLst>
                                          <p:attrName>style.visibility</p:attrName>
                                        </p:attrNameLst>
                                      </p:cBhvr>
                                      <p:to>
                                        <p:strVal val="visible"/>
                                      </p:to>
                                    </p:set>
                                  </p:childTnLst>
                                </p:cTn>
                              </p:par>
                            </p:childTnLst>
                          </p:cTn>
                        </p:par>
                      </p:childTnLst>
                    </p:cTn>
                  </p:par>
                  <p:par>
                    <p:cTn id="100" fill="hold">
                      <p:stCondLst>
                        <p:cond delay="indefinite"/>
                      </p:stCondLst>
                      <p:childTnLst>
                        <p:par>
                          <p:cTn id="101" fill="hold">
                            <p:stCondLst>
                              <p:cond delay="0"/>
                            </p:stCondLst>
                            <p:childTnLst>
                              <p:par>
                                <p:cTn id="102" presetID="1" presetClass="entr" presetSubtype="0" fill="hold" grpId="0" nodeType="clickEffect">
                                  <p:stCondLst>
                                    <p:cond delay="0"/>
                                  </p:stCondLst>
                                  <p:childTnLst>
                                    <p:set>
                                      <p:cBhvr>
                                        <p:cTn id="103" dur="1" fill="hold">
                                          <p:stCondLst>
                                            <p:cond delay="0"/>
                                          </p:stCondLst>
                                        </p:cTn>
                                        <p:tgtEl>
                                          <p:spTgt spid="17"/>
                                        </p:tgtEl>
                                        <p:attrNameLst>
                                          <p:attrName>style.visibility</p:attrName>
                                        </p:attrNameLst>
                                      </p:cBhvr>
                                      <p:to>
                                        <p:strVal val="visible"/>
                                      </p:to>
                                    </p:set>
                                  </p:childTnLst>
                                </p:cTn>
                              </p:par>
                            </p:childTnLst>
                          </p:cTn>
                        </p:par>
                      </p:childTnLst>
                    </p:cTn>
                  </p:par>
                  <p:par>
                    <p:cTn id="104" fill="hold">
                      <p:stCondLst>
                        <p:cond delay="indefinite"/>
                      </p:stCondLst>
                      <p:childTnLst>
                        <p:par>
                          <p:cTn id="105" fill="hold">
                            <p:stCondLst>
                              <p:cond delay="0"/>
                            </p:stCondLst>
                            <p:childTnLst>
                              <p:par>
                                <p:cTn id="106" presetID="1" presetClass="entr" presetSubtype="0" fill="hold" nodeType="clickEffect">
                                  <p:stCondLst>
                                    <p:cond delay="0"/>
                                  </p:stCondLst>
                                  <p:childTnLst>
                                    <p:set>
                                      <p:cBhvr>
                                        <p:cTn id="107" dur="1" fill="hold">
                                          <p:stCondLst>
                                            <p:cond delay="0"/>
                                          </p:stCondLst>
                                        </p:cTn>
                                        <p:tgtEl>
                                          <p:spTgt spid="126"/>
                                        </p:tgtEl>
                                        <p:attrNameLst>
                                          <p:attrName>style.visibility</p:attrName>
                                        </p:attrNameLst>
                                      </p:cBhvr>
                                      <p:to>
                                        <p:strVal val="visible"/>
                                      </p:to>
                                    </p:set>
                                  </p:childTnLst>
                                </p:cTn>
                              </p:par>
                              <p:par>
                                <p:cTn id="108" presetID="1" presetClass="entr" presetSubtype="0" fill="hold" grpId="0" nodeType="withEffect">
                                  <p:stCondLst>
                                    <p:cond delay="0"/>
                                  </p:stCondLst>
                                  <p:childTnLst>
                                    <p:set>
                                      <p:cBhvr>
                                        <p:cTn id="109" dur="1" fill="hold">
                                          <p:stCondLst>
                                            <p:cond delay="0"/>
                                          </p:stCondLst>
                                        </p:cTn>
                                        <p:tgtEl>
                                          <p:spTgt spid="79"/>
                                        </p:tgtEl>
                                        <p:attrNameLst>
                                          <p:attrName>style.visibility</p:attrName>
                                        </p:attrNameLst>
                                      </p:cBhvr>
                                      <p:to>
                                        <p:strVal val="visible"/>
                                      </p:to>
                                    </p:set>
                                  </p:childTnLst>
                                </p:cTn>
                              </p:par>
                            </p:childTnLst>
                          </p:cTn>
                        </p:par>
                      </p:childTnLst>
                    </p:cTn>
                  </p:par>
                  <p:par>
                    <p:cTn id="110" fill="hold">
                      <p:stCondLst>
                        <p:cond delay="indefinite"/>
                      </p:stCondLst>
                      <p:childTnLst>
                        <p:par>
                          <p:cTn id="111" fill="hold">
                            <p:stCondLst>
                              <p:cond delay="0"/>
                            </p:stCondLst>
                            <p:childTnLst>
                              <p:par>
                                <p:cTn id="112" presetID="1" presetClass="entr" presetSubtype="0" fill="hold" grpId="0" nodeType="clickEffect">
                                  <p:stCondLst>
                                    <p:cond delay="0"/>
                                  </p:stCondLst>
                                  <p:childTnLst>
                                    <p:set>
                                      <p:cBhvr>
                                        <p:cTn id="113" dur="1" fill="hold">
                                          <p:stCondLst>
                                            <p:cond delay="0"/>
                                          </p:stCondLst>
                                        </p:cTn>
                                        <p:tgtEl>
                                          <p:spTgt spid="71"/>
                                        </p:tgtEl>
                                        <p:attrNameLst>
                                          <p:attrName>style.visibility</p:attrName>
                                        </p:attrNameLst>
                                      </p:cBhvr>
                                      <p:to>
                                        <p:strVal val="visible"/>
                                      </p:to>
                                    </p:set>
                                  </p:childTnLst>
                                </p:cTn>
                              </p:par>
                              <p:par>
                                <p:cTn id="114" presetID="35" presetClass="emph" presetSubtype="0" repeatCount="10000" fill="hold" grpId="1" nodeType="withEffect">
                                  <p:stCondLst>
                                    <p:cond delay="0"/>
                                  </p:stCondLst>
                                  <p:childTnLst>
                                    <p:anim calcmode="discrete" valueType="str">
                                      <p:cBhvr>
                                        <p:cTn id="115" dur="500" fill="hold"/>
                                        <p:tgtEl>
                                          <p:spTgt spid="71"/>
                                        </p:tgtEl>
                                        <p:attrNameLst>
                                          <p:attrName>style.visibility</p:attrName>
                                        </p:attrNameLst>
                                      </p:cBhvr>
                                      <p:tavLst>
                                        <p:tav tm="0">
                                          <p:val>
                                            <p:strVal val="hidden"/>
                                          </p:val>
                                        </p:tav>
                                        <p:tav tm="50000">
                                          <p:val>
                                            <p:strVal val="visible"/>
                                          </p:val>
                                        </p:tav>
                                      </p:tavLst>
                                    </p:anim>
                                  </p:childTnLst>
                                </p:cTn>
                              </p:par>
                            </p:childTnLst>
                          </p:cTn>
                        </p:par>
                      </p:childTnLst>
                    </p:cTn>
                  </p:par>
                  <p:par>
                    <p:cTn id="116" fill="hold">
                      <p:stCondLst>
                        <p:cond delay="indefinite"/>
                      </p:stCondLst>
                      <p:childTnLst>
                        <p:par>
                          <p:cTn id="117" fill="hold">
                            <p:stCondLst>
                              <p:cond delay="0"/>
                            </p:stCondLst>
                            <p:childTnLst>
                              <p:par>
                                <p:cTn id="118" presetID="22" presetClass="entr" presetSubtype="4" fill="hold" grpId="0" nodeType="clickEffect">
                                  <p:stCondLst>
                                    <p:cond delay="0"/>
                                  </p:stCondLst>
                                  <p:childTnLst>
                                    <p:set>
                                      <p:cBhvr>
                                        <p:cTn id="119" dur="1" fill="hold">
                                          <p:stCondLst>
                                            <p:cond delay="0"/>
                                          </p:stCondLst>
                                        </p:cTn>
                                        <p:tgtEl>
                                          <p:spTgt spid="72"/>
                                        </p:tgtEl>
                                        <p:attrNameLst>
                                          <p:attrName>style.visibility</p:attrName>
                                        </p:attrNameLst>
                                      </p:cBhvr>
                                      <p:to>
                                        <p:strVal val="visible"/>
                                      </p:to>
                                    </p:set>
                                    <p:animEffect transition="in" filter="wipe(down)">
                                      <p:cBhvr>
                                        <p:cTn id="120" dur="500"/>
                                        <p:tgtEl>
                                          <p:spTgt spid="72"/>
                                        </p:tgtEl>
                                      </p:cBhvr>
                                    </p:animEffect>
                                  </p:childTnLst>
                                </p:cTn>
                              </p:par>
                            </p:childTnLst>
                          </p:cTn>
                        </p:par>
                      </p:childTnLst>
                    </p:cTn>
                  </p:par>
                  <p:par>
                    <p:cTn id="121" fill="hold">
                      <p:stCondLst>
                        <p:cond delay="indefinite"/>
                      </p:stCondLst>
                      <p:childTnLst>
                        <p:par>
                          <p:cTn id="122" fill="hold">
                            <p:stCondLst>
                              <p:cond delay="0"/>
                            </p:stCondLst>
                            <p:childTnLst>
                              <p:par>
                                <p:cTn id="123" presetID="22" presetClass="entr" presetSubtype="1" fill="hold" grpId="0" nodeType="clickEffect">
                                  <p:stCondLst>
                                    <p:cond delay="0"/>
                                  </p:stCondLst>
                                  <p:childTnLst>
                                    <p:set>
                                      <p:cBhvr>
                                        <p:cTn id="124" dur="1" fill="hold">
                                          <p:stCondLst>
                                            <p:cond delay="0"/>
                                          </p:stCondLst>
                                        </p:cTn>
                                        <p:tgtEl>
                                          <p:spTgt spid="70"/>
                                        </p:tgtEl>
                                        <p:attrNameLst>
                                          <p:attrName>style.visibility</p:attrName>
                                        </p:attrNameLst>
                                      </p:cBhvr>
                                      <p:to>
                                        <p:strVal val="visible"/>
                                      </p:to>
                                    </p:set>
                                    <p:animEffect transition="in" filter="wipe(up)">
                                      <p:cBhvr>
                                        <p:cTn id="125" dur="500"/>
                                        <p:tgtEl>
                                          <p:spTgt spid="70"/>
                                        </p:tgtEl>
                                      </p:cBhvr>
                                    </p:animEffect>
                                  </p:childTnLst>
                                </p:cTn>
                              </p:par>
                            </p:childTnLst>
                          </p:cTn>
                        </p:par>
                      </p:childTnLst>
                    </p:cTn>
                  </p:par>
                  <p:par>
                    <p:cTn id="126" fill="hold">
                      <p:stCondLst>
                        <p:cond delay="indefinite"/>
                      </p:stCondLst>
                      <p:childTnLst>
                        <p:par>
                          <p:cTn id="127" fill="hold">
                            <p:stCondLst>
                              <p:cond delay="0"/>
                            </p:stCondLst>
                            <p:childTnLst>
                              <p:par>
                                <p:cTn id="128" presetID="22" presetClass="entr" presetSubtype="8" fill="hold" grpId="0" nodeType="clickEffect">
                                  <p:stCondLst>
                                    <p:cond delay="0"/>
                                  </p:stCondLst>
                                  <p:childTnLst>
                                    <p:set>
                                      <p:cBhvr>
                                        <p:cTn id="129" dur="1" fill="hold">
                                          <p:stCondLst>
                                            <p:cond delay="0"/>
                                          </p:stCondLst>
                                        </p:cTn>
                                        <p:tgtEl>
                                          <p:spTgt spid="73"/>
                                        </p:tgtEl>
                                        <p:attrNameLst>
                                          <p:attrName>style.visibility</p:attrName>
                                        </p:attrNameLst>
                                      </p:cBhvr>
                                      <p:to>
                                        <p:strVal val="visible"/>
                                      </p:to>
                                    </p:set>
                                    <p:animEffect transition="in" filter="wipe(left)">
                                      <p:cBhvr>
                                        <p:cTn id="130" dur="500"/>
                                        <p:tgtEl>
                                          <p:spTgt spid="73"/>
                                        </p:tgtEl>
                                      </p:cBhvr>
                                    </p:animEffec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74"/>
                                        </p:tgtEl>
                                        <p:attrNameLst>
                                          <p:attrName>style.visibility</p:attrName>
                                        </p:attrNameLst>
                                      </p:cBhvr>
                                      <p:to>
                                        <p:strVal val="visible"/>
                                      </p:to>
                                    </p:set>
                                  </p:childTnLst>
                                </p:cTn>
                              </p:par>
                              <p:par>
                                <p:cTn id="135" presetID="35" presetClass="emph" presetSubtype="0" repeatCount="10000" fill="hold" grpId="1" nodeType="withEffect">
                                  <p:stCondLst>
                                    <p:cond delay="0"/>
                                  </p:stCondLst>
                                  <p:childTnLst>
                                    <p:anim calcmode="discrete" valueType="str">
                                      <p:cBhvr>
                                        <p:cTn id="136" dur="500" fill="hold"/>
                                        <p:tgtEl>
                                          <p:spTgt spid="74"/>
                                        </p:tgtEl>
                                        <p:attrNameLst>
                                          <p:attrName>style.visibility</p:attrName>
                                        </p:attrNameLst>
                                      </p:cBhvr>
                                      <p:tavLst>
                                        <p:tav tm="0">
                                          <p:val>
                                            <p:strVal val="hidden"/>
                                          </p:val>
                                        </p:tav>
                                        <p:tav tm="50000">
                                          <p:val>
                                            <p:strVal val="visible"/>
                                          </p:val>
                                        </p:tav>
                                      </p:tavLst>
                                    </p:anim>
                                  </p:childTnLst>
                                </p:cTn>
                              </p:par>
                            </p:childTnLst>
                          </p:cTn>
                        </p:par>
                      </p:childTnLst>
                    </p:cTn>
                  </p:par>
                  <p:par>
                    <p:cTn id="137" fill="hold">
                      <p:stCondLst>
                        <p:cond delay="indefinite"/>
                      </p:stCondLst>
                      <p:childTnLst>
                        <p:par>
                          <p:cTn id="138" fill="hold">
                            <p:stCondLst>
                              <p:cond delay="0"/>
                            </p:stCondLst>
                            <p:childTnLst>
                              <p:par>
                                <p:cTn id="139" presetID="22" presetClass="entr" presetSubtype="1" fill="hold" grpId="0" nodeType="clickEffect">
                                  <p:stCondLst>
                                    <p:cond delay="0"/>
                                  </p:stCondLst>
                                  <p:childTnLst>
                                    <p:set>
                                      <p:cBhvr>
                                        <p:cTn id="140" dur="1" fill="hold">
                                          <p:stCondLst>
                                            <p:cond delay="0"/>
                                          </p:stCondLst>
                                        </p:cTn>
                                        <p:tgtEl>
                                          <p:spTgt spid="75"/>
                                        </p:tgtEl>
                                        <p:attrNameLst>
                                          <p:attrName>style.visibility</p:attrName>
                                        </p:attrNameLst>
                                      </p:cBhvr>
                                      <p:to>
                                        <p:strVal val="visible"/>
                                      </p:to>
                                    </p:set>
                                    <p:animEffect transition="in" filter="wipe(up)">
                                      <p:cBhvr>
                                        <p:cTn id="141" dur="500"/>
                                        <p:tgtEl>
                                          <p:spTgt spid="75"/>
                                        </p:tgtEl>
                                      </p:cBhvr>
                                    </p:animEffect>
                                  </p:childTnLst>
                                </p:cTn>
                              </p:par>
                            </p:childTnLst>
                          </p:cTn>
                        </p:par>
                      </p:childTnLst>
                    </p:cTn>
                  </p:par>
                  <p:par>
                    <p:cTn id="142" fill="hold">
                      <p:stCondLst>
                        <p:cond delay="indefinite"/>
                      </p:stCondLst>
                      <p:childTnLst>
                        <p:par>
                          <p:cTn id="143" fill="hold">
                            <p:stCondLst>
                              <p:cond delay="0"/>
                            </p:stCondLst>
                            <p:childTnLst>
                              <p:par>
                                <p:cTn id="144" presetID="1" presetClass="entr" presetSubtype="0" fill="hold" grpId="0" nodeType="clickEffect">
                                  <p:stCondLst>
                                    <p:cond delay="0"/>
                                  </p:stCondLst>
                                  <p:childTnLst>
                                    <p:set>
                                      <p:cBhvr>
                                        <p:cTn id="145" dur="1" fill="hold">
                                          <p:stCondLst>
                                            <p:cond delay="0"/>
                                          </p:stCondLst>
                                        </p:cTn>
                                        <p:tgtEl>
                                          <p:spTgt spid="76"/>
                                        </p:tgtEl>
                                        <p:attrNameLst>
                                          <p:attrName>style.visibility</p:attrName>
                                        </p:attrNameLst>
                                      </p:cBhvr>
                                      <p:to>
                                        <p:strVal val="visible"/>
                                      </p:to>
                                    </p:set>
                                  </p:childTnLst>
                                </p:cTn>
                              </p:par>
                              <p:par>
                                <p:cTn id="146" presetID="35" presetClass="emph" presetSubtype="0" repeatCount="10000" fill="hold" grpId="1" nodeType="withEffect">
                                  <p:stCondLst>
                                    <p:cond delay="0"/>
                                  </p:stCondLst>
                                  <p:childTnLst>
                                    <p:anim calcmode="discrete" valueType="str">
                                      <p:cBhvr>
                                        <p:cTn id="147" dur="500" fill="hold"/>
                                        <p:tgtEl>
                                          <p:spTgt spid="76"/>
                                        </p:tgtEl>
                                        <p:attrNameLst>
                                          <p:attrName>style.visibility</p:attrName>
                                        </p:attrNameLst>
                                      </p:cBhvr>
                                      <p:tavLst>
                                        <p:tav tm="0">
                                          <p:val>
                                            <p:strVal val="hidden"/>
                                          </p:val>
                                        </p:tav>
                                        <p:tav tm="50000">
                                          <p:val>
                                            <p:strVal val="visible"/>
                                          </p:val>
                                        </p:tav>
                                      </p:tavLst>
                                    </p:anim>
                                  </p:childTnLst>
                                </p:cTn>
                              </p:par>
                            </p:childTnLst>
                          </p:cTn>
                        </p:par>
                      </p:childTnLst>
                    </p:cTn>
                  </p:par>
                  <p:par>
                    <p:cTn id="148" fill="hold">
                      <p:stCondLst>
                        <p:cond delay="indefinite"/>
                      </p:stCondLst>
                      <p:childTnLst>
                        <p:par>
                          <p:cTn id="149" fill="hold">
                            <p:stCondLst>
                              <p:cond delay="0"/>
                            </p:stCondLst>
                            <p:childTnLst>
                              <p:par>
                                <p:cTn id="150" presetID="22" presetClass="entr" presetSubtype="1" fill="hold" grpId="0" nodeType="clickEffect">
                                  <p:stCondLst>
                                    <p:cond delay="0"/>
                                  </p:stCondLst>
                                  <p:childTnLst>
                                    <p:set>
                                      <p:cBhvr>
                                        <p:cTn id="151" dur="1" fill="hold">
                                          <p:stCondLst>
                                            <p:cond delay="0"/>
                                          </p:stCondLst>
                                        </p:cTn>
                                        <p:tgtEl>
                                          <p:spTgt spid="77"/>
                                        </p:tgtEl>
                                        <p:attrNameLst>
                                          <p:attrName>style.visibility</p:attrName>
                                        </p:attrNameLst>
                                      </p:cBhvr>
                                      <p:to>
                                        <p:strVal val="visible"/>
                                      </p:to>
                                    </p:set>
                                    <p:animEffect transition="in" filter="wipe(up)">
                                      <p:cBhvr>
                                        <p:cTn id="152" dur="500"/>
                                        <p:tgtEl>
                                          <p:spTgt spid="77"/>
                                        </p:tgtEl>
                                      </p:cBhvr>
                                    </p:animEffect>
                                  </p:childTnLst>
                                </p:cTn>
                              </p:par>
                            </p:childTnLst>
                          </p:cTn>
                        </p:par>
                      </p:childTnLst>
                    </p:cTn>
                  </p:par>
                  <p:par>
                    <p:cTn id="153" fill="hold">
                      <p:stCondLst>
                        <p:cond delay="indefinite"/>
                      </p:stCondLst>
                      <p:childTnLst>
                        <p:par>
                          <p:cTn id="154" fill="hold">
                            <p:stCondLst>
                              <p:cond delay="0"/>
                            </p:stCondLst>
                            <p:childTnLst>
                              <p:par>
                                <p:cTn id="155" presetID="1" presetClass="entr" presetSubtype="0" fill="hold" nodeType="clickEffect">
                                  <p:stCondLst>
                                    <p:cond delay="0"/>
                                  </p:stCondLst>
                                  <p:childTnLst>
                                    <p:set>
                                      <p:cBhvr>
                                        <p:cTn id="156" dur="1" fill="hold">
                                          <p:stCondLst>
                                            <p:cond delay="0"/>
                                          </p:stCondLst>
                                        </p:cTn>
                                        <p:tgtEl>
                                          <p:spTgt spid="124"/>
                                        </p:tgtEl>
                                        <p:attrNameLst>
                                          <p:attrName>style.visibility</p:attrName>
                                        </p:attrNameLst>
                                      </p:cBhvr>
                                      <p:to>
                                        <p:strVal val="visible"/>
                                      </p:to>
                                    </p:set>
                                  </p:childTnLst>
                                </p:cTn>
                              </p:par>
                            </p:childTnLst>
                          </p:cTn>
                        </p:par>
                      </p:childTnLst>
                    </p:cTn>
                  </p:par>
                  <p:par>
                    <p:cTn id="157" fill="hold">
                      <p:stCondLst>
                        <p:cond delay="indefinite"/>
                      </p:stCondLst>
                      <p:childTnLst>
                        <p:par>
                          <p:cTn id="158" fill="hold">
                            <p:stCondLst>
                              <p:cond delay="0"/>
                            </p:stCondLst>
                            <p:childTnLst>
                              <p:par>
                                <p:cTn id="159" presetID="22" presetClass="entr" presetSubtype="1" fill="hold" grpId="0" nodeType="clickEffect">
                                  <p:stCondLst>
                                    <p:cond delay="0"/>
                                  </p:stCondLst>
                                  <p:childTnLst>
                                    <p:set>
                                      <p:cBhvr>
                                        <p:cTn id="160" dur="1" fill="hold">
                                          <p:stCondLst>
                                            <p:cond delay="0"/>
                                          </p:stCondLst>
                                        </p:cTn>
                                        <p:tgtEl>
                                          <p:spTgt spid="92"/>
                                        </p:tgtEl>
                                        <p:attrNameLst>
                                          <p:attrName>style.visibility</p:attrName>
                                        </p:attrNameLst>
                                      </p:cBhvr>
                                      <p:to>
                                        <p:strVal val="visible"/>
                                      </p:to>
                                    </p:set>
                                    <p:animEffect transition="in" filter="wipe(up)">
                                      <p:cBhvr>
                                        <p:cTn id="161" dur="500"/>
                                        <p:tgtEl>
                                          <p:spTgt spid="92"/>
                                        </p:tgtEl>
                                      </p:cBhvr>
                                    </p:animEffect>
                                  </p:childTnLst>
                                </p:cTn>
                              </p:par>
                            </p:childTnLst>
                          </p:cTn>
                        </p:par>
                      </p:childTnLst>
                    </p:cTn>
                  </p:par>
                  <p:par>
                    <p:cTn id="162" fill="hold">
                      <p:stCondLst>
                        <p:cond delay="indefinite"/>
                      </p:stCondLst>
                      <p:childTnLst>
                        <p:par>
                          <p:cTn id="163" fill="hold">
                            <p:stCondLst>
                              <p:cond delay="0"/>
                            </p:stCondLst>
                            <p:childTnLst>
                              <p:par>
                                <p:cTn id="164" presetID="22" presetClass="entr" presetSubtype="1" fill="hold" grpId="0" nodeType="clickEffect">
                                  <p:stCondLst>
                                    <p:cond delay="0"/>
                                  </p:stCondLst>
                                  <p:childTnLst>
                                    <p:set>
                                      <p:cBhvr>
                                        <p:cTn id="165" dur="1" fill="hold">
                                          <p:stCondLst>
                                            <p:cond delay="0"/>
                                          </p:stCondLst>
                                        </p:cTn>
                                        <p:tgtEl>
                                          <p:spTgt spid="78"/>
                                        </p:tgtEl>
                                        <p:attrNameLst>
                                          <p:attrName>style.visibility</p:attrName>
                                        </p:attrNameLst>
                                      </p:cBhvr>
                                      <p:to>
                                        <p:strVal val="visible"/>
                                      </p:to>
                                    </p:set>
                                    <p:animEffect transition="in" filter="wipe(up)">
                                      <p:cBhvr>
                                        <p:cTn id="166" dur="500"/>
                                        <p:tgtEl>
                                          <p:spTgt spid="78"/>
                                        </p:tgtEl>
                                      </p:cBhvr>
                                    </p:animEffect>
                                  </p:childTnLst>
                                </p:cTn>
                              </p:par>
                            </p:childTnLst>
                          </p:cTn>
                        </p:par>
                      </p:childTnLst>
                    </p:cTn>
                  </p:par>
                  <p:par>
                    <p:cTn id="167" fill="hold">
                      <p:stCondLst>
                        <p:cond delay="indefinite"/>
                      </p:stCondLst>
                      <p:childTnLst>
                        <p:par>
                          <p:cTn id="168" fill="hold">
                            <p:stCondLst>
                              <p:cond delay="0"/>
                            </p:stCondLst>
                            <p:childTnLst>
                              <p:par>
                                <p:cTn id="169" presetID="1" presetClass="entr" presetSubtype="0" fill="hold" nodeType="clickEffect">
                                  <p:stCondLst>
                                    <p:cond delay="0"/>
                                  </p:stCondLst>
                                  <p:childTnLst>
                                    <p:set>
                                      <p:cBhvr>
                                        <p:cTn id="170" dur="1" fill="hold">
                                          <p:stCondLst>
                                            <p:cond delay="0"/>
                                          </p:stCondLst>
                                        </p:cTn>
                                        <p:tgtEl>
                                          <p:spTgt spid="94"/>
                                        </p:tgtEl>
                                        <p:attrNameLst>
                                          <p:attrName>style.visibility</p:attrName>
                                        </p:attrNameLst>
                                      </p:cBhvr>
                                      <p:to>
                                        <p:strVal val="visible"/>
                                      </p:to>
                                    </p:set>
                                  </p:childTnLst>
                                </p:cTn>
                              </p:par>
                            </p:childTnLst>
                          </p:cTn>
                        </p:par>
                      </p:childTnLst>
                    </p:cTn>
                  </p:par>
                  <p:par>
                    <p:cTn id="171" fill="hold">
                      <p:stCondLst>
                        <p:cond delay="indefinite"/>
                      </p:stCondLst>
                      <p:childTnLst>
                        <p:par>
                          <p:cTn id="172" fill="hold">
                            <p:stCondLst>
                              <p:cond delay="0"/>
                            </p:stCondLst>
                            <p:childTnLst>
                              <p:par>
                                <p:cTn id="173" presetID="1" presetClass="exit" presetSubtype="0" fill="hold" grpId="2" nodeType="clickEffect">
                                  <p:stCondLst>
                                    <p:cond delay="0"/>
                                  </p:stCondLst>
                                  <p:childTnLst>
                                    <p:set>
                                      <p:cBhvr>
                                        <p:cTn id="174" dur="1" fill="hold">
                                          <p:stCondLst>
                                            <p:cond delay="0"/>
                                          </p:stCondLst>
                                        </p:cTn>
                                        <p:tgtEl>
                                          <p:spTgt spid="71"/>
                                        </p:tgtEl>
                                        <p:attrNameLst>
                                          <p:attrName>style.visibility</p:attrName>
                                        </p:attrNameLst>
                                      </p:cBhvr>
                                      <p:to>
                                        <p:strVal val="hidden"/>
                                      </p:to>
                                    </p:set>
                                  </p:childTnLst>
                                </p:cTn>
                              </p:par>
                              <p:par>
                                <p:cTn id="175" presetID="1" presetClass="exit" presetSubtype="0" fill="hold" grpId="1" nodeType="withEffect">
                                  <p:stCondLst>
                                    <p:cond delay="0"/>
                                  </p:stCondLst>
                                  <p:childTnLst>
                                    <p:set>
                                      <p:cBhvr>
                                        <p:cTn id="176" dur="1" fill="hold">
                                          <p:stCondLst>
                                            <p:cond delay="0"/>
                                          </p:stCondLst>
                                        </p:cTn>
                                        <p:tgtEl>
                                          <p:spTgt spid="72"/>
                                        </p:tgtEl>
                                        <p:attrNameLst>
                                          <p:attrName>style.visibility</p:attrName>
                                        </p:attrNameLst>
                                      </p:cBhvr>
                                      <p:to>
                                        <p:strVal val="hidden"/>
                                      </p:to>
                                    </p:set>
                                  </p:childTnLst>
                                </p:cTn>
                              </p:par>
                              <p:par>
                                <p:cTn id="177" presetID="1" presetClass="exit" presetSubtype="0" fill="hold" grpId="1" nodeType="withEffect">
                                  <p:stCondLst>
                                    <p:cond delay="0"/>
                                  </p:stCondLst>
                                  <p:childTnLst>
                                    <p:set>
                                      <p:cBhvr>
                                        <p:cTn id="178" dur="1" fill="hold">
                                          <p:stCondLst>
                                            <p:cond delay="0"/>
                                          </p:stCondLst>
                                        </p:cTn>
                                        <p:tgtEl>
                                          <p:spTgt spid="70"/>
                                        </p:tgtEl>
                                        <p:attrNameLst>
                                          <p:attrName>style.visibility</p:attrName>
                                        </p:attrNameLst>
                                      </p:cBhvr>
                                      <p:to>
                                        <p:strVal val="hidden"/>
                                      </p:to>
                                    </p:set>
                                  </p:childTnLst>
                                </p:cTn>
                              </p:par>
                              <p:par>
                                <p:cTn id="179" presetID="1" presetClass="exit" presetSubtype="0" fill="hold" grpId="1" nodeType="withEffect">
                                  <p:stCondLst>
                                    <p:cond delay="0"/>
                                  </p:stCondLst>
                                  <p:childTnLst>
                                    <p:set>
                                      <p:cBhvr>
                                        <p:cTn id="180" dur="1" fill="hold">
                                          <p:stCondLst>
                                            <p:cond delay="0"/>
                                          </p:stCondLst>
                                        </p:cTn>
                                        <p:tgtEl>
                                          <p:spTgt spid="73"/>
                                        </p:tgtEl>
                                        <p:attrNameLst>
                                          <p:attrName>style.visibility</p:attrName>
                                        </p:attrNameLst>
                                      </p:cBhvr>
                                      <p:to>
                                        <p:strVal val="hidden"/>
                                      </p:to>
                                    </p:set>
                                  </p:childTnLst>
                                </p:cTn>
                              </p:par>
                              <p:par>
                                <p:cTn id="181" presetID="1" presetClass="exit" presetSubtype="0" fill="hold" grpId="2" nodeType="withEffect">
                                  <p:stCondLst>
                                    <p:cond delay="0"/>
                                  </p:stCondLst>
                                  <p:childTnLst>
                                    <p:set>
                                      <p:cBhvr>
                                        <p:cTn id="182" dur="1" fill="hold">
                                          <p:stCondLst>
                                            <p:cond delay="0"/>
                                          </p:stCondLst>
                                        </p:cTn>
                                        <p:tgtEl>
                                          <p:spTgt spid="74"/>
                                        </p:tgtEl>
                                        <p:attrNameLst>
                                          <p:attrName>style.visibility</p:attrName>
                                        </p:attrNameLst>
                                      </p:cBhvr>
                                      <p:to>
                                        <p:strVal val="hidden"/>
                                      </p:to>
                                    </p:set>
                                  </p:childTnLst>
                                </p:cTn>
                              </p:par>
                              <p:par>
                                <p:cTn id="183" presetID="1" presetClass="exit" presetSubtype="0" fill="hold" grpId="1" nodeType="withEffect">
                                  <p:stCondLst>
                                    <p:cond delay="0"/>
                                  </p:stCondLst>
                                  <p:childTnLst>
                                    <p:set>
                                      <p:cBhvr>
                                        <p:cTn id="184" dur="1" fill="hold">
                                          <p:stCondLst>
                                            <p:cond delay="0"/>
                                          </p:stCondLst>
                                        </p:cTn>
                                        <p:tgtEl>
                                          <p:spTgt spid="75"/>
                                        </p:tgtEl>
                                        <p:attrNameLst>
                                          <p:attrName>style.visibility</p:attrName>
                                        </p:attrNameLst>
                                      </p:cBhvr>
                                      <p:to>
                                        <p:strVal val="hidden"/>
                                      </p:to>
                                    </p:set>
                                  </p:childTnLst>
                                </p:cTn>
                              </p:par>
                              <p:par>
                                <p:cTn id="185" presetID="1" presetClass="exit" presetSubtype="0" fill="hold" grpId="2" nodeType="withEffect">
                                  <p:stCondLst>
                                    <p:cond delay="0"/>
                                  </p:stCondLst>
                                  <p:childTnLst>
                                    <p:set>
                                      <p:cBhvr>
                                        <p:cTn id="186" dur="1" fill="hold">
                                          <p:stCondLst>
                                            <p:cond delay="0"/>
                                          </p:stCondLst>
                                        </p:cTn>
                                        <p:tgtEl>
                                          <p:spTgt spid="76"/>
                                        </p:tgtEl>
                                        <p:attrNameLst>
                                          <p:attrName>style.visibility</p:attrName>
                                        </p:attrNameLst>
                                      </p:cBhvr>
                                      <p:to>
                                        <p:strVal val="hidden"/>
                                      </p:to>
                                    </p:set>
                                  </p:childTnLst>
                                </p:cTn>
                              </p:par>
                              <p:par>
                                <p:cTn id="187" presetID="1" presetClass="exit" presetSubtype="0" fill="hold" grpId="1" nodeType="withEffect">
                                  <p:stCondLst>
                                    <p:cond delay="0"/>
                                  </p:stCondLst>
                                  <p:childTnLst>
                                    <p:set>
                                      <p:cBhvr>
                                        <p:cTn id="188" dur="1" fill="hold">
                                          <p:stCondLst>
                                            <p:cond delay="0"/>
                                          </p:stCondLst>
                                        </p:cTn>
                                        <p:tgtEl>
                                          <p:spTgt spid="77"/>
                                        </p:tgtEl>
                                        <p:attrNameLst>
                                          <p:attrName>style.visibility</p:attrName>
                                        </p:attrNameLst>
                                      </p:cBhvr>
                                      <p:to>
                                        <p:strVal val="hidden"/>
                                      </p:to>
                                    </p:set>
                                  </p:childTnLst>
                                </p:cTn>
                              </p:par>
                              <p:par>
                                <p:cTn id="189" presetID="1" presetClass="exit" presetSubtype="0" fill="hold" grpId="1" nodeType="withEffect">
                                  <p:stCondLst>
                                    <p:cond delay="0"/>
                                  </p:stCondLst>
                                  <p:childTnLst>
                                    <p:set>
                                      <p:cBhvr>
                                        <p:cTn id="190" dur="1" fill="hold">
                                          <p:stCondLst>
                                            <p:cond delay="0"/>
                                          </p:stCondLst>
                                        </p:cTn>
                                        <p:tgtEl>
                                          <p:spTgt spid="78"/>
                                        </p:tgtEl>
                                        <p:attrNameLst>
                                          <p:attrName>style.visibility</p:attrName>
                                        </p:attrNameLst>
                                      </p:cBhvr>
                                      <p:to>
                                        <p:strVal val="hidden"/>
                                      </p:to>
                                    </p:set>
                                  </p:childTnLst>
                                </p:cTn>
                              </p:par>
                              <p:par>
                                <p:cTn id="191" presetID="1" presetClass="exit" presetSubtype="0" fill="hold" grpId="1" nodeType="withEffect">
                                  <p:stCondLst>
                                    <p:cond delay="0"/>
                                  </p:stCondLst>
                                  <p:childTnLst>
                                    <p:set>
                                      <p:cBhvr>
                                        <p:cTn id="192" dur="1" fill="hold">
                                          <p:stCondLst>
                                            <p:cond delay="0"/>
                                          </p:stCondLst>
                                        </p:cTn>
                                        <p:tgtEl>
                                          <p:spTgt spid="92"/>
                                        </p:tgtEl>
                                        <p:attrNameLst>
                                          <p:attrName>style.visibility</p:attrName>
                                        </p:attrNameLst>
                                      </p:cBhvr>
                                      <p:to>
                                        <p:strVal val="hidden"/>
                                      </p:to>
                                    </p:set>
                                  </p:childTnLst>
                                </p:cTn>
                              </p:par>
                            </p:childTnLst>
                          </p:cTn>
                        </p:par>
                      </p:childTnLst>
                    </p:cTn>
                  </p:par>
                  <p:par>
                    <p:cTn id="193" fill="hold">
                      <p:stCondLst>
                        <p:cond delay="indefinite"/>
                      </p:stCondLst>
                      <p:childTnLst>
                        <p:par>
                          <p:cTn id="194" fill="hold">
                            <p:stCondLst>
                              <p:cond delay="0"/>
                            </p:stCondLst>
                            <p:childTnLst>
                              <p:par>
                                <p:cTn id="195" presetID="1" presetClass="entr" presetSubtype="0" fill="hold" nodeType="clickEffect">
                                  <p:stCondLst>
                                    <p:cond delay="0"/>
                                  </p:stCondLst>
                                  <p:childTnLst>
                                    <p:set>
                                      <p:cBhvr>
                                        <p:cTn id="196" dur="1" fill="hold">
                                          <p:stCondLst>
                                            <p:cond delay="0"/>
                                          </p:stCondLst>
                                        </p:cTn>
                                        <p:tgtEl>
                                          <p:spTgt spid="125"/>
                                        </p:tgtEl>
                                        <p:attrNameLst>
                                          <p:attrName>style.visibility</p:attrName>
                                        </p:attrNameLst>
                                      </p:cBhvr>
                                      <p:to>
                                        <p:strVal val="visible"/>
                                      </p:to>
                                    </p:set>
                                  </p:childTnLst>
                                </p:cTn>
                              </p:par>
                            </p:childTnLst>
                          </p:cTn>
                        </p:par>
                      </p:childTnLst>
                    </p:cTn>
                  </p:par>
                  <p:par>
                    <p:cTn id="197" fill="hold">
                      <p:stCondLst>
                        <p:cond delay="indefinite"/>
                      </p:stCondLst>
                      <p:childTnLst>
                        <p:par>
                          <p:cTn id="198" fill="hold">
                            <p:stCondLst>
                              <p:cond delay="0"/>
                            </p:stCondLst>
                            <p:childTnLst>
                              <p:par>
                                <p:cTn id="199" presetID="1" presetClass="entr" presetSubtype="0" fill="hold" nodeType="clickEffect">
                                  <p:stCondLst>
                                    <p:cond delay="0"/>
                                  </p:stCondLst>
                                  <p:childTnLst>
                                    <p:set>
                                      <p:cBhvr>
                                        <p:cTn id="200" dur="1" fill="hold">
                                          <p:stCondLst>
                                            <p:cond delay="0"/>
                                          </p:stCondLst>
                                        </p:cTn>
                                        <p:tgtEl>
                                          <p:spTgt spid="128"/>
                                        </p:tgtEl>
                                        <p:attrNameLst>
                                          <p:attrName>style.visibility</p:attrName>
                                        </p:attrNameLst>
                                      </p:cBhvr>
                                      <p:to>
                                        <p:strVal val="visible"/>
                                      </p:to>
                                    </p:set>
                                  </p:childTnLst>
                                </p:cTn>
                              </p:par>
                              <p:par>
                                <p:cTn id="201" presetID="1" presetClass="entr" presetSubtype="0" fill="hold" grpId="0" nodeType="withEffect">
                                  <p:stCondLst>
                                    <p:cond delay="0"/>
                                  </p:stCondLst>
                                  <p:childTnLst>
                                    <p:set>
                                      <p:cBhvr>
                                        <p:cTn id="202" dur="1" fill="hold">
                                          <p:stCondLst>
                                            <p:cond delay="0"/>
                                          </p:stCondLst>
                                        </p:cTn>
                                        <p:tgtEl>
                                          <p:spTgt spid="80"/>
                                        </p:tgtEl>
                                        <p:attrNameLst>
                                          <p:attrName>style.visibility</p:attrName>
                                        </p:attrNameLst>
                                      </p:cBhvr>
                                      <p:to>
                                        <p:strVal val="visible"/>
                                      </p:to>
                                    </p:set>
                                  </p:childTnLst>
                                </p:cTn>
                              </p:par>
                            </p:childTnLst>
                          </p:cTn>
                        </p:par>
                      </p:childTnLst>
                    </p:cTn>
                  </p:par>
                  <p:par>
                    <p:cTn id="203" fill="hold">
                      <p:stCondLst>
                        <p:cond delay="indefinite"/>
                      </p:stCondLst>
                      <p:childTnLst>
                        <p:par>
                          <p:cTn id="204" fill="hold">
                            <p:stCondLst>
                              <p:cond delay="0"/>
                            </p:stCondLst>
                            <p:childTnLst>
                              <p:par>
                                <p:cTn id="205" presetID="1" presetClass="entr" presetSubtype="0" fill="hold" nodeType="clickEffect">
                                  <p:stCondLst>
                                    <p:cond delay="0"/>
                                  </p:stCondLst>
                                  <p:childTnLst>
                                    <p:set>
                                      <p:cBhvr>
                                        <p:cTn id="206" dur="1" fill="hold">
                                          <p:stCondLst>
                                            <p:cond delay="0"/>
                                          </p:stCondLst>
                                        </p:cTn>
                                        <p:tgtEl>
                                          <p:spTgt spid="127"/>
                                        </p:tgtEl>
                                        <p:attrNameLst>
                                          <p:attrName>style.visibility</p:attrName>
                                        </p:attrNameLst>
                                      </p:cBhvr>
                                      <p:to>
                                        <p:strVal val="visible"/>
                                      </p:to>
                                    </p:set>
                                  </p:childTnLst>
                                </p:cTn>
                              </p:par>
                            </p:childTnLst>
                          </p:cTn>
                        </p:par>
                      </p:childTnLst>
                    </p:cTn>
                  </p:par>
                  <p:par>
                    <p:cTn id="207" fill="hold">
                      <p:stCondLst>
                        <p:cond delay="indefinite"/>
                      </p:stCondLst>
                      <p:childTnLst>
                        <p:par>
                          <p:cTn id="208" fill="hold">
                            <p:stCondLst>
                              <p:cond delay="0"/>
                            </p:stCondLst>
                            <p:childTnLst>
                              <p:par>
                                <p:cTn id="209" presetID="1" presetClass="entr" presetSubtype="0" fill="hold" nodeType="clickEffect">
                                  <p:stCondLst>
                                    <p:cond delay="0"/>
                                  </p:stCondLst>
                                  <p:childTnLst>
                                    <p:set>
                                      <p:cBhvr>
                                        <p:cTn id="210" dur="1" fill="hold">
                                          <p:stCondLst>
                                            <p:cond delay="0"/>
                                          </p:stCondLst>
                                        </p:cTn>
                                        <p:tgtEl>
                                          <p:spTgt spid="130"/>
                                        </p:tgtEl>
                                        <p:attrNameLst>
                                          <p:attrName>style.visibility</p:attrName>
                                        </p:attrNameLst>
                                      </p:cBhvr>
                                      <p:to>
                                        <p:strVal val="visible"/>
                                      </p:to>
                                    </p:set>
                                  </p:childTnLst>
                                </p:cTn>
                              </p:par>
                              <p:par>
                                <p:cTn id="211" presetID="1" presetClass="entr" presetSubtype="0" fill="hold" grpId="0" nodeType="withEffect">
                                  <p:stCondLst>
                                    <p:cond delay="0"/>
                                  </p:stCondLst>
                                  <p:childTnLst>
                                    <p:set>
                                      <p:cBhvr>
                                        <p:cTn id="212" dur="1" fill="hold">
                                          <p:stCondLst>
                                            <p:cond delay="0"/>
                                          </p:stCondLst>
                                        </p:cTn>
                                        <p:tgtEl>
                                          <p:spTgt spid="81"/>
                                        </p:tgtEl>
                                        <p:attrNameLst>
                                          <p:attrName>style.visibility</p:attrName>
                                        </p:attrNameLst>
                                      </p:cBhvr>
                                      <p:to>
                                        <p:strVal val="visible"/>
                                      </p:to>
                                    </p:set>
                                  </p:childTnLst>
                                </p:cTn>
                              </p:par>
                            </p:childTnLst>
                          </p:cTn>
                        </p:par>
                      </p:childTnLst>
                    </p:cTn>
                  </p:par>
                  <p:par>
                    <p:cTn id="213" fill="hold">
                      <p:stCondLst>
                        <p:cond delay="indefinite"/>
                      </p:stCondLst>
                      <p:childTnLst>
                        <p:par>
                          <p:cTn id="214" fill="hold">
                            <p:stCondLst>
                              <p:cond delay="0"/>
                            </p:stCondLst>
                            <p:childTnLst>
                              <p:par>
                                <p:cTn id="215" presetID="1" presetClass="entr" presetSubtype="0" fill="hold" nodeType="clickEffect">
                                  <p:stCondLst>
                                    <p:cond delay="0"/>
                                  </p:stCondLst>
                                  <p:childTnLst>
                                    <p:set>
                                      <p:cBhvr>
                                        <p:cTn id="216" dur="1" fill="hold">
                                          <p:stCondLst>
                                            <p:cond delay="0"/>
                                          </p:stCondLst>
                                        </p:cTn>
                                        <p:tgtEl>
                                          <p:spTgt spid="129"/>
                                        </p:tgtEl>
                                        <p:attrNameLst>
                                          <p:attrName>style.visibility</p:attrName>
                                        </p:attrNameLst>
                                      </p:cBhvr>
                                      <p:to>
                                        <p:strVal val="visible"/>
                                      </p:to>
                                    </p:set>
                                  </p:childTnLst>
                                </p:cTn>
                              </p:par>
                            </p:childTnLst>
                          </p:cTn>
                        </p:par>
                      </p:childTnLst>
                    </p:cTn>
                  </p:par>
                  <p:par>
                    <p:cTn id="217" fill="hold">
                      <p:stCondLst>
                        <p:cond delay="indefinite"/>
                      </p:stCondLst>
                      <p:childTnLst>
                        <p:par>
                          <p:cTn id="218" fill="hold">
                            <p:stCondLst>
                              <p:cond delay="0"/>
                            </p:stCondLst>
                            <p:childTnLst>
                              <p:par>
                                <p:cTn id="219" presetID="1" presetClass="entr" presetSubtype="0" fill="hold" nodeType="clickEffect">
                                  <p:stCondLst>
                                    <p:cond delay="0"/>
                                  </p:stCondLst>
                                  <p:childTnLst>
                                    <p:set>
                                      <p:cBhvr>
                                        <p:cTn id="220" dur="1" fill="hold">
                                          <p:stCondLst>
                                            <p:cond delay="0"/>
                                          </p:stCondLst>
                                        </p:cTn>
                                        <p:tgtEl>
                                          <p:spTgt spid="131"/>
                                        </p:tgtEl>
                                        <p:attrNameLst>
                                          <p:attrName>style.visibility</p:attrName>
                                        </p:attrNameLst>
                                      </p:cBhvr>
                                      <p:to>
                                        <p:strVal val="visible"/>
                                      </p:to>
                                    </p:set>
                                  </p:childTnLst>
                                </p:cTn>
                              </p:par>
                              <p:par>
                                <p:cTn id="221" presetID="1" presetClass="entr" presetSubtype="0" fill="hold" grpId="0" nodeType="withEffect">
                                  <p:stCondLst>
                                    <p:cond delay="0"/>
                                  </p:stCondLst>
                                  <p:childTnLst>
                                    <p:set>
                                      <p:cBhvr>
                                        <p:cTn id="222" dur="1" fill="hold">
                                          <p:stCondLst>
                                            <p:cond delay="0"/>
                                          </p:stCondLst>
                                        </p:cTn>
                                        <p:tgtEl>
                                          <p:spTgt spid="82"/>
                                        </p:tgtEl>
                                        <p:attrNameLst>
                                          <p:attrName>style.visibility</p:attrName>
                                        </p:attrNameLst>
                                      </p:cBhvr>
                                      <p:to>
                                        <p:strVal val="visible"/>
                                      </p:to>
                                    </p:set>
                                  </p:childTnLst>
                                </p:cTn>
                              </p:par>
                            </p:childTnLst>
                          </p:cTn>
                        </p:par>
                      </p:childTnLst>
                    </p:cTn>
                  </p:par>
                  <p:par>
                    <p:cTn id="223" fill="hold">
                      <p:stCondLst>
                        <p:cond delay="indefinite"/>
                      </p:stCondLst>
                      <p:childTnLst>
                        <p:par>
                          <p:cTn id="224" fill="hold">
                            <p:stCondLst>
                              <p:cond delay="0"/>
                            </p:stCondLst>
                            <p:childTnLst>
                              <p:par>
                                <p:cTn id="225" presetID="1" presetClass="entr" presetSubtype="0" fill="hold" nodeType="clickEffect">
                                  <p:stCondLst>
                                    <p:cond delay="0"/>
                                  </p:stCondLst>
                                  <p:childTnLst>
                                    <p:set>
                                      <p:cBhvr>
                                        <p:cTn id="226" dur="1" fill="hold">
                                          <p:stCondLst>
                                            <p:cond delay="0"/>
                                          </p:stCondLst>
                                        </p:cTn>
                                        <p:tgtEl>
                                          <p:spTgt spid="1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4" grpId="0"/>
      <p:bldP spid="31" grpId="0"/>
      <p:bldP spid="42" grpId="0"/>
      <p:bldP spid="43" grpId="0" animBg="1"/>
      <p:bldP spid="48" grpId="0"/>
      <p:bldP spid="50" grpId="0"/>
      <p:bldP spid="46" grpId="0" animBg="1"/>
      <p:bldP spid="112" grpId="0" animBg="1"/>
      <p:bldP spid="113" grpId="0" animBg="1"/>
      <p:bldP spid="116" grpId="0" animBg="1"/>
      <p:bldP spid="117" grpId="0" animBg="1"/>
      <p:bldP spid="118" grpId="0" animBg="1"/>
      <p:bldP spid="120" grpId="0" animBg="1"/>
      <p:bldP spid="121" grpId="0"/>
      <p:bldP spid="133" grpId="0"/>
      <p:bldP spid="17" grpId="0"/>
      <p:bldP spid="18" grpId="0"/>
      <p:bldP spid="135" grpId="0"/>
      <p:bldP spid="66" grpId="0" animBg="1"/>
      <p:bldP spid="66" grpId="1" animBg="1"/>
      <p:bldP spid="70" grpId="0" animBg="1"/>
      <p:bldP spid="70" grpId="1" animBg="1"/>
      <p:bldP spid="71" grpId="0" animBg="1"/>
      <p:bldP spid="71" grpId="1" animBg="1"/>
      <p:bldP spid="71" grpId="2" animBg="1"/>
      <p:bldP spid="72" grpId="0" animBg="1"/>
      <p:bldP spid="72" grpId="1" animBg="1"/>
      <p:bldP spid="73" grpId="0" animBg="1"/>
      <p:bldP spid="73" grpId="1" animBg="1"/>
      <p:bldP spid="74" grpId="0" animBg="1"/>
      <p:bldP spid="74" grpId="1" animBg="1"/>
      <p:bldP spid="74" grpId="2" animBg="1"/>
      <p:bldP spid="75" grpId="0" animBg="1"/>
      <p:bldP spid="75" grpId="1" animBg="1"/>
      <p:bldP spid="76" grpId="0" animBg="1"/>
      <p:bldP spid="76" grpId="1" animBg="1"/>
      <p:bldP spid="76" grpId="2" animBg="1"/>
      <p:bldP spid="77" grpId="0" animBg="1"/>
      <p:bldP spid="77" grpId="1" animBg="1"/>
      <p:bldP spid="78" grpId="0" animBg="1"/>
      <p:bldP spid="78" grpId="1" animBg="1"/>
      <p:bldP spid="79" grpId="0" animBg="1"/>
      <p:bldP spid="80" grpId="0" animBg="1"/>
      <p:bldP spid="81" grpId="0" animBg="1"/>
      <p:bldP spid="82" grpId="0" animBg="1"/>
      <p:bldP spid="92" grpId="0" animBg="1"/>
      <p:bldP spid="92"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2546" name="Line 2"/>
          <p:cNvSpPr>
            <a:spLocks noChangeShapeType="1"/>
          </p:cNvSpPr>
          <p:nvPr/>
        </p:nvSpPr>
        <p:spPr bwMode="auto">
          <a:xfrm flipH="1" flipV="1">
            <a:off x="8243888" y="6237288"/>
            <a:ext cx="0" cy="431800"/>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sz="3200">
              <a:solidFill>
                <a:srgbClr val="000000"/>
              </a:solidFill>
              <a:ea typeface="ＭＳ Ｐゴシック" pitchFamily="50" charset="-128"/>
            </a:endParaRPr>
          </a:p>
        </p:txBody>
      </p:sp>
      <p:sp>
        <p:nvSpPr>
          <p:cNvPr id="492547" name="Oval 3"/>
          <p:cNvSpPr>
            <a:spLocks noChangeArrowheads="1"/>
          </p:cNvSpPr>
          <p:nvPr/>
        </p:nvSpPr>
        <p:spPr bwMode="auto">
          <a:xfrm>
            <a:off x="7740650" y="5589588"/>
            <a:ext cx="1008063" cy="935037"/>
          </a:xfrm>
          <a:prstGeom prst="ellipse">
            <a:avLst/>
          </a:prstGeom>
          <a:gradFill rotWithShape="1">
            <a:gsLst>
              <a:gs pos="0">
                <a:srgbClr val="66FFFF"/>
              </a:gs>
              <a:gs pos="100000">
                <a:schemeClr val="accent1"/>
              </a:gs>
            </a:gsLst>
            <a:path path="shape">
              <a:fillToRect l="50000" t="50000" r="50000" b="50000"/>
            </a:path>
          </a:gradFill>
          <a:ln w="9525" algn="ctr">
            <a:solidFill>
              <a:srgbClr val="000000"/>
            </a:solidFill>
            <a:round/>
            <a:headEnd/>
            <a:tailEnd/>
          </a:ln>
        </p:spPr>
        <p:txBody>
          <a:bodyPr wrap="none" anchor="ct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492548" name="Line 4"/>
          <p:cNvSpPr>
            <a:spLocks noChangeShapeType="1"/>
          </p:cNvSpPr>
          <p:nvPr/>
        </p:nvSpPr>
        <p:spPr bwMode="auto">
          <a:xfrm flipV="1">
            <a:off x="6877050" y="3140075"/>
            <a:ext cx="1588" cy="576263"/>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sz="3200">
              <a:solidFill>
                <a:srgbClr val="000000"/>
              </a:solidFill>
              <a:ea typeface="ＭＳ Ｐゴシック" pitchFamily="50" charset="-128"/>
            </a:endParaRPr>
          </a:p>
        </p:txBody>
      </p:sp>
      <p:sp>
        <p:nvSpPr>
          <p:cNvPr id="492549" name="Rectangle 5"/>
          <p:cNvSpPr>
            <a:spLocks noChangeArrowheads="1"/>
          </p:cNvSpPr>
          <p:nvPr/>
        </p:nvSpPr>
        <p:spPr bwMode="auto">
          <a:xfrm>
            <a:off x="250825" y="1916113"/>
            <a:ext cx="99695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spcBef>
                <a:spcPct val="0"/>
              </a:spcBef>
            </a:pPr>
            <a:r>
              <a:rPr lang="ja-JP" altLang="en-US">
                <a:solidFill>
                  <a:srgbClr val="000000"/>
                </a:solidFill>
                <a:latin typeface="ＭＳ ゴシック" pitchFamily="49" charset="-128"/>
                <a:ea typeface="ＭＳ ゴシック" pitchFamily="49" charset="-128"/>
                <a:cs typeface="Times New Roman" pitchFamily="18" charset="0"/>
              </a:rPr>
              <a:t>長さ</a:t>
            </a:r>
          </a:p>
        </p:txBody>
      </p:sp>
      <p:graphicFrame>
        <p:nvGraphicFramePr>
          <p:cNvPr id="492550" name="Object 6"/>
          <p:cNvGraphicFramePr>
            <a:graphicFrameLocks noChangeAspect="1"/>
          </p:cNvGraphicFramePr>
          <p:nvPr/>
        </p:nvGraphicFramePr>
        <p:xfrm>
          <a:off x="1149350" y="2039938"/>
          <a:ext cx="388938" cy="390525"/>
        </p:xfrm>
        <a:graphic>
          <a:graphicData uri="http://schemas.openxmlformats.org/presentationml/2006/ole">
            <mc:AlternateContent xmlns:mc="http://schemas.openxmlformats.org/markup-compatibility/2006">
              <mc:Choice xmlns:v="urn:schemas-microsoft-com:vml" Requires="v">
                <p:oleObj spid="_x0000_s68047" name="数式" r:id="rId3" imgW="139680" imgH="139680" progId="Equation.3">
                  <p:embed/>
                </p:oleObj>
              </mc:Choice>
              <mc:Fallback>
                <p:oleObj name="数式" r:id="rId3" imgW="139680" imgH="1396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9350" y="2039938"/>
                        <a:ext cx="388938" cy="390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92551" name="Rectangle 7"/>
          <p:cNvSpPr>
            <a:spLocks noChangeArrowheads="1"/>
          </p:cNvSpPr>
          <p:nvPr/>
        </p:nvSpPr>
        <p:spPr bwMode="auto">
          <a:xfrm>
            <a:off x="0" y="1268413"/>
            <a:ext cx="99695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spcBef>
                <a:spcPct val="0"/>
              </a:spcBef>
            </a:pPr>
            <a:r>
              <a:rPr lang="ja-JP" altLang="en-US">
                <a:solidFill>
                  <a:srgbClr val="000000"/>
                </a:solidFill>
                <a:latin typeface="ＭＳ ゴシック" pitchFamily="49" charset="-128"/>
                <a:ea typeface="ＭＳ ゴシック" pitchFamily="49" charset="-128"/>
                <a:cs typeface="Times New Roman" pitchFamily="18" charset="0"/>
              </a:rPr>
              <a:t>棒　</a:t>
            </a:r>
          </a:p>
        </p:txBody>
      </p:sp>
      <p:sp>
        <p:nvSpPr>
          <p:cNvPr id="492552" name="Rectangle 8"/>
          <p:cNvSpPr>
            <a:spLocks noChangeArrowheads="1"/>
          </p:cNvSpPr>
          <p:nvPr/>
        </p:nvSpPr>
        <p:spPr bwMode="auto">
          <a:xfrm>
            <a:off x="1763713" y="1268413"/>
            <a:ext cx="180975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spcBef>
                <a:spcPct val="0"/>
              </a:spcBef>
            </a:pPr>
            <a:r>
              <a:rPr lang="ja-JP" altLang="en-US">
                <a:solidFill>
                  <a:srgbClr val="000000"/>
                </a:solidFill>
                <a:latin typeface="ＭＳ ゴシック" pitchFamily="49" charset="-128"/>
                <a:ea typeface="ＭＳ ゴシック" pitchFamily="49" charset="-128"/>
                <a:cs typeface="Times New Roman" pitchFamily="18" charset="0"/>
              </a:rPr>
              <a:t>重心通る</a:t>
            </a:r>
          </a:p>
        </p:txBody>
      </p:sp>
      <p:sp>
        <p:nvSpPr>
          <p:cNvPr id="492553" name="Rectangle 9"/>
          <p:cNvSpPr>
            <a:spLocks noChangeArrowheads="1"/>
          </p:cNvSpPr>
          <p:nvPr/>
        </p:nvSpPr>
        <p:spPr bwMode="auto">
          <a:xfrm>
            <a:off x="1763713" y="1844675"/>
            <a:ext cx="18097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spcBef>
                <a:spcPct val="0"/>
              </a:spcBef>
            </a:pPr>
            <a:r>
              <a:rPr lang="ja-JP" altLang="en-US">
                <a:solidFill>
                  <a:srgbClr val="000000"/>
                </a:solidFill>
                <a:latin typeface="ＭＳ ゴシック" pitchFamily="49" charset="-128"/>
                <a:ea typeface="ＭＳ ゴシック" pitchFamily="49" charset="-128"/>
                <a:cs typeface="Times New Roman" pitchFamily="18" charset="0"/>
              </a:rPr>
              <a:t>端点通る</a:t>
            </a:r>
          </a:p>
        </p:txBody>
      </p:sp>
      <p:sp>
        <p:nvSpPr>
          <p:cNvPr id="492554" name="Rectangle 10"/>
          <p:cNvSpPr>
            <a:spLocks noChangeArrowheads="1"/>
          </p:cNvSpPr>
          <p:nvPr/>
        </p:nvSpPr>
        <p:spPr bwMode="auto">
          <a:xfrm>
            <a:off x="395288" y="3500438"/>
            <a:ext cx="99695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spcBef>
                <a:spcPct val="0"/>
              </a:spcBef>
            </a:pPr>
            <a:r>
              <a:rPr lang="ja-JP" altLang="en-US">
                <a:solidFill>
                  <a:srgbClr val="000000"/>
                </a:solidFill>
                <a:latin typeface="ＭＳ ゴシック" pitchFamily="49" charset="-128"/>
                <a:ea typeface="ＭＳ ゴシック" pitchFamily="49" charset="-128"/>
                <a:cs typeface="Times New Roman" pitchFamily="18" charset="0"/>
              </a:rPr>
              <a:t>半径</a:t>
            </a:r>
          </a:p>
        </p:txBody>
      </p:sp>
      <p:graphicFrame>
        <p:nvGraphicFramePr>
          <p:cNvPr id="492555" name="Object 11"/>
          <p:cNvGraphicFramePr>
            <a:graphicFrameLocks noChangeAspect="1"/>
          </p:cNvGraphicFramePr>
          <p:nvPr/>
        </p:nvGraphicFramePr>
        <p:xfrm>
          <a:off x="1258888" y="3644900"/>
          <a:ext cx="392112" cy="392113"/>
        </p:xfrm>
        <a:graphic>
          <a:graphicData uri="http://schemas.openxmlformats.org/presentationml/2006/ole">
            <mc:AlternateContent xmlns:mc="http://schemas.openxmlformats.org/markup-compatibility/2006">
              <mc:Choice xmlns:v="urn:schemas-microsoft-com:vml" Requires="v">
                <p:oleObj spid="_x0000_s68048" name="数式" r:id="rId5" imgW="139700" imgH="139700" progId="Equation.3">
                  <p:embed/>
                </p:oleObj>
              </mc:Choice>
              <mc:Fallback>
                <p:oleObj name="数式" r:id="rId5" imgW="139700" imgH="1397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58888" y="3644900"/>
                        <a:ext cx="392112" cy="3921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92556" name="Rectangle 12"/>
          <p:cNvSpPr>
            <a:spLocks noChangeArrowheads="1"/>
          </p:cNvSpPr>
          <p:nvPr/>
        </p:nvSpPr>
        <p:spPr bwMode="auto">
          <a:xfrm>
            <a:off x="1979613" y="2852738"/>
            <a:ext cx="140335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spcBef>
                <a:spcPct val="0"/>
              </a:spcBef>
            </a:pPr>
            <a:r>
              <a:rPr lang="ja-JP" altLang="en-US">
                <a:solidFill>
                  <a:srgbClr val="000000"/>
                </a:solidFill>
                <a:latin typeface="ＭＳ ゴシック" pitchFamily="49" charset="-128"/>
                <a:ea typeface="ＭＳ ゴシック" pitchFamily="49" charset="-128"/>
                <a:cs typeface="Times New Roman" pitchFamily="18" charset="0"/>
              </a:rPr>
              <a:t>垂直軸</a:t>
            </a:r>
          </a:p>
        </p:txBody>
      </p:sp>
      <p:sp>
        <p:nvSpPr>
          <p:cNvPr id="492557" name="Rectangle 13"/>
          <p:cNvSpPr>
            <a:spLocks noChangeArrowheads="1"/>
          </p:cNvSpPr>
          <p:nvPr/>
        </p:nvSpPr>
        <p:spPr bwMode="auto">
          <a:xfrm>
            <a:off x="1979613" y="3571875"/>
            <a:ext cx="14033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spcBef>
                <a:spcPct val="0"/>
              </a:spcBef>
            </a:pPr>
            <a:r>
              <a:rPr lang="ja-JP" altLang="en-US">
                <a:solidFill>
                  <a:srgbClr val="000000"/>
                </a:solidFill>
                <a:latin typeface="ＭＳ ゴシック" pitchFamily="49" charset="-128"/>
                <a:ea typeface="ＭＳ ゴシック" pitchFamily="49" charset="-128"/>
                <a:cs typeface="Times New Roman" pitchFamily="18" charset="0"/>
              </a:rPr>
              <a:t>平行軸</a:t>
            </a:r>
          </a:p>
        </p:txBody>
      </p:sp>
      <p:sp>
        <p:nvSpPr>
          <p:cNvPr id="492558" name="Rectangle 14"/>
          <p:cNvSpPr>
            <a:spLocks noChangeArrowheads="1"/>
          </p:cNvSpPr>
          <p:nvPr/>
        </p:nvSpPr>
        <p:spPr bwMode="auto">
          <a:xfrm>
            <a:off x="395288" y="4941888"/>
            <a:ext cx="99695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spcBef>
                <a:spcPct val="0"/>
              </a:spcBef>
            </a:pPr>
            <a:r>
              <a:rPr lang="ja-JP" altLang="en-US">
                <a:solidFill>
                  <a:srgbClr val="000000"/>
                </a:solidFill>
                <a:latin typeface="ＭＳ ゴシック" pitchFamily="49" charset="-128"/>
                <a:ea typeface="ＭＳ ゴシック" pitchFamily="49" charset="-128"/>
                <a:cs typeface="Times New Roman" pitchFamily="18" charset="0"/>
              </a:rPr>
              <a:t>半径</a:t>
            </a:r>
          </a:p>
        </p:txBody>
      </p:sp>
      <p:graphicFrame>
        <p:nvGraphicFramePr>
          <p:cNvPr id="492559" name="Object 15"/>
          <p:cNvGraphicFramePr>
            <a:graphicFrameLocks noChangeAspect="1"/>
          </p:cNvGraphicFramePr>
          <p:nvPr/>
        </p:nvGraphicFramePr>
        <p:xfrm>
          <a:off x="1331913" y="5084763"/>
          <a:ext cx="392112" cy="392112"/>
        </p:xfrm>
        <a:graphic>
          <a:graphicData uri="http://schemas.openxmlformats.org/presentationml/2006/ole">
            <mc:AlternateContent xmlns:mc="http://schemas.openxmlformats.org/markup-compatibility/2006">
              <mc:Choice xmlns:v="urn:schemas-microsoft-com:vml" Requires="v">
                <p:oleObj spid="_x0000_s68049" name="数式" r:id="rId7" imgW="139700" imgH="139700" progId="Equation.3">
                  <p:embed/>
                </p:oleObj>
              </mc:Choice>
              <mc:Fallback>
                <p:oleObj name="数式" r:id="rId7" imgW="139700" imgH="1397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31913" y="5084763"/>
                        <a:ext cx="392112" cy="3921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92560" name="Rectangle 16"/>
          <p:cNvSpPr>
            <a:spLocks noChangeArrowheads="1"/>
          </p:cNvSpPr>
          <p:nvPr/>
        </p:nvSpPr>
        <p:spPr bwMode="auto">
          <a:xfrm>
            <a:off x="0" y="4365625"/>
            <a:ext cx="9969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spcBef>
                <a:spcPct val="0"/>
              </a:spcBef>
            </a:pPr>
            <a:r>
              <a:rPr lang="ja-JP" altLang="en-US">
                <a:solidFill>
                  <a:srgbClr val="000000"/>
                </a:solidFill>
                <a:latin typeface="ＭＳ ゴシック" pitchFamily="49" charset="-128"/>
                <a:ea typeface="ＭＳ ゴシック" pitchFamily="49" charset="-128"/>
                <a:cs typeface="Times New Roman" pitchFamily="18" charset="0"/>
              </a:rPr>
              <a:t>球殻</a:t>
            </a:r>
          </a:p>
        </p:txBody>
      </p:sp>
      <p:sp>
        <p:nvSpPr>
          <p:cNvPr id="492561" name="Rectangle 17"/>
          <p:cNvSpPr>
            <a:spLocks noChangeArrowheads="1"/>
          </p:cNvSpPr>
          <p:nvPr/>
        </p:nvSpPr>
        <p:spPr bwMode="auto">
          <a:xfrm>
            <a:off x="1835150" y="4437063"/>
            <a:ext cx="180975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spcBef>
                <a:spcPct val="0"/>
              </a:spcBef>
            </a:pPr>
            <a:r>
              <a:rPr lang="ja-JP" altLang="en-US">
                <a:solidFill>
                  <a:srgbClr val="000000"/>
                </a:solidFill>
                <a:latin typeface="ＭＳ ゴシック" pitchFamily="49" charset="-128"/>
                <a:ea typeface="ＭＳ ゴシック" pitchFamily="49" charset="-128"/>
                <a:cs typeface="Times New Roman" pitchFamily="18" charset="0"/>
              </a:rPr>
              <a:t>中心通る</a:t>
            </a:r>
          </a:p>
        </p:txBody>
      </p:sp>
      <p:sp>
        <p:nvSpPr>
          <p:cNvPr id="492562" name="Rectangle 18"/>
          <p:cNvSpPr>
            <a:spLocks noChangeArrowheads="1"/>
          </p:cNvSpPr>
          <p:nvPr/>
        </p:nvSpPr>
        <p:spPr bwMode="auto">
          <a:xfrm>
            <a:off x="395288" y="6021388"/>
            <a:ext cx="99695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spcBef>
                <a:spcPct val="0"/>
              </a:spcBef>
            </a:pPr>
            <a:r>
              <a:rPr lang="ja-JP" altLang="en-US">
                <a:solidFill>
                  <a:srgbClr val="000000"/>
                </a:solidFill>
                <a:latin typeface="ＭＳ ゴシック" pitchFamily="49" charset="-128"/>
                <a:ea typeface="ＭＳ ゴシック" pitchFamily="49" charset="-128"/>
                <a:cs typeface="Times New Roman" pitchFamily="18" charset="0"/>
              </a:rPr>
              <a:t>半径</a:t>
            </a:r>
          </a:p>
        </p:txBody>
      </p:sp>
      <p:graphicFrame>
        <p:nvGraphicFramePr>
          <p:cNvPr id="492563" name="Object 19"/>
          <p:cNvGraphicFramePr>
            <a:graphicFrameLocks noChangeAspect="1"/>
          </p:cNvGraphicFramePr>
          <p:nvPr/>
        </p:nvGraphicFramePr>
        <p:xfrm>
          <a:off x="1331913" y="6092825"/>
          <a:ext cx="425450" cy="425450"/>
        </p:xfrm>
        <a:graphic>
          <a:graphicData uri="http://schemas.openxmlformats.org/presentationml/2006/ole">
            <mc:AlternateContent xmlns:mc="http://schemas.openxmlformats.org/markup-compatibility/2006">
              <mc:Choice xmlns:v="urn:schemas-microsoft-com:vml" Requires="v">
                <p:oleObj spid="_x0000_s68050" name="数式" r:id="rId8" imgW="139700" imgH="139700" progId="Equation.3">
                  <p:embed/>
                </p:oleObj>
              </mc:Choice>
              <mc:Fallback>
                <p:oleObj name="数式" r:id="rId8" imgW="139700" imgH="1397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31913" y="6092825"/>
                        <a:ext cx="425450" cy="425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92564" name="Rectangle 20"/>
          <p:cNvSpPr>
            <a:spLocks noChangeArrowheads="1"/>
          </p:cNvSpPr>
          <p:nvPr/>
        </p:nvSpPr>
        <p:spPr bwMode="auto">
          <a:xfrm>
            <a:off x="1835150" y="5589588"/>
            <a:ext cx="180975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spcBef>
                <a:spcPct val="0"/>
              </a:spcBef>
            </a:pPr>
            <a:r>
              <a:rPr lang="ja-JP" altLang="en-US">
                <a:solidFill>
                  <a:srgbClr val="000000"/>
                </a:solidFill>
                <a:latin typeface="ＭＳ ゴシック" pitchFamily="49" charset="-128"/>
                <a:ea typeface="ＭＳ ゴシック" pitchFamily="49" charset="-128"/>
                <a:cs typeface="Times New Roman" pitchFamily="18" charset="0"/>
              </a:rPr>
              <a:t>中心通る</a:t>
            </a:r>
          </a:p>
        </p:txBody>
      </p:sp>
      <p:sp>
        <p:nvSpPr>
          <p:cNvPr id="492565" name="AutoShape 21"/>
          <p:cNvSpPr>
            <a:spLocks noChangeArrowheads="1"/>
          </p:cNvSpPr>
          <p:nvPr/>
        </p:nvSpPr>
        <p:spPr bwMode="auto">
          <a:xfrm>
            <a:off x="6877050" y="1989138"/>
            <a:ext cx="1951038" cy="180975"/>
          </a:xfrm>
          <a:prstGeom prst="cube">
            <a:avLst>
              <a:gd name="adj" fmla="val 32458"/>
            </a:avLst>
          </a:prstGeom>
          <a:solidFill>
            <a:srgbClr val="FFCC66"/>
          </a:solidFill>
          <a:ln w="9525">
            <a:solidFill>
              <a:srgbClr val="000000"/>
            </a:solidFill>
            <a:miter lim="800000"/>
            <a:headEnd/>
            <a:tailEnd/>
          </a:ln>
        </p:spPr>
        <p:txBody>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492566" name="Line 22"/>
          <p:cNvSpPr>
            <a:spLocks noChangeShapeType="1"/>
          </p:cNvSpPr>
          <p:nvPr/>
        </p:nvSpPr>
        <p:spPr bwMode="auto">
          <a:xfrm flipV="1">
            <a:off x="6877050" y="1666875"/>
            <a:ext cx="0" cy="719138"/>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sz="3200">
              <a:solidFill>
                <a:srgbClr val="000000"/>
              </a:solidFill>
              <a:ea typeface="ＭＳ Ｐゴシック" pitchFamily="50" charset="-128"/>
            </a:endParaRPr>
          </a:p>
        </p:txBody>
      </p:sp>
      <p:sp>
        <p:nvSpPr>
          <p:cNvPr id="492567" name="AutoShape 23"/>
          <p:cNvSpPr>
            <a:spLocks noChangeArrowheads="1"/>
          </p:cNvSpPr>
          <p:nvPr/>
        </p:nvSpPr>
        <p:spPr bwMode="auto">
          <a:xfrm>
            <a:off x="6804025" y="1196975"/>
            <a:ext cx="1951038" cy="180975"/>
          </a:xfrm>
          <a:prstGeom prst="cube">
            <a:avLst>
              <a:gd name="adj" fmla="val 32458"/>
            </a:avLst>
          </a:prstGeom>
          <a:solidFill>
            <a:srgbClr val="FFCC66"/>
          </a:solidFill>
          <a:ln w="9525">
            <a:solidFill>
              <a:srgbClr val="000000"/>
            </a:solidFill>
            <a:miter lim="800000"/>
            <a:headEnd/>
            <a:tailEnd/>
          </a:ln>
        </p:spPr>
        <p:txBody>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492568" name="Line 24"/>
          <p:cNvSpPr>
            <a:spLocks noChangeShapeType="1"/>
          </p:cNvSpPr>
          <p:nvPr/>
        </p:nvSpPr>
        <p:spPr bwMode="auto">
          <a:xfrm flipV="1">
            <a:off x="7740650" y="908050"/>
            <a:ext cx="0" cy="719138"/>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sz="3200">
              <a:solidFill>
                <a:srgbClr val="000000"/>
              </a:solidFill>
              <a:ea typeface="ＭＳ Ｐゴシック" pitchFamily="50" charset="-128"/>
            </a:endParaRPr>
          </a:p>
        </p:txBody>
      </p:sp>
      <p:sp>
        <p:nvSpPr>
          <p:cNvPr id="492569" name="Arc 25"/>
          <p:cNvSpPr>
            <a:spLocks/>
          </p:cNvSpPr>
          <p:nvPr/>
        </p:nvSpPr>
        <p:spPr bwMode="auto">
          <a:xfrm>
            <a:off x="6373813" y="1917700"/>
            <a:ext cx="1008062" cy="179388"/>
          </a:xfrm>
          <a:custGeom>
            <a:avLst/>
            <a:gdLst>
              <a:gd name="T0" fmla="*/ 721954 w 43200"/>
              <a:gd name="T1" fmla="*/ 0 h 41077"/>
              <a:gd name="T2" fmla="*/ 208776 w 43200"/>
              <a:gd name="T3" fmla="*/ 8608 h 41077"/>
              <a:gd name="T4" fmla="*/ 504031 w 43200"/>
              <a:gd name="T5" fmla="*/ 85058 h 41077"/>
              <a:gd name="T6" fmla="*/ 0 60000 65536"/>
              <a:gd name="T7" fmla="*/ 0 60000 65536"/>
              <a:gd name="T8" fmla="*/ 0 60000 65536"/>
              <a:gd name="T9" fmla="*/ 0 w 43200"/>
              <a:gd name="T10" fmla="*/ 0 h 41077"/>
              <a:gd name="T11" fmla="*/ 43200 w 43200"/>
              <a:gd name="T12" fmla="*/ 41077 h 41077"/>
            </a:gdLst>
            <a:ahLst/>
            <a:cxnLst>
              <a:cxn ang="T6">
                <a:pos x="T0" y="T1"/>
              </a:cxn>
              <a:cxn ang="T7">
                <a:pos x="T2" y="T3"/>
              </a:cxn>
              <a:cxn ang="T8">
                <a:pos x="T4" y="T5"/>
              </a:cxn>
            </a:cxnLst>
            <a:rect l="T9" t="T10" r="T11" b="T12"/>
            <a:pathLst>
              <a:path w="43200" h="41077" fill="none" extrusionOk="0">
                <a:moveTo>
                  <a:pt x="30938" y="0"/>
                </a:moveTo>
                <a:cubicBezTo>
                  <a:pt x="38432" y="3593"/>
                  <a:pt x="43200" y="11166"/>
                  <a:pt x="43200" y="19477"/>
                </a:cubicBezTo>
                <a:cubicBezTo>
                  <a:pt x="43200" y="31406"/>
                  <a:pt x="33529" y="41077"/>
                  <a:pt x="21600" y="41077"/>
                </a:cubicBezTo>
                <a:cubicBezTo>
                  <a:pt x="9670" y="41077"/>
                  <a:pt x="0" y="31406"/>
                  <a:pt x="0" y="19477"/>
                </a:cubicBezTo>
                <a:cubicBezTo>
                  <a:pt x="-1" y="12543"/>
                  <a:pt x="3327" y="6032"/>
                  <a:pt x="8946" y="1970"/>
                </a:cubicBezTo>
              </a:path>
              <a:path w="43200" h="41077" stroke="0" extrusionOk="0">
                <a:moveTo>
                  <a:pt x="30938" y="0"/>
                </a:moveTo>
                <a:cubicBezTo>
                  <a:pt x="38432" y="3593"/>
                  <a:pt x="43200" y="11166"/>
                  <a:pt x="43200" y="19477"/>
                </a:cubicBezTo>
                <a:cubicBezTo>
                  <a:pt x="43200" y="31406"/>
                  <a:pt x="33529" y="41077"/>
                  <a:pt x="21600" y="41077"/>
                </a:cubicBezTo>
                <a:cubicBezTo>
                  <a:pt x="9670" y="41077"/>
                  <a:pt x="0" y="31406"/>
                  <a:pt x="0" y="19477"/>
                </a:cubicBezTo>
                <a:cubicBezTo>
                  <a:pt x="-1" y="12543"/>
                  <a:pt x="3327" y="6032"/>
                  <a:pt x="8946" y="1970"/>
                </a:cubicBezTo>
                <a:lnTo>
                  <a:pt x="21600" y="19477"/>
                </a:lnTo>
                <a:close/>
              </a:path>
            </a:pathLst>
          </a:custGeom>
          <a:noFill/>
          <a:ln w="38100">
            <a:solidFill>
              <a:schemeClr val="accent2"/>
            </a:solidFill>
            <a:round/>
            <a:headEnd type="arrow" w="med" len="me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492570" name="Arc 26"/>
          <p:cNvSpPr>
            <a:spLocks/>
          </p:cNvSpPr>
          <p:nvPr/>
        </p:nvSpPr>
        <p:spPr bwMode="auto">
          <a:xfrm>
            <a:off x="7235825" y="1123950"/>
            <a:ext cx="1008063" cy="179388"/>
          </a:xfrm>
          <a:custGeom>
            <a:avLst/>
            <a:gdLst>
              <a:gd name="T0" fmla="*/ 721955 w 43200"/>
              <a:gd name="T1" fmla="*/ 0 h 41077"/>
              <a:gd name="T2" fmla="*/ 208776 w 43200"/>
              <a:gd name="T3" fmla="*/ 8608 h 41077"/>
              <a:gd name="T4" fmla="*/ 504032 w 43200"/>
              <a:gd name="T5" fmla="*/ 85058 h 41077"/>
              <a:gd name="T6" fmla="*/ 0 60000 65536"/>
              <a:gd name="T7" fmla="*/ 0 60000 65536"/>
              <a:gd name="T8" fmla="*/ 0 60000 65536"/>
              <a:gd name="T9" fmla="*/ 0 w 43200"/>
              <a:gd name="T10" fmla="*/ 0 h 41077"/>
              <a:gd name="T11" fmla="*/ 43200 w 43200"/>
              <a:gd name="T12" fmla="*/ 41077 h 41077"/>
            </a:gdLst>
            <a:ahLst/>
            <a:cxnLst>
              <a:cxn ang="T6">
                <a:pos x="T0" y="T1"/>
              </a:cxn>
              <a:cxn ang="T7">
                <a:pos x="T2" y="T3"/>
              </a:cxn>
              <a:cxn ang="T8">
                <a:pos x="T4" y="T5"/>
              </a:cxn>
            </a:cxnLst>
            <a:rect l="T9" t="T10" r="T11" b="T12"/>
            <a:pathLst>
              <a:path w="43200" h="41077" fill="none" extrusionOk="0">
                <a:moveTo>
                  <a:pt x="30938" y="0"/>
                </a:moveTo>
                <a:cubicBezTo>
                  <a:pt x="38432" y="3593"/>
                  <a:pt x="43200" y="11166"/>
                  <a:pt x="43200" y="19477"/>
                </a:cubicBezTo>
                <a:cubicBezTo>
                  <a:pt x="43200" y="31406"/>
                  <a:pt x="33529" y="41077"/>
                  <a:pt x="21600" y="41077"/>
                </a:cubicBezTo>
                <a:cubicBezTo>
                  <a:pt x="9670" y="41077"/>
                  <a:pt x="0" y="31406"/>
                  <a:pt x="0" y="19477"/>
                </a:cubicBezTo>
                <a:cubicBezTo>
                  <a:pt x="-1" y="12543"/>
                  <a:pt x="3327" y="6032"/>
                  <a:pt x="8946" y="1970"/>
                </a:cubicBezTo>
              </a:path>
              <a:path w="43200" h="41077" stroke="0" extrusionOk="0">
                <a:moveTo>
                  <a:pt x="30938" y="0"/>
                </a:moveTo>
                <a:cubicBezTo>
                  <a:pt x="38432" y="3593"/>
                  <a:pt x="43200" y="11166"/>
                  <a:pt x="43200" y="19477"/>
                </a:cubicBezTo>
                <a:cubicBezTo>
                  <a:pt x="43200" y="31406"/>
                  <a:pt x="33529" y="41077"/>
                  <a:pt x="21600" y="41077"/>
                </a:cubicBezTo>
                <a:cubicBezTo>
                  <a:pt x="9670" y="41077"/>
                  <a:pt x="0" y="31406"/>
                  <a:pt x="0" y="19477"/>
                </a:cubicBezTo>
                <a:cubicBezTo>
                  <a:pt x="-1" y="12543"/>
                  <a:pt x="3327" y="6032"/>
                  <a:pt x="8946" y="1970"/>
                </a:cubicBezTo>
                <a:lnTo>
                  <a:pt x="21600" y="19477"/>
                </a:lnTo>
                <a:close/>
              </a:path>
            </a:pathLst>
          </a:custGeom>
          <a:noFill/>
          <a:ln w="38100">
            <a:solidFill>
              <a:schemeClr val="accent2"/>
            </a:solidFill>
            <a:round/>
            <a:headEnd type="arrow" w="med" len="me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492571" name="Oval 27"/>
          <p:cNvSpPr>
            <a:spLocks noChangeArrowheads="1"/>
          </p:cNvSpPr>
          <p:nvPr/>
        </p:nvSpPr>
        <p:spPr bwMode="auto">
          <a:xfrm>
            <a:off x="7882635" y="3141663"/>
            <a:ext cx="576262" cy="1150937"/>
          </a:xfrm>
          <a:prstGeom prst="ellipse">
            <a:avLst/>
          </a:prstGeom>
          <a:solidFill>
            <a:srgbClr val="CC9900"/>
          </a:solidFill>
          <a:ln w="9525" algn="ctr">
            <a:solidFill>
              <a:srgbClr val="CC9900"/>
            </a:solidFill>
            <a:round/>
            <a:headEnd/>
            <a:tailEnd/>
          </a:ln>
        </p:spPr>
        <p:txBody>
          <a:bodyPr wrap="none" anchor="ct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492572" name="Oval 28"/>
          <p:cNvSpPr>
            <a:spLocks noChangeArrowheads="1"/>
          </p:cNvSpPr>
          <p:nvPr/>
        </p:nvSpPr>
        <p:spPr bwMode="auto">
          <a:xfrm>
            <a:off x="6299994" y="2996405"/>
            <a:ext cx="1150937" cy="430213"/>
          </a:xfrm>
          <a:prstGeom prst="ellipse">
            <a:avLst/>
          </a:prstGeom>
          <a:solidFill>
            <a:srgbClr val="CC9900"/>
          </a:solidFill>
          <a:ln w="9525" algn="ctr">
            <a:solidFill>
              <a:srgbClr val="CC9900"/>
            </a:solidFill>
            <a:round/>
            <a:headEnd/>
            <a:tailEnd/>
          </a:ln>
        </p:spPr>
        <p:txBody>
          <a:bodyPr wrap="none" anchor="ct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492573" name="Oval 29"/>
          <p:cNvSpPr>
            <a:spLocks noChangeArrowheads="1"/>
          </p:cNvSpPr>
          <p:nvPr/>
        </p:nvSpPr>
        <p:spPr bwMode="auto">
          <a:xfrm>
            <a:off x="6299898" y="2924175"/>
            <a:ext cx="1150937" cy="430213"/>
          </a:xfrm>
          <a:prstGeom prst="ellipse">
            <a:avLst/>
          </a:prstGeom>
          <a:solidFill>
            <a:srgbClr val="FFCC99"/>
          </a:solidFill>
          <a:ln w="9525" algn="ctr">
            <a:solidFill>
              <a:srgbClr val="CC9900"/>
            </a:solidFill>
            <a:round/>
            <a:headEnd/>
            <a:tailEnd/>
          </a:ln>
        </p:spPr>
        <p:txBody>
          <a:bodyPr wrap="none" anchor="ct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492574" name="Oval 30"/>
          <p:cNvSpPr>
            <a:spLocks noChangeArrowheads="1"/>
          </p:cNvSpPr>
          <p:nvPr/>
        </p:nvSpPr>
        <p:spPr bwMode="auto">
          <a:xfrm>
            <a:off x="7966677" y="3141663"/>
            <a:ext cx="576263" cy="1150937"/>
          </a:xfrm>
          <a:prstGeom prst="ellipse">
            <a:avLst/>
          </a:prstGeom>
          <a:solidFill>
            <a:srgbClr val="FFCC99"/>
          </a:solidFill>
          <a:ln w="9525" algn="ctr">
            <a:solidFill>
              <a:srgbClr val="CC9900"/>
            </a:solidFill>
            <a:round/>
            <a:headEnd/>
            <a:tailEnd/>
          </a:ln>
        </p:spPr>
        <p:txBody>
          <a:bodyPr wrap="none" anchor="ct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492575" name="Line 31"/>
          <p:cNvSpPr>
            <a:spLocks noChangeShapeType="1"/>
          </p:cNvSpPr>
          <p:nvPr/>
        </p:nvSpPr>
        <p:spPr bwMode="auto">
          <a:xfrm flipV="1">
            <a:off x="6877050" y="2563813"/>
            <a:ext cx="1588" cy="576262"/>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sz="3200">
              <a:solidFill>
                <a:srgbClr val="000000"/>
              </a:solidFill>
              <a:ea typeface="ＭＳ Ｐゴシック" pitchFamily="50" charset="-128"/>
            </a:endParaRPr>
          </a:p>
        </p:txBody>
      </p:sp>
      <p:sp>
        <p:nvSpPr>
          <p:cNvPr id="492576" name="Arc 32"/>
          <p:cNvSpPr>
            <a:spLocks/>
          </p:cNvSpPr>
          <p:nvPr/>
        </p:nvSpPr>
        <p:spPr bwMode="auto">
          <a:xfrm>
            <a:off x="6445250" y="2997200"/>
            <a:ext cx="863600" cy="250825"/>
          </a:xfrm>
          <a:custGeom>
            <a:avLst/>
            <a:gdLst>
              <a:gd name="T0" fmla="*/ 618493 w 43200"/>
              <a:gd name="T1" fmla="*/ 0 h 41077"/>
              <a:gd name="T2" fmla="*/ 178857 w 43200"/>
              <a:gd name="T3" fmla="*/ 12035 h 41077"/>
              <a:gd name="T4" fmla="*/ 431800 w 43200"/>
              <a:gd name="T5" fmla="*/ 118931 h 41077"/>
              <a:gd name="T6" fmla="*/ 0 60000 65536"/>
              <a:gd name="T7" fmla="*/ 0 60000 65536"/>
              <a:gd name="T8" fmla="*/ 0 60000 65536"/>
              <a:gd name="T9" fmla="*/ 0 w 43200"/>
              <a:gd name="T10" fmla="*/ 0 h 41077"/>
              <a:gd name="T11" fmla="*/ 43200 w 43200"/>
              <a:gd name="T12" fmla="*/ 41077 h 41077"/>
            </a:gdLst>
            <a:ahLst/>
            <a:cxnLst>
              <a:cxn ang="T6">
                <a:pos x="T0" y="T1"/>
              </a:cxn>
              <a:cxn ang="T7">
                <a:pos x="T2" y="T3"/>
              </a:cxn>
              <a:cxn ang="T8">
                <a:pos x="T4" y="T5"/>
              </a:cxn>
            </a:cxnLst>
            <a:rect l="T9" t="T10" r="T11" b="T12"/>
            <a:pathLst>
              <a:path w="43200" h="41077" fill="none" extrusionOk="0">
                <a:moveTo>
                  <a:pt x="30938" y="0"/>
                </a:moveTo>
                <a:cubicBezTo>
                  <a:pt x="38432" y="3593"/>
                  <a:pt x="43200" y="11166"/>
                  <a:pt x="43200" y="19477"/>
                </a:cubicBezTo>
                <a:cubicBezTo>
                  <a:pt x="43200" y="31406"/>
                  <a:pt x="33529" y="41077"/>
                  <a:pt x="21600" y="41077"/>
                </a:cubicBezTo>
                <a:cubicBezTo>
                  <a:pt x="9670" y="41077"/>
                  <a:pt x="0" y="31406"/>
                  <a:pt x="0" y="19477"/>
                </a:cubicBezTo>
                <a:cubicBezTo>
                  <a:pt x="-1" y="12543"/>
                  <a:pt x="3327" y="6032"/>
                  <a:pt x="8946" y="1970"/>
                </a:cubicBezTo>
              </a:path>
              <a:path w="43200" h="41077" stroke="0" extrusionOk="0">
                <a:moveTo>
                  <a:pt x="30938" y="0"/>
                </a:moveTo>
                <a:cubicBezTo>
                  <a:pt x="38432" y="3593"/>
                  <a:pt x="43200" y="11166"/>
                  <a:pt x="43200" y="19477"/>
                </a:cubicBezTo>
                <a:cubicBezTo>
                  <a:pt x="43200" y="31406"/>
                  <a:pt x="33529" y="41077"/>
                  <a:pt x="21600" y="41077"/>
                </a:cubicBezTo>
                <a:cubicBezTo>
                  <a:pt x="9670" y="41077"/>
                  <a:pt x="0" y="31406"/>
                  <a:pt x="0" y="19477"/>
                </a:cubicBezTo>
                <a:cubicBezTo>
                  <a:pt x="-1" y="12543"/>
                  <a:pt x="3327" y="6032"/>
                  <a:pt x="8946" y="1970"/>
                </a:cubicBezTo>
                <a:lnTo>
                  <a:pt x="21600" y="19477"/>
                </a:lnTo>
                <a:close/>
              </a:path>
            </a:pathLst>
          </a:custGeom>
          <a:noFill/>
          <a:ln w="38100">
            <a:solidFill>
              <a:schemeClr val="accent2"/>
            </a:solidFill>
            <a:round/>
            <a:headEnd type="arrow" w="med" len="me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492577" name="Line 33"/>
          <p:cNvSpPr>
            <a:spLocks noChangeShapeType="1"/>
          </p:cNvSpPr>
          <p:nvPr/>
        </p:nvSpPr>
        <p:spPr bwMode="auto">
          <a:xfrm flipV="1">
            <a:off x="8244585" y="2781300"/>
            <a:ext cx="1588" cy="1728788"/>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sz="3200">
              <a:solidFill>
                <a:srgbClr val="000000"/>
              </a:solidFill>
              <a:ea typeface="ＭＳ Ｐゴシック" pitchFamily="50" charset="-128"/>
            </a:endParaRPr>
          </a:p>
        </p:txBody>
      </p:sp>
      <p:sp>
        <p:nvSpPr>
          <p:cNvPr id="492578" name="Arc 34"/>
          <p:cNvSpPr>
            <a:spLocks/>
          </p:cNvSpPr>
          <p:nvPr/>
        </p:nvSpPr>
        <p:spPr bwMode="auto">
          <a:xfrm>
            <a:off x="7597775" y="3594100"/>
            <a:ext cx="1295400" cy="268288"/>
          </a:xfrm>
          <a:custGeom>
            <a:avLst/>
            <a:gdLst>
              <a:gd name="T0" fmla="*/ 1065706 w 43200"/>
              <a:gd name="T1" fmla="*/ 0 h 38099"/>
              <a:gd name="T2" fmla="*/ 198898 w 43200"/>
              <a:gd name="T3" fmla="*/ 6514 h 38099"/>
              <a:gd name="T4" fmla="*/ 647700 w 43200"/>
              <a:gd name="T5" fmla="*/ 116184 h 38099"/>
              <a:gd name="T6" fmla="*/ 0 60000 65536"/>
              <a:gd name="T7" fmla="*/ 0 60000 65536"/>
              <a:gd name="T8" fmla="*/ 0 60000 65536"/>
              <a:gd name="T9" fmla="*/ 0 w 43200"/>
              <a:gd name="T10" fmla="*/ 0 h 38099"/>
              <a:gd name="T11" fmla="*/ 43200 w 43200"/>
              <a:gd name="T12" fmla="*/ 38099 h 38099"/>
            </a:gdLst>
            <a:ahLst/>
            <a:cxnLst>
              <a:cxn ang="T6">
                <a:pos x="T0" y="T1"/>
              </a:cxn>
              <a:cxn ang="T7">
                <a:pos x="T2" y="T3"/>
              </a:cxn>
              <a:cxn ang="T8">
                <a:pos x="T4" y="T5"/>
              </a:cxn>
            </a:cxnLst>
            <a:rect l="T9" t="T10" r="T11" b="T12"/>
            <a:pathLst>
              <a:path w="43200" h="38099" fill="none" extrusionOk="0">
                <a:moveTo>
                  <a:pt x="35540" y="-1"/>
                </a:moveTo>
                <a:cubicBezTo>
                  <a:pt x="40397" y="4103"/>
                  <a:pt x="43200" y="10139"/>
                  <a:pt x="43200" y="16499"/>
                </a:cubicBezTo>
                <a:cubicBezTo>
                  <a:pt x="43200" y="28428"/>
                  <a:pt x="33529" y="38099"/>
                  <a:pt x="21600" y="38099"/>
                </a:cubicBezTo>
                <a:cubicBezTo>
                  <a:pt x="9670" y="38099"/>
                  <a:pt x="0" y="28428"/>
                  <a:pt x="0" y="16499"/>
                </a:cubicBezTo>
                <a:cubicBezTo>
                  <a:pt x="-1" y="10621"/>
                  <a:pt x="2395" y="4997"/>
                  <a:pt x="6633" y="925"/>
                </a:cubicBezTo>
              </a:path>
              <a:path w="43200" h="38099" stroke="0" extrusionOk="0">
                <a:moveTo>
                  <a:pt x="35540" y="-1"/>
                </a:moveTo>
                <a:cubicBezTo>
                  <a:pt x="40397" y="4103"/>
                  <a:pt x="43200" y="10139"/>
                  <a:pt x="43200" y="16499"/>
                </a:cubicBezTo>
                <a:cubicBezTo>
                  <a:pt x="43200" y="28428"/>
                  <a:pt x="33529" y="38099"/>
                  <a:pt x="21600" y="38099"/>
                </a:cubicBezTo>
                <a:cubicBezTo>
                  <a:pt x="9670" y="38099"/>
                  <a:pt x="0" y="28428"/>
                  <a:pt x="0" y="16499"/>
                </a:cubicBezTo>
                <a:cubicBezTo>
                  <a:pt x="-1" y="10621"/>
                  <a:pt x="2395" y="4997"/>
                  <a:pt x="6633" y="925"/>
                </a:cubicBezTo>
                <a:lnTo>
                  <a:pt x="21600" y="16499"/>
                </a:lnTo>
                <a:close/>
              </a:path>
            </a:pathLst>
          </a:custGeom>
          <a:noFill/>
          <a:ln w="38100">
            <a:solidFill>
              <a:schemeClr val="accent2"/>
            </a:solidFill>
            <a:round/>
            <a:headEnd type="arrow" w="med" len="me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492579" name="Oval 35"/>
          <p:cNvSpPr>
            <a:spLocks noChangeArrowheads="1"/>
          </p:cNvSpPr>
          <p:nvPr/>
        </p:nvSpPr>
        <p:spPr bwMode="auto">
          <a:xfrm>
            <a:off x="6372225" y="4294188"/>
            <a:ext cx="1008063" cy="935037"/>
          </a:xfrm>
          <a:prstGeom prst="ellipse">
            <a:avLst/>
          </a:prstGeom>
          <a:solidFill>
            <a:srgbClr val="66FFFF"/>
          </a:solidFill>
          <a:ln w="57150" algn="ctr">
            <a:solidFill>
              <a:schemeClr val="accent1"/>
            </a:solidFill>
            <a:round/>
            <a:headEnd/>
            <a:tailEnd/>
          </a:ln>
        </p:spPr>
        <p:txBody>
          <a:bodyPr wrap="none" anchor="ct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492580" name="Line 36"/>
          <p:cNvSpPr>
            <a:spLocks noChangeShapeType="1"/>
          </p:cNvSpPr>
          <p:nvPr/>
        </p:nvSpPr>
        <p:spPr bwMode="auto">
          <a:xfrm flipV="1">
            <a:off x="6875463" y="3862388"/>
            <a:ext cx="1587" cy="1728787"/>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sz="3200">
              <a:solidFill>
                <a:srgbClr val="000000"/>
              </a:solidFill>
              <a:ea typeface="ＭＳ Ｐゴシック" pitchFamily="50" charset="-128"/>
            </a:endParaRPr>
          </a:p>
        </p:txBody>
      </p:sp>
      <p:sp>
        <p:nvSpPr>
          <p:cNvPr id="492581" name="Line 37"/>
          <p:cNvSpPr>
            <a:spLocks noChangeShapeType="1"/>
          </p:cNvSpPr>
          <p:nvPr/>
        </p:nvSpPr>
        <p:spPr bwMode="auto">
          <a:xfrm flipV="1">
            <a:off x="8243888" y="5129213"/>
            <a:ext cx="1587" cy="460375"/>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sz="3200">
              <a:solidFill>
                <a:srgbClr val="000000"/>
              </a:solidFill>
              <a:ea typeface="ＭＳ Ｐゴシック" pitchFamily="50" charset="-128"/>
            </a:endParaRPr>
          </a:p>
        </p:txBody>
      </p:sp>
      <p:sp>
        <p:nvSpPr>
          <p:cNvPr id="492582" name="Arc 38"/>
          <p:cNvSpPr>
            <a:spLocks/>
          </p:cNvSpPr>
          <p:nvPr/>
        </p:nvSpPr>
        <p:spPr bwMode="auto">
          <a:xfrm>
            <a:off x="7524750" y="5942013"/>
            <a:ext cx="1439863" cy="295275"/>
          </a:xfrm>
          <a:custGeom>
            <a:avLst/>
            <a:gdLst>
              <a:gd name="T0" fmla="*/ 1184554 w 43200"/>
              <a:gd name="T1" fmla="*/ 0 h 38099"/>
              <a:gd name="T2" fmla="*/ 221079 w 43200"/>
              <a:gd name="T3" fmla="*/ 7169 h 38099"/>
              <a:gd name="T4" fmla="*/ 719932 w 43200"/>
              <a:gd name="T5" fmla="*/ 127871 h 38099"/>
              <a:gd name="T6" fmla="*/ 0 60000 65536"/>
              <a:gd name="T7" fmla="*/ 0 60000 65536"/>
              <a:gd name="T8" fmla="*/ 0 60000 65536"/>
              <a:gd name="T9" fmla="*/ 0 w 43200"/>
              <a:gd name="T10" fmla="*/ 0 h 38099"/>
              <a:gd name="T11" fmla="*/ 43200 w 43200"/>
              <a:gd name="T12" fmla="*/ 38099 h 38099"/>
            </a:gdLst>
            <a:ahLst/>
            <a:cxnLst>
              <a:cxn ang="T6">
                <a:pos x="T0" y="T1"/>
              </a:cxn>
              <a:cxn ang="T7">
                <a:pos x="T2" y="T3"/>
              </a:cxn>
              <a:cxn ang="T8">
                <a:pos x="T4" y="T5"/>
              </a:cxn>
            </a:cxnLst>
            <a:rect l="T9" t="T10" r="T11" b="T12"/>
            <a:pathLst>
              <a:path w="43200" h="38099" fill="none" extrusionOk="0">
                <a:moveTo>
                  <a:pt x="35540" y="-1"/>
                </a:moveTo>
                <a:cubicBezTo>
                  <a:pt x="40397" y="4103"/>
                  <a:pt x="43200" y="10139"/>
                  <a:pt x="43200" y="16499"/>
                </a:cubicBezTo>
                <a:cubicBezTo>
                  <a:pt x="43200" y="28428"/>
                  <a:pt x="33529" y="38099"/>
                  <a:pt x="21600" y="38099"/>
                </a:cubicBezTo>
                <a:cubicBezTo>
                  <a:pt x="9670" y="38099"/>
                  <a:pt x="0" y="28428"/>
                  <a:pt x="0" y="16499"/>
                </a:cubicBezTo>
                <a:cubicBezTo>
                  <a:pt x="-1" y="10621"/>
                  <a:pt x="2395" y="4997"/>
                  <a:pt x="6633" y="925"/>
                </a:cubicBezTo>
              </a:path>
              <a:path w="43200" h="38099" stroke="0" extrusionOk="0">
                <a:moveTo>
                  <a:pt x="35540" y="-1"/>
                </a:moveTo>
                <a:cubicBezTo>
                  <a:pt x="40397" y="4103"/>
                  <a:pt x="43200" y="10139"/>
                  <a:pt x="43200" y="16499"/>
                </a:cubicBezTo>
                <a:cubicBezTo>
                  <a:pt x="43200" y="28428"/>
                  <a:pt x="33529" y="38099"/>
                  <a:pt x="21600" y="38099"/>
                </a:cubicBezTo>
                <a:cubicBezTo>
                  <a:pt x="9670" y="38099"/>
                  <a:pt x="0" y="28428"/>
                  <a:pt x="0" y="16499"/>
                </a:cubicBezTo>
                <a:cubicBezTo>
                  <a:pt x="-1" y="10621"/>
                  <a:pt x="2395" y="4997"/>
                  <a:pt x="6633" y="925"/>
                </a:cubicBezTo>
                <a:lnTo>
                  <a:pt x="21600" y="16499"/>
                </a:lnTo>
                <a:close/>
              </a:path>
            </a:pathLst>
          </a:custGeom>
          <a:noFill/>
          <a:ln w="38100">
            <a:solidFill>
              <a:schemeClr val="accent2"/>
            </a:solidFill>
            <a:round/>
            <a:headEnd type="arrow" w="med" len="me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492583" name="Oval 39"/>
          <p:cNvSpPr>
            <a:spLocks noChangeArrowheads="1"/>
          </p:cNvSpPr>
          <p:nvPr/>
        </p:nvSpPr>
        <p:spPr bwMode="auto">
          <a:xfrm>
            <a:off x="6372225" y="4292600"/>
            <a:ext cx="1008063" cy="936625"/>
          </a:xfrm>
          <a:prstGeom prst="ellipse">
            <a:avLst/>
          </a:prstGeom>
          <a:gradFill rotWithShape="1">
            <a:gsLst>
              <a:gs pos="0">
                <a:srgbClr val="66FFFF"/>
              </a:gs>
              <a:gs pos="100000">
                <a:schemeClr val="accent1"/>
              </a:gs>
            </a:gsLst>
            <a:path path="shape">
              <a:fillToRect l="50000" t="50000" r="50000" b="50000"/>
            </a:path>
          </a:gradFill>
          <a:ln w="38100" algn="ctr">
            <a:solidFill>
              <a:schemeClr val="accent1"/>
            </a:solidFill>
            <a:round/>
            <a:headEnd/>
            <a:tailEnd/>
          </a:ln>
        </p:spPr>
        <p:txBody>
          <a:bodyPr wrap="none" anchor="ct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graphicFrame>
        <p:nvGraphicFramePr>
          <p:cNvPr id="492584" name="Object 40"/>
          <p:cNvGraphicFramePr>
            <a:graphicFrameLocks noChangeAspect="1"/>
          </p:cNvGraphicFramePr>
          <p:nvPr/>
        </p:nvGraphicFramePr>
        <p:xfrm>
          <a:off x="3808413" y="1268413"/>
          <a:ext cx="1530350" cy="558800"/>
        </p:xfrm>
        <a:graphic>
          <a:graphicData uri="http://schemas.openxmlformats.org/presentationml/2006/ole">
            <mc:AlternateContent xmlns:mc="http://schemas.openxmlformats.org/markup-compatibility/2006">
              <mc:Choice xmlns:v="urn:schemas-microsoft-com:vml" Requires="v">
                <p:oleObj spid="_x0000_s68051" name="数式" r:id="rId9" imgW="558720" imgH="203040" progId="Equation.3">
                  <p:embed/>
                </p:oleObj>
              </mc:Choice>
              <mc:Fallback>
                <p:oleObj name="数式" r:id="rId9" imgW="558720" imgH="20304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08413" y="1268413"/>
                        <a:ext cx="1530350" cy="558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92585" name="Object 41"/>
          <p:cNvGraphicFramePr>
            <a:graphicFrameLocks noChangeAspect="1"/>
          </p:cNvGraphicFramePr>
          <p:nvPr/>
        </p:nvGraphicFramePr>
        <p:xfrm>
          <a:off x="3830638" y="1916113"/>
          <a:ext cx="1354137" cy="558800"/>
        </p:xfrm>
        <a:graphic>
          <a:graphicData uri="http://schemas.openxmlformats.org/presentationml/2006/ole">
            <mc:AlternateContent xmlns:mc="http://schemas.openxmlformats.org/markup-compatibility/2006">
              <mc:Choice xmlns:v="urn:schemas-microsoft-com:vml" Requires="v">
                <p:oleObj spid="_x0000_s68052" name="数式" r:id="rId11" imgW="495000" imgH="203040" progId="Equation.3">
                  <p:embed/>
                </p:oleObj>
              </mc:Choice>
              <mc:Fallback>
                <p:oleObj name="数式" r:id="rId11" imgW="495000" imgH="20304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830638" y="1916113"/>
                        <a:ext cx="1354137" cy="558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92586" name="Rectangle 42"/>
          <p:cNvSpPr>
            <a:spLocks noChangeArrowheads="1"/>
          </p:cNvSpPr>
          <p:nvPr/>
        </p:nvSpPr>
        <p:spPr bwMode="auto">
          <a:xfrm>
            <a:off x="3636963" y="1268413"/>
            <a:ext cx="1800225" cy="57626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492587" name="Rectangle 43"/>
          <p:cNvSpPr>
            <a:spLocks noChangeArrowheads="1"/>
          </p:cNvSpPr>
          <p:nvPr/>
        </p:nvSpPr>
        <p:spPr bwMode="auto">
          <a:xfrm>
            <a:off x="3667125" y="1916113"/>
            <a:ext cx="1873250" cy="57626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graphicFrame>
        <p:nvGraphicFramePr>
          <p:cNvPr id="492588" name="Object 44"/>
          <p:cNvGraphicFramePr>
            <a:graphicFrameLocks noChangeAspect="1"/>
          </p:cNvGraphicFramePr>
          <p:nvPr/>
        </p:nvGraphicFramePr>
        <p:xfrm>
          <a:off x="3876675" y="2924175"/>
          <a:ext cx="1390650" cy="558800"/>
        </p:xfrm>
        <a:graphic>
          <a:graphicData uri="http://schemas.openxmlformats.org/presentationml/2006/ole">
            <mc:AlternateContent xmlns:mc="http://schemas.openxmlformats.org/markup-compatibility/2006">
              <mc:Choice xmlns:v="urn:schemas-microsoft-com:vml" Requires="v">
                <p:oleObj spid="_x0000_s68053" name="数式" r:id="rId13" imgW="507960" imgH="203040" progId="Equation.3">
                  <p:embed/>
                </p:oleObj>
              </mc:Choice>
              <mc:Fallback>
                <p:oleObj name="数式" r:id="rId13" imgW="507960" imgH="20304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876675" y="2924175"/>
                        <a:ext cx="1390650" cy="558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92589" name="Object 45"/>
          <p:cNvGraphicFramePr>
            <a:graphicFrameLocks noChangeAspect="1"/>
          </p:cNvGraphicFramePr>
          <p:nvPr/>
        </p:nvGraphicFramePr>
        <p:xfrm>
          <a:off x="3892550" y="3571875"/>
          <a:ext cx="1389063" cy="558800"/>
        </p:xfrm>
        <a:graphic>
          <a:graphicData uri="http://schemas.openxmlformats.org/presentationml/2006/ole">
            <mc:AlternateContent xmlns:mc="http://schemas.openxmlformats.org/markup-compatibility/2006">
              <mc:Choice xmlns:v="urn:schemas-microsoft-com:vml" Requires="v">
                <p:oleObj spid="_x0000_s68054" name="数式" r:id="rId15" imgW="507960" imgH="203040" progId="Equation.3">
                  <p:embed/>
                </p:oleObj>
              </mc:Choice>
              <mc:Fallback>
                <p:oleObj name="数式" r:id="rId15" imgW="507960" imgH="20304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892550" y="3571875"/>
                        <a:ext cx="1389063" cy="558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92590" name="Rectangle 46"/>
          <p:cNvSpPr>
            <a:spLocks noChangeArrowheads="1"/>
          </p:cNvSpPr>
          <p:nvPr/>
        </p:nvSpPr>
        <p:spPr bwMode="auto">
          <a:xfrm>
            <a:off x="3635375" y="2924175"/>
            <a:ext cx="1800225" cy="57626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492591" name="Rectangle 47"/>
          <p:cNvSpPr>
            <a:spLocks noChangeArrowheads="1"/>
          </p:cNvSpPr>
          <p:nvPr/>
        </p:nvSpPr>
        <p:spPr bwMode="auto">
          <a:xfrm>
            <a:off x="3635375" y="3571875"/>
            <a:ext cx="1873250" cy="576263"/>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graphicFrame>
        <p:nvGraphicFramePr>
          <p:cNvPr id="492592" name="Object 48"/>
          <p:cNvGraphicFramePr>
            <a:graphicFrameLocks noChangeAspect="1"/>
          </p:cNvGraphicFramePr>
          <p:nvPr/>
        </p:nvGraphicFramePr>
        <p:xfrm>
          <a:off x="3779838" y="4437063"/>
          <a:ext cx="1598612" cy="558800"/>
        </p:xfrm>
        <a:graphic>
          <a:graphicData uri="http://schemas.openxmlformats.org/presentationml/2006/ole">
            <mc:AlternateContent xmlns:mc="http://schemas.openxmlformats.org/markup-compatibility/2006">
              <mc:Choice xmlns:v="urn:schemas-microsoft-com:vml" Requires="v">
                <p:oleObj spid="_x0000_s68055" name="数式" r:id="rId17" imgW="583920" imgH="203040" progId="Equation.3">
                  <p:embed/>
                </p:oleObj>
              </mc:Choice>
              <mc:Fallback>
                <p:oleObj name="数式" r:id="rId17" imgW="583920" imgH="20304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779838" y="4437063"/>
                        <a:ext cx="1598612" cy="558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92593" name="Rectangle 49"/>
          <p:cNvSpPr>
            <a:spLocks noChangeArrowheads="1"/>
          </p:cNvSpPr>
          <p:nvPr/>
        </p:nvSpPr>
        <p:spPr bwMode="auto">
          <a:xfrm>
            <a:off x="3627438" y="4437063"/>
            <a:ext cx="1873250" cy="57626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graphicFrame>
        <p:nvGraphicFramePr>
          <p:cNvPr id="492594" name="Object 50"/>
          <p:cNvGraphicFramePr>
            <a:graphicFrameLocks noChangeAspect="1"/>
          </p:cNvGraphicFramePr>
          <p:nvPr/>
        </p:nvGraphicFramePr>
        <p:xfrm>
          <a:off x="3787775" y="5589588"/>
          <a:ext cx="1598613" cy="558800"/>
        </p:xfrm>
        <a:graphic>
          <a:graphicData uri="http://schemas.openxmlformats.org/presentationml/2006/ole">
            <mc:AlternateContent xmlns:mc="http://schemas.openxmlformats.org/markup-compatibility/2006">
              <mc:Choice xmlns:v="urn:schemas-microsoft-com:vml" Requires="v">
                <p:oleObj spid="_x0000_s68056" name="数式" r:id="rId19" imgW="583920" imgH="203040" progId="Equation.3">
                  <p:embed/>
                </p:oleObj>
              </mc:Choice>
              <mc:Fallback>
                <p:oleObj name="数式" r:id="rId19" imgW="583920" imgH="203040"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787775" y="5589588"/>
                        <a:ext cx="1598613" cy="558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92595" name="Rectangle 51"/>
          <p:cNvSpPr>
            <a:spLocks noChangeArrowheads="1"/>
          </p:cNvSpPr>
          <p:nvPr/>
        </p:nvSpPr>
        <p:spPr bwMode="auto">
          <a:xfrm>
            <a:off x="3635375" y="5589588"/>
            <a:ext cx="1873250" cy="576262"/>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492596" name="Rectangle 52"/>
          <p:cNvSpPr>
            <a:spLocks noChangeArrowheads="1"/>
          </p:cNvSpPr>
          <p:nvPr/>
        </p:nvSpPr>
        <p:spPr bwMode="auto">
          <a:xfrm>
            <a:off x="2035175" y="658813"/>
            <a:ext cx="59055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algn="ctr" eaLnBrk="1" hangingPunct="1"/>
            <a:r>
              <a:rPr lang="ja-JP" altLang="en-US">
                <a:solidFill>
                  <a:srgbClr val="000000"/>
                </a:solidFill>
                <a:latin typeface="ＭＳ ゴシック" pitchFamily="49" charset="-128"/>
                <a:ea typeface="ＭＳ ゴシック" pitchFamily="49" charset="-128"/>
                <a:cs typeface="Times New Roman" pitchFamily="18" charset="0"/>
              </a:rPr>
              <a:t>軸</a:t>
            </a:r>
          </a:p>
        </p:txBody>
      </p:sp>
      <p:sp>
        <p:nvSpPr>
          <p:cNvPr id="492597" name="Rectangle 53"/>
          <p:cNvSpPr>
            <a:spLocks noChangeArrowheads="1"/>
          </p:cNvSpPr>
          <p:nvPr/>
        </p:nvSpPr>
        <p:spPr bwMode="auto">
          <a:xfrm>
            <a:off x="0" y="2781300"/>
            <a:ext cx="9969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algn="ctr" eaLnBrk="1" hangingPunct="1"/>
            <a:r>
              <a:rPr lang="ja-JP" altLang="en-US">
                <a:solidFill>
                  <a:srgbClr val="000000"/>
                </a:solidFill>
              </a:rPr>
              <a:t>円板</a:t>
            </a:r>
          </a:p>
        </p:txBody>
      </p:sp>
      <p:sp>
        <p:nvSpPr>
          <p:cNvPr id="492598" name="Rectangle 54"/>
          <p:cNvSpPr>
            <a:spLocks noChangeArrowheads="1"/>
          </p:cNvSpPr>
          <p:nvPr/>
        </p:nvSpPr>
        <p:spPr bwMode="auto">
          <a:xfrm>
            <a:off x="0" y="5516563"/>
            <a:ext cx="59055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algn="ctr" eaLnBrk="1" hangingPunct="1"/>
            <a:r>
              <a:rPr lang="ja-JP" altLang="en-US">
                <a:solidFill>
                  <a:srgbClr val="000000"/>
                </a:solidFill>
              </a:rPr>
              <a:t>球</a:t>
            </a:r>
          </a:p>
        </p:txBody>
      </p:sp>
      <p:sp>
        <p:nvSpPr>
          <p:cNvPr id="492599" name="Rectangle 55"/>
          <p:cNvSpPr>
            <a:spLocks noChangeArrowheads="1"/>
          </p:cNvSpPr>
          <p:nvPr/>
        </p:nvSpPr>
        <p:spPr bwMode="auto">
          <a:xfrm>
            <a:off x="3492500" y="692150"/>
            <a:ext cx="278923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algn="ctr" eaLnBrk="1" hangingPunct="1"/>
            <a:r>
              <a:rPr lang="ja-JP" altLang="en-US">
                <a:solidFill>
                  <a:srgbClr val="000000"/>
                </a:solidFill>
              </a:rPr>
              <a:t>慣性モーメント</a:t>
            </a:r>
            <a:r>
              <a:rPr lang="en-US" altLang="ja-JP" i="1">
                <a:solidFill>
                  <a:srgbClr val="000000"/>
                </a:solidFill>
                <a:latin typeface="Bookman Old Style" pitchFamily="18" charset="0"/>
              </a:rPr>
              <a:t>I</a:t>
            </a:r>
          </a:p>
        </p:txBody>
      </p:sp>
      <p:sp>
        <p:nvSpPr>
          <p:cNvPr id="27705" name="Rectangle 56"/>
          <p:cNvSpPr>
            <a:spLocks noChangeArrowheads="1"/>
          </p:cNvSpPr>
          <p:nvPr/>
        </p:nvSpPr>
        <p:spPr bwMode="auto">
          <a:xfrm>
            <a:off x="0" y="0"/>
            <a:ext cx="70929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spcBef>
                <a:spcPct val="0"/>
              </a:spcBef>
            </a:pPr>
            <a:r>
              <a:rPr lang="ja-JP" altLang="en-US" b="1">
                <a:solidFill>
                  <a:srgbClr val="000000"/>
                </a:solidFill>
                <a:latin typeface="ＭＳ ゴシック" pitchFamily="49" charset="-128"/>
                <a:ea typeface="ＭＳ ゴシック" pitchFamily="49" charset="-128"/>
                <a:cs typeface="Times New Roman" pitchFamily="18" charset="0"/>
              </a:rPr>
              <a:t>一様密度の物体の慣性モーメントの値</a:t>
            </a:r>
            <a:endParaRPr lang="ja-JP" altLang="en-US">
              <a:solidFill>
                <a:srgbClr val="000000"/>
              </a:solidFill>
              <a:latin typeface="ＭＳ ゴシック" pitchFamily="49" charset="-128"/>
              <a:ea typeface="ＭＳ ゴシック" pitchFamily="49" charset="-128"/>
              <a:cs typeface="Times New Roman" pitchFamily="18" charset="0"/>
            </a:endParaRPr>
          </a:p>
        </p:txBody>
      </p:sp>
      <p:graphicFrame>
        <p:nvGraphicFramePr>
          <p:cNvPr id="492601" name="Object 57"/>
          <p:cNvGraphicFramePr>
            <a:graphicFrameLocks noChangeAspect="1"/>
          </p:cNvGraphicFramePr>
          <p:nvPr/>
        </p:nvGraphicFramePr>
        <p:xfrm>
          <a:off x="8593138" y="71438"/>
          <a:ext cx="550862" cy="446087"/>
        </p:xfrm>
        <a:graphic>
          <a:graphicData uri="http://schemas.openxmlformats.org/presentationml/2006/ole">
            <mc:AlternateContent xmlns:mc="http://schemas.openxmlformats.org/markup-compatibility/2006">
              <mc:Choice xmlns:v="urn:schemas-microsoft-com:vml" Requires="v">
                <p:oleObj spid="_x0000_s68057" name="数式" r:id="rId21" imgW="203024" imgH="164957" progId="Equation.3">
                  <p:embed/>
                </p:oleObj>
              </mc:Choice>
              <mc:Fallback>
                <p:oleObj name="数式" r:id="rId21" imgW="203024" imgH="164957" progId="Equation.3">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8593138" y="71438"/>
                        <a:ext cx="550862" cy="446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92602" name="Rectangle 58"/>
          <p:cNvSpPr>
            <a:spLocks noChangeArrowheads="1"/>
          </p:cNvSpPr>
          <p:nvPr/>
        </p:nvSpPr>
        <p:spPr bwMode="auto">
          <a:xfrm>
            <a:off x="7693025" y="0"/>
            <a:ext cx="9969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algn="ctr" eaLnBrk="1" hangingPunct="1"/>
            <a:r>
              <a:rPr lang="ja-JP" altLang="en-US">
                <a:solidFill>
                  <a:srgbClr val="000000"/>
                </a:solidFill>
              </a:rPr>
              <a:t>質量</a:t>
            </a:r>
          </a:p>
        </p:txBody>
      </p:sp>
      <p:grpSp>
        <p:nvGrpSpPr>
          <p:cNvPr id="2" name="Group 59"/>
          <p:cNvGrpSpPr>
            <a:grpSpLocks/>
          </p:cNvGrpSpPr>
          <p:nvPr/>
        </p:nvGrpSpPr>
        <p:grpSpPr bwMode="auto">
          <a:xfrm>
            <a:off x="6681788" y="4365625"/>
            <a:ext cx="625475" cy="581025"/>
            <a:chOff x="4209" y="2750"/>
            <a:chExt cx="394" cy="366"/>
          </a:xfrm>
        </p:grpSpPr>
        <p:sp>
          <p:nvSpPr>
            <p:cNvPr id="27733" name="Freeform 60"/>
            <p:cNvSpPr>
              <a:spLocks/>
            </p:cNvSpPr>
            <p:nvPr/>
          </p:nvSpPr>
          <p:spPr bwMode="auto">
            <a:xfrm>
              <a:off x="4235" y="2750"/>
              <a:ext cx="368" cy="334"/>
            </a:xfrm>
            <a:custGeom>
              <a:avLst/>
              <a:gdLst>
                <a:gd name="T0" fmla="*/ 310 w 1005"/>
                <a:gd name="T1" fmla="*/ 7 h 968"/>
                <a:gd name="T2" fmla="*/ 38 w 1005"/>
                <a:gd name="T3" fmla="*/ 234 h 968"/>
                <a:gd name="T4" fmla="*/ 83 w 1005"/>
                <a:gd name="T5" fmla="*/ 642 h 968"/>
                <a:gd name="T6" fmla="*/ 310 w 1005"/>
                <a:gd name="T7" fmla="*/ 960 h 968"/>
                <a:gd name="T8" fmla="*/ 945 w 1005"/>
                <a:gd name="T9" fmla="*/ 688 h 968"/>
                <a:gd name="T10" fmla="*/ 673 w 1005"/>
                <a:gd name="T11" fmla="*/ 189 h 968"/>
                <a:gd name="T12" fmla="*/ 310 w 1005"/>
                <a:gd name="T13" fmla="*/ 7 h 968"/>
                <a:gd name="T14" fmla="*/ 0 60000 65536"/>
                <a:gd name="T15" fmla="*/ 0 60000 65536"/>
                <a:gd name="T16" fmla="*/ 0 60000 65536"/>
                <a:gd name="T17" fmla="*/ 0 60000 65536"/>
                <a:gd name="T18" fmla="*/ 0 60000 65536"/>
                <a:gd name="T19" fmla="*/ 0 60000 65536"/>
                <a:gd name="T20" fmla="*/ 0 60000 65536"/>
                <a:gd name="T21" fmla="*/ 0 w 1005"/>
                <a:gd name="T22" fmla="*/ 0 h 968"/>
                <a:gd name="T23" fmla="*/ 1005 w 1005"/>
                <a:gd name="T24" fmla="*/ 968 h 9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05" h="968">
                  <a:moveTo>
                    <a:pt x="310" y="7"/>
                  </a:moveTo>
                  <a:cubicBezTo>
                    <a:pt x="204" y="14"/>
                    <a:pt x="76" y="128"/>
                    <a:pt x="38" y="234"/>
                  </a:cubicBezTo>
                  <a:cubicBezTo>
                    <a:pt x="0" y="340"/>
                    <a:pt x="38" y="521"/>
                    <a:pt x="83" y="642"/>
                  </a:cubicBezTo>
                  <a:cubicBezTo>
                    <a:pt x="128" y="763"/>
                    <a:pt x="166" y="952"/>
                    <a:pt x="310" y="960"/>
                  </a:cubicBezTo>
                  <a:cubicBezTo>
                    <a:pt x="454" y="968"/>
                    <a:pt x="885" y="816"/>
                    <a:pt x="945" y="688"/>
                  </a:cubicBezTo>
                  <a:cubicBezTo>
                    <a:pt x="1005" y="560"/>
                    <a:pt x="779" y="310"/>
                    <a:pt x="673" y="189"/>
                  </a:cubicBezTo>
                  <a:cubicBezTo>
                    <a:pt x="567" y="68"/>
                    <a:pt x="416" y="0"/>
                    <a:pt x="310" y="7"/>
                  </a:cubicBezTo>
                  <a:close/>
                </a:path>
              </a:pathLst>
            </a:custGeom>
            <a:solidFill>
              <a:srgbClr val="008080"/>
            </a:solidFill>
            <a:ln>
              <a:noFill/>
            </a:ln>
            <a:extLst>
              <a:ext uri="{91240B29-F687-4F45-9708-019B960494DF}">
                <a14:hiddenLine xmlns:a14="http://schemas.microsoft.com/office/drawing/2010/main" w="28575">
                  <a:solidFill>
                    <a:srgbClr val="000000"/>
                  </a:solidFill>
                  <a:round/>
                  <a:headEnd/>
                  <a:tailEnd/>
                </a14:hiddenLine>
              </a:ext>
            </a:extLst>
          </p:spPr>
          <p:txBody>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27734" name="Freeform 61"/>
            <p:cNvSpPr>
              <a:spLocks/>
            </p:cNvSpPr>
            <p:nvPr/>
          </p:nvSpPr>
          <p:spPr bwMode="auto">
            <a:xfrm>
              <a:off x="4209" y="2782"/>
              <a:ext cx="369" cy="334"/>
            </a:xfrm>
            <a:custGeom>
              <a:avLst/>
              <a:gdLst>
                <a:gd name="T0" fmla="*/ 310 w 1005"/>
                <a:gd name="T1" fmla="*/ 7 h 968"/>
                <a:gd name="T2" fmla="*/ 38 w 1005"/>
                <a:gd name="T3" fmla="*/ 234 h 968"/>
                <a:gd name="T4" fmla="*/ 83 w 1005"/>
                <a:gd name="T5" fmla="*/ 642 h 968"/>
                <a:gd name="T6" fmla="*/ 310 w 1005"/>
                <a:gd name="T7" fmla="*/ 960 h 968"/>
                <a:gd name="T8" fmla="*/ 945 w 1005"/>
                <a:gd name="T9" fmla="*/ 688 h 968"/>
                <a:gd name="T10" fmla="*/ 673 w 1005"/>
                <a:gd name="T11" fmla="*/ 189 h 968"/>
                <a:gd name="T12" fmla="*/ 310 w 1005"/>
                <a:gd name="T13" fmla="*/ 7 h 968"/>
                <a:gd name="T14" fmla="*/ 0 60000 65536"/>
                <a:gd name="T15" fmla="*/ 0 60000 65536"/>
                <a:gd name="T16" fmla="*/ 0 60000 65536"/>
                <a:gd name="T17" fmla="*/ 0 60000 65536"/>
                <a:gd name="T18" fmla="*/ 0 60000 65536"/>
                <a:gd name="T19" fmla="*/ 0 60000 65536"/>
                <a:gd name="T20" fmla="*/ 0 60000 65536"/>
                <a:gd name="T21" fmla="*/ 0 w 1005"/>
                <a:gd name="T22" fmla="*/ 0 h 968"/>
                <a:gd name="T23" fmla="*/ 1005 w 1005"/>
                <a:gd name="T24" fmla="*/ 968 h 9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05" h="968">
                  <a:moveTo>
                    <a:pt x="310" y="7"/>
                  </a:moveTo>
                  <a:cubicBezTo>
                    <a:pt x="204" y="14"/>
                    <a:pt x="76" y="128"/>
                    <a:pt x="38" y="234"/>
                  </a:cubicBezTo>
                  <a:cubicBezTo>
                    <a:pt x="0" y="340"/>
                    <a:pt x="38" y="521"/>
                    <a:pt x="83" y="642"/>
                  </a:cubicBezTo>
                  <a:cubicBezTo>
                    <a:pt x="128" y="763"/>
                    <a:pt x="166" y="952"/>
                    <a:pt x="310" y="960"/>
                  </a:cubicBezTo>
                  <a:cubicBezTo>
                    <a:pt x="454" y="968"/>
                    <a:pt x="885" y="816"/>
                    <a:pt x="945" y="688"/>
                  </a:cubicBezTo>
                  <a:cubicBezTo>
                    <a:pt x="1005" y="560"/>
                    <a:pt x="779" y="310"/>
                    <a:pt x="673" y="189"/>
                  </a:cubicBezTo>
                  <a:cubicBezTo>
                    <a:pt x="567" y="68"/>
                    <a:pt x="416" y="0"/>
                    <a:pt x="310" y="7"/>
                  </a:cubicBezTo>
                  <a:close/>
                </a:path>
              </a:pathLst>
            </a:custGeom>
            <a:solidFill>
              <a:srgbClr val="333399"/>
            </a:solidFill>
            <a:ln>
              <a:noFill/>
            </a:ln>
            <a:extLst>
              <a:ext uri="{91240B29-F687-4F45-9708-019B960494DF}">
                <a14:hiddenLine xmlns:a14="http://schemas.microsoft.com/office/drawing/2010/main" w="28575">
                  <a:solidFill>
                    <a:srgbClr val="000000"/>
                  </a:solidFill>
                  <a:round/>
                  <a:headEnd/>
                  <a:tailEnd/>
                </a14:hiddenLine>
              </a:ext>
            </a:extLst>
          </p:spPr>
          <p:txBody>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grpSp>
      <p:sp>
        <p:nvSpPr>
          <p:cNvPr id="492606" name="Arc 62"/>
          <p:cNvSpPr>
            <a:spLocks/>
          </p:cNvSpPr>
          <p:nvPr/>
        </p:nvSpPr>
        <p:spPr bwMode="auto">
          <a:xfrm>
            <a:off x="6154738" y="4654550"/>
            <a:ext cx="1441450" cy="215900"/>
          </a:xfrm>
          <a:custGeom>
            <a:avLst/>
            <a:gdLst>
              <a:gd name="T0" fmla="*/ 1185860 w 43200"/>
              <a:gd name="T1" fmla="*/ 0 h 38099"/>
              <a:gd name="T2" fmla="*/ 221323 w 43200"/>
              <a:gd name="T3" fmla="*/ 5242 h 38099"/>
              <a:gd name="T4" fmla="*/ 720725 w 43200"/>
              <a:gd name="T5" fmla="*/ 93497 h 38099"/>
              <a:gd name="T6" fmla="*/ 0 60000 65536"/>
              <a:gd name="T7" fmla="*/ 0 60000 65536"/>
              <a:gd name="T8" fmla="*/ 0 60000 65536"/>
              <a:gd name="T9" fmla="*/ 0 w 43200"/>
              <a:gd name="T10" fmla="*/ 0 h 38099"/>
              <a:gd name="T11" fmla="*/ 43200 w 43200"/>
              <a:gd name="T12" fmla="*/ 38099 h 38099"/>
            </a:gdLst>
            <a:ahLst/>
            <a:cxnLst>
              <a:cxn ang="T6">
                <a:pos x="T0" y="T1"/>
              </a:cxn>
              <a:cxn ang="T7">
                <a:pos x="T2" y="T3"/>
              </a:cxn>
              <a:cxn ang="T8">
                <a:pos x="T4" y="T5"/>
              </a:cxn>
            </a:cxnLst>
            <a:rect l="T9" t="T10" r="T11" b="T12"/>
            <a:pathLst>
              <a:path w="43200" h="38099" fill="none" extrusionOk="0">
                <a:moveTo>
                  <a:pt x="35540" y="-1"/>
                </a:moveTo>
                <a:cubicBezTo>
                  <a:pt x="40397" y="4103"/>
                  <a:pt x="43200" y="10139"/>
                  <a:pt x="43200" y="16499"/>
                </a:cubicBezTo>
                <a:cubicBezTo>
                  <a:pt x="43200" y="28428"/>
                  <a:pt x="33529" y="38099"/>
                  <a:pt x="21600" y="38099"/>
                </a:cubicBezTo>
                <a:cubicBezTo>
                  <a:pt x="9670" y="38099"/>
                  <a:pt x="0" y="28428"/>
                  <a:pt x="0" y="16499"/>
                </a:cubicBezTo>
                <a:cubicBezTo>
                  <a:pt x="-1" y="10621"/>
                  <a:pt x="2395" y="4997"/>
                  <a:pt x="6633" y="925"/>
                </a:cubicBezTo>
              </a:path>
              <a:path w="43200" h="38099" stroke="0" extrusionOk="0">
                <a:moveTo>
                  <a:pt x="35540" y="-1"/>
                </a:moveTo>
                <a:cubicBezTo>
                  <a:pt x="40397" y="4103"/>
                  <a:pt x="43200" y="10139"/>
                  <a:pt x="43200" y="16499"/>
                </a:cubicBezTo>
                <a:cubicBezTo>
                  <a:pt x="43200" y="28428"/>
                  <a:pt x="33529" y="38099"/>
                  <a:pt x="21600" y="38099"/>
                </a:cubicBezTo>
                <a:cubicBezTo>
                  <a:pt x="9670" y="38099"/>
                  <a:pt x="0" y="28428"/>
                  <a:pt x="0" y="16499"/>
                </a:cubicBezTo>
                <a:cubicBezTo>
                  <a:pt x="-1" y="10621"/>
                  <a:pt x="2395" y="4997"/>
                  <a:pt x="6633" y="925"/>
                </a:cubicBezTo>
                <a:lnTo>
                  <a:pt x="21600" y="16499"/>
                </a:lnTo>
                <a:close/>
              </a:path>
            </a:pathLst>
          </a:custGeom>
          <a:noFill/>
          <a:ln w="38100">
            <a:solidFill>
              <a:schemeClr val="accent2"/>
            </a:solidFill>
            <a:round/>
            <a:headEnd type="arrow" w="med" len="me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grpSp>
        <p:nvGrpSpPr>
          <p:cNvPr id="3" name="Group 66"/>
          <p:cNvGrpSpPr>
            <a:grpSpLocks/>
          </p:cNvGrpSpPr>
          <p:nvPr/>
        </p:nvGrpSpPr>
        <p:grpSpPr bwMode="auto">
          <a:xfrm>
            <a:off x="8112125" y="5616575"/>
            <a:ext cx="598488" cy="582613"/>
            <a:chOff x="918" y="1695"/>
            <a:chExt cx="1250" cy="1279"/>
          </a:xfrm>
        </p:grpSpPr>
        <p:grpSp>
          <p:nvGrpSpPr>
            <p:cNvPr id="27710" name="Group 67"/>
            <p:cNvGrpSpPr>
              <a:grpSpLocks/>
            </p:cNvGrpSpPr>
            <p:nvPr/>
          </p:nvGrpSpPr>
          <p:grpSpPr bwMode="auto">
            <a:xfrm>
              <a:off x="918" y="1695"/>
              <a:ext cx="1250" cy="1279"/>
              <a:chOff x="845" y="1662"/>
              <a:chExt cx="1356" cy="1337"/>
            </a:xfrm>
          </p:grpSpPr>
          <p:grpSp>
            <p:nvGrpSpPr>
              <p:cNvPr id="27714" name="Group 68"/>
              <p:cNvGrpSpPr>
                <a:grpSpLocks/>
              </p:cNvGrpSpPr>
              <p:nvPr/>
            </p:nvGrpSpPr>
            <p:grpSpPr bwMode="auto">
              <a:xfrm>
                <a:off x="1156" y="1662"/>
                <a:ext cx="1045" cy="1048"/>
                <a:chOff x="1156" y="1662"/>
                <a:chExt cx="1045" cy="1048"/>
              </a:xfrm>
            </p:grpSpPr>
            <p:sp>
              <p:nvSpPr>
                <p:cNvPr id="27727" name="Arc 69"/>
                <p:cNvSpPr>
                  <a:spLocks/>
                </p:cNvSpPr>
                <p:nvPr/>
              </p:nvSpPr>
              <p:spPr bwMode="auto">
                <a:xfrm>
                  <a:off x="1157" y="1662"/>
                  <a:ext cx="1044" cy="1048"/>
                </a:xfrm>
                <a:custGeom>
                  <a:avLst/>
                  <a:gdLst>
                    <a:gd name="T0" fmla="*/ 0 w 21600"/>
                    <a:gd name="T1" fmla="*/ 0 h 21692"/>
                    <a:gd name="T2" fmla="*/ 1044 w 21600"/>
                    <a:gd name="T3" fmla="*/ 1048 h 21692"/>
                    <a:gd name="T4" fmla="*/ 0 w 21600"/>
                    <a:gd name="T5" fmla="*/ 1044 h 21692"/>
                    <a:gd name="T6" fmla="*/ 0 60000 65536"/>
                    <a:gd name="T7" fmla="*/ 0 60000 65536"/>
                    <a:gd name="T8" fmla="*/ 0 60000 65536"/>
                    <a:gd name="T9" fmla="*/ 0 w 21600"/>
                    <a:gd name="T10" fmla="*/ 0 h 21692"/>
                    <a:gd name="T11" fmla="*/ 21600 w 21600"/>
                    <a:gd name="T12" fmla="*/ 21692 h 21692"/>
                  </a:gdLst>
                  <a:ahLst/>
                  <a:cxnLst>
                    <a:cxn ang="T6">
                      <a:pos x="T0" y="T1"/>
                    </a:cxn>
                    <a:cxn ang="T7">
                      <a:pos x="T2" y="T3"/>
                    </a:cxn>
                    <a:cxn ang="T8">
                      <a:pos x="T4" y="T5"/>
                    </a:cxn>
                  </a:cxnLst>
                  <a:rect l="T9" t="T10" r="T11" b="T12"/>
                  <a:pathLst>
                    <a:path w="21600" h="21692" fill="none" extrusionOk="0">
                      <a:moveTo>
                        <a:pt x="-1" y="0"/>
                      </a:moveTo>
                      <a:cubicBezTo>
                        <a:pt x="11929" y="0"/>
                        <a:pt x="21600" y="9670"/>
                        <a:pt x="21600" y="21600"/>
                      </a:cubicBezTo>
                      <a:cubicBezTo>
                        <a:pt x="21600" y="21630"/>
                        <a:pt x="21599" y="21661"/>
                        <a:pt x="21599" y="21691"/>
                      </a:cubicBezTo>
                    </a:path>
                    <a:path w="21600" h="21692" stroke="0" extrusionOk="0">
                      <a:moveTo>
                        <a:pt x="-1" y="0"/>
                      </a:moveTo>
                      <a:cubicBezTo>
                        <a:pt x="11929" y="0"/>
                        <a:pt x="21600" y="9670"/>
                        <a:pt x="21600" y="21600"/>
                      </a:cubicBezTo>
                      <a:cubicBezTo>
                        <a:pt x="21600" y="21630"/>
                        <a:pt x="21599" y="21661"/>
                        <a:pt x="21599" y="21691"/>
                      </a:cubicBezTo>
                      <a:lnTo>
                        <a:pt x="0" y="21600"/>
                      </a:lnTo>
                      <a:close/>
                    </a:path>
                  </a:pathLst>
                </a:custGeom>
                <a:solidFill>
                  <a:srgbClr val="008080"/>
                </a:solidFill>
                <a:ln>
                  <a:noFill/>
                </a:ln>
                <a:extLst>
                  <a:ext uri="{91240B29-F687-4F45-9708-019B960494DF}">
                    <a14:hiddenLine xmlns:a14="http://schemas.microsoft.com/office/drawing/2010/main" w="28575">
                      <a:solidFill>
                        <a:srgbClr val="000000"/>
                      </a:solidFill>
                      <a:round/>
                      <a:headEnd/>
                      <a:tailEnd/>
                    </a14:hiddenLine>
                  </a:ext>
                </a:extLst>
              </p:spPr>
              <p:txBody>
                <a:bodyPr wrap="none" anchor="ct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27728" name="Arc 70"/>
                <p:cNvSpPr>
                  <a:spLocks/>
                </p:cNvSpPr>
                <p:nvPr/>
              </p:nvSpPr>
              <p:spPr bwMode="auto">
                <a:xfrm>
                  <a:off x="1156" y="1797"/>
                  <a:ext cx="908" cy="912"/>
                </a:xfrm>
                <a:custGeom>
                  <a:avLst/>
                  <a:gdLst>
                    <a:gd name="T0" fmla="*/ 0 w 21600"/>
                    <a:gd name="T1" fmla="*/ 0 h 21692"/>
                    <a:gd name="T2" fmla="*/ 908 w 21600"/>
                    <a:gd name="T3" fmla="*/ 912 h 21692"/>
                    <a:gd name="T4" fmla="*/ 0 w 21600"/>
                    <a:gd name="T5" fmla="*/ 908 h 21692"/>
                    <a:gd name="T6" fmla="*/ 0 60000 65536"/>
                    <a:gd name="T7" fmla="*/ 0 60000 65536"/>
                    <a:gd name="T8" fmla="*/ 0 60000 65536"/>
                    <a:gd name="T9" fmla="*/ 0 w 21600"/>
                    <a:gd name="T10" fmla="*/ 0 h 21692"/>
                    <a:gd name="T11" fmla="*/ 21600 w 21600"/>
                    <a:gd name="T12" fmla="*/ 21692 h 21692"/>
                  </a:gdLst>
                  <a:ahLst/>
                  <a:cxnLst>
                    <a:cxn ang="T6">
                      <a:pos x="T0" y="T1"/>
                    </a:cxn>
                    <a:cxn ang="T7">
                      <a:pos x="T2" y="T3"/>
                    </a:cxn>
                    <a:cxn ang="T8">
                      <a:pos x="T4" y="T5"/>
                    </a:cxn>
                  </a:cxnLst>
                  <a:rect l="T9" t="T10" r="T11" b="T12"/>
                  <a:pathLst>
                    <a:path w="21600" h="21692" fill="none" extrusionOk="0">
                      <a:moveTo>
                        <a:pt x="-1" y="0"/>
                      </a:moveTo>
                      <a:cubicBezTo>
                        <a:pt x="11929" y="0"/>
                        <a:pt x="21600" y="9670"/>
                        <a:pt x="21600" y="21600"/>
                      </a:cubicBezTo>
                      <a:cubicBezTo>
                        <a:pt x="21600" y="21630"/>
                        <a:pt x="21599" y="21661"/>
                        <a:pt x="21599" y="21691"/>
                      </a:cubicBezTo>
                    </a:path>
                    <a:path w="21600" h="21692" stroke="0" extrusionOk="0">
                      <a:moveTo>
                        <a:pt x="-1" y="0"/>
                      </a:moveTo>
                      <a:cubicBezTo>
                        <a:pt x="11929" y="0"/>
                        <a:pt x="21600" y="9670"/>
                        <a:pt x="21600" y="21600"/>
                      </a:cubicBezTo>
                      <a:cubicBezTo>
                        <a:pt x="21600" y="21630"/>
                        <a:pt x="21599" y="21661"/>
                        <a:pt x="21599" y="21691"/>
                      </a:cubicBezTo>
                      <a:lnTo>
                        <a:pt x="0" y="21600"/>
                      </a:lnTo>
                      <a:close/>
                    </a:path>
                  </a:pathLst>
                </a:custGeom>
                <a:solidFill>
                  <a:srgbClr val="339966"/>
                </a:solidFill>
                <a:ln>
                  <a:noFill/>
                </a:ln>
                <a:extLst>
                  <a:ext uri="{91240B29-F687-4F45-9708-019B960494DF}">
                    <a14:hiddenLine xmlns:a14="http://schemas.microsoft.com/office/drawing/2010/main" w="28575">
                      <a:solidFill>
                        <a:srgbClr val="000000"/>
                      </a:solidFill>
                      <a:round/>
                      <a:headEnd/>
                      <a:tailEnd/>
                    </a14:hiddenLine>
                  </a:ext>
                </a:extLst>
              </p:spPr>
              <p:txBody>
                <a:bodyPr wrap="none" anchor="ct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27729" name="Arc 71"/>
                <p:cNvSpPr>
                  <a:spLocks/>
                </p:cNvSpPr>
                <p:nvPr/>
              </p:nvSpPr>
              <p:spPr bwMode="auto">
                <a:xfrm>
                  <a:off x="1156" y="1933"/>
                  <a:ext cx="771" cy="776"/>
                </a:xfrm>
                <a:custGeom>
                  <a:avLst/>
                  <a:gdLst>
                    <a:gd name="T0" fmla="*/ 0 w 21600"/>
                    <a:gd name="T1" fmla="*/ 0 h 21692"/>
                    <a:gd name="T2" fmla="*/ 771 w 21600"/>
                    <a:gd name="T3" fmla="*/ 776 h 21692"/>
                    <a:gd name="T4" fmla="*/ 0 w 21600"/>
                    <a:gd name="T5" fmla="*/ 773 h 21692"/>
                    <a:gd name="T6" fmla="*/ 0 60000 65536"/>
                    <a:gd name="T7" fmla="*/ 0 60000 65536"/>
                    <a:gd name="T8" fmla="*/ 0 60000 65536"/>
                    <a:gd name="T9" fmla="*/ 0 w 21600"/>
                    <a:gd name="T10" fmla="*/ 0 h 21692"/>
                    <a:gd name="T11" fmla="*/ 21600 w 21600"/>
                    <a:gd name="T12" fmla="*/ 21692 h 21692"/>
                  </a:gdLst>
                  <a:ahLst/>
                  <a:cxnLst>
                    <a:cxn ang="T6">
                      <a:pos x="T0" y="T1"/>
                    </a:cxn>
                    <a:cxn ang="T7">
                      <a:pos x="T2" y="T3"/>
                    </a:cxn>
                    <a:cxn ang="T8">
                      <a:pos x="T4" y="T5"/>
                    </a:cxn>
                  </a:cxnLst>
                  <a:rect l="T9" t="T10" r="T11" b="T12"/>
                  <a:pathLst>
                    <a:path w="21600" h="21692" fill="none" extrusionOk="0">
                      <a:moveTo>
                        <a:pt x="-1" y="0"/>
                      </a:moveTo>
                      <a:cubicBezTo>
                        <a:pt x="11929" y="0"/>
                        <a:pt x="21600" y="9670"/>
                        <a:pt x="21600" y="21600"/>
                      </a:cubicBezTo>
                      <a:cubicBezTo>
                        <a:pt x="21600" y="21630"/>
                        <a:pt x="21599" y="21661"/>
                        <a:pt x="21599" y="21691"/>
                      </a:cubicBezTo>
                    </a:path>
                    <a:path w="21600" h="21692" stroke="0" extrusionOk="0">
                      <a:moveTo>
                        <a:pt x="-1" y="0"/>
                      </a:moveTo>
                      <a:cubicBezTo>
                        <a:pt x="11929" y="0"/>
                        <a:pt x="21600" y="9670"/>
                        <a:pt x="21600" y="21600"/>
                      </a:cubicBezTo>
                      <a:cubicBezTo>
                        <a:pt x="21600" y="21630"/>
                        <a:pt x="21599" y="21661"/>
                        <a:pt x="21599" y="21691"/>
                      </a:cubicBezTo>
                      <a:lnTo>
                        <a:pt x="0" y="21600"/>
                      </a:lnTo>
                      <a:close/>
                    </a:path>
                  </a:pathLst>
                </a:custGeom>
                <a:solidFill>
                  <a:srgbClr val="009999"/>
                </a:solidFill>
                <a:ln>
                  <a:noFill/>
                </a:ln>
                <a:extLst>
                  <a:ext uri="{91240B29-F687-4F45-9708-019B960494DF}">
                    <a14:hiddenLine xmlns:a14="http://schemas.microsoft.com/office/drawing/2010/main" w="28575">
                      <a:solidFill>
                        <a:srgbClr val="000000"/>
                      </a:solidFill>
                      <a:round/>
                      <a:headEnd/>
                      <a:tailEnd/>
                    </a14:hiddenLine>
                  </a:ext>
                </a:extLst>
              </p:spPr>
              <p:txBody>
                <a:bodyPr wrap="none" anchor="ct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27730" name="Arc 72"/>
                <p:cNvSpPr>
                  <a:spLocks/>
                </p:cNvSpPr>
                <p:nvPr/>
              </p:nvSpPr>
              <p:spPr bwMode="auto">
                <a:xfrm>
                  <a:off x="1156" y="2069"/>
                  <a:ext cx="635" cy="640"/>
                </a:xfrm>
                <a:custGeom>
                  <a:avLst/>
                  <a:gdLst>
                    <a:gd name="T0" fmla="*/ 0 w 21600"/>
                    <a:gd name="T1" fmla="*/ 0 h 21692"/>
                    <a:gd name="T2" fmla="*/ 635 w 21600"/>
                    <a:gd name="T3" fmla="*/ 640 h 21692"/>
                    <a:gd name="T4" fmla="*/ 0 w 21600"/>
                    <a:gd name="T5" fmla="*/ 637 h 21692"/>
                    <a:gd name="T6" fmla="*/ 0 60000 65536"/>
                    <a:gd name="T7" fmla="*/ 0 60000 65536"/>
                    <a:gd name="T8" fmla="*/ 0 60000 65536"/>
                    <a:gd name="T9" fmla="*/ 0 w 21600"/>
                    <a:gd name="T10" fmla="*/ 0 h 21692"/>
                    <a:gd name="T11" fmla="*/ 21600 w 21600"/>
                    <a:gd name="T12" fmla="*/ 21692 h 21692"/>
                  </a:gdLst>
                  <a:ahLst/>
                  <a:cxnLst>
                    <a:cxn ang="T6">
                      <a:pos x="T0" y="T1"/>
                    </a:cxn>
                    <a:cxn ang="T7">
                      <a:pos x="T2" y="T3"/>
                    </a:cxn>
                    <a:cxn ang="T8">
                      <a:pos x="T4" y="T5"/>
                    </a:cxn>
                  </a:cxnLst>
                  <a:rect l="T9" t="T10" r="T11" b="T12"/>
                  <a:pathLst>
                    <a:path w="21600" h="21692" fill="none" extrusionOk="0">
                      <a:moveTo>
                        <a:pt x="-1" y="0"/>
                      </a:moveTo>
                      <a:cubicBezTo>
                        <a:pt x="11929" y="0"/>
                        <a:pt x="21600" y="9670"/>
                        <a:pt x="21600" y="21600"/>
                      </a:cubicBezTo>
                      <a:cubicBezTo>
                        <a:pt x="21600" y="21630"/>
                        <a:pt x="21599" y="21661"/>
                        <a:pt x="21599" y="21691"/>
                      </a:cubicBezTo>
                    </a:path>
                    <a:path w="21600" h="21692" stroke="0" extrusionOk="0">
                      <a:moveTo>
                        <a:pt x="-1" y="0"/>
                      </a:moveTo>
                      <a:cubicBezTo>
                        <a:pt x="11929" y="0"/>
                        <a:pt x="21600" y="9670"/>
                        <a:pt x="21600" y="21600"/>
                      </a:cubicBezTo>
                      <a:cubicBezTo>
                        <a:pt x="21600" y="21630"/>
                        <a:pt x="21599" y="21661"/>
                        <a:pt x="21599" y="21691"/>
                      </a:cubicBezTo>
                      <a:lnTo>
                        <a:pt x="0" y="21600"/>
                      </a:lnTo>
                      <a:close/>
                    </a:path>
                  </a:pathLst>
                </a:custGeom>
                <a:solidFill>
                  <a:srgbClr val="008080"/>
                </a:solidFill>
                <a:ln>
                  <a:noFill/>
                </a:ln>
                <a:extLst>
                  <a:ext uri="{91240B29-F687-4F45-9708-019B960494DF}">
                    <a14:hiddenLine xmlns:a14="http://schemas.microsoft.com/office/drawing/2010/main" w="28575">
                      <a:solidFill>
                        <a:srgbClr val="000000"/>
                      </a:solidFill>
                      <a:round/>
                      <a:headEnd/>
                      <a:tailEnd/>
                    </a14:hiddenLine>
                  </a:ext>
                </a:extLst>
              </p:spPr>
              <p:txBody>
                <a:bodyPr wrap="none" anchor="ct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27731" name="Arc 73"/>
                <p:cNvSpPr>
                  <a:spLocks/>
                </p:cNvSpPr>
                <p:nvPr/>
              </p:nvSpPr>
              <p:spPr bwMode="auto">
                <a:xfrm>
                  <a:off x="1156" y="2251"/>
                  <a:ext cx="454" cy="458"/>
                </a:xfrm>
                <a:custGeom>
                  <a:avLst/>
                  <a:gdLst>
                    <a:gd name="T0" fmla="*/ 0 w 21600"/>
                    <a:gd name="T1" fmla="*/ 0 h 21692"/>
                    <a:gd name="T2" fmla="*/ 454 w 21600"/>
                    <a:gd name="T3" fmla="*/ 458 h 21692"/>
                    <a:gd name="T4" fmla="*/ 0 w 21600"/>
                    <a:gd name="T5" fmla="*/ 456 h 21692"/>
                    <a:gd name="T6" fmla="*/ 0 60000 65536"/>
                    <a:gd name="T7" fmla="*/ 0 60000 65536"/>
                    <a:gd name="T8" fmla="*/ 0 60000 65536"/>
                    <a:gd name="T9" fmla="*/ 0 w 21600"/>
                    <a:gd name="T10" fmla="*/ 0 h 21692"/>
                    <a:gd name="T11" fmla="*/ 21600 w 21600"/>
                    <a:gd name="T12" fmla="*/ 21692 h 21692"/>
                  </a:gdLst>
                  <a:ahLst/>
                  <a:cxnLst>
                    <a:cxn ang="T6">
                      <a:pos x="T0" y="T1"/>
                    </a:cxn>
                    <a:cxn ang="T7">
                      <a:pos x="T2" y="T3"/>
                    </a:cxn>
                    <a:cxn ang="T8">
                      <a:pos x="T4" y="T5"/>
                    </a:cxn>
                  </a:cxnLst>
                  <a:rect l="T9" t="T10" r="T11" b="T12"/>
                  <a:pathLst>
                    <a:path w="21600" h="21692" fill="none" extrusionOk="0">
                      <a:moveTo>
                        <a:pt x="-1" y="0"/>
                      </a:moveTo>
                      <a:cubicBezTo>
                        <a:pt x="11929" y="0"/>
                        <a:pt x="21600" y="9670"/>
                        <a:pt x="21600" y="21600"/>
                      </a:cubicBezTo>
                      <a:cubicBezTo>
                        <a:pt x="21600" y="21630"/>
                        <a:pt x="21599" y="21661"/>
                        <a:pt x="21599" y="21691"/>
                      </a:cubicBezTo>
                    </a:path>
                    <a:path w="21600" h="21692" stroke="0" extrusionOk="0">
                      <a:moveTo>
                        <a:pt x="-1" y="0"/>
                      </a:moveTo>
                      <a:cubicBezTo>
                        <a:pt x="11929" y="0"/>
                        <a:pt x="21600" y="9670"/>
                        <a:pt x="21600" y="21600"/>
                      </a:cubicBezTo>
                      <a:cubicBezTo>
                        <a:pt x="21600" y="21630"/>
                        <a:pt x="21599" y="21661"/>
                        <a:pt x="21599" y="21691"/>
                      </a:cubicBezTo>
                      <a:lnTo>
                        <a:pt x="0" y="21600"/>
                      </a:lnTo>
                      <a:close/>
                    </a:path>
                  </a:pathLst>
                </a:custGeom>
                <a:solidFill>
                  <a:srgbClr val="006666"/>
                </a:solidFill>
                <a:ln>
                  <a:noFill/>
                </a:ln>
                <a:extLst>
                  <a:ext uri="{91240B29-F687-4F45-9708-019B960494DF}">
                    <a14:hiddenLine xmlns:a14="http://schemas.microsoft.com/office/drawing/2010/main" w="28575">
                      <a:solidFill>
                        <a:srgbClr val="000000"/>
                      </a:solidFill>
                      <a:round/>
                      <a:headEnd/>
                      <a:tailEnd/>
                    </a14:hiddenLine>
                  </a:ext>
                </a:extLst>
              </p:spPr>
              <p:txBody>
                <a:bodyPr wrap="none" anchor="ct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27732" name="Arc 74"/>
                <p:cNvSpPr>
                  <a:spLocks/>
                </p:cNvSpPr>
                <p:nvPr/>
              </p:nvSpPr>
              <p:spPr bwMode="auto">
                <a:xfrm>
                  <a:off x="1156" y="2448"/>
                  <a:ext cx="273" cy="261"/>
                </a:xfrm>
                <a:custGeom>
                  <a:avLst/>
                  <a:gdLst>
                    <a:gd name="T0" fmla="*/ 0 w 21600"/>
                    <a:gd name="T1" fmla="*/ 0 h 21692"/>
                    <a:gd name="T2" fmla="*/ 273 w 21600"/>
                    <a:gd name="T3" fmla="*/ 261 h 21692"/>
                    <a:gd name="T4" fmla="*/ 0 w 21600"/>
                    <a:gd name="T5" fmla="*/ 260 h 21692"/>
                    <a:gd name="T6" fmla="*/ 0 60000 65536"/>
                    <a:gd name="T7" fmla="*/ 0 60000 65536"/>
                    <a:gd name="T8" fmla="*/ 0 60000 65536"/>
                    <a:gd name="T9" fmla="*/ 0 w 21600"/>
                    <a:gd name="T10" fmla="*/ 0 h 21692"/>
                    <a:gd name="T11" fmla="*/ 21600 w 21600"/>
                    <a:gd name="T12" fmla="*/ 21692 h 21692"/>
                  </a:gdLst>
                  <a:ahLst/>
                  <a:cxnLst>
                    <a:cxn ang="T6">
                      <a:pos x="T0" y="T1"/>
                    </a:cxn>
                    <a:cxn ang="T7">
                      <a:pos x="T2" y="T3"/>
                    </a:cxn>
                    <a:cxn ang="T8">
                      <a:pos x="T4" y="T5"/>
                    </a:cxn>
                  </a:cxnLst>
                  <a:rect l="T9" t="T10" r="T11" b="T12"/>
                  <a:pathLst>
                    <a:path w="21600" h="21692" fill="none" extrusionOk="0">
                      <a:moveTo>
                        <a:pt x="-1" y="0"/>
                      </a:moveTo>
                      <a:cubicBezTo>
                        <a:pt x="11929" y="0"/>
                        <a:pt x="21600" y="9670"/>
                        <a:pt x="21600" y="21600"/>
                      </a:cubicBezTo>
                      <a:cubicBezTo>
                        <a:pt x="21600" y="21630"/>
                        <a:pt x="21599" y="21661"/>
                        <a:pt x="21599" y="21691"/>
                      </a:cubicBezTo>
                    </a:path>
                    <a:path w="21600" h="21692" stroke="0" extrusionOk="0">
                      <a:moveTo>
                        <a:pt x="-1" y="0"/>
                      </a:moveTo>
                      <a:cubicBezTo>
                        <a:pt x="11929" y="0"/>
                        <a:pt x="21600" y="9670"/>
                        <a:pt x="21600" y="21600"/>
                      </a:cubicBezTo>
                      <a:cubicBezTo>
                        <a:pt x="21600" y="21630"/>
                        <a:pt x="21599" y="21661"/>
                        <a:pt x="21599" y="21691"/>
                      </a:cubicBezTo>
                      <a:lnTo>
                        <a:pt x="0" y="21600"/>
                      </a:lnTo>
                      <a:close/>
                    </a:path>
                  </a:pathLst>
                </a:custGeom>
                <a:solidFill>
                  <a:srgbClr val="008080"/>
                </a:solidFill>
                <a:ln>
                  <a:noFill/>
                </a:ln>
                <a:extLst>
                  <a:ext uri="{91240B29-F687-4F45-9708-019B960494DF}">
                    <a14:hiddenLine xmlns:a14="http://schemas.microsoft.com/office/drawing/2010/main" w="28575">
                      <a:solidFill>
                        <a:srgbClr val="000000"/>
                      </a:solidFill>
                      <a:round/>
                      <a:headEnd/>
                      <a:tailEnd/>
                    </a14:hiddenLine>
                  </a:ext>
                </a:extLst>
              </p:spPr>
              <p:txBody>
                <a:bodyPr wrap="none" anchor="ct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grpSp>
          <p:sp>
            <p:nvSpPr>
              <p:cNvPr id="27715" name="Arc 75"/>
              <p:cNvSpPr>
                <a:spLocks/>
              </p:cNvSpPr>
              <p:nvPr/>
            </p:nvSpPr>
            <p:spPr bwMode="auto">
              <a:xfrm flipV="1">
                <a:off x="855" y="2707"/>
                <a:ext cx="1344" cy="292"/>
              </a:xfrm>
              <a:custGeom>
                <a:avLst/>
                <a:gdLst>
                  <a:gd name="T0" fmla="*/ 0 w 27813"/>
                  <a:gd name="T1" fmla="*/ 12 h 21692"/>
                  <a:gd name="T2" fmla="*/ 1344 w 27813"/>
                  <a:gd name="T3" fmla="*/ 292 h 21692"/>
                  <a:gd name="T4" fmla="*/ 300 w 27813"/>
                  <a:gd name="T5" fmla="*/ 291 h 21692"/>
                  <a:gd name="T6" fmla="*/ 0 60000 65536"/>
                  <a:gd name="T7" fmla="*/ 0 60000 65536"/>
                  <a:gd name="T8" fmla="*/ 0 60000 65536"/>
                  <a:gd name="T9" fmla="*/ 0 w 27813"/>
                  <a:gd name="T10" fmla="*/ 0 h 21692"/>
                  <a:gd name="T11" fmla="*/ 27813 w 27813"/>
                  <a:gd name="T12" fmla="*/ 21692 h 21692"/>
                </a:gdLst>
                <a:ahLst/>
                <a:cxnLst>
                  <a:cxn ang="T6">
                    <a:pos x="T0" y="T1"/>
                  </a:cxn>
                  <a:cxn ang="T7">
                    <a:pos x="T2" y="T3"/>
                  </a:cxn>
                  <a:cxn ang="T8">
                    <a:pos x="T4" y="T5"/>
                  </a:cxn>
                </a:cxnLst>
                <a:rect l="T9" t="T10" r="T11" b="T12"/>
                <a:pathLst>
                  <a:path w="27813" h="21692" fill="none" extrusionOk="0">
                    <a:moveTo>
                      <a:pt x="-1" y="912"/>
                    </a:moveTo>
                    <a:cubicBezTo>
                      <a:pt x="2015" y="307"/>
                      <a:pt x="4108" y="-1"/>
                      <a:pt x="6213" y="0"/>
                    </a:cubicBezTo>
                    <a:cubicBezTo>
                      <a:pt x="18142" y="0"/>
                      <a:pt x="27813" y="9670"/>
                      <a:pt x="27813" y="21600"/>
                    </a:cubicBezTo>
                    <a:cubicBezTo>
                      <a:pt x="27813" y="21630"/>
                      <a:pt x="27812" y="21661"/>
                      <a:pt x="27812" y="21691"/>
                    </a:cubicBezTo>
                  </a:path>
                  <a:path w="27813" h="21692" stroke="0" extrusionOk="0">
                    <a:moveTo>
                      <a:pt x="-1" y="912"/>
                    </a:moveTo>
                    <a:cubicBezTo>
                      <a:pt x="2015" y="307"/>
                      <a:pt x="4108" y="-1"/>
                      <a:pt x="6213" y="0"/>
                    </a:cubicBezTo>
                    <a:cubicBezTo>
                      <a:pt x="18142" y="0"/>
                      <a:pt x="27813" y="9670"/>
                      <a:pt x="27813" y="21600"/>
                    </a:cubicBezTo>
                    <a:cubicBezTo>
                      <a:pt x="27813" y="21630"/>
                      <a:pt x="27812" y="21661"/>
                      <a:pt x="27812" y="21691"/>
                    </a:cubicBezTo>
                    <a:lnTo>
                      <a:pt x="6213" y="21600"/>
                    </a:lnTo>
                    <a:close/>
                  </a:path>
                </a:pathLst>
              </a:custGeom>
              <a:solidFill>
                <a:srgbClr val="008080"/>
              </a:solidFill>
              <a:ln>
                <a:noFill/>
              </a:ln>
              <a:extLst>
                <a:ext uri="{91240B29-F687-4F45-9708-019B960494DF}">
                  <a14:hiddenLine xmlns:a14="http://schemas.microsoft.com/office/drawing/2010/main" w="28575">
                    <a:solidFill>
                      <a:srgbClr val="000000"/>
                    </a:solidFill>
                    <a:round/>
                    <a:headEnd/>
                    <a:tailEnd/>
                  </a14:hiddenLine>
                </a:ext>
              </a:extLst>
            </p:spPr>
            <p:txBody>
              <a:bodyPr wrap="none" anchor="ct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27716" name="Arc 76"/>
              <p:cNvSpPr>
                <a:spLocks/>
              </p:cNvSpPr>
              <p:nvPr/>
            </p:nvSpPr>
            <p:spPr bwMode="auto">
              <a:xfrm flipV="1">
                <a:off x="894" y="2707"/>
                <a:ext cx="1168" cy="254"/>
              </a:xfrm>
              <a:custGeom>
                <a:avLst/>
                <a:gdLst>
                  <a:gd name="T0" fmla="*/ 0 w 27793"/>
                  <a:gd name="T1" fmla="*/ 11 h 21692"/>
                  <a:gd name="T2" fmla="*/ 1168 w 27793"/>
                  <a:gd name="T3" fmla="*/ 254 h 21692"/>
                  <a:gd name="T4" fmla="*/ 260 w 27793"/>
                  <a:gd name="T5" fmla="*/ 253 h 21692"/>
                  <a:gd name="T6" fmla="*/ 0 60000 65536"/>
                  <a:gd name="T7" fmla="*/ 0 60000 65536"/>
                  <a:gd name="T8" fmla="*/ 0 60000 65536"/>
                  <a:gd name="T9" fmla="*/ 0 w 27793"/>
                  <a:gd name="T10" fmla="*/ 0 h 21692"/>
                  <a:gd name="T11" fmla="*/ 27793 w 27793"/>
                  <a:gd name="T12" fmla="*/ 21692 h 21692"/>
                </a:gdLst>
                <a:ahLst/>
                <a:cxnLst>
                  <a:cxn ang="T6">
                    <a:pos x="T0" y="T1"/>
                  </a:cxn>
                  <a:cxn ang="T7">
                    <a:pos x="T2" y="T3"/>
                  </a:cxn>
                  <a:cxn ang="T8">
                    <a:pos x="T4" y="T5"/>
                  </a:cxn>
                </a:cxnLst>
                <a:rect l="T9" t="T10" r="T11" b="T12"/>
                <a:pathLst>
                  <a:path w="27793" h="21692" fill="none" extrusionOk="0">
                    <a:moveTo>
                      <a:pt x="-1" y="906"/>
                    </a:moveTo>
                    <a:cubicBezTo>
                      <a:pt x="2009" y="305"/>
                      <a:pt x="4095" y="-1"/>
                      <a:pt x="6193" y="0"/>
                    </a:cubicBezTo>
                    <a:cubicBezTo>
                      <a:pt x="18122" y="0"/>
                      <a:pt x="27793" y="9670"/>
                      <a:pt x="27793" y="21600"/>
                    </a:cubicBezTo>
                    <a:cubicBezTo>
                      <a:pt x="27793" y="21630"/>
                      <a:pt x="27792" y="21661"/>
                      <a:pt x="27792" y="21691"/>
                    </a:cubicBezTo>
                  </a:path>
                  <a:path w="27793" h="21692" stroke="0" extrusionOk="0">
                    <a:moveTo>
                      <a:pt x="-1" y="906"/>
                    </a:moveTo>
                    <a:cubicBezTo>
                      <a:pt x="2009" y="305"/>
                      <a:pt x="4095" y="-1"/>
                      <a:pt x="6193" y="0"/>
                    </a:cubicBezTo>
                    <a:cubicBezTo>
                      <a:pt x="18122" y="0"/>
                      <a:pt x="27793" y="9670"/>
                      <a:pt x="27793" y="21600"/>
                    </a:cubicBezTo>
                    <a:cubicBezTo>
                      <a:pt x="27793" y="21630"/>
                      <a:pt x="27792" y="21661"/>
                      <a:pt x="27792" y="21691"/>
                    </a:cubicBezTo>
                    <a:lnTo>
                      <a:pt x="6193" y="21600"/>
                    </a:lnTo>
                    <a:close/>
                  </a:path>
                </a:pathLst>
              </a:custGeom>
              <a:solidFill>
                <a:srgbClr val="339966"/>
              </a:solidFill>
              <a:ln>
                <a:noFill/>
              </a:ln>
              <a:extLst>
                <a:ext uri="{91240B29-F687-4F45-9708-019B960494DF}">
                  <a14:hiddenLine xmlns:a14="http://schemas.microsoft.com/office/drawing/2010/main" w="28575">
                    <a:solidFill>
                      <a:srgbClr val="000000"/>
                    </a:solidFill>
                    <a:round/>
                    <a:headEnd/>
                    <a:tailEnd/>
                  </a14:hiddenLine>
                </a:ext>
              </a:extLst>
            </p:spPr>
            <p:txBody>
              <a:bodyPr wrap="none" anchor="ct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27717" name="Arc 77"/>
              <p:cNvSpPr>
                <a:spLocks/>
              </p:cNvSpPr>
              <p:nvPr/>
            </p:nvSpPr>
            <p:spPr bwMode="auto">
              <a:xfrm flipV="1">
                <a:off x="936" y="2707"/>
                <a:ext cx="990" cy="216"/>
              </a:xfrm>
              <a:custGeom>
                <a:avLst/>
                <a:gdLst>
                  <a:gd name="T0" fmla="*/ 0 w 27724"/>
                  <a:gd name="T1" fmla="*/ 9 h 21692"/>
                  <a:gd name="T2" fmla="*/ 990 w 27724"/>
                  <a:gd name="T3" fmla="*/ 216 h 21692"/>
                  <a:gd name="T4" fmla="*/ 219 w 27724"/>
                  <a:gd name="T5" fmla="*/ 215 h 21692"/>
                  <a:gd name="T6" fmla="*/ 0 60000 65536"/>
                  <a:gd name="T7" fmla="*/ 0 60000 65536"/>
                  <a:gd name="T8" fmla="*/ 0 60000 65536"/>
                  <a:gd name="T9" fmla="*/ 0 w 27724"/>
                  <a:gd name="T10" fmla="*/ 0 h 21692"/>
                  <a:gd name="T11" fmla="*/ 27724 w 27724"/>
                  <a:gd name="T12" fmla="*/ 21692 h 21692"/>
                </a:gdLst>
                <a:ahLst/>
                <a:cxnLst>
                  <a:cxn ang="T6">
                    <a:pos x="T0" y="T1"/>
                  </a:cxn>
                  <a:cxn ang="T7">
                    <a:pos x="T2" y="T3"/>
                  </a:cxn>
                  <a:cxn ang="T8">
                    <a:pos x="T4" y="T5"/>
                  </a:cxn>
                </a:cxnLst>
                <a:rect l="T9" t="T10" r="T11" b="T12"/>
                <a:pathLst>
                  <a:path w="27724" h="21692" fill="none" extrusionOk="0">
                    <a:moveTo>
                      <a:pt x="0" y="886"/>
                    </a:moveTo>
                    <a:cubicBezTo>
                      <a:pt x="1988" y="298"/>
                      <a:pt x="4050" y="-1"/>
                      <a:pt x="6124" y="0"/>
                    </a:cubicBezTo>
                    <a:cubicBezTo>
                      <a:pt x="18053" y="0"/>
                      <a:pt x="27724" y="9670"/>
                      <a:pt x="27724" y="21600"/>
                    </a:cubicBezTo>
                    <a:cubicBezTo>
                      <a:pt x="27724" y="21630"/>
                      <a:pt x="27723" y="21661"/>
                      <a:pt x="27723" y="21691"/>
                    </a:cubicBezTo>
                  </a:path>
                  <a:path w="27724" h="21692" stroke="0" extrusionOk="0">
                    <a:moveTo>
                      <a:pt x="0" y="886"/>
                    </a:moveTo>
                    <a:cubicBezTo>
                      <a:pt x="1988" y="298"/>
                      <a:pt x="4050" y="-1"/>
                      <a:pt x="6124" y="0"/>
                    </a:cubicBezTo>
                    <a:cubicBezTo>
                      <a:pt x="18053" y="0"/>
                      <a:pt x="27724" y="9670"/>
                      <a:pt x="27724" y="21600"/>
                    </a:cubicBezTo>
                    <a:cubicBezTo>
                      <a:pt x="27724" y="21630"/>
                      <a:pt x="27723" y="21661"/>
                      <a:pt x="27723" y="21691"/>
                    </a:cubicBezTo>
                    <a:lnTo>
                      <a:pt x="6124" y="21600"/>
                    </a:lnTo>
                    <a:close/>
                  </a:path>
                </a:pathLst>
              </a:custGeom>
              <a:solidFill>
                <a:srgbClr val="009999"/>
              </a:solidFill>
              <a:ln>
                <a:noFill/>
              </a:ln>
              <a:extLst>
                <a:ext uri="{91240B29-F687-4F45-9708-019B960494DF}">
                  <a14:hiddenLine xmlns:a14="http://schemas.microsoft.com/office/drawing/2010/main" w="28575">
                    <a:solidFill>
                      <a:srgbClr val="000000"/>
                    </a:solidFill>
                    <a:round/>
                    <a:headEnd/>
                    <a:tailEnd/>
                  </a14:hiddenLine>
                </a:ext>
              </a:extLst>
            </p:spPr>
            <p:txBody>
              <a:bodyPr wrap="none" anchor="ct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27718" name="Arc 78"/>
              <p:cNvSpPr>
                <a:spLocks/>
              </p:cNvSpPr>
              <p:nvPr/>
            </p:nvSpPr>
            <p:spPr bwMode="auto">
              <a:xfrm flipV="1">
                <a:off x="971" y="2707"/>
                <a:ext cx="818" cy="179"/>
              </a:xfrm>
              <a:custGeom>
                <a:avLst/>
                <a:gdLst>
                  <a:gd name="T0" fmla="*/ 0 w 27832"/>
                  <a:gd name="T1" fmla="*/ 8 h 21692"/>
                  <a:gd name="T2" fmla="*/ 818 w 27832"/>
                  <a:gd name="T3" fmla="*/ 179 h 21692"/>
                  <a:gd name="T4" fmla="*/ 183 w 27832"/>
                  <a:gd name="T5" fmla="*/ 178 h 21692"/>
                  <a:gd name="T6" fmla="*/ 0 60000 65536"/>
                  <a:gd name="T7" fmla="*/ 0 60000 65536"/>
                  <a:gd name="T8" fmla="*/ 0 60000 65536"/>
                  <a:gd name="T9" fmla="*/ 0 w 27832"/>
                  <a:gd name="T10" fmla="*/ 0 h 21692"/>
                  <a:gd name="T11" fmla="*/ 27832 w 27832"/>
                  <a:gd name="T12" fmla="*/ 21692 h 21692"/>
                </a:gdLst>
                <a:ahLst/>
                <a:cxnLst>
                  <a:cxn ang="T6">
                    <a:pos x="T0" y="T1"/>
                  </a:cxn>
                  <a:cxn ang="T7">
                    <a:pos x="T2" y="T3"/>
                  </a:cxn>
                  <a:cxn ang="T8">
                    <a:pos x="T4" y="T5"/>
                  </a:cxn>
                </a:cxnLst>
                <a:rect l="T9" t="T10" r="T11" b="T12"/>
                <a:pathLst>
                  <a:path w="27832" h="21692" fill="none" extrusionOk="0">
                    <a:moveTo>
                      <a:pt x="-1" y="918"/>
                    </a:moveTo>
                    <a:cubicBezTo>
                      <a:pt x="2021" y="309"/>
                      <a:pt x="4120" y="-1"/>
                      <a:pt x="6232" y="0"/>
                    </a:cubicBezTo>
                    <a:cubicBezTo>
                      <a:pt x="18161" y="0"/>
                      <a:pt x="27832" y="9670"/>
                      <a:pt x="27832" y="21600"/>
                    </a:cubicBezTo>
                    <a:cubicBezTo>
                      <a:pt x="27832" y="21630"/>
                      <a:pt x="27831" y="21661"/>
                      <a:pt x="27831" y="21691"/>
                    </a:cubicBezTo>
                  </a:path>
                  <a:path w="27832" h="21692" stroke="0" extrusionOk="0">
                    <a:moveTo>
                      <a:pt x="-1" y="918"/>
                    </a:moveTo>
                    <a:cubicBezTo>
                      <a:pt x="2021" y="309"/>
                      <a:pt x="4120" y="-1"/>
                      <a:pt x="6232" y="0"/>
                    </a:cubicBezTo>
                    <a:cubicBezTo>
                      <a:pt x="18161" y="0"/>
                      <a:pt x="27832" y="9670"/>
                      <a:pt x="27832" y="21600"/>
                    </a:cubicBezTo>
                    <a:cubicBezTo>
                      <a:pt x="27832" y="21630"/>
                      <a:pt x="27831" y="21661"/>
                      <a:pt x="27831" y="21691"/>
                    </a:cubicBezTo>
                    <a:lnTo>
                      <a:pt x="6232" y="21600"/>
                    </a:lnTo>
                    <a:close/>
                  </a:path>
                </a:pathLst>
              </a:custGeom>
              <a:solidFill>
                <a:srgbClr val="008080"/>
              </a:solidFill>
              <a:ln>
                <a:noFill/>
              </a:ln>
              <a:extLst>
                <a:ext uri="{91240B29-F687-4F45-9708-019B960494DF}">
                  <a14:hiddenLine xmlns:a14="http://schemas.microsoft.com/office/drawing/2010/main" w="28575">
                    <a:solidFill>
                      <a:srgbClr val="000000"/>
                    </a:solidFill>
                    <a:round/>
                    <a:headEnd/>
                    <a:tailEnd/>
                  </a14:hiddenLine>
                </a:ext>
              </a:extLst>
            </p:spPr>
            <p:txBody>
              <a:bodyPr wrap="none" anchor="ct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27719" name="Arc 79"/>
              <p:cNvSpPr>
                <a:spLocks/>
              </p:cNvSpPr>
              <p:nvPr/>
            </p:nvSpPr>
            <p:spPr bwMode="auto">
              <a:xfrm flipV="1">
                <a:off x="1022" y="2707"/>
                <a:ext cx="588" cy="128"/>
              </a:xfrm>
              <a:custGeom>
                <a:avLst/>
                <a:gdLst>
                  <a:gd name="T0" fmla="*/ 0 w 27902"/>
                  <a:gd name="T1" fmla="*/ 6 h 21692"/>
                  <a:gd name="T2" fmla="*/ 588 w 27902"/>
                  <a:gd name="T3" fmla="*/ 128 h 21692"/>
                  <a:gd name="T4" fmla="*/ 133 w 27902"/>
                  <a:gd name="T5" fmla="*/ 127 h 21692"/>
                  <a:gd name="T6" fmla="*/ 0 60000 65536"/>
                  <a:gd name="T7" fmla="*/ 0 60000 65536"/>
                  <a:gd name="T8" fmla="*/ 0 60000 65536"/>
                  <a:gd name="T9" fmla="*/ 0 w 27902"/>
                  <a:gd name="T10" fmla="*/ 0 h 21692"/>
                  <a:gd name="T11" fmla="*/ 27902 w 27902"/>
                  <a:gd name="T12" fmla="*/ 21692 h 21692"/>
                </a:gdLst>
                <a:ahLst/>
                <a:cxnLst>
                  <a:cxn ang="T6">
                    <a:pos x="T0" y="T1"/>
                  </a:cxn>
                  <a:cxn ang="T7">
                    <a:pos x="T2" y="T3"/>
                  </a:cxn>
                  <a:cxn ang="T8">
                    <a:pos x="T4" y="T5"/>
                  </a:cxn>
                </a:cxnLst>
                <a:rect l="T9" t="T10" r="T11" b="T12"/>
                <a:pathLst>
                  <a:path w="27902" h="21692" fill="none" extrusionOk="0">
                    <a:moveTo>
                      <a:pt x="-1" y="939"/>
                    </a:moveTo>
                    <a:cubicBezTo>
                      <a:pt x="2042" y="316"/>
                      <a:pt x="4166" y="-1"/>
                      <a:pt x="6302" y="0"/>
                    </a:cubicBezTo>
                    <a:cubicBezTo>
                      <a:pt x="18231" y="0"/>
                      <a:pt x="27902" y="9670"/>
                      <a:pt x="27902" y="21600"/>
                    </a:cubicBezTo>
                    <a:cubicBezTo>
                      <a:pt x="27902" y="21630"/>
                      <a:pt x="27901" y="21661"/>
                      <a:pt x="27901" y="21691"/>
                    </a:cubicBezTo>
                  </a:path>
                  <a:path w="27902" h="21692" stroke="0" extrusionOk="0">
                    <a:moveTo>
                      <a:pt x="-1" y="939"/>
                    </a:moveTo>
                    <a:cubicBezTo>
                      <a:pt x="2042" y="316"/>
                      <a:pt x="4166" y="-1"/>
                      <a:pt x="6302" y="0"/>
                    </a:cubicBezTo>
                    <a:cubicBezTo>
                      <a:pt x="18231" y="0"/>
                      <a:pt x="27902" y="9670"/>
                      <a:pt x="27902" y="21600"/>
                    </a:cubicBezTo>
                    <a:cubicBezTo>
                      <a:pt x="27902" y="21630"/>
                      <a:pt x="27901" y="21661"/>
                      <a:pt x="27901" y="21691"/>
                    </a:cubicBezTo>
                    <a:lnTo>
                      <a:pt x="6302" y="21600"/>
                    </a:lnTo>
                    <a:close/>
                  </a:path>
                </a:pathLst>
              </a:custGeom>
              <a:solidFill>
                <a:srgbClr val="006666"/>
              </a:solidFill>
              <a:ln>
                <a:noFill/>
              </a:ln>
              <a:extLst>
                <a:ext uri="{91240B29-F687-4F45-9708-019B960494DF}">
                  <a14:hiddenLine xmlns:a14="http://schemas.microsoft.com/office/drawing/2010/main" w="28575">
                    <a:solidFill>
                      <a:srgbClr val="000000"/>
                    </a:solidFill>
                    <a:round/>
                    <a:headEnd/>
                    <a:tailEnd/>
                  </a14:hiddenLine>
                </a:ext>
              </a:extLst>
            </p:spPr>
            <p:txBody>
              <a:bodyPr wrap="none" anchor="ct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27720" name="Arc 80"/>
              <p:cNvSpPr>
                <a:spLocks/>
              </p:cNvSpPr>
              <p:nvPr/>
            </p:nvSpPr>
            <p:spPr bwMode="auto">
              <a:xfrm flipV="1">
                <a:off x="1075" y="2707"/>
                <a:ext cx="353" cy="73"/>
              </a:xfrm>
              <a:custGeom>
                <a:avLst/>
                <a:gdLst>
                  <a:gd name="T0" fmla="*/ 0 w 27919"/>
                  <a:gd name="T1" fmla="*/ 3 h 21692"/>
                  <a:gd name="T2" fmla="*/ 353 w 27919"/>
                  <a:gd name="T3" fmla="*/ 73 h 21692"/>
                  <a:gd name="T4" fmla="*/ 80 w 27919"/>
                  <a:gd name="T5" fmla="*/ 73 h 21692"/>
                  <a:gd name="T6" fmla="*/ 0 60000 65536"/>
                  <a:gd name="T7" fmla="*/ 0 60000 65536"/>
                  <a:gd name="T8" fmla="*/ 0 60000 65536"/>
                  <a:gd name="T9" fmla="*/ 0 w 27919"/>
                  <a:gd name="T10" fmla="*/ 0 h 21692"/>
                  <a:gd name="T11" fmla="*/ 27919 w 27919"/>
                  <a:gd name="T12" fmla="*/ 21692 h 21692"/>
                </a:gdLst>
                <a:ahLst/>
                <a:cxnLst>
                  <a:cxn ang="T6">
                    <a:pos x="T0" y="T1"/>
                  </a:cxn>
                  <a:cxn ang="T7">
                    <a:pos x="T2" y="T3"/>
                  </a:cxn>
                  <a:cxn ang="T8">
                    <a:pos x="T4" y="T5"/>
                  </a:cxn>
                </a:cxnLst>
                <a:rect l="T9" t="T10" r="T11" b="T12"/>
                <a:pathLst>
                  <a:path w="27919" h="21692" fill="none" extrusionOk="0">
                    <a:moveTo>
                      <a:pt x="-1" y="944"/>
                    </a:moveTo>
                    <a:cubicBezTo>
                      <a:pt x="2047" y="318"/>
                      <a:pt x="4177" y="-1"/>
                      <a:pt x="6319" y="0"/>
                    </a:cubicBezTo>
                    <a:cubicBezTo>
                      <a:pt x="18248" y="0"/>
                      <a:pt x="27919" y="9670"/>
                      <a:pt x="27919" y="21600"/>
                    </a:cubicBezTo>
                    <a:cubicBezTo>
                      <a:pt x="27919" y="21630"/>
                      <a:pt x="27918" y="21661"/>
                      <a:pt x="27918" y="21691"/>
                    </a:cubicBezTo>
                  </a:path>
                  <a:path w="27919" h="21692" stroke="0" extrusionOk="0">
                    <a:moveTo>
                      <a:pt x="-1" y="944"/>
                    </a:moveTo>
                    <a:cubicBezTo>
                      <a:pt x="2047" y="318"/>
                      <a:pt x="4177" y="-1"/>
                      <a:pt x="6319" y="0"/>
                    </a:cubicBezTo>
                    <a:cubicBezTo>
                      <a:pt x="18248" y="0"/>
                      <a:pt x="27919" y="9670"/>
                      <a:pt x="27919" y="21600"/>
                    </a:cubicBezTo>
                    <a:cubicBezTo>
                      <a:pt x="27919" y="21630"/>
                      <a:pt x="27918" y="21661"/>
                      <a:pt x="27918" y="21691"/>
                    </a:cubicBezTo>
                    <a:lnTo>
                      <a:pt x="6319" y="21600"/>
                    </a:lnTo>
                    <a:close/>
                  </a:path>
                </a:pathLst>
              </a:custGeom>
              <a:solidFill>
                <a:srgbClr val="008080"/>
              </a:solidFill>
              <a:ln>
                <a:noFill/>
              </a:ln>
              <a:extLst>
                <a:ext uri="{91240B29-F687-4F45-9708-019B960494DF}">
                  <a14:hiddenLine xmlns:a14="http://schemas.microsoft.com/office/drawing/2010/main" w="28575">
                    <a:solidFill>
                      <a:srgbClr val="000000"/>
                    </a:solidFill>
                    <a:round/>
                    <a:headEnd/>
                    <a:tailEnd/>
                  </a14:hiddenLine>
                </a:ext>
              </a:extLst>
            </p:spPr>
            <p:txBody>
              <a:bodyPr wrap="none" anchor="ct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27721" name="Arc 81"/>
              <p:cNvSpPr>
                <a:spLocks/>
              </p:cNvSpPr>
              <p:nvPr/>
            </p:nvSpPr>
            <p:spPr bwMode="auto">
              <a:xfrm flipH="1">
                <a:off x="845" y="1662"/>
                <a:ext cx="307" cy="1326"/>
              </a:xfrm>
              <a:custGeom>
                <a:avLst/>
                <a:gdLst>
                  <a:gd name="T0" fmla="*/ 0 w 21600"/>
                  <a:gd name="T1" fmla="*/ 0 h 27434"/>
                  <a:gd name="T2" fmla="*/ 296 w 21600"/>
                  <a:gd name="T3" fmla="*/ 1326 h 27434"/>
                  <a:gd name="T4" fmla="*/ 0 w 21600"/>
                  <a:gd name="T5" fmla="*/ 1044 h 27434"/>
                  <a:gd name="T6" fmla="*/ 0 60000 65536"/>
                  <a:gd name="T7" fmla="*/ 0 60000 65536"/>
                  <a:gd name="T8" fmla="*/ 0 60000 65536"/>
                  <a:gd name="T9" fmla="*/ 0 w 21600"/>
                  <a:gd name="T10" fmla="*/ 0 h 27434"/>
                  <a:gd name="T11" fmla="*/ 21600 w 21600"/>
                  <a:gd name="T12" fmla="*/ 27434 h 27434"/>
                </a:gdLst>
                <a:ahLst/>
                <a:cxnLst>
                  <a:cxn ang="T6">
                    <a:pos x="T0" y="T1"/>
                  </a:cxn>
                  <a:cxn ang="T7">
                    <a:pos x="T2" y="T3"/>
                  </a:cxn>
                  <a:cxn ang="T8">
                    <a:pos x="T4" y="T5"/>
                  </a:cxn>
                </a:cxnLst>
                <a:rect l="T9" t="T10" r="T11" b="T12"/>
                <a:pathLst>
                  <a:path w="21600" h="27434" fill="none" extrusionOk="0">
                    <a:moveTo>
                      <a:pt x="-1" y="0"/>
                    </a:moveTo>
                    <a:cubicBezTo>
                      <a:pt x="11929" y="0"/>
                      <a:pt x="21600" y="9670"/>
                      <a:pt x="21600" y="21600"/>
                    </a:cubicBezTo>
                    <a:cubicBezTo>
                      <a:pt x="21600" y="23572"/>
                      <a:pt x="21329" y="25535"/>
                      <a:pt x="20797" y="27434"/>
                    </a:cubicBezTo>
                  </a:path>
                  <a:path w="21600" h="27434" stroke="0" extrusionOk="0">
                    <a:moveTo>
                      <a:pt x="-1" y="0"/>
                    </a:moveTo>
                    <a:cubicBezTo>
                      <a:pt x="11929" y="0"/>
                      <a:pt x="21600" y="9670"/>
                      <a:pt x="21600" y="21600"/>
                    </a:cubicBezTo>
                    <a:cubicBezTo>
                      <a:pt x="21600" y="23572"/>
                      <a:pt x="21329" y="25535"/>
                      <a:pt x="20797" y="27434"/>
                    </a:cubicBezTo>
                    <a:lnTo>
                      <a:pt x="0" y="21600"/>
                    </a:lnTo>
                    <a:close/>
                  </a:path>
                </a:pathLst>
              </a:custGeom>
              <a:solidFill>
                <a:srgbClr val="008080"/>
              </a:solidFill>
              <a:ln>
                <a:noFill/>
              </a:ln>
              <a:extLst>
                <a:ext uri="{91240B29-F687-4F45-9708-019B960494DF}">
                  <a14:hiddenLine xmlns:a14="http://schemas.microsoft.com/office/drawing/2010/main" w="28575">
                    <a:solidFill>
                      <a:srgbClr val="000000"/>
                    </a:solidFill>
                    <a:round/>
                    <a:headEnd/>
                    <a:tailEnd/>
                  </a14:hiddenLine>
                </a:ext>
              </a:extLst>
            </p:spPr>
            <p:txBody>
              <a:bodyPr wrap="none" anchor="ct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27722" name="Arc 82"/>
              <p:cNvSpPr>
                <a:spLocks/>
              </p:cNvSpPr>
              <p:nvPr/>
            </p:nvSpPr>
            <p:spPr bwMode="auto">
              <a:xfrm flipH="1">
                <a:off x="885" y="1799"/>
                <a:ext cx="267" cy="1150"/>
              </a:xfrm>
              <a:custGeom>
                <a:avLst/>
                <a:gdLst>
                  <a:gd name="T0" fmla="*/ 0 w 21600"/>
                  <a:gd name="T1" fmla="*/ 0 h 27364"/>
                  <a:gd name="T2" fmla="*/ 257 w 21600"/>
                  <a:gd name="T3" fmla="*/ 1150 h 27364"/>
                  <a:gd name="T4" fmla="*/ 0 w 21600"/>
                  <a:gd name="T5" fmla="*/ 908 h 27364"/>
                  <a:gd name="T6" fmla="*/ 0 60000 65536"/>
                  <a:gd name="T7" fmla="*/ 0 60000 65536"/>
                  <a:gd name="T8" fmla="*/ 0 60000 65536"/>
                  <a:gd name="T9" fmla="*/ 0 w 21600"/>
                  <a:gd name="T10" fmla="*/ 0 h 27364"/>
                  <a:gd name="T11" fmla="*/ 21600 w 21600"/>
                  <a:gd name="T12" fmla="*/ 27364 h 27364"/>
                </a:gdLst>
                <a:ahLst/>
                <a:cxnLst>
                  <a:cxn ang="T6">
                    <a:pos x="T0" y="T1"/>
                  </a:cxn>
                  <a:cxn ang="T7">
                    <a:pos x="T2" y="T3"/>
                  </a:cxn>
                  <a:cxn ang="T8">
                    <a:pos x="T4" y="T5"/>
                  </a:cxn>
                </a:cxnLst>
                <a:rect l="T9" t="T10" r="T11" b="T12"/>
                <a:pathLst>
                  <a:path w="21600" h="27364" fill="none" extrusionOk="0">
                    <a:moveTo>
                      <a:pt x="-1" y="0"/>
                    </a:moveTo>
                    <a:cubicBezTo>
                      <a:pt x="11929" y="0"/>
                      <a:pt x="21600" y="9670"/>
                      <a:pt x="21600" y="21600"/>
                    </a:cubicBezTo>
                    <a:cubicBezTo>
                      <a:pt x="21600" y="23547"/>
                      <a:pt x="21336" y="25486"/>
                      <a:pt x="20816" y="27363"/>
                    </a:cubicBezTo>
                  </a:path>
                  <a:path w="21600" h="27364" stroke="0" extrusionOk="0">
                    <a:moveTo>
                      <a:pt x="-1" y="0"/>
                    </a:moveTo>
                    <a:cubicBezTo>
                      <a:pt x="11929" y="0"/>
                      <a:pt x="21600" y="9670"/>
                      <a:pt x="21600" y="21600"/>
                    </a:cubicBezTo>
                    <a:cubicBezTo>
                      <a:pt x="21600" y="23547"/>
                      <a:pt x="21336" y="25486"/>
                      <a:pt x="20816" y="27363"/>
                    </a:cubicBezTo>
                    <a:lnTo>
                      <a:pt x="0" y="21600"/>
                    </a:lnTo>
                    <a:close/>
                  </a:path>
                </a:pathLst>
              </a:custGeom>
              <a:solidFill>
                <a:srgbClr val="339966"/>
              </a:solidFill>
              <a:ln>
                <a:noFill/>
              </a:ln>
              <a:extLst>
                <a:ext uri="{91240B29-F687-4F45-9708-019B960494DF}">
                  <a14:hiddenLine xmlns:a14="http://schemas.microsoft.com/office/drawing/2010/main" w="28575">
                    <a:solidFill>
                      <a:srgbClr val="000000"/>
                    </a:solidFill>
                    <a:round/>
                    <a:headEnd/>
                    <a:tailEnd/>
                  </a14:hiddenLine>
                </a:ext>
              </a:extLst>
            </p:spPr>
            <p:txBody>
              <a:bodyPr wrap="none" anchor="ct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27723" name="Arc 83"/>
              <p:cNvSpPr>
                <a:spLocks/>
              </p:cNvSpPr>
              <p:nvPr/>
            </p:nvSpPr>
            <p:spPr bwMode="auto">
              <a:xfrm flipH="1">
                <a:off x="925" y="1934"/>
                <a:ext cx="227" cy="979"/>
              </a:xfrm>
              <a:custGeom>
                <a:avLst/>
                <a:gdLst>
                  <a:gd name="T0" fmla="*/ 0 w 21600"/>
                  <a:gd name="T1" fmla="*/ 0 h 27371"/>
                  <a:gd name="T2" fmla="*/ 219 w 21600"/>
                  <a:gd name="T3" fmla="*/ 979 h 27371"/>
                  <a:gd name="T4" fmla="*/ 0 w 21600"/>
                  <a:gd name="T5" fmla="*/ 773 h 27371"/>
                  <a:gd name="T6" fmla="*/ 0 60000 65536"/>
                  <a:gd name="T7" fmla="*/ 0 60000 65536"/>
                  <a:gd name="T8" fmla="*/ 0 60000 65536"/>
                  <a:gd name="T9" fmla="*/ 0 w 21600"/>
                  <a:gd name="T10" fmla="*/ 0 h 27371"/>
                  <a:gd name="T11" fmla="*/ 21600 w 21600"/>
                  <a:gd name="T12" fmla="*/ 27371 h 27371"/>
                </a:gdLst>
                <a:ahLst/>
                <a:cxnLst>
                  <a:cxn ang="T6">
                    <a:pos x="T0" y="T1"/>
                  </a:cxn>
                  <a:cxn ang="T7">
                    <a:pos x="T2" y="T3"/>
                  </a:cxn>
                  <a:cxn ang="T8">
                    <a:pos x="T4" y="T5"/>
                  </a:cxn>
                </a:cxnLst>
                <a:rect l="T9" t="T10" r="T11" b="T12"/>
                <a:pathLst>
                  <a:path w="21600" h="27371" fill="none" extrusionOk="0">
                    <a:moveTo>
                      <a:pt x="-1" y="0"/>
                    </a:moveTo>
                    <a:cubicBezTo>
                      <a:pt x="11929" y="0"/>
                      <a:pt x="21600" y="9670"/>
                      <a:pt x="21600" y="21600"/>
                    </a:cubicBezTo>
                    <a:cubicBezTo>
                      <a:pt x="21600" y="23550"/>
                      <a:pt x="21335" y="25491"/>
                      <a:pt x="20814" y="27370"/>
                    </a:cubicBezTo>
                  </a:path>
                  <a:path w="21600" h="27371" stroke="0" extrusionOk="0">
                    <a:moveTo>
                      <a:pt x="-1" y="0"/>
                    </a:moveTo>
                    <a:cubicBezTo>
                      <a:pt x="11929" y="0"/>
                      <a:pt x="21600" y="9670"/>
                      <a:pt x="21600" y="21600"/>
                    </a:cubicBezTo>
                    <a:cubicBezTo>
                      <a:pt x="21600" y="23550"/>
                      <a:pt x="21335" y="25491"/>
                      <a:pt x="20814" y="27370"/>
                    </a:cubicBezTo>
                    <a:lnTo>
                      <a:pt x="0" y="21600"/>
                    </a:lnTo>
                    <a:close/>
                  </a:path>
                </a:pathLst>
              </a:custGeom>
              <a:solidFill>
                <a:srgbClr val="009999"/>
              </a:solidFill>
              <a:ln>
                <a:noFill/>
              </a:ln>
              <a:extLst>
                <a:ext uri="{91240B29-F687-4F45-9708-019B960494DF}">
                  <a14:hiddenLine xmlns:a14="http://schemas.microsoft.com/office/drawing/2010/main" w="28575">
                    <a:solidFill>
                      <a:srgbClr val="000000"/>
                    </a:solidFill>
                    <a:round/>
                    <a:headEnd/>
                    <a:tailEnd/>
                  </a14:hiddenLine>
                </a:ext>
              </a:extLst>
            </p:spPr>
            <p:txBody>
              <a:bodyPr wrap="none" anchor="ct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27724" name="Arc 84"/>
              <p:cNvSpPr>
                <a:spLocks/>
              </p:cNvSpPr>
              <p:nvPr/>
            </p:nvSpPr>
            <p:spPr bwMode="auto">
              <a:xfrm flipH="1">
                <a:off x="965" y="2071"/>
                <a:ext cx="187" cy="806"/>
              </a:xfrm>
              <a:custGeom>
                <a:avLst/>
                <a:gdLst>
                  <a:gd name="T0" fmla="*/ 0 w 21600"/>
                  <a:gd name="T1" fmla="*/ 0 h 27338"/>
                  <a:gd name="T2" fmla="*/ 180 w 21600"/>
                  <a:gd name="T3" fmla="*/ 806 h 27338"/>
                  <a:gd name="T4" fmla="*/ 0 w 21600"/>
                  <a:gd name="T5" fmla="*/ 637 h 27338"/>
                  <a:gd name="T6" fmla="*/ 0 60000 65536"/>
                  <a:gd name="T7" fmla="*/ 0 60000 65536"/>
                  <a:gd name="T8" fmla="*/ 0 60000 65536"/>
                  <a:gd name="T9" fmla="*/ 0 w 21600"/>
                  <a:gd name="T10" fmla="*/ 0 h 27338"/>
                  <a:gd name="T11" fmla="*/ 21600 w 21600"/>
                  <a:gd name="T12" fmla="*/ 27338 h 27338"/>
                </a:gdLst>
                <a:ahLst/>
                <a:cxnLst>
                  <a:cxn ang="T6">
                    <a:pos x="T0" y="T1"/>
                  </a:cxn>
                  <a:cxn ang="T7">
                    <a:pos x="T2" y="T3"/>
                  </a:cxn>
                  <a:cxn ang="T8">
                    <a:pos x="T4" y="T5"/>
                  </a:cxn>
                </a:cxnLst>
                <a:rect l="T9" t="T10" r="T11" b="T12"/>
                <a:pathLst>
                  <a:path w="21600" h="27338" fill="none" extrusionOk="0">
                    <a:moveTo>
                      <a:pt x="-1" y="0"/>
                    </a:moveTo>
                    <a:cubicBezTo>
                      <a:pt x="11929" y="0"/>
                      <a:pt x="21600" y="9670"/>
                      <a:pt x="21600" y="21600"/>
                    </a:cubicBezTo>
                    <a:cubicBezTo>
                      <a:pt x="21600" y="23538"/>
                      <a:pt x="21338" y="25468"/>
                      <a:pt x="20823" y="27337"/>
                    </a:cubicBezTo>
                  </a:path>
                  <a:path w="21600" h="27338" stroke="0" extrusionOk="0">
                    <a:moveTo>
                      <a:pt x="-1" y="0"/>
                    </a:moveTo>
                    <a:cubicBezTo>
                      <a:pt x="11929" y="0"/>
                      <a:pt x="21600" y="9670"/>
                      <a:pt x="21600" y="21600"/>
                    </a:cubicBezTo>
                    <a:cubicBezTo>
                      <a:pt x="21600" y="23538"/>
                      <a:pt x="21338" y="25468"/>
                      <a:pt x="20823" y="27337"/>
                    </a:cubicBezTo>
                    <a:lnTo>
                      <a:pt x="0" y="21600"/>
                    </a:lnTo>
                    <a:close/>
                  </a:path>
                </a:pathLst>
              </a:custGeom>
              <a:solidFill>
                <a:srgbClr val="008080"/>
              </a:solidFill>
              <a:ln>
                <a:noFill/>
              </a:ln>
              <a:extLst>
                <a:ext uri="{91240B29-F687-4F45-9708-019B960494DF}">
                  <a14:hiddenLine xmlns:a14="http://schemas.microsoft.com/office/drawing/2010/main" w="28575">
                    <a:solidFill>
                      <a:srgbClr val="000000"/>
                    </a:solidFill>
                    <a:round/>
                    <a:headEnd/>
                    <a:tailEnd/>
                  </a14:hiddenLine>
                </a:ext>
              </a:extLst>
            </p:spPr>
            <p:txBody>
              <a:bodyPr wrap="none" anchor="ct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27725" name="Arc 85"/>
              <p:cNvSpPr>
                <a:spLocks/>
              </p:cNvSpPr>
              <p:nvPr/>
            </p:nvSpPr>
            <p:spPr bwMode="auto">
              <a:xfrm flipH="1">
                <a:off x="1019" y="2252"/>
                <a:ext cx="133" cy="576"/>
              </a:xfrm>
              <a:custGeom>
                <a:avLst/>
                <a:gdLst>
                  <a:gd name="T0" fmla="*/ 0 w 21600"/>
                  <a:gd name="T1" fmla="*/ 0 h 27265"/>
                  <a:gd name="T2" fmla="*/ 128 w 21600"/>
                  <a:gd name="T3" fmla="*/ 576 h 27265"/>
                  <a:gd name="T4" fmla="*/ 0 w 21600"/>
                  <a:gd name="T5" fmla="*/ 456 h 27265"/>
                  <a:gd name="T6" fmla="*/ 0 60000 65536"/>
                  <a:gd name="T7" fmla="*/ 0 60000 65536"/>
                  <a:gd name="T8" fmla="*/ 0 60000 65536"/>
                  <a:gd name="T9" fmla="*/ 0 w 21600"/>
                  <a:gd name="T10" fmla="*/ 0 h 27265"/>
                  <a:gd name="T11" fmla="*/ 21600 w 21600"/>
                  <a:gd name="T12" fmla="*/ 27265 h 27265"/>
                </a:gdLst>
                <a:ahLst/>
                <a:cxnLst>
                  <a:cxn ang="T6">
                    <a:pos x="T0" y="T1"/>
                  </a:cxn>
                  <a:cxn ang="T7">
                    <a:pos x="T2" y="T3"/>
                  </a:cxn>
                  <a:cxn ang="T8">
                    <a:pos x="T4" y="T5"/>
                  </a:cxn>
                </a:cxnLst>
                <a:rect l="T9" t="T10" r="T11" b="T12"/>
                <a:pathLst>
                  <a:path w="21600" h="27265" fill="none" extrusionOk="0">
                    <a:moveTo>
                      <a:pt x="-1" y="0"/>
                    </a:moveTo>
                    <a:cubicBezTo>
                      <a:pt x="11929" y="0"/>
                      <a:pt x="21600" y="9670"/>
                      <a:pt x="21600" y="21600"/>
                    </a:cubicBezTo>
                    <a:cubicBezTo>
                      <a:pt x="21600" y="23513"/>
                      <a:pt x="21345" y="25418"/>
                      <a:pt x="20843" y="27264"/>
                    </a:cubicBezTo>
                  </a:path>
                  <a:path w="21600" h="27265" stroke="0" extrusionOk="0">
                    <a:moveTo>
                      <a:pt x="-1" y="0"/>
                    </a:moveTo>
                    <a:cubicBezTo>
                      <a:pt x="11929" y="0"/>
                      <a:pt x="21600" y="9670"/>
                      <a:pt x="21600" y="21600"/>
                    </a:cubicBezTo>
                    <a:cubicBezTo>
                      <a:pt x="21600" y="23513"/>
                      <a:pt x="21345" y="25418"/>
                      <a:pt x="20843" y="27264"/>
                    </a:cubicBezTo>
                    <a:lnTo>
                      <a:pt x="0" y="21600"/>
                    </a:lnTo>
                    <a:close/>
                  </a:path>
                </a:pathLst>
              </a:custGeom>
              <a:solidFill>
                <a:srgbClr val="006666"/>
              </a:solidFill>
              <a:ln>
                <a:noFill/>
              </a:ln>
              <a:extLst>
                <a:ext uri="{91240B29-F687-4F45-9708-019B960494DF}">
                  <a14:hiddenLine xmlns:a14="http://schemas.microsoft.com/office/drawing/2010/main" w="28575">
                    <a:solidFill>
                      <a:srgbClr val="000000"/>
                    </a:solidFill>
                    <a:round/>
                    <a:headEnd/>
                    <a:tailEnd/>
                  </a14:hiddenLine>
                </a:ext>
              </a:extLst>
            </p:spPr>
            <p:txBody>
              <a:bodyPr wrap="none" anchor="ct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sp>
            <p:nvSpPr>
              <p:cNvPr id="27726" name="Arc 86"/>
              <p:cNvSpPr>
                <a:spLocks/>
              </p:cNvSpPr>
              <p:nvPr/>
            </p:nvSpPr>
            <p:spPr bwMode="auto">
              <a:xfrm flipH="1">
                <a:off x="1072" y="2449"/>
                <a:ext cx="80" cy="326"/>
              </a:xfrm>
              <a:custGeom>
                <a:avLst/>
                <a:gdLst>
                  <a:gd name="T0" fmla="*/ 0 w 21600"/>
                  <a:gd name="T1" fmla="*/ 0 h 27102"/>
                  <a:gd name="T2" fmla="*/ 77 w 21600"/>
                  <a:gd name="T3" fmla="*/ 326 h 27102"/>
                  <a:gd name="T4" fmla="*/ 0 w 21600"/>
                  <a:gd name="T5" fmla="*/ 260 h 27102"/>
                  <a:gd name="T6" fmla="*/ 0 60000 65536"/>
                  <a:gd name="T7" fmla="*/ 0 60000 65536"/>
                  <a:gd name="T8" fmla="*/ 0 60000 65536"/>
                  <a:gd name="T9" fmla="*/ 0 w 21600"/>
                  <a:gd name="T10" fmla="*/ 0 h 27102"/>
                  <a:gd name="T11" fmla="*/ 21600 w 21600"/>
                  <a:gd name="T12" fmla="*/ 27102 h 27102"/>
                </a:gdLst>
                <a:ahLst/>
                <a:cxnLst>
                  <a:cxn ang="T6">
                    <a:pos x="T0" y="T1"/>
                  </a:cxn>
                  <a:cxn ang="T7">
                    <a:pos x="T2" y="T3"/>
                  </a:cxn>
                  <a:cxn ang="T8">
                    <a:pos x="T4" y="T5"/>
                  </a:cxn>
                </a:cxnLst>
                <a:rect l="T9" t="T10" r="T11" b="T12"/>
                <a:pathLst>
                  <a:path w="21600" h="27102" fill="none" extrusionOk="0">
                    <a:moveTo>
                      <a:pt x="-1" y="0"/>
                    </a:moveTo>
                    <a:cubicBezTo>
                      <a:pt x="11929" y="0"/>
                      <a:pt x="21600" y="9670"/>
                      <a:pt x="21600" y="21600"/>
                    </a:cubicBezTo>
                    <a:cubicBezTo>
                      <a:pt x="21600" y="23456"/>
                      <a:pt x="21360" y="25306"/>
                      <a:pt x="20887" y="27101"/>
                    </a:cubicBezTo>
                  </a:path>
                  <a:path w="21600" h="27102" stroke="0" extrusionOk="0">
                    <a:moveTo>
                      <a:pt x="-1" y="0"/>
                    </a:moveTo>
                    <a:cubicBezTo>
                      <a:pt x="11929" y="0"/>
                      <a:pt x="21600" y="9670"/>
                      <a:pt x="21600" y="21600"/>
                    </a:cubicBezTo>
                    <a:cubicBezTo>
                      <a:pt x="21600" y="23456"/>
                      <a:pt x="21360" y="25306"/>
                      <a:pt x="20887" y="27101"/>
                    </a:cubicBezTo>
                    <a:lnTo>
                      <a:pt x="0" y="21600"/>
                    </a:lnTo>
                    <a:close/>
                  </a:path>
                </a:pathLst>
              </a:custGeom>
              <a:solidFill>
                <a:srgbClr val="008080"/>
              </a:solidFill>
              <a:ln>
                <a:noFill/>
              </a:ln>
              <a:extLst>
                <a:ext uri="{91240B29-F687-4F45-9708-019B960494DF}">
                  <a14:hiddenLine xmlns:a14="http://schemas.microsoft.com/office/drawing/2010/main" w="28575">
                    <a:solidFill>
                      <a:srgbClr val="000000"/>
                    </a:solidFill>
                    <a:round/>
                    <a:headEnd/>
                    <a:tailEnd/>
                  </a14:hiddenLine>
                </a:ext>
              </a:extLst>
            </p:spPr>
            <p:txBody>
              <a:bodyPr wrap="none" anchor="ct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endParaRPr lang="ja-JP" altLang="en-US">
                  <a:solidFill>
                    <a:srgbClr val="000000"/>
                  </a:solidFill>
                </a:endParaRPr>
              </a:p>
            </p:txBody>
          </p:sp>
        </p:grpSp>
        <p:sp>
          <p:nvSpPr>
            <p:cNvPr id="27711" name="Line 87"/>
            <p:cNvSpPr>
              <a:spLocks noChangeShapeType="1"/>
            </p:cNvSpPr>
            <p:nvPr/>
          </p:nvSpPr>
          <p:spPr bwMode="auto">
            <a:xfrm flipV="1">
              <a:off x="929" y="2686"/>
              <a:ext cx="276" cy="272"/>
            </a:xfrm>
            <a:prstGeom prst="line">
              <a:avLst/>
            </a:prstGeom>
            <a:noFill/>
            <a:ln w="12700">
              <a:solidFill>
                <a:srgbClr val="006699"/>
              </a:solidFill>
              <a:round/>
              <a:headEnd/>
              <a:tailEnd/>
            </a:ln>
            <a:extLst>
              <a:ext uri="{909E8E84-426E-40DD-AFC4-6F175D3DCCD1}">
                <a14:hiddenFill xmlns:a14="http://schemas.microsoft.com/office/drawing/2010/main">
                  <a:noFill/>
                </a14:hiddenFill>
              </a:ext>
            </a:extLst>
          </p:spPr>
          <p:txBody>
            <a:bodyPr/>
            <a:lstStyle/>
            <a:p>
              <a:endParaRPr lang="ja-JP" altLang="en-US" sz="3200">
                <a:solidFill>
                  <a:srgbClr val="000000"/>
                </a:solidFill>
                <a:ea typeface="ＭＳ Ｐゴシック" pitchFamily="50" charset="-128"/>
              </a:endParaRPr>
            </a:p>
          </p:txBody>
        </p:sp>
        <p:sp>
          <p:nvSpPr>
            <p:cNvPr id="27712" name="Line 88"/>
            <p:cNvSpPr>
              <a:spLocks noChangeShapeType="1"/>
            </p:cNvSpPr>
            <p:nvPr/>
          </p:nvSpPr>
          <p:spPr bwMode="auto">
            <a:xfrm>
              <a:off x="1193" y="1698"/>
              <a:ext cx="11" cy="993"/>
            </a:xfrm>
            <a:prstGeom prst="line">
              <a:avLst/>
            </a:prstGeom>
            <a:noFill/>
            <a:ln w="12700">
              <a:solidFill>
                <a:srgbClr val="006699"/>
              </a:solidFill>
              <a:round/>
              <a:headEnd/>
              <a:tailEnd/>
            </a:ln>
            <a:extLst>
              <a:ext uri="{909E8E84-426E-40DD-AFC4-6F175D3DCCD1}">
                <a14:hiddenFill xmlns:a14="http://schemas.microsoft.com/office/drawing/2010/main">
                  <a:noFill/>
                </a14:hiddenFill>
              </a:ext>
            </a:extLst>
          </p:spPr>
          <p:txBody>
            <a:bodyPr/>
            <a:lstStyle/>
            <a:p>
              <a:endParaRPr lang="ja-JP" altLang="en-US" sz="3200">
                <a:solidFill>
                  <a:srgbClr val="000000"/>
                </a:solidFill>
                <a:ea typeface="ＭＳ Ｐゴシック" pitchFamily="50" charset="-128"/>
              </a:endParaRPr>
            </a:p>
          </p:txBody>
        </p:sp>
        <p:sp>
          <p:nvSpPr>
            <p:cNvPr id="27713" name="Line 89"/>
            <p:cNvSpPr>
              <a:spLocks noChangeShapeType="1"/>
            </p:cNvSpPr>
            <p:nvPr/>
          </p:nvSpPr>
          <p:spPr bwMode="auto">
            <a:xfrm>
              <a:off x="1201" y="2694"/>
              <a:ext cx="965" cy="3"/>
            </a:xfrm>
            <a:prstGeom prst="line">
              <a:avLst/>
            </a:prstGeom>
            <a:noFill/>
            <a:ln w="12700">
              <a:solidFill>
                <a:srgbClr val="006699"/>
              </a:solidFill>
              <a:round/>
              <a:headEnd/>
              <a:tailEnd/>
            </a:ln>
            <a:extLst>
              <a:ext uri="{909E8E84-426E-40DD-AFC4-6F175D3DCCD1}">
                <a14:hiddenFill xmlns:a14="http://schemas.microsoft.com/office/drawing/2010/main">
                  <a:noFill/>
                </a14:hiddenFill>
              </a:ext>
            </a:extLst>
          </p:spPr>
          <p:txBody>
            <a:bodyPr/>
            <a:lstStyle/>
            <a:p>
              <a:endParaRPr lang="ja-JP" altLang="en-US" sz="3200">
                <a:solidFill>
                  <a:srgbClr val="000000"/>
                </a:solidFill>
                <a:ea typeface="ＭＳ Ｐゴシック" pitchFamily="50" charset="-128"/>
              </a:endParaRPr>
            </a:p>
          </p:txBody>
        </p:sp>
      </p:grpSp>
    </p:spTree>
    <p:extLst>
      <p:ext uri="{BB962C8B-B14F-4D97-AF65-F5344CB8AC3E}">
        <p14:creationId xmlns:p14="http://schemas.microsoft.com/office/powerpoint/2010/main" val="8985892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9260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9260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9259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9259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9254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9255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9255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92567"/>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9255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9258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9257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92568"/>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492584"/>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9255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9258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9256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92566"/>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92569"/>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492585"/>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92597"/>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92554"/>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492555"/>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492573"/>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92572"/>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492556"/>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492590"/>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492548"/>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492575"/>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492576"/>
                                        </p:tgtEl>
                                        <p:attrNameLst>
                                          <p:attrName>style.visibility</p:attrName>
                                        </p:attrNameLst>
                                      </p:cBhvr>
                                      <p:to>
                                        <p:strVal val="visible"/>
                                      </p:to>
                                    </p:set>
                                  </p:childTnLst>
                                </p:cTn>
                              </p:par>
                            </p:childTnLst>
                          </p:cTn>
                        </p:par>
                      </p:childTnLst>
                    </p:cTn>
                  </p:par>
                  <p:par>
                    <p:cTn id="75" fill="hold" nodeType="clickPar">
                      <p:stCondLst>
                        <p:cond delay="indefinite"/>
                      </p:stCondLst>
                      <p:childTnLst>
                        <p:par>
                          <p:cTn id="76" fill="hold" nodeType="withGroup">
                            <p:stCondLst>
                              <p:cond delay="0"/>
                            </p:stCondLst>
                            <p:childTnLst>
                              <p:par>
                                <p:cTn id="77" presetID="1" presetClass="entr" presetSubtype="0" fill="hold" nodeType="clickEffect">
                                  <p:stCondLst>
                                    <p:cond delay="0"/>
                                  </p:stCondLst>
                                  <p:childTnLst>
                                    <p:set>
                                      <p:cBhvr>
                                        <p:cTn id="78" dur="1" fill="hold">
                                          <p:stCondLst>
                                            <p:cond delay="0"/>
                                          </p:stCondLst>
                                        </p:cTn>
                                        <p:tgtEl>
                                          <p:spTgt spid="492588"/>
                                        </p:tgtEl>
                                        <p:attrNameLst>
                                          <p:attrName>style.visibility</p:attrName>
                                        </p:attrNameLst>
                                      </p:cBhvr>
                                      <p:to>
                                        <p:strVal val="visible"/>
                                      </p:to>
                                    </p:set>
                                  </p:childTnLst>
                                </p:cTn>
                              </p:par>
                            </p:childTnLst>
                          </p:cTn>
                        </p:par>
                      </p:childTnLst>
                    </p:cTn>
                  </p:par>
                  <p:par>
                    <p:cTn id="79" fill="hold" nodeType="clickPar">
                      <p:stCondLst>
                        <p:cond delay="indefinite"/>
                      </p:stCondLst>
                      <p:childTnLst>
                        <p:par>
                          <p:cTn id="80" fill="hold" nodeType="withGroup">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492557"/>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492591"/>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492571"/>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492574"/>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492577"/>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492578"/>
                                        </p:tgtEl>
                                        <p:attrNameLst>
                                          <p:attrName>style.visibility</p:attrName>
                                        </p:attrNameLst>
                                      </p:cBhvr>
                                      <p:to>
                                        <p:strVal val="visible"/>
                                      </p:to>
                                    </p:set>
                                  </p:childTnLst>
                                </p:cTn>
                              </p:par>
                            </p:childTnLst>
                          </p:cTn>
                        </p:par>
                      </p:childTnLst>
                    </p:cTn>
                  </p:par>
                  <p:par>
                    <p:cTn id="93" fill="hold" nodeType="clickPar">
                      <p:stCondLst>
                        <p:cond delay="indefinite"/>
                      </p:stCondLst>
                      <p:childTnLst>
                        <p:par>
                          <p:cTn id="94" fill="hold" nodeType="withGroup">
                            <p:stCondLst>
                              <p:cond delay="0"/>
                            </p:stCondLst>
                            <p:childTnLst>
                              <p:par>
                                <p:cTn id="95" presetID="1" presetClass="entr" presetSubtype="0" fill="hold" nodeType="clickEffect">
                                  <p:stCondLst>
                                    <p:cond delay="0"/>
                                  </p:stCondLst>
                                  <p:childTnLst>
                                    <p:set>
                                      <p:cBhvr>
                                        <p:cTn id="96" dur="1" fill="hold">
                                          <p:stCondLst>
                                            <p:cond delay="0"/>
                                          </p:stCondLst>
                                        </p:cTn>
                                        <p:tgtEl>
                                          <p:spTgt spid="492589"/>
                                        </p:tgtEl>
                                        <p:attrNameLst>
                                          <p:attrName>style.visibility</p:attrName>
                                        </p:attrNameLst>
                                      </p:cBhvr>
                                      <p:to>
                                        <p:strVal val="visible"/>
                                      </p:to>
                                    </p:set>
                                  </p:childTnLst>
                                </p:cTn>
                              </p:par>
                            </p:childTnLst>
                          </p:cTn>
                        </p:par>
                      </p:childTnLst>
                    </p:cTn>
                  </p:par>
                  <p:par>
                    <p:cTn id="97" fill="hold" nodeType="clickPar">
                      <p:stCondLst>
                        <p:cond delay="indefinite"/>
                      </p:stCondLst>
                      <p:childTnLst>
                        <p:par>
                          <p:cTn id="98" fill="hold" nodeType="withGroup">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492560"/>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492558"/>
                                        </p:tgtEl>
                                        <p:attrNameLst>
                                          <p:attrName>style.visibility</p:attrName>
                                        </p:attrNameLst>
                                      </p:cBhvr>
                                      <p:to>
                                        <p:strVal val="visible"/>
                                      </p:to>
                                    </p:set>
                                  </p:childTnLst>
                                </p:cTn>
                              </p:par>
                              <p:par>
                                <p:cTn id="103" presetID="1" presetClass="entr" presetSubtype="0" fill="hold" nodeType="withEffect">
                                  <p:stCondLst>
                                    <p:cond delay="0"/>
                                  </p:stCondLst>
                                  <p:childTnLst>
                                    <p:set>
                                      <p:cBhvr>
                                        <p:cTn id="104" dur="1" fill="hold">
                                          <p:stCondLst>
                                            <p:cond delay="0"/>
                                          </p:stCondLst>
                                        </p:cTn>
                                        <p:tgtEl>
                                          <p:spTgt spid="492559"/>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492579"/>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492583"/>
                                        </p:tgtEl>
                                        <p:attrNameLst>
                                          <p:attrName>style.visibility</p:attrName>
                                        </p:attrNameLst>
                                      </p:cBhvr>
                                      <p:to>
                                        <p:strVal val="visible"/>
                                      </p:to>
                                    </p:set>
                                  </p:childTnLst>
                                </p:cTn>
                              </p:par>
                            </p:childTnLst>
                          </p:cTn>
                        </p:par>
                      </p:childTnLst>
                    </p:cTn>
                  </p:par>
                  <p:par>
                    <p:cTn id="109" fill="hold" nodeType="clickPar">
                      <p:stCondLst>
                        <p:cond delay="indefinite"/>
                      </p:stCondLst>
                      <p:childTnLst>
                        <p:par>
                          <p:cTn id="110" fill="hold" nodeType="withGroup">
                            <p:stCondLst>
                              <p:cond delay="0"/>
                            </p:stCondLst>
                            <p:childTnLst>
                              <p:par>
                                <p:cTn id="111" presetID="1" presetClass="entr" presetSubtype="0" fill="hold" nodeType="clickEffect">
                                  <p:stCondLst>
                                    <p:cond delay="0"/>
                                  </p:stCondLst>
                                  <p:childTnLst>
                                    <p:set>
                                      <p:cBhvr>
                                        <p:cTn id="112" dur="1" fill="hold">
                                          <p:stCondLst>
                                            <p:cond delay="0"/>
                                          </p:stCondLst>
                                        </p:cTn>
                                        <p:tgtEl>
                                          <p:spTgt spid="2"/>
                                        </p:tgtEl>
                                        <p:attrNameLst>
                                          <p:attrName>style.visibility</p:attrName>
                                        </p:attrNameLst>
                                      </p:cBhvr>
                                      <p:to>
                                        <p:strVal val="visible"/>
                                      </p:to>
                                    </p:se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1" presetClass="exit" presetSubtype="0" fill="hold" nodeType="clickEffect">
                                  <p:stCondLst>
                                    <p:cond delay="0"/>
                                  </p:stCondLst>
                                  <p:childTnLst>
                                    <p:set>
                                      <p:cBhvr>
                                        <p:cTn id="116" dur="1" fill="hold">
                                          <p:stCondLst>
                                            <p:cond delay="0"/>
                                          </p:stCondLst>
                                        </p:cTn>
                                        <p:tgtEl>
                                          <p:spTgt spid="2"/>
                                        </p:tgtEl>
                                        <p:attrNameLst>
                                          <p:attrName>style.visibility</p:attrName>
                                        </p:attrNameLst>
                                      </p:cBhvr>
                                      <p:to>
                                        <p:strVal val="hidden"/>
                                      </p:to>
                                    </p:set>
                                  </p:childTnLst>
                                </p:cTn>
                              </p:par>
                            </p:childTnLst>
                          </p:cTn>
                        </p:par>
                      </p:childTnLst>
                    </p:cTn>
                  </p:par>
                  <p:par>
                    <p:cTn id="117" fill="hold" nodeType="clickPar">
                      <p:stCondLst>
                        <p:cond delay="indefinite"/>
                      </p:stCondLst>
                      <p:childTnLst>
                        <p:par>
                          <p:cTn id="118" fill="hold" nodeType="withGroup">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492561"/>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492593"/>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492580"/>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492606"/>
                                        </p:tgtEl>
                                        <p:attrNameLst>
                                          <p:attrName>style.visibility</p:attrName>
                                        </p:attrNameLst>
                                      </p:cBhvr>
                                      <p:to>
                                        <p:strVal val="visible"/>
                                      </p:to>
                                    </p:set>
                                  </p:childTnLst>
                                </p:cTn>
                              </p:par>
                            </p:childTnLst>
                          </p:cTn>
                        </p:par>
                      </p:childTnLst>
                    </p:cTn>
                  </p:par>
                  <p:par>
                    <p:cTn id="127" fill="hold" nodeType="clickPar">
                      <p:stCondLst>
                        <p:cond delay="indefinite"/>
                      </p:stCondLst>
                      <p:childTnLst>
                        <p:par>
                          <p:cTn id="128" fill="hold" nodeType="withGroup">
                            <p:stCondLst>
                              <p:cond delay="0"/>
                            </p:stCondLst>
                            <p:childTnLst>
                              <p:par>
                                <p:cTn id="129" presetID="1" presetClass="entr" presetSubtype="0" fill="hold" nodeType="clickEffect">
                                  <p:stCondLst>
                                    <p:cond delay="0"/>
                                  </p:stCondLst>
                                  <p:childTnLst>
                                    <p:set>
                                      <p:cBhvr>
                                        <p:cTn id="130" dur="1" fill="hold">
                                          <p:stCondLst>
                                            <p:cond delay="0"/>
                                          </p:stCondLst>
                                        </p:cTn>
                                        <p:tgtEl>
                                          <p:spTgt spid="492592"/>
                                        </p:tgtEl>
                                        <p:attrNameLst>
                                          <p:attrName>style.visibility</p:attrName>
                                        </p:attrNameLst>
                                      </p:cBhvr>
                                      <p:to>
                                        <p:strVal val="visible"/>
                                      </p:to>
                                    </p:set>
                                  </p:childTnLst>
                                </p:cTn>
                              </p:par>
                            </p:childTnLst>
                          </p:cTn>
                        </p:par>
                      </p:childTnLst>
                    </p:cTn>
                  </p:par>
                  <p:par>
                    <p:cTn id="131" fill="hold" nodeType="clickPar">
                      <p:stCondLst>
                        <p:cond delay="indefinite"/>
                      </p:stCondLst>
                      <p:childTnLst>
                        <p:par>
                          <p:cTn id="132" fill="hold" nodeType="withGroup">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492598"/>
                                        </p:tgtEl>
                                        <p:attrNameLst>
                                          <p:attrName>style.visibility</p:attrName>
                                        </p:attrNameLst>
                                      </p:cBhvr>
                                      <p:to>
                                        <p:strVal val="visible"/>
                                      </p:to>
                                    </p:set>
                                  </p:childTnLst>
                                </p:cTn>
                              </p:par>
                              <p:par>
                                <p:cTn id="135" presetID="1" presetClass="entr" presetSubtype="0" fill="hold" grpId="0" nodeType="withEffect">
                                  <p:stCondLst>
                                    <p:cond delay="0"/>
                                  </p:stCondLst>
                                  <p:childTnLst>
                                    <p:set>
                                      <p:cBhvr>
                                        <p:cTn id="136" dur="1" fill="hold">
                                          <p:stCondLst>
                                            <p:cond delay="0"/>
                                          </p:stCondLst>
                                        </p:cTn>
                                        <p:tgtEl>
                                          <p:spTgt spid="492562"/>
                                        </p:tgtEl>
                                        <p:attrNameLst>
                                          <p:attrName>style.visibility</p:attrName>
                                        </p:attrNameLst>
                                      </p:cBhvr>
                                      <p:to>
                                        <p:strVal val="visible"/>
                                      </p:to>
                                    </p:set>
                                  </p:childTnLst>
                                </p:cTn>
                              </p:par>
                              <p:par>
                                <p:cTn id="137" presetID="1" presetClass="entr" presetSubtype="0" fill="hold" nodeType="withEffect">
                                  <p:stCondLst>
                                    <p:cond delay="0"/>
                                  </p:stCondLst>
                                  <p:childTnLst>
                                    <p:set>
                                      <p:cBhvr>
                                        <p:cTn id="138" dur="1" fill="hold">
                                          <p:stCondLst>
                                            <p:cond delay="0"/>
                                          </p:stCondLst>
                                        </p:cTn>
                                        <p:tgtEl>
                                          <p:spTgt spid="492563"/>
                                        </p:tgtEl>
                                        <p:attrNameLst>
                                          <p:attrName>style.visibility</p:attrName>
                                        </p:attrNameLst>
                                      </p:cBhvr>
                                      <p:to>
                                        <p:strVal val="visible"/>
                                      </p:to>
                                    </p:set>
                                  </p:childTnLst>
                                </p:cTn>
                              </p:par>
                              <p:par>
                                <p:cTn id="139" presetID="1" presetClass="entr" presetSubtype="0" fill="hold" grpId="0" nodeType="withEffect">
                                  <p:stCondLst>
                                    <p:cond delay="0"/>
                                  </p:stCondLst>
                                  <p:childTnLst>
                                    <p:set>
                                      <p:cBhvr>
                                        <p:cTn id="140" dur="1" fill="hold">
                                          <p:stCondLst>
                                            <p:cond delay="0"/>
                                          </p:stCondLst>
                                        </p:cTn>
                                        <p:tgtEl>
                                          <p:spTgt spid="492547"/>
                                        </p:tgtEl>
                                        <p:attrNameLst>
                                          <p:attrName>style.visibility</p:attrName>
                                        </p:attrNameLst>
                                      </p:cBhvr>
                                      <p:to>
                                        <p:strVal val="visible"/>
                                      </p:to>
                                    </p:set>
                                  </p:childTnLst>
                                </p:cTn>
                              </p:par>
                            </p:childTnLst>
                          </p:cTn>
                        </p:par>
                      </p:childTnLst>
                    </p:cTn>
                  </p:par>
                  <p:par>
                    <p:cTn id="141" fill="hold" nodeType="clickPar">
                      <p:stCondLst>
                        <p:cond delay="indefinite"/>
                      </p:stCondLst>
                      <p:childTnLst>
                        <p:par>
                          <p:cTn id="142" fill="hold" nodeType="withGroup">
                            <p:stCondLst>
                              <p:cond delay="0"/>
                            </p:stCondLst>
                            <p:childTnLst>
                              <p:par>
                                <p:cTn id="143" presetID="1" presetClass="entr" presetSubtype="0" fill="hold" grpId="0" nodeType="clickEffect">
                                  <p:stCondLst>
                                    <p:cond delay="0"/>
                                  </p:stCondLst>
                                  <p:childTnLst>
                                    <p:set>
                                      <p:cBhvr>
                                        <p:cTn id="144" dur="1" fill="hold">
                                          <p:stCondLst>
                                            <p:cond delay="0"/>
                                          </p:stCondLst>
                                        </p:cTn>
                                        <p:tgtEl>
                                          <p:spTgt spid="492564"/>
                                        </p:tgtEl>
                                        <p:attrNameLst>
                                          <p:attrName>style.visibility</p:attrName>
                                        </p:attrNameLst>
                                      </p:cBhvr>
                                      <p:to>
                                        <p:strVal val="visible"/>
                                      </p:to>
                                    </p:set>
                                  </p:childTnLst>
                                </p:cTn>
                              </p:par>
                              <p:par>
                                <p:cTn id="145" presetID="1" presetClass="entr" presetSubtype="0" fill="hold" grpId="0" nodeType="withEffect">
                                  <p:stCondLst>
                                    <p:cond delay="0"/>
                                  </p:stCondLst>
                                  <p:childTnLst>
                                    <p:set>
                                      <p:cBhvr>
                                        <p:cTn id="146" dur="1" fill="hold">
                                          <p:stCondLst>
                                            <p:cond delay="0"/>
                                          </p:stCondLst>
                                        </p:cTn>
                                        <p:tgtEl>
                                          <p:spTgt spid="492595"/>
                                        </p:tgtEl>
                                        <p:attrNameLst>
                                          <p:attrName>style.visibility</p:attrName>
                                        </p:attrNameLst>
                                      </p:cBhvr>
                                      <p:to>
                                        <p:strVal val="visible"/>
                                      </p:to>
                                    </p:set>
                                  </p:childTnLst>
                                </p:cTn>
                              </p:par>
                              <p:par>
                                <p:cTn id="147" presetID="1" presetClass="entr" presetSubtype="0" fill="hold" grpId="0" nodeType="withEffect">
                                  <p:stCondLst>
                                    <p:cond delay="0"/>
                                  </p:stCondLst>
                                  <p:childTnLst>
                                    <p:set>
                                      <p:cBhvr>
                                        <p:cTn id="148" dur="1" fill="hold">
                                          <p:stCondLst>
                                            <p:cond delay="0"/>
                                          </p:stCondLst>
                                        </p:cTn>
                                        <p:tgtEl>
                                          <p:spTgt spid="492546"/>
                                        </p:tgtEl>
                                        <p:attrNameLst>
                                          <p:attrName>style.visibility</p:attrName>
                                        </p:attrNameLst>
                                      </p:cBhvr>
                                      <p:to>
                                        <p:strVal val="visible"/>
                                      </p:to>
                                    </p:set>
                                  </p:childTnLst>
                                </p:cTn>
                              </p:par>
                              <p:par>
                                <p:cTn id="149" presetID="1" presetClass="entr" presetSubtype="0" fill="hold" grpId="0" nodeType="withEffect">
                                  <p:stCondLst>
                                    <p:cond delay="0"/>
                                  </p:stCondLst>
                                  <p:childTnLst>
                                    <p:set>
                                      <p:cBhvr>
                                        <p:cTn id="150" dur="1" fill="hold">
                                          <p:stCondLst>
                                            <p:cond delay="0"/>
                                          </p:stCondLst>
                                        </p:cTn>
                                        <p:tgtEl>
                                          <p:spTgt spid="492581"/>
                                        </p:tgtEl>
                                        <p:attrNameLst>
                                          <p:attrName>style.visibility</p:attrName>
                                        </p:attrNameLst>
                                      </p:cBhvr>
                                      <p:to>
                                        <p:strVal val="visible"/>
                                      </p:to>
                                    </p:set>
                                  </p:childTnLst>
                                </p:cTn>
                              </p:par>
                              <p:par>
                                <p:cTn id="151" presetID="1" presetClass="entr" presetSubtype="0" fill="hold" grpId="0" nodeType="withEffect">
                                  <p:stCondLst>
                                    <p:cond delay="0"/>
                                  </p:stCondLst>
                                  <p:childTnLst>
                                    <p:set>
                                      <p:cBhvr>
                                        <p:cTn id="152" dur="1" fill="hold">
                                          <p:stCondLst>
                                            <p:cond delay="0"/>
                                          </p:stCondLst>
                                        </p:cTn>
                                        <p:tgtEl>
                                          <p:spTgt spid="492582"/>
                                        </p:tgtEl>
                                        <p:attrNameLst>
                                          <p:attrName>style.visibility</p:attrName>
                                        </p:attrNameLst>
                                      </p:cBhvr>
                                      <p:to>
                                        <p:strVal val="visible"/>
                                      </p:to>
                                    </p:set>
                                  </p:childTnLst>
                                </p:cTn>
                              </p:par>
                            </p:childTnLst>
                          </p:cTn>
                        </p:par>
                      </p:childTnLst>
                    </p:cTn>
                  </p:par>
                  <p:par>
                    <p:cTn id="153" fill="hold" nodeType="clickPar">
                      <p:stCondLst>
                        <p:cond delay="indefinite"/>
                      </p:stCondLst>
                      <p:childTnLst>
                        <p:par>
                          <p:cTn id="154" fill="hold" nodeType="withGroup">
                            <p:stCondLst>
                              <p:cond delay="0"/>
                            </p:stCondLst>
                            <p:childTnLst>
                              <p:par>
                                <p:cTn id="155" presetID="1" presetClass="entr" presetSubtype="0" fill="hold" nodeType="clickEffect">
                                  <p:stCondLst>
                                    <p:cond delay="0"/>
                                  </p:stCondLst>
                                  <p:childTnLst>
                                    <p:set>
                                      <p:cBhvr>
                                        <p:cTn id="156" dur="1" fill="hold">
                                          <p:stCondLst>
                                            <p:cond delay="0"/>
                                          </p:stCondLst>
                                        </p:cTn>
                                        <p:tgtEl>
                                          <p:spTgt spid="492594"/>
                                        </p:tgtEl>
                                        <p:attrNameLst>
                                          <p:attrName>style.visibility</p:attrName>
                                        </p:attrNameLst>
                                      </p:cBhvr>
                                      <p:to>
                                        <p:strVal val="visible"/>
                                      </p:to>
                                    </p:set>
                                  </p:childTnLst>
                                </p:cTn>
                              </p:par>
                            </p:childTnLst>
                          </p:cTn>
                        </p:par>
                      </p:childTnLst>
                    </p:cTn>
                  </p:par>
                  <p:par>
                    <p:cTn id="157" fill="hold" nodeType="clickPar">
                      <p:stCondLst>
                        <p:cond delay="indefinite"/>
                      </p:stCondLst>
                      <p:childTnLst>
                        <p:par>
                          <p:cTn id="158" fill="hold" nodeType="withGroup">
                            <p:stCondLst>
                              <p:cond delay="0"/>
                            </p:stCondLst>
                            <p:childTnLst>
                              <p:par>
                                <p:cTn id="159" presetID="1" presetClass="entr" presetSubtype="0" fill="hold" nodeType="clickEffect">
                                  <p:stCondLst>
                                    <p:cond delay="0"/>
                                  </p:stCondLst>
                                  <p:childTnLst>
                                    <p:set>
                                      <p:cBhvr>
                                        <p:cTn id="160" dur="1" fill="hold">
                                          <p:stCondLst>
                                            <p:cond delay="0"/>
                                          </p:stCondLst>
                                        </p:cTn>
                                        <p:tgtEl>
                                          <p:spTgt spid="3"/>
                                        </p:tgtEl>
                                        <p:attrNameLst>
                                          <p:attrName>style.visibility</p:attrName>
                                        </p:attrNameLst>
                                      </p:cBhvr>
                                      <p:to>
                                        <p:strVal val="visible"/>
                                      </p:to>
                                    </p:set>
                                  </p:childTnLst>
                                </p:cTn>
                              </p:par>
                            </p:childTnLst>
                          </p:cTn>
                        </p:par>
                      </p:childTnLst>
                    </p:cTn>
                  </p:par>
                  <p:par>
                    <p:cTn id="161" fill="hold" nodeType="clickPar">
                      <p:stCondLst>
                        <p:cond delay="indefinite"/>
                      </p:stCondLst>
                      <p:childTnLst>
                        <p:par>
                          <p:cTn id="162" fill="hold" nodeType="withGroup">
                            <p:stCondLst>
                              <p:cond delay="0"/>
                            </p:stCondLst>
                            <p:childTnLst>
                              <p:par>
                                <p:cTn id="163" presetID="1" presetClass="exit" presetSubtype="0" fill="hold" nodeType="clickEffect">
                                  <p:stCondLst>
                                    <p:cond delay="0"/>
                                  </p:stCondLst>
                                  <p:childTnLst>
                                    <p:set>
                                      <p:cBhvr>
                                        <p:cTn id="164"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2546" grpId="0" animBg="1"/>
      <p:bldP spid="492547" grpId="0" animBg="1"/>
      <p:bldP spid="492548" grpId="0" animBg="1"/>
      <p:bldP spid="492549" grpId="0"/>
      <p:bldP spid="492551" grpId="0"/>
      <p:bldP spid="492552" grpId="0"/>
      <p:bldP spid="492553" grpId="0"/>
      <p:bldP spid="492554" grpId="0"/>
      <p:bldP spid="492556" grpId="0"/>
      <p:bldP spid="492557" grpId="0"/>
      <p:bldP spid="492558" grpId="0"/>
      <p:bldP spid="492560" grpId="0"/>
      <p:bldP spid="492561" grpId="0"/>
      <p:bldP spid="492562" grpId="0"/>
      <p:bldP spid="492564" grpId="0"/>
      <p:bldP spid="492565" grpId="0" animBg="1"/>
      <p:bldP spid="492566" grpId="0" animBg="1"/>
      <p:bldP spid="492567" grpId="0" animBg="1"/>
      <p:bldP spid="492568" grpId="0" animBg="1"/>
      <p:bldP spid="492569" grpId="0" animBg="1"/>
      <p:bldP spid="492570" grpId="0" animBg="1"/>
      <p:bldP spid="492571" grpId="0" animBg="1"/>
      <p:bldP spid="492572" grpId="0" animBg="1"/>
      <p:bldP spid="492573" grpId="0" animBg="1"/>
      <p:bldP spid="492574" grpId="0" animBg="1"/>
      <p:bldP spid="492575" grpId="0" animBg="1"/>
      <p:bldP spid="492576" grpId="0" animBg="1"/>
      <p:bldP spid="492577" grpId="0" animBg="1"/>
      <p:bldP spid="492578" grpId="0" animBg="1"/>
      <p:bldP spid="492579" grpId="0" animBg="1"/>
      <p:bldP spid="492580" grpId="0" animBg="1"/>
      <p:bldP spid="492581" grpId="0" animBg="1"/>
      <p:bldP spid="492582" grpId="0" animBg="1"/>
      <p:bldP spid="492583" grpId="0" animBg="1"/>
      <p:bldP spid="492586" grpId="0" animBg="1"/>
      <p:bldP spid="492587" grpId="0" animBg="1"/>
      <p:bldP spid="492590" grpId="0" animBg="1"/>
      <p:bldP spid="492591" grpId="0" animBg="1"/>
      <p:bldP spid="492593" grpId="0" animBg="1"/>
      <p:bldP spid="492595" grpId="0" animBg="1"/>
      <p:bldP spid="492596" grpId="0"/>
      <p:bldP spid="492597" grpId="0"/>
      <p:bldP spid="492598" grpId="0"/>
      <p:bldP spid="492599" grpId="0"/>
      <p:bldP spid="492602" grpId="0"/>
      <p:bldP spid="49260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直線コネクタ 16">
            <a:extLst>
              <a:ext uri="{FF2B5EF4-FFF2-40B4-BE49-F238E27FC236}">
                <a16:creationId xmlns:a16="http://schemas.microsoft.com/office/drawing/2014/main" id="{9FFE0380-39D8-41EC-AA18-4D57C329CAFB}"/>
              </a:ext>
            </a:extLst>
          </p:cNvPr>
          <p:cNvCxnSpPr>
            <a:cxnSpLocks/>
            <a:stCxn id="20" idx="2"/>
            <a:endCxn id="19" idx="2"/>
          </p:cNvCxnSpPr>
          <p:nvPr/>
        </p:nvCxnSpPr>
        <p:spPr bwMode="auto">
          <a:xfrm>
            <a:off x="3870987" y="2249871"/>
            <a:ext cx="3354892" cy="285006"/>
          </a:xfrm>
          <a:prstGeom prst="line">
            <a:avLst/>
          </a:prstGeom>
          <a:solidFill>
            <a:schemeClr val="accent1"/>
          </a:solidFill>
          <a:ln w="9525" cap="flat" cmpd="sng" algn="ctr">
            <a:solidFill>
              <a:srgbClr val="000000"/>
            </a:solidFill>
            <a:prstDash val="solid"/>
            <a:round/>
            <a:headEnd type="none" w="med" len="med"/>
            <a:tailEnd type="none" w="med" len="med"/>
          </a:ln>
          <a:effectLst/>
        </p:spPr>
      </p:cxnSp>
      <p:cxnSp>
        <p:nvCxnSpPr>
          <p:cNvPr id="18" name="直線コネクタ 17">
            <a:extLst>
              <a:ext uri="{FF2B5EF4-FFF2-40B4-BE49-F238E27FC236}">
                <a16:creationId xmlns:a16="http://schemas.microsoft.com/office/drawing/2014/main" id="{CD6D6906-ADA2-4835-AE0A-A2E9A0BCDB3B}"/>
              </a:ext>
            </a:extLst>
          </p:cNvPr>
          <p:cNvCxnSpPr>
            <a:cxnSpLocks/>
            <a:stCxn id="20" idx="1"/>
            <a:endCxn id="19" idx="1"/>
          </p:cNvCxnSpPr>
          <p:nvPr/>
        </p:nvCxnSpPr>
        <p:spPr bwMode="auto">
          <a:xfrm>
            <a:off x="3898343" y="481305"/>
            <a:ext cx="3340351" cy="174093"/>
          </a:xfrm>
          <a:prstGeom prst="line">
            <a:avLst/>
          </a:prstGeom>
          <a:solidFill>
            <a:schemeClr val="accent1"/>
          </a:solidFill>
          <a:ln w="9525" cap="flat" cmpd="sng" algn="ctr">
            <a:solidFill>
              <a:srgbClr val="000000"/>
            </a:solidFill>
            <a:prstDash val="solid"/>
            <a:round/>
            <a:headEnd type="none" w="med" len="med"/>
            <a:tailEnd type="none" w="med" len="med"/>
          </a:ln>
          <a:effectLst/>
        </p:spPr>
      </p:cxnSp>
      <p:sp>
        <p:nvSpPr>
          <p:cNvPr id="19" name="二等辺三角形 11">
            <a:extLst>
              <a:ext uri="{FF2B5EF4-FFF2-40B4-BE49-F238E27FC236}">
                <a16:creationId xmlns:a16="http://schemas.microsoft.com/office/drawing/2014/main" id="{82EA27DA-17B8-47B9-8BD9-FE809A55F654}"/>
              </a:ext>
            </a:extLst>
          </p:cNvPr>
          <p:cNvSpPr/>
          <p:nvPr/>
        </p:nvSpPr>
        <p:spPr bwMode="auto">
          <a:xfrm>
            <a:off x="4740282" y="655398"/>
            <a:ext cx="2498412" cy="3671833"/>
          </a:xfrm>
          <a:custGeom>
            <a:avLst/>
            <a:gdLst>
              <a:gd name="connsiteX0" fmla="*/ 0 w 2153265"/>
              <a:gd name="connsiteY0" fmla="*/ 1974829 h 1974829"/>
              <a:gd name="connsiteX1" fmla="*/ 1076633 w 2153265"/>
              <a:gd name="connsiteY1" fmla="*/ 0 h 1974829"/>
              <a:gd name="connsiteX2" fmla="*/ 2153265 w 2153265"/>
              <a:gd name="connsiteY2" fmla="*/ 1974829 h 1974829"/>
              <a:gd name="connsiteX3" fmla="*/ 0 w 2153265"/>
              <a:gd name="connsiteY3" fmla="*/ 1974829 h 1974829"/>
              <a:gd name="connsiteX0" fmla="*/ 0 w 2394156"/>
              <a:gd name="connsiteY0" fmla="*/ 1847010 h 1847010"/>
              <a:gd name="connsiteX1" fmla="*/ 2394156 w 2394156"/>
              <a:gd name="connsiteY1" fmla="*/ 0 h 1847010"/>
              <a:gd name="connsiteX2" fmla="*/ 2153265 w 2394156"/>
              <a:gd name="connsiteY2" fmla="*/ 1847010 h 1847010"/>
              <a:gd name="connsiteX3" fmla="*/ 0 w 2394156"/>
              <a:gd name="connsiteY3" fmla="*/ 1847010 h 1847010"/>
              <a:gd name="connsiteX0" fmla="*/ 0 w 2394156"/>
              <a:gd name="connsiteY0" fmla="*/ 1847010 h 1847010"/>
              <a:gd name="connsiteX1" fmla="*/ 2394156 w 2394156"/>
              <a:gd name="connsiteY1" fmla="*/ 0 h 1847010"/>
              <a:gd name="connsiteX2" fmla="*/ 2369575 w 2394156"/>
              <a:gd name="connsiteY2" fmla="*/ 755630 h 1847010"/>
              <a:gd name="connsiteX3" fmla="*/ 0 w 2394156"/>
              <a:gd name="connsiteY3" fmla="*/ 1847010 h 1847010"/>
              <a:gd name="connsiteX0" fmla="*/ 0 w 2394156"/>
              <a:gd name="connsiteY0" fmla="*/ 1847010 h 1847010"/>
              <a:gd name="connsiteX1" fmla="*/ 2394156 w 2394156"/>
              <a:gd name="connsiteY1" fmla="*/ 0 h 1847010"/>
              <a:gd name="connsiteX2" fmla="*/ 2319181 w 2394156"/>
              <a:gd name="connsiteY2" fmla="*/ 1060150 h 1847010"/>
              <a:gd name="connsiteX3" fmla="*/ 0 w 2394156"/>
              <a:gd name="connsiteY3" fmla="*/ 1847010 h 1847010"/>
              <a:gd name="connsiteX0" fmla="*/ 0 w 2394156"/>
              <a:gd name="connsiteY0" fmla="*/ 1847010 h 1847010"/>
              <a:gd name="connsiteX1" fmla="*/ 2394156 w 2394156"/>
              <a:gd name="connsiteY1" fmla="*/ 0 h 1847010"/>
              <a:gd name="connsiteX2" fmla="*/ 2381876 w 2394156"/>
              <a:gd name="connsiteY2" fmla="*/ 975372 h 1847010"/>
              <a:gd name="connsiteX3" fmla="*/ 0 w 2394156"/>
              <a:gd name="connsiteY3" fmla="*/ 1847010 h 1847010"/>
              <a:gd name="connsiteX0" fmla="*/ 0 w 2394156"/>
              <a:gd name="connsiteY0" fmla="*/ 1847010 h 1847010"/>
              <a:gd name="connsiteX1" fmla="*/ 2394156 w 2394156"/>
              <a:gd name="connsiteY1" fmla="*/ 0 h 1847010"/>
              <a:gd name="connsiteX2" fmla="*/ 2381876 w 2394156"/>
              <a:gd name="connsiteY2" fmla="*/ 945418 h 1847010"/>
              <a:gd name="connsiteX3" fmla="*/ 0 w 2394156"/>
              <a:gd name="connsiteY3" fmla="*/ 1847010 h 1847010"/>
            </a:gdLst>
            <a:ahLst/>
            <a:cxnLst>
              <a:cxn ang="0">
                <a:pos x="connsiteX0" y="connsiteY0"/>
              </a:cxn>
              <a:cxn ang="0">
                <a:pos x="connsiteX1" y="connsiteY1"/>
              </a:cxn>
              <a:cxn ang="0">
                <a:pos x="connsiteX2" y="connsiteY2"/>
              </a:cxn>
              <a:cxn ang="0">
                <a:pos x="connsiteX3" y="connsiteY3"/>
              </a:cxn>
            </a:cxnLst>
            <a:rect l="l" t="t" r="r" b="b"/>
            <a:pathLst>
              <a:path w="2394156" h="1847010">
                <a:moveTo>
                  <a:pt x="0" y="1847010"/>
                </a:moveTo>
                <a:lnTo>
                  <a:pt x="2394156" y="0"/>
                </a:lnTo>
                <a:lnTo>
                  <a:pt x="2381876" y="945418"/>
                </a:lnTo>
                <a:lnTo>
                  <a:pt x="0" y="1847010"/>
                </a:lnTo>
                <a:close/>
              </a:path>
            </a:pathLst>
          </a:custGeom>
          <a:solidFill>
            <a:srgbClr val="EAEAEA"/>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3200" b="0" i="0" u="none" strike="noStrike" cap="none" normalizeH="0" baseline="0" dirty="0">
              <a:ln>
                <a:noFill/>
              </a:ln>
              <a:solidFill>
                <a:schemeClr val="tx1"/>
              </a:solidFill>
              <a:effectLst/>
              <a:latin typeface="Times New Roman" pitchFamily="18" charset="0"/>
              <a:ea typeface="ＭＳ Ｐゴシック" pitchFamily="50" charset="-128"/>
            </a:endParaRPr>
          </a:p>
        </p:txBody>
      </p:sp>
      <p:sp>
        <p:nvSpPr>
          <p:cNvPr id="20" name="二等辺三角形 11">
            <a:extLst>
              <a:ext uri="{FF2B5EF4-FFF2-40B4-BE49-F238E27FC236}">
                <a16:creationId xmlns:a16="http://schemas.microsoft.com/office/drawing/2014/main" id="{2FB1B333-D1F2-4B9D-BE16-ED625688B1E7}"/>
              </a:ext>
            </a:extLst>
          </p:cNvPr>
          <p:cNvSpPr/>
          <p:nvPr/>
        </p:nvSpPr>
        <p:spPr bwMode="auto">
          <a:xfrm>
            <a:off x="1233802" y="481305"/>
            <a:ext cx="2664541" cy="3100623"/>
          </a:xfrm>
          <a:custGeom>
            <a:avLst/>
            <a:gdLst>
              <a:gd name="connsiteX0" fmla="*/ 0 w 2153265"/>
              <a:gd name="connsiteY0" fmla="*/ 1974829 h 1974829"/>
              <a:gd name="connsiteX1" fmla="*/ 1076633 w 2153265"/>
              <a:gd name="connsiteY1" fmla="*/ 0 h 1974829"/>
              <a:gd name="connsiteX2" fmla="*/ 2153265 w 2153265"/>
              <a:gd name="connsiteY2" fmla="*/ 1974829 h 1974829"/>
              <a:gd name="connsiteX3" fmla="*/ 0 w 2153265"/>
              <a:gd name="connsiteY3" fmla="*/ 1974829 h 1974829"/>
              <a:gd name="connsiteX0" fmla="*/ 0 w 2394156"/>
              <a:gd name="connsiteY0" fmla="*/ 1847010 h 1847010"/>
              <a:gd name="connsiteX1" fmla="*/ 2394156 w 2394156"/>
              <a:gd name="connsiteY1" fmla="*/ 0 h 1847010"/>
              <a:gd name="connsiteX2" fmla="*/ 2153265 w 2394156"/>
              <a:gd name="connsiteY2" fmla="*/ 1847010 h 1847010"/>
              <a:gd name="connsiteX3" fmla="*/ 0 w 2394156"/>
              <a:gd name="connsiteY3" fmla="*/ 1847010 h 1847010"/>
              <a:gd name="connsiteX0" fmla="*/ 0 w 2394156"/>
              <a:gd name="connsiteY0" fmla="*/ 1847010 h 1847010"/>
              <a:gd name="connsiteX1" fmla="*/ 2394156 w 2394156"/>
              <a:gd name="connsiteY1" fmla="*/ 0 h 1847010"/>
              <a:gd name="connsiteX2" fmla="*/ 2369575 w 2394156"/>
              <a:gd name="connsiteY2" fmla="*/ 755630 h 1847010"/>
              <a:gd name="connsiteX3" fmla="*/ 0 w 2394156"/>
              <a:gd name="connsiteY3" fmla="*/ 1847010 h 1847010"/>
              <a:gd name="connsiteX0" fmla="*/ 0 w 2394156"/>
              <a:gd name="connsiteY0" fmla="*/ 1847010 h 1847010"/>
              <a:gd name="connsiteX1" fmla="*/ 2394156 w 2394156"/>
              <a:gd name="connsiteY1" fmla="*/ 0 h 1847010"/>
              <a:gd name="connsiteX2" fmla="*/ 2369576 w 2394156"/>
              <a:gd name="connsiteY2" fmla="*/ 1140207 h 1847010"/>
              <a:gd name="connsiteX3" fmla="*/ 0 w 2394156"/>
              <a:gd name="connsiteY3" fmla="*/ 1847010 h 1847010"/>
              <a:gd name="connsiteX0" fmla="*/ 0 w 2394156"/>
              <a:gd name="connsiteY0" fmla="*/ 1847010 h 1847010"/>
              <a:gd name="connsiteX1" fmla="*/ 2394156 w 2394156"/>
              <a:gd name="connsiteY1" fmla="*/ 0 h 1847010"/>
              <a:gd name="connsiteX2" fmla="*/ 2369576 w 2394156"/>
              <a:gd name="connsiteY2" fmla="*/ 1053517 h 1847010"/>
              <a:gd name="connsiteX3" fmla="*/ 0 w 2394156"/>
              <a:gd name="connsiteY3" fmla="*/ 1847010 h 1847010"/>
            </a:gdLst>
            <a:ahLst/>
            <a:cxnLst>
              <a:cxn ang="0">
                <a:pos x="connsiteX0" y="connsiteY0"/>
              </a:cxn>
              <a:cxn ang="0">
                <a:pos x="connsiteX1" y="connsiteY1"/>
              </a:cxn>
              <a:cxn ang="0">
                <a:pos x="connsiteX2" y="connsiteY2"/>
              </a:cxn>
              <a:cxn ang="0">
                <a:pos x="connsiteX3" y="connsiteY3"/>
              </a:cxn>
            </a:cxnLst>
            <a:rect l="l" t="t" r="r" b="b"/>
            <a:pathLst>
              <a:path w="2394156" h="1847010">
                <a:moveTo>
                  <a:pt x="0" y="1847010"/>
                </a:moveTo>
                <a:lnTo>
                  <a:pt x="2394156" y="0"/>
                </a:lnTo>
                <a:lnTo>
                  <a:pt x="2369576" y="1053517"/>
                </a:lnTo>
                <a:lnTo>
                  <a:pt x="0" y="1847010"/>
                </a:lnTo>
                <a:close/>
              </a:path>
            </a:pathLst>
          </a:custGeom>
          <a:solidFill>
            <a:schemeClr val="bg1"/>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21" name="円柱 20">
            <a:extLst>
              <a:ext uri="{FF2B5EF4-FFF2-40B4-BE49-F238E27FC236}">
                <a16:creationId xmlns:a16="http://schemas.microsoft.com/office/drawing/2014/main" id="{8D5BA46E-0433-4EDD-80D7-AADDB01B37BD}"/>
              </a:ext>
            </a:extLst>
          </p:cNvPr>
          <p:cNvSpPr/>
          <p:nvPr/>
        </p:nvSpPr>
        <p:spPr bwMode="auto">
          <a:xfrm rot="5626988">
            <a:off x="3327341" y="-516696"/>
            <a:ext cx="234155" cy="3335802"/>
          </a:xfrm>
          <a:prstGeom prst="can">
            <a:avLst>
              <a:gd name="adj" fmla="val 47727"/>
            </a:avLst>
          </a:prstGeom>
          <a:solidFill>
            <a:schemeClr val="accent1"/>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22" name="楕円 21">
            <a:extLst>
              <a:ext uri="{FF2B5EF4-FFF2-40B4-BE49-F238E27FC236}">
                <a16:creationId xmlns:a16="http://schemas.microsoft.com/office/drawing/2014/main" id="{26D43703-DDEB-4859-B036-406D33EA3EC3}"/>
              </a:ext>
            </a:extLst>
          </p:cNvPr>
          <p:cNvSpPr/>
          <p:nvPr/>
        </p:nvSpPr>
        <p:spPr bwMode="auto">
          <a:xfrm rot="235630">
            <a:off x="4721999" y="481306"/>
            <a:ext cx="989901" cy="1536255"/>
          </a:xfrm>
          <a:prstGeom prst="ellipse">
            <a:avLst/>
          </a:prstGeom>
          <a:solidFill>
            <a:schemeClr val="accent1"/>
          </a:solidFill>
          <a:ln w="9525" cap="flat" cmpd="sng" algn="ctr">
            <a:solidFill>
              <a:srgbClr val="000000"/>
            </a:solidFill>
            <a:prstDash val="solid"/>
            <a:round/>
            <a:headEnd type="none" w="med" len="med"/>
            <a:tailEnd type="none" w="med" len="med"/>
          </a:ln>
          <a:effectLst/>
          <a:scene3d>
            <a:camera prst="perspectiveRight"/>
            <a:lightRig rig="threePt" dir="t"/>
          </a:scene3d>
          <a:sp3d>
            <a:bevelT w="228600" h="203200" prst="coolSlant"/>
          </a:sp3d>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23" name="円柱 22">
            <a:extLst>
              <a:ext uri="{FF2B5EF4-FFF2-40B4-BE49-F238E27FC236}">
                <a16:creationId xmlns:a16="http://schemas.microsoft.com/office/drawing/2014/main" id="{A1A6A140-69FA-4F74-86D3-58D5DB4B6C52}"/>
              </a:ext>
            </a:extLst>
          </p:cNvPr>
          <p:cNvSpPr/>
          <p:nvPr/>
        </p:nvSpPr>
        <p:spPr bwMode="auto">
          <a:xfrm rot="5626988">
            <a:off x="6741283" y="-291858"/>
            <a:ext cx="234155" cy="3335802"/>
          </a:xfrm>
          <a:prstGeom prst="can">
            <a:avLst>
              <a:gd name="adj" fmla="val 47727"/>
            </a:avLst>
          </a:prstGeom>
          <a:solidFill>
            <a:schemeClr val="accent1"/>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24" name="Rectangle 10">
            <a:extLst>
              <a:ext uri="{FF2B5EF4-FFF2-40B4-BE49-F238E27FC236}">
                <a16:creationId xmlns:a16="http://schemas.microsoft.com/office/drawing/2014/main" id="{63951FEF-9A84-49E1-9B23-CA63EA7E53CE}"/>
              </a:ext>
            </a:extLst>
          </p:cNvPr>
          <p:cNvSpPr>
            <a:spLocks noChangeArrowheads="1"/>
          </p:cNvSpPr>
          <p:nvPr/>
        </p:nvSpPr>
        <p:spPr bwMode="auto">
          <a:xfrm>
            <a:off x="264404" y="4336828"/>
            <a:ext cx="887959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eaLnBrk="0" hangingPunct="0">
              <a:defRPr kumimoji="1" sz="3200">
                <a:solidFill>
                  <a:schemeClr val="tx1"/>
                </a:solidFill>
                <a:latin typeface="Times New Roman" pitchFamily="18" charset="0"/>
                <a:ea typeface="ＭＳ Ｐゴシック" pitchFamily="50" charset="-128"/>
              </a:defRPr>
            </a:lvl1pPr>
            <a:lvl2pPr marL="742950" indent="-285750" eaLnBrk="0" hangingPunct="0">
              <a:defRPr kumimoji="1" sz="3200">
                <a:solidFill>
                  <a:schemeClr val="tx1"/>
                </a:solidFill>
                <a:latin typeface="Times New Roman" pitchFamily="18" charset="0"/>
                <a:ea typeface="ＭＳ Ｐゴシック" pitchFamily="50" charset="-128"/>
              </a:defRPr>
            </a:lvl2pPr>
            <a:lvl3pPr marL="1143000" indent="-228600" eaLnBrk="0" hangingPunct="0">
              <a:defRPr kumimoji="1" sz="3200">
                <a:solidFill>
                  <a:schemeClr val="tx1"/>
                </a:solidFill>
                <a:latin typeface="Times New Roman" pitchFamily="18" charset="0"/>
                <a:ea typeface="ＭＳ Ｐゴシック" pitchFamily="50" charset="-128"/>
              </a:defRPr>
            </a:lvl3pPr>
            <a:lvl4pPr marL="1600200" indent="-228600" eaLnBrk="0" hangingPunct="0">
              <a:defRPr kumimoji="1" sz="3200">
                <a:solidFill>
                  <a:schemeClr val="tx1"/>
                </a:solidFill>
                <a:latin typeface="Times New Roman" pitchFamily="18" charset="0"/>
                <a:ea typeface="ＭＳ Ｐゴシック" pitchFamily="50" charset="-128"/>
              </a:defRPr>
            </a:lvl4pPr>
            <a:lvl5pPr marL="2057400" indent="-228600" eaLnBrk="0" hangingPunct="0">
              <a:defRPr kumimoji="1" sz="32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3200">
                <a:solidFill>
                  <a:schemeClr val="tx1"/>
                </a:solidFill>
                <a:latin typeface="Times New Roman" pitchFamily="18" charset="0"/>
                <a:ea typeface="ＭＳ Ｐゴシック" pitchFamily="50" charset="-128"/>
              </a:defRPr>
            </a:lvl9pPr>
          </a:lstStyle>
          <a:p>
            <a:pPr eaLnBrk="1" hangingPunct="1">
              <a:spcBef>
                <a:spcPct val="0"/>
              </a:spcBef>
            </a:pPr>
            <a:r>
              <a:rPr lang="ja-JP" altLang="en-US" sz="2800" dirty="0">
                <a:solidFill>
                  <a:srgbClr val="000000"/>
                </a:solidFill>
                <a:latin typeface="ＭＳ ゴシック" pitchFamily="49" charset="-128"/>
                <a:ea typeface="ＭＳ ゴシック" pitchFamily="49" charset="-128"/>
                <a:cs typeface="Times New Roman" pitchFamily="18" charset="0"/>
              </a:rPr>
              <a:t>図のように組み合わせて転がすと、別々に転がすより</a:t>
            </a:r>
            <a:endParaRPr lang="en-US" altLang="ja-JP" sz="2800" dirty="0">
              <a:solidFill>
                <a:srgbClr val="000000"/>
              </a:solidFill>
              <a:latin typeface="ＭＳ ゴシック" pitchFamily="49" charset="-128"/>
              <a:ea typeface="ＭＳ ゴシック" pitchFamily="49" charset="-128"/>
              <a:cs typeface="Times New Roman" pitchFamily="18" charset="0"/>
            </a:endParaRPr>
          </a:p>
        </p:txBody>
      </p:sp>
      <p:sp>
        <p:nvSpPr>
          <p:cNvPr id="30" name="正方形/長方形 29">
            <a:extLst>
              <a:ext uri="{FF2B5EF4-FFF2-40B4-BE49-F238E27FC236}">
                <a16:creationId xmlns:a16="http://schemas.microsoft.com/office/drawing/2014/main" id="{9B7DBB43-BA1C-4279-A778-B4EE69E00890}"/>
              </a:ext>
            </a:extLst>
          </p:cNvPr>
          <p:cNvSpPr/>
          <p:nvPr/>
        </p:nvSpPr>
        <p:spPr>
          <a:xfrm>
            <a:off x="820878" y="4879241"/>
            <a:ext cx="8037615" cy="523220"/>
          </a:xfrm>
          <a:prstGeom prst="rect">
            <a:avLst/>
          </a:prstGeom>
        </p:spPr>
        <p:txBody>
          <a:bodyPr wrap="square">
            <a:spAutoFit/>
          </a:bodyPr>
          <a:lstStyle/>
          <a:p>
            <a:pPr eaLnBrk="1" hangingPunct="1">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１速くなる　　２ほぼ同じ速さ　　３遅くなる</a:t>
            </a:r>
            <a:endParaRPr lang="en-US" altLang="ja-JP" dirty="0">
              <a:solidFill>
                <a:srgbClr val="000000"/>
              </a:solidFill>
              <a:latin typeface="ＭＳ ゴシック" pitchFamily="49" charset="-128"/>
              <a:ea typeface="ＭＳ ゴシック" pitchFamily="49" charset="-128"/>
              <a:cs typeface="Times New Roman" pitchFamily="18" charset="0"/>
            </a:endParaRPr>
          </a:p>
        </p:txBody>
      </p:sp>
      <p:sp>
        <p:nvSpPr>
          <p:cNvPr id="32" name="正方形/長方形 31">
            <a:extLst>
              <a:ext uri="{FF2B5EF4-FFF2-40B4-BE49-F238E27FC236}">
                <a16:creationId xmlns:a16="http://schemas.microsoft.com/office/drawing/2014/main" id="{112F2CFB-3BB9-4030-8483-28EEB8F05DF0}"/>
              </a:ext>
            </a:extLst>
          </p:cNvPr>
          <p:cNvSpPr/>
          <p:nvPr/>
        </p:nvSpPr>
        <p:spPr>
          <a:xfrm>
            <a:off x="0" y="20284"/>
            <a:ext cx="1685361" cy="523220"/>
          </a:xfrm>
          <a:prstGeom prst="rect">
            <a:avLst/>
          </a:prstGeom>
        </p:spPr>
        <p:txBody>
          <a:bodyPr wrap="square">
            <a:spAutoFit/>
          </a:bodyPr>
          <a:lstStyle/>
          <a:p>
            <a:pPr eaLnBrk="1" hangingPunct="1">
              <a:spcBef>
                <a:spcPct val="0"/>
              </a:spcBef>
            </a:pPr>
            <a:r>
              <a:rPr lang="ja-JP" altLang="en-US" dirty="0">
                <a:solidFill>
                  <a:srgbClr val="000000"/>
                </a:solidFill>
                <a:latin typeface="ＭＳ ゴシック" pitchFamily="49" charset="-128"/>
                <a:ea typeface="ＭＳ ゴシック" pitchFamily="49" charset="-128"/>
                <a:cs typeface="Times New Roman" pitchFamily="18" charset="0"/>
              </a:rPr>
              <a:t>クイズ</a:t>
            </a:r>
            <a:endParaRPr lang="en-US" altLang="ja-JP" dirty="0">
              <a:solidFill>
                <a:srgbClr val="000000"/>
              </a:solidFill>
              <a:latin typeface="ＭＳ ゴシック" pitchFamily="49" charset="-128"/>
              <a:ea typeface="ＭＳ ゴシック" pitchFamily="49" charset="-128"/>
              <a:cs typeface="Times New Roman" pitchFamily="18" charset="0"/>
            </a:endParaRPr>
          </a:p>
        </p:txBody>
      </p:sp>
      <p:sp>
        <p:nvSpPr>
          <p:cNvPr id="33" name="正方形/長方形 32">
            <a:extLst>
              <a:ext uri="{FF2B5EF4-FFF2-40B4-BE49-F238E27FC236}">
                <a16:creationId xmlns:a16="http://schemas.microsoft.com/office/drawing/2014/main" id="{0248E9E7-4450-4FE7-AB2A-3CF97665F9F6}"/>
              </a:ext>
            </a:extLst>
          </p:cNvPr>
          <p:cNvSpPr/>
          <p:nvPr/>
        </p:nvSpPr>
        <p:spPr>
          <a:xfrm>
            <a:off x="553192" y="5401807"/>
            <a:ext cx="8037615" cy="1384995"/>
          </a:xfrm>
          <a:prstGeom prst="rect">
            <a:avLst/>
          </a:prstGeom>
        </p:spPr>
        <p:txBody>
          <a:bodyPr wrap="square">
            <a:spAutoFit/>
          </a:bodyPr>
          <a:lstStyle/>
          <a:p>
            <a:pPr eaLnBrk="1" hangingPunct="1">
              <a:spcBef>
                <a:spcPct val="0"/>
              </a:spcBef>
            </a:pPr>
            <a:r>
              <a:rPr lang="ja-JP" altLang="en-US" dirty="0">
                <a:solidFill>
                  <a:srgbClr val="9933FF"/>
                </a:solidFill>
                <a:latin typeface="ＭＳ ゴシック" pitchFamily="49" charset="-128"/>
                <a:ea typeface="ＭＳ ゴシック" pitchFamily="49" charset="-128"/>
                <a:cs typeface="Times New Roman" pitchFamily="18" charset="0"/>
              </a:rPr>
              <a:t>私宛に１又は２又は３と書いてチャットを送ってください。出欠チェックにもするのでわからなくても直観で選ぶこと。</a:t>
            </a:r>
            <a:endParaRPr lang="en-US" altLang="ja-JP" dirty="0">
              <a:solidFill>
                <a:srgbClr val="9933FF"/>
              </a:solidFill>
              <a:latin typeface="ＭＳ ゴシック" pitchFamily="49" charset="-128"/>
              <a:ea typeface="ＭＳ ゴシック" pitchFamily="49" charset="-128"/>
              <a:cs typeface="Times New Roman" pitchFamily="18" charset="0"/>
            </a:endParaRPr>
          </a:p>
        </p:txBody>
      </p:sp>
    </p:spTree>
    <p:extLst>
      <p:ext uri="{BB962C8B-B14F-4D97-AF65-F5344CB8AC3E}">
        <p14:creationId xmlns:p14="http://schemas.microsoft.com/office/powerpoint/2010/main" val="3428156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35" presetClass="path" presetSubtype="0" accel="50000" fill="hold" grpId="0" nodeType="clickEffect">
                                  <p:stCondLst>
                                    <p:cond delay="0"/>
                                  </p:stCondLst>
                                  <p:childTnLst>
                                    <p:animMotion origin="layout" path="M 3.88889E-6 4.07407E-6 L -0.16025 0.27986 " pathEditMode="relative" rAng="0" ptsTypes="AA">
                                      <p:cBhvr>
                                        <p:cTn id="18" dur="2000" fill="hold"/>
                                        <p:tgtEl>
                                          <p:spTgt spid="22"/>
                                        </p:tgtEl>
                                        <p:attrNameLst>
                                          <p:attrName>ppt_x</p:attrName>
                                          <p:attrName>ppt_y</p:attrName>
                                        </p:attrNameLst>
                                      </p:cBhvr>
                                      <p:rCtr x="-8021" y="13981"/>
                                    </p:animMotion>
                                  </p:childTnLst>
                                </p:cTn>
                              </p:par>
                              <p:par>
                                <p:cTn id="19" presetID="35" presetClass="path" presetSubtype="0" accel="50000" fill="hold" grpId="0" nodeType="withEffect">
                                  <p:stCondLst>
                                    <p:cond delay="0"/>
                                  </p:stCondLst>
                                  <p:childTnLst>
                                    <p:animMotion origin="layout" path="M 1.11022E-16 -2.96296E-6 L -0.15885 0.29144 " pathEditMode="relative" rAng="0" ptsTypes="AA">
                                      <p:cBhvr>
                                        <p:cTn id="20" dur="2000" fill="hold"/>
                                        <p:tgtEl>
                                          <p:spTgt spid="23"/>
                                        </p:tgtEl>
                                        <p:attrNameLst>
                                          <p:attrName>ppt_x</p:attrName>
                                          <p:attrName>ppt_y</p:attrName>
                                        </p:attrNameLst>
                                      </p:cBhvr>
                                      <p:rCtr x="-7951" y="14560"/>
                                    </p:animMotion>
                                  </p:childTnLst>
                                </p:cTn>
                              </p:par>
                              <p:par>
                                <p:cTn id="21" presetID="8" presetClass="emph" presetSubtype="0" accel="53000" fill="hold" grpId="1" nodeType="withEffect">
                                  <p:stCondLst>
                                    <p:cond delay="0"/>
                                  </p:stCondLst>
                                  <p:childTnLst>
                                    <p:animRot by="240000">
                                      <p:cBhvr>
                                        <p:cTn id="22" dur="2000" fill="hold"/>
                                        <p:tgtEl>
                                          <p:spTgt spid="23"/>
                                        </p:tgtEl>
                                        <p:attrNameLst>
                                          <p:attrName>r</p:attrName>
                                        </p:attrNameLst>
                                      </p:cBhvr>
                                    </p:animRot>
                                  </p:childTnLst>
                                </p:cTn>
                              </p:par>
                              <p:par>
                                <p:cTn id="23" presetID="35" presetClass="path" presetSubtype="0" accel="50000" fill="hold" grpId="0" nodeType="withEffect">
                                  <p:stCondLst>
                                    <p:cond delay="0"/>
                                  </p:stCondLst>
                                  <p:childTnLst>
                                    <p:animMotion origin="layout" path="M -2.5E-6 -4.07407E-6 L -0.14843 0.25324 " pathEditMode="relative" rAng="0" ptsTypes="AA">
                                      <p:cBhvr>
                                        <p:cTn id="24" dur="2000" fill="hold"/>
                                        <p:tgtEl>
                                          <p:spTgt spid="21"/>
                                        </p:tgtEl>
                                        <p:attrNameLst>
                                          <p:attrName>ppt_x</p:attrName>
                                          <p:attrName>ppt_y</p:attrName>
                                        </p:attrNameLst>
                                      </p:cBhvr>
                                      <p:rCtr x="-7431" y="12662"/>
                                    </p:animMotion>
                                  </p:childTnLst>
                                </p:cTn>
                              </p:par>
                              <p:par>
                                <p:cTn id="25" presetID="8" presetClass="emph" presetSubtype="0" accel="50000" fill="hold" grpId="1" nodeType="withEffect">
                                  <p:stCondLst>
                                    <p:cond delay="0"/>
                                  </p:stCondLst>
                                  <p:childTnLst>
                                    <p:animRot by="240000">
                                      <p:cBhvr>
                                        <p:cTn id="26" dur="2000" fill="hold"/>
                                        <p:tgtEl>
                                          <p:spTgt spid="2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1" grpId="1" animBg="1"/>
      <p:bldP spid="22" grpId="0" animBg="1"/>
      <p:bldP spid="23" grpId="0" animBg="1"/>
      <p:bldP spid="23" grpId="1" animBg="1"/>
      <p:bldP spid="24" grpId="0"/>
      <p:bldP spid="30" grpId="0"/>
      <p:bldP spid="33" grpId="0"/>
    </p:bldLst>
  </p:timing>
</p:sld>
</file>

<file path=ppt/theme/theme1.xml><?xml version="1.0" encoding="utf-8"?>
<a:theme xmlns:a="http://schemas.openxmlformats.org/drawingml/2006/main" name="4_新しいﾌﾟﾚｾﾞﾝﾃｰｼｮﾝ">
  <a:themeElements>
    <a:clrScheme name="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新しいﾌﾟﾚｾﾞﾝﾃｰｼｮﾝ">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Tx/>
          <a:buFontTx/>
          <a:buNone/>
          <a:tabLst/>
          <a:defRPr kumimoji="0" lang="ja-JP" altLang="en-US" sz="28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Tx/>
          <a:buFontTx/>
          <a:buNone/>
          <a:tabLst/>
          <a:defRPr kumimoji="0" lang="ja-JP" altLang="en-US" sz="28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新しいﾌﾟﾚｾﾞﾝﾃｰｼｮﾝ">
  <a:themeElements>
    <a:clrScheme name="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新しいﾌﾟﾚｾﾞﾝﾃｰｼｮﾝ">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32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32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新しいﾌﾟﾚｾﾞﾝﾃｰｼｮﾝ">
  <a:themeElements>
    <a:clrScheme name="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新しいﾌﾟﾚｾﾞﾝﾃｰｼｮﾝ">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32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32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Office\Template\新しいﾌﾟﾚｾﾞﾝﾃｰｼｮﾝ.pot</Template>
  <TotalTime>149039</TotalTime>
  <Words>3027</Words>
  <Application>Microsoft Office PowerPoint</Application>
  <PresentationFormat>画面に合わせる (4:3)</PresentationFormat>
  <Paragraphs>665</Paragraphs>
  <Slides>29</Slides>
  <Notes>9</Notes>
  <HiddenSlides>0</HiddenSlides>
  <MMClips>0</MMClips>
  <ScaleCrop>false</ScaleCrop>
  <HeadingPairs>
    <vt:vector size="10" baseType="variant">
      <vt:variant>
        <vt:lpstr>使用されているフォント</vt:lpstr>
      </vt:variant>
      <vt:variant>
        <vt:i4>6</vt:i4>
      </vt:variant>
      <vt:variant>
        <vt:lpstr>テーマ</vt:lpstr>
      </vt:variant>
      <vt:variant>
        <vt:i4>3</vt:i4>
      </vt:variant>
      <vt:variant>
        <vt:lpstr>埋め込まれた OLE サーバー</vt:lpstr>
      </vt:variant>
      <vt:variant>
        <vt:i4>2</vt:i4>
      </vt:variant>
      <vt:variant>
        <vt:lpstr>スライド タイトル</vt:lpstr>
      </vt:variant>
      <vt:variant>
        <vt:i4>29</vt:i4>
      </vt:variant>
      <vt:variant>
        <vt:lpstr>目的別スライド ショー</vt:lpstr>
      </vt:variant>
      <vt:variant>
        <vt:i4>15</vt:i4>
      </vt:variant>
    </vt:vector>
  </HeadingPairs>
  <TitlesOfParts>
    <vt:vector size="55" baseType="lpstr">
      <vt:lpstr>ＭＳ Ｐゴシック</vt:lpstr>
      <vt:lpstr>ＭＳ ゴシック</vt:lpstr>
      <vt:lpstr>Bookman Old Style</vt:lpstr>
      <vt:lpstr>Century</vt:lpstr>
      <vt:lpstr>Symbol</vt:lpstr>
      <vt:lpstr>Times New Roman</vt:lpstr>
      <vt:lpstr>4_新しいﾌﾟﾚｾﾞﾝﾃｰｼｮﾝ</vt:lpstr>
      <vt:lpstr>新しいﾌﾟﾚｾﾞﾝﾃｰｼｮﾝ</vt:lpstr>
      <vt:lpstr>2_新しいﾌﾟﾚｾﾞﾝﾃｰｼｮﾝ</vt:lpstr>
      <vt:lpstr>Equation</vt:lpstr>
      <vt:lpstr>数式</vt:lpstr>
      <vt:lpstr>基礎物理学Ⅰ／＜4＞第11回　剛体の回転</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課題演習</vt:lpstr>
      <vt:lpstr>PowerPoint プレゼンテーション</vt:lpstr>
      <vt:lpstr>PowerPoint プレゼンテーション</vt:lpstr>
      <vt:lpstr>目的別スライド ショー1</vt:lpstr>
      <vt:lpstr>加速度</vt:lpstr>
      <vt:lpstr>等加速度運動</vt:lpstr>
      <vt:lpstr>t 消去公式</vt:lpstr>
      <vt:lpstr>最高点落下点</vt:lpstr>
      <vt:lpstr>要点</vt:lpstr>
      <vt:lpstr>x=∫vdt</vt:lpstr>
      <vt:lpstr>v=∫adx</vt:lpstr>
      <vt:lpstr>自由落下</vt:lpstr>
      <vt:lpstr>グラフ</vt:lpstr>
      <vt:lpstr>放物運動</vt:lpstr>
      <vt:lpstr>速度とグラフ</vt:lpstr>
      <vt:lpstr>速度とグラフ2</vt:lpstr>
      <vt:lpstr>加速度とグラフ</vt:lpstr>
      <vt:lpstr>加速度とグラフ2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第3章　静磁場</dc:title>
  <dc:creator>akama</dc:creator>
  <cp:lastModifiedBy>abcms</cp:lastModifiedBy>
  <cp:revision>1925</cp:revision>
  <cp:lastPrinted>2002-01-30T02:01:24Z</cp:lastPrinted>
  <dcterms:created xsi:type="dcterms:W3CDTF">2001-12-01T11:59:04Z</dcterms:created>
  <dcterms:modified xsi:type="dcterms:W3CDTF">2020-08-26T08:19:05Z</dcterms:modified>
</cp:coreProperties>
</file>