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32"/>
  </p:notesMasterIdLst>
  <p:handoutMasterIdLst>
    <p:handoutMasterId r:id="rId33"/>
  </p:handoutMasterIdLst>
  <p:sldIdLst>
    <p:sldId id="860" r:id="rId2"/>
    <p:sldId id="906" r:id="rId3"/>
    <p:sldId id="907" r:id="rId4"/>
    <p:sldId id="889" r:id="rId5"/>
    <p:sldId id="892" r:id="rId6"/>
    <p:sldId id="825" r:id="rId7"/>
    <p:sldId id="893" r:id="rId8"/>
    <p:sldId id="785" r:id="rId9"/>
    <p:sldId id="787" r:id="rId10"/>
    <p:sldId id="911" r:id="rId11"/>
    <p:sldId id="827" r:id="rId12"/>
    <p:sldId id="817" r:id="rId13"/>
    <p:sldId id="783" r:id="rId14"/>
    <p:sldId id="798" r:id="rId15"/>
    <p:sldId id="800" r:id="rId16"/>
    <p:sldId id="784" r:id="rId17"/>
    <p:sldId id="823" r:id="rId18"/>
    <p:sldId id="804" r:id="rId19"/>
    <p:sldId id="824" r:id="rId20"/>
    <p:sldId id="908" r:id="rId21"/>
    <p:sldId id="829" r:id="rId22"/>
    <p:sldId id="810" r:id="rId23"/>
    <p:sldId id="904" r:id="rId24"/>
    <p:sldId id="811" r:id="rId25"/>
    <p:sldId id="833" r:id="rId26"/>
    <p:sldId id="905" r:id="rId27"/>
    <p:sldId id="812" r:id="rId28"/>
    <p:sldId id="852" r:id="rId29"/>
    <p:sldId id="901" r:id="rId30"/>
    <p:sldId id="903" r:id="rId31"/>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521415D9-36F7-43E2-AB2F-B90AF26B5E84}">
      <p14:sectionLst xmlns:p14="http://schemas.microsoft.com/office/powerpoint/2010/main">
        <p14:section name="既定のセクション" id="{56208CA1-0D10-40A4-A732-28FD6FCCD5E1}">
          <p14:sldIdLst>
            <p14:sldId id="860"/>
            <p14:sldId id="906"/>
            <p14:sldId id="907"/>
            <p14:sldId id="889"/>
            <p14:sldId id="892"/>
            <p14:sldId id="825"/>
            <p14:sldId id="893"/>
            <p14:sldId id="785"/>
            <p14:sldId id="787"/>
            <p14:sldId id="911"/>
            <p14:sldId id="827"/>
            <p14:sldId id="817"/>
            <p14:sldId id="783"/>
            <p14:sldId id="798"/>
            <p14:sldId id="800"/>
            <p14:sldId id="784"/>
            <p14:sldId id="823"/>
            <p14:sldId id="804"/>
            <p14:sldId id="824"/>
            <p14:sldId id="908"/>
            <p14:sldId id="829"/>
            <p14:sldId id="810"/>
            <p14:sldId id="904"/>
            <p14:sldId id="811"/>
            <p14:sldId id="833"/>
            <p14:sldId id="905"/>
            <p14:sldId id="812"/>
            <p14:sldId id="852"/>
            <p14:sldId id="901"/>
            <p14:sldId id="903"/>
          </p14:sldIdLst>
        </p14:section>
        <p14:section name="タイトルなしのセクション" id="{1D48ED49-54DA-4EB3-A235-E6CB4DEE948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33FF"/>
    <a:srgbClr val="FF00FF"/>
    <a:srgbClr val="9900CC"/>
    <a:srgbClr val="FFFFFF"/>
    <a:srgbClr val="0000FF"/>
    <a:srgbClr val="CC00FF"/>
    <a:srgbClr val="3399FF"/>
    <a:srgbClr val="FFCC99"/>
    <a:srgbClr val="FFCCCC"/>
    <a:srgbClr val="FFF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9281" autoAdjust="0"/>
    <p:restoredTop sz="99832" autoAdjust="0"/>
  </p:normalViewPr>
  <p:slideViewPr>
    <p:cSldViewPr snapToGrid="0">
      <p:cViewPr varScale="1">
        <p:scale>
          <a:sx n="62" d="100"/>
          <a:sy n="62" d="100"/>
        </p:scale>
        <p:origin x="1088"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3" d="100"/>
        <a:sy n="63" d="100"/>
      </p:scale>
      <p:origin x="0" y="-3448"/>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18" Type="http://schemas.openxmlformats.org/officeDocument/2006/relationships/image" Target="../media/image19.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 Type="http://schemas.openxmlformats.org/officeDocument/2006/relationships/image" Target="../media/image3.wmf"/><Relationship Id="rId16" Type="http://schemas.openxmlformats.org/officeDocument/2006/relationships/image" Target="../media/image17.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101.wmf"/><Relationship Id="rId13" Type="http://schemas.openxmlformats.org/officeDocument/2006/relationships/image" Target="../media/image106.wmf"/><Relationship Id="rId3" Type="http://schemas.openxmlformats.org/officeDocument/2006/relationships/image" Target="../media/image46.wmf"/><Relationship Id="rId7" Type="http://schemas.openxmlformats.org/officeDocument/2006/relationships/image" Target="../media/image100.wmf"/><Relationship Id="rId12" Type="http://schemas.openxmlformats.org/officeDocument/2006/relationships/image" Target="../media/image105.wmf"/><Relationship Id="rId17" Type="http://schemas.openxmlformats.org/officeDocument/2006/relationships/image" Target="../media/image66.wmf"/><Relationship Id="rId2" Type="http://schemas.openxmlformats.org/officeDocument/2006/relationships/image" Target="../media/image45.wmf"/><Relationship Id="rId16" Type="http://schemas.openxmlformats.org/officeDocument/2006/relationships/image" Target="../media/image108.wmf"/><Relationship Id="rId1" Type="http://schemas.openxmlformats.org/officeDocument/2006/relationships/image" Target="../media/image43.wmf"/><Relationship Id="rId6" Type="http://schemas.openxmlformats.org/officeDocument/2006/relationships/image" Target="../media/image51.wmf"/><Relationship Id="rId11" Type="http://schemas.openxmlformats.org/officeDocument/2006/relationships/image" Target="../media/image104.wmf"/><Relationship Id="rId5" Type="http://schemas.openxmlformats.org/officeDocument/2006/relationships/image" Target="../media/image50.wmf"/><Relationship Id="rId15" Type="http://schemas.openxmlformats.org/officeDocument/2006/relationships/image" Target="../media/image107.wmf"/><Relationship Id="rId10" Type="http://schemas.openxmlformats.org/officeDocument/2006/relationships/image" Target="../media/image103.wmf"/><Relationship Id="rId4" Type="http://schemas.openxmlformats.org/officeDocument/2006/relationships/image" Target="../media/image49.wmf"/><Relationship Id="rId9" Type="http://schemas.openxmlformats.org/officeDocument/2006/relationships/image" Target="../media/image102.wmf"/><Relationship Id="rId14"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09.wmf"/><Relationship Id="rId7" Type="http://schemas.openxmlformats.org/officeDocument/2006/relationships/image" Target="../media/image113.wmf"/><Relationship Id="rId2" Type="http://schemas.openxmlformats.org/officeDocument/2006/relationships/image" Target="../media/image106.wmf"/><Relationship Id="rId1" Type="http://schemas.openxmlformats.org/officeDocument/2006/relationships/image" Target="../media/image45.wmf"/><Relationship Id="rId6" Type="http://schemas.openxmlformats.org/officeDocument/2006/relationships/image" Target="../media/image112.emf"/><Relationship Id="rId5" Type="http://schemas.openxmlformats.org/officeDocument/2006/relationships/image" Target="../media/image111.emf"/><Relationship Id="rId4" Type="http://schemas.openxmlformats.org/officeDocument/2006/relationships/image" Target="../media/image11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117.wmf"/><Relationship Id="rId13" Type="http://schemas.openxmlformats.org/officeDocument/2006/relationships/image" Target="../media/image122.wmf"/><Relationship Id="rId18" Type="http://schemas.openxmlformats.org/officeDocument/2006/relationships/image" Target="../media/image127.wmf"/><Relationship Id="rId26" Type="http://schemas.openxmlformats.org/officeDocument/2006/relationships/image" Target="../media/image135.wmf"/><Relationship Id="rId3" Type="http://schemas.openxmlformats.org/officeDocument/2006/relationships/image" Target="../media/image109.wmf"/><Relationship Id="rId21" Type="http://schemas.openxmlformats.org/officeDocument/2006/relationships/image" Target="../media/image130.wmf"/><Relationship Id="rId7" Type="http://schemas.openxmlformats.org/officeDocument/2006/relationships/image" Target="../media/image116.wmf"/><Relationship Id="rId12" Type="http://schemas.openxmlformats.org/officeDocument/2006/relationships/image" Target="../media/image121.wmf"/><Relationship Id="rId17" Type="http://schemas.openxmlformats.org/officeDocument/2006/relationships/image" Target="../media/image126.wmf"/><Relationship Id="rId25" Type="http://schemas.openxmlformats.org/officeDocument/2006/relationships/image" Target="../media/image134.wmf"/><Relationship Id="rId2" Type="http://schemas.openxmlformats.org/officeDocument/2006/relationships/image" Target="../media/image113.wmf"/><Relationship Id="rId16" Type="http://schemas.openxmlformats.org/officeDocument/2006/relationships/image" Target="../media/image125.wmf"/><Relationship Id="rId20" Type="http://schemas.openxmlformats.org/officeDocument/2006/relationships/image" Target="../media/image129.wmf"/><Relationship Id="rId1" Type="http://schemas.openxmlformats.org/officeDocument/2006/relationships/image" Target="../media/image110.wmf"/><Relationship Id="rId6" Type="http://schemas.openxmlformats.org/officeDocument/2006/relationships/image" Target="../media/image45.wmf"/><Relationship Id="rId11" Type="http://schemas.openxmlformats.org/officeDocument/2006/relationships/image" Target="../media/image120.wmf"/><Relationship Id="rId24" Type="http://schemas.openxmlformats.org/officeDocument/2006/relationships/image" Target="../media/image133.wmf"/><Relationship Id="rId5" Type="http://schemas.openxmlformats.org/officeDocument/2006/relationships/image" Target="../media/image115.wmf"/><Relationship Id="rId15" Type="http://schemas.openxmlformats.org/officeDocument/2006/relationships/image" Target="../media/image124.wmf"/><Relationship Id="rId23" Type="http://schemas.openxmlformats.org/officeDocument/2006/relationships/image" Target="../media/image132.wmf"/><Relationship Id="rId10" Type="http://schemas.openxmlformats.org/officeDocument/2006/relationships/image" Target="../media/image119.wmf"/><Relationship Id="rId19" Type="http://schemas.openxmlformats.org/officeDocument/2006/relationships/image" Target="../media/image128.wmf"/><Relationship Id="rId4" Type="http://schemas.openxmlformats.org/officeDocument/2006/relationships/image" Target="../media/image114.wmf"/><Relationship Id="rId9" Type="http://schemas.openxmlformats.org/officeDocument/2006/relationships/image" Target="../media/image118.wmf"/><Relationship Id="rId14" Type="http://schemas.openxmlformats.org/officeDocument/2006/relationships/image" Target="../media/image123.wmf"/><Relationship Id="rId22" Type="http://schemas.openxmlformats.org/officeDocument/2006/relationships/image" Target="../media/image131.wmf"/><Relationship Id="rId27" Type="http://schemas.openxmlformats.org/officeDocument/2006/relationships/image" Target="../media/image13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38.wmf"/><Relationship Id="rId1" Type="http://schemas.openxmlformats.org/officeDocument/2006/relationships/image" Target="../media/image137.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148.wmf"/><Relationship Id="rId13" Type="http://schemas.openxmlformats.org/officeDocument/2006/relationships/image" Target="../media/image153.wmf"/><Relationship Id="rId18" Type="http://schemas.openxmlformats.org/officeDocument/2006/relationships/image" Target="../media/image158.wmf"/><Relationship Id="rId3" Type="http://schemas.openxmlformats.org/officeDocument/2006/relationships/image" Target="../media/image143.wmf"/><Relationship Id="rId21" Type="http://schemas.openxmlformats.org/officeDocument/2006/relationships/image" Target="../media/image161.wmf"/><Relationship Id="rId7" Type="http://schemas.openxmlformats.org/officeDocument/2006/relationships/image" Target="../media/image147.wmf"/><Relationship Id="rId12" Type="http://schemas.openxmlformats.org/officeDocument/2006/relationships/image" Target="../media/image152.wmf"/><Relationship Id="rId17" Type="http://schemas.openxmlformats.org/officeDocument/2006/relationships/image" Target="../media/image157.wmf"/><Relationship Id="rId2" Type="http://schemas.openxmlformats.org/officeDocument/2006/relationships/image" Target="../media/image142.wmf"/><Relationship Id="rId16" Type="http://schemas.openxmlformats.org/officeDocument/2006/relationships/image" Target="../media/image156.wmf"/><Relationship Id="rId20" Type="http://schemas.openxmlformats.org/officeDocument/2006/relationships/image" Target="../media/image160.wmf"/><Relationship Id="rId1" Type="http://schemas.openxmlformats.org/officeDocument/2006/relationships/image" Target="../media/image141.wmf"/><Relationship Id="rId6" Type="http://schemas.openxmlformats.org/officeDocument/2006/relationships/image" Target="../media/image146.wmf"/><Relationship Id="rId11" Type="http://schemas.openxmlformats.org/officeDocument/2006/relationships/image" Target="../media/image151.wmf"/><Relationship Id="rId5" Type="http://schemas.openxmlformats.org/officeDocument/2006/relationships/image" Target="../media/image145.wmf"/><Relationship Id="rId15" Type="http://schemas.openxmlformats.org/officeDocument/2006/relationships/image" Target="../media/image155.wmf"/><Relationship Id="rId23" Type="http://schemas.openxmlformats.org/officeDocument/2006/relationships/image" Target="../media/image163.wmf"/><Relationship Id="rId10" Type="http://schemas.openxmlformats.org/officeDocument/2006/relationships/image" Target="../media/image150.wmf"/><Relationship Id="rId19" Type="http://schemas.openxmlformats.org/officeDocument/2006/relationships/image" Target="../media/image159.wmf"/><Relationship Id="rId4" Type="http://schemas.openxmlformats.org/officeDocument/2006/relationships/image" Target="../media/image144.wmf"/><Relationship Id="rId9" Type="http://schemas.openxmlformats.org/officeDocument/2006/relationships/image" Target="../media/image149.wmf"/><Relationship Id="rId14" Type="http://schemas.openxmlformats.org/officeDocument/2006/relationships/image" Target="../media/image154.wmf"/><Relationship Id="rId22" Type="http://schemas.openxmlformats.org/officeDocument/2006/relationships/image" Target="../media/image16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157.wmf"/><Relationship Id="rId2" Type="http://schemas.openxmlformats.org/officeDocument/2006/relationships/image" Target="../media/image146.wmf"/><Relationship Id="rId1" Type="http://schemas.openxmlformats.org/officeDocument/2006/relationships/image" Target="../media/image144.wmf"/><Relationship Id="rId4" Type="http://schemas.openxmlformats.org/officeDocument/2006/relationships/image" Target="../media/image160.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171.wmf"/><Relationship Id="rId3" Type="http://schemas.openxmlformats.org/officeDocument/2006/relationships/image" Target="../media/image166.wmf"/><Relationship Id="rId7" Type="http://schemas.openxmlformats.org/officeDocument/2006/relationships/image" Target="../media/image170.wmf"/><Relationship Id="rId12" Type="http://schemas.openxmlformats.org/officeDocument/2006/relationships/image" Target="../media/image175.wmf"/><Relationship Id="rId2" Type="http://schemas.openxmlformats.org/officeDocument/2006/relationships/image" Target="../media/image165.wmf"/><Relationship Id="rId1" Type="http://schemas.openxmlformats.org/officeDocument/2006/relationships/image" Target="../media/image164.wmf"/><Relationship Id="rId6" Type="http://schemas.openxmlformats.org/officeDocument/2006/relationships/image" Target="../media/image169.wmf"/><Relationship Id="rId11" Type="http://schemas.openxmlformats.org/officeDocument/2006/relationships/image" Target="../media/image174.wmf"/><Relationship Id="rId5" Type="http://schemas.openxmlformats.org/officeDocument/2006/relationships/image" Target="../media/image168.wmf"/><Relationship Id="rId10" Type="http://schemas.openxmlformats.org/officeDocument/2006/relationships/image" Target="../media/image173.wmf"/><Relationship Id="rId4" Type="http://schemas.openxmlformats.org/officeDocument/2006/relationships/image" Target="../media/image167.wmf"/><Relationship Id="rId9" Type="http://schemas.openxmlformats.org/officeDocument/2006/relationships/image" Target="../media/image172.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80.wmf"/><Relationship Id="rId13" Type="http://schemas.openxmlformats.org/officeDocument/2006/relationships/image" Target="../media/image185.wmf"/><Relationship Id="rId18" Type="http://schemas.openxmlformats.org/officeDocument/2006/relationships/image" Target="../media/image190.wmf"/><Relationship Id="rId3" Type="http://schemas.openxmlformats.org/officeDocument/2006/relationships/image" Target="../media/image168.wmf"/><Relationship Id="rId21" Type="http://schemas.openxmlformats.org/officeDocument/2006/relationships/image" Target="../media/image193.wmf"/><Relationship Id="rId7" Type="http://schemas.openxmlformats.org/officeDocument/2006/relationships/image" Target="../media/image179.wmf"/><Relationship Id="rId12" Type="http://schemas.openxmlformats.org/officeDocument/2006/relationships/image" Target="../media/image184.wmf"/><Relationship Id="rId17" Type="http://schemas.openxmlformats.org/officeDocument/2006/relationships/image" Target="../media/image189.wmf"/><Relationship Id="rId2" Type="http://schemas.openxmlformats.org/officeDocument/2006/relationships/image" Target="../media/image166.wmf"/><Relationship Id="rId16" Type="http://schemas.openxmlformats.org/officeDocument/2006/relationships/image" Target="../media/image188.wmf"/><Relationship Id="rId20" Type="http://schemas.openxmlformats.org/officeDocument/2006/relationships/image" Target="../media/image192.wmf"/><Relationship Id="rId1" Type="http://schemas.openxmlformats.org/officeDocument/2006/relationships/image" Target="../media/image165.wmf"/><Relationship Id="rId6" Type="http://schemas.openxmlformats.org/officeDocument/2006/relationships/image" Target="../media/image151.wmf"/><Relationship Id="rId11" Type="http://schemas.openxmlformats.org/officeDocument/2006/relationships/image" Target="../media/image183.wmf"/><Relationship Id="rId5" Type="http://schemas.openxmlformats.org/officeDocument/2006/relationships/image" Target="../media/image178.wmf"/><Relationship Id="rId15" Type="http://schemas.openxmlformats.org/officeDocument/2006/relationships/image" Target="../media/image187.wmf"/><Relationship Id="rId23" Type="http://schemas.openxmlformats.org/officeDocument/2006/relationships/image" Target="../media/image167.wmf"/><Relationship Id="rId10" Type="http://schemas.openxmlformats.org/officeDocument/2006/relationships/image" Target="../media/image182.wmf"/><Relationship Id="rId19" Type="http://schemas.openxmlformats.org/officeDocument/2006/relationships/image" Target="../media/image191.wmf"/><Relationship Id="rId4" Type="http://schemas.openxmlformats.org/officeDocument/2006/relationships/image" Target="../media/image177.wmf"/><Relationship Id="rId9" Type="http://schemas.openxmlformats.org/officeDocument/2006/relationships/image" Target="../media/image181.wmf"/><Relationship Id="rId14" Type="http://schemas.openxmlformats.org/officeDocument/2006/relationships/image" Target="../media/image186.wmf"/><Relationship Id="rId22" Type="http://schemas.openxmlformats.org/officeDocument/2006/relationships/image" Target="../media/image174.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94.wmf"/><Relationship Id="rId13" Type="http://schemas.openxmlformats.org/officeDocument/2006/relationships/image" Target="../media/image168.wmf"/><Relationship Id="rId3" Type="http://schemas.openxmlformats.org/officeDocument/2006/relationships/image" Target="../media/image186.wmf"/><Relationship Id="rId7" Type="http://schemas.openxmlformats.org/officeDocument/2006/relationships/image" Target="../media/image192.wmf"/><Relationship Id="rId12" Type="http://schemas.openxmlformats.org/officeDocument/2006/relationships/image" Target="../media/image197.wmf"/><Relationship Id="rId2" Type="http://schemas.openxmlformats.org/officeDocument/2006/relationships/image" Target="../media/image185.wmf"/><Relationship Id="rId1" Type="http://schemas.openxmlformats.org/officeDocument/2006/relationships/image" Target="../media/image184.wmf"/><Relationship Id="rId6" Type="http://schemas.openxmlformats.org/officeDocument/2006/relationships/image" Target="../media/image191.wmf"/><Relationship Id="rId11" Type="http://schemas.openxmlformats.org/officeDocument/2006/relationships/image" Target="../media/image166.wmf"/><Relationship Id="rId5" Type="http://schemas.openxmlformats.org/officeDocument/2006/relationships/image" Target="../media/image190.wmf"/><Relationship Id="rId15" Type="http://schemas.openxmlformats.org/officeDocument/2006/relationships/image" Target="../media/image138.wmf"/><Relationship Id="rId10" Type="http://schemas.openxmlformats.org/officeDocument/2006/relationships/image" Target="../media/image196.wmf"/><Relationship Id="rId4" Type="http://schemas.openxmlformats.org/officeDocument/2006/relationships/image" Target="../media/image187.wmf"/><Relationship Id="rId9" Type="http://schemas.openxmlformats.org/officeDocument/2006/relationships/image" Target="../media/image195.wmf"/><Relationship Id="rId14" Type="http://schemas.openxmlformats.org/officeDocument/2006/relationships/image" Target="../media/image137.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38.wmf"/><Relationship Id="rId13" Type="http://schemas.openxmlformats.org/officeDocument/2006/relationships/image" Target="../media/image202.wmf"/><Relationship Id="rId18" Type="http://schemas.openxmlformats.org/officeDocument/2006/relationships/image" Target="../media/image207.wmf"/><Relationship Id="rId3" Type="http://schemas.openxmlformats.org/officeDocument/2006/relationships/image" Target="../media/image196.wmf"/><Relationship Id="rId21" Type="http://schemas.openxmlformats.org/officeDocument/2006/relationships/image" Target="../media/image210.wmf"/><Relationship Id="rId7" Type="http://schemas.openxmlformats.org/officeDocument/2006/relationships/image" Target="../media/image137.wmf"/><Relationship Id="rId12" Type="http://schemas.openxmlformats.org/officeDocument/2006/relationships/image" Target="../media/image201.wmf"/><Relationship Id="rId17" Type="http://schemas.openxmlformats.org/officeDocument/2006/relationships/image" Target="../media/image206.wmf"/><Relationship Id="rId2" Type="http://schemas.openxmlformats.org/officeDocument/2006/relationships/image" Target="../media/image195.wmf"/><Relationship Id="rId16" Type="http://schemas.openxmlformats.org/officeDocument/2006/relationships/image" Target="../media/image205.wmf"/><Relationship Id="rId20" Type="http://schemas.openxmlformats.org/officeDocument/2006/relationships/image" Target="../media/image209.wmf"/><Relationship Id="rId1" Type="http://schemas.openxmlformats.org/officeDocument/2006/relationships/image" Target="../media/image194.wmf"/><Relationship Id="rId6" Type="http://schemas.openxmlformats.org/officeDocument/2006/relationships/image" Target="../media/image168.wmf"/><Relationship Id="rId11" Type="http://schemas.openxmlformats.org/officeDocument/2006/relationships/image" Target="../media/image200.wmf"/><Relationship Id="rId5" Type="http://schemas.openxmlformats.org/officeDocument/2006/relationships/image" Target="../media/image197.wmf"/><Relationship Id="rId15" Type="http://schemas.openxmlformats.org/officeDocument/2006/relationships/image" Target="../media/image204.wmf"/><Relationship Id="rId23" Type="http://schemas.openxmlformats.org/officeDocument/2006/relationships/image" Target="../media/image212.wmf"/><Relationship Id="rId10" Type="http://schemas.openxmlformats.org/officeDocument/2006/relationships/image" Target="../media/image199.wmf"/><Relationship Id="rId19" Type="http://schemas.openxmlformats.org/officeDocument/2006/relationships/image" Target="../media/image208.wmf"/><Relationship Id="rId4" Type="http://schemas.openxmlformats.org/officeDocument/2006/relationships/image" Target="../media/image166.wmf"/><Relationship Id="rId9" Type="http://schemas.openxmlformats.org/officeDocument/2006/relationships/image" Target="../media/image198.wmf"/><Relationship Id="rId14" Type="http://schemas.openxmlformats.org/officeDocument/2006/relationships/image" Target="../media/image203.wmf"/><Relationship Id="rId22" Type="http://schemas.openxmlformats.org/officeDocument/2006/relationships/image" Target="../media/image2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1.wmf"/><Relationship Id="rId7" Type="http://schemas.openxmlformats.org/officeDocument/2006/relationships/image" Target="../media/image27.wmf"/><Relationship Id="rId2" Type="http://schemas.openxmlformats.org/officeDocument/2006/relationships/image" Target="../media/image23.wmf"/><Relationship Id="rId1" Type="http://schemas.openxmlformats.org/officeDocument/2006/relationships/image" Target="../media/image20.wmf"/><Relationship Id="rId6" Type="http://schemas.openxmlformats.org/officeDocument/2006/relationships/image" Target="../media/image26.wmf"/><Relationship Id="rId11" Type="http://schemas.openxmlformats.org/officeDocument/2006/relationships/image" Target="../media/image22.wmf"/><Relationship Id="rId5" Type="http://schemas.openxmlformats.org/officeDocument/2006/relationships/image" Target="../media/image25.wmf"/><Relationship Id="rId10" Type="http://schemas.openxmlformats.org/officeDocument/2006/relationships/image" Target="../media/image30.wmf"/><Relationship Id="rId4" Type="http://schemas.openxmlformats.org/officeDocument/2006/relationships/image" Target="../media/image24.wmf"/><Relationship Id="rId9" Type="http://schemas.openxmlformats.org/officeDocument/2006/relationships/image" Target="../media/image29.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33.wmf"/><Relationship Id="rId7" Type="http://schemas.openxmlformats.org/officeDocument/2006/relationships/image" Target="../media/image37.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11" Type="http://schemas.openxmlformats.org/officeDocument/2006/relationships/image" Target="../media/image41.wmf"/><Relationship Id="rId5" Type="http://schemas.openxmlformats.org/officeDocument/2006/relationships/image" Target="../media/image35.wmf"/><Relationship Id="rId10" Type="http://schemas.openxmlformats.org/officeDocument/2006/relationships/image" Target="../media/image40.wmf"/><Relationship Id="rId4" Type="http://schemas.openxmlformats.org/officeDocument/2006/relationships/image" Target="../media/image34.wmf"/><Relationship Id="rId9" Type="http://schemas.openxmlformats.org/officeDocument/2006/relationships/image" Target="../media/image39.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image" Target="../media/image54.wmf"/><Relationship Id="rId18" Type="http://schemas.openxmlformats.org/officeDocument/2006/relationships/image" Target="../media/image59.wmf"/><Relationship Id="rId3" Type="http://schemas.openxmlformats.org/officeDocument/2006/relationships/image" Target="../media/image44.wmf"/><Relationship Id="rId7" Type="http://schemas.openxmlformats.org/officeDocument/2006/relationships/image" Target="../media/image48.wmf"/><Relationship Id="rId12" Type="http://schemas.openxmlformats.org/officeDocument/2006/relationships/image" Target="../media/image53.wmf"/><Relationship Id="rId17" Type="http://schemas.openxmlformats.org/officeDocument/2006/relationships/image" Target="../media/image58.wmf"/><Relationship Id="rId2" Type="http://schemas.openxmlformats.org/officeDocument/2006/relationships/image" Target="../media/image43.wmf"/><Relationship Id="rId16" Type="http://schemas.openxmlformats.org/officeDocument/2006/relationships/image" Target="../media/image57.wmf"/><Relationship Id="rId1" Type="http://schemas.openxmlformats.org/officeDocument/2006/relationships/image" Target="../media/image42.wmf"/><Relationship Id="rId6" Type="http://schemas.openxmlformats.org/officeDocument/2006/relationships/image" Target="../media/image47.wmf"/><Relationship Id="rId11" Type="http://schemas.openxmlformats.org/officeDocument/2006/relationships/image" Target="../media/image52.wmf"/><Relationship Id="rId5" Type="http://schemas.openxmlformats.org/officeDocument/2006/relationships/image" Target="../media/image46.wmf"/><Relationship Id="rId15" Type="http://schemas.openxmlformats.org/officeDocument/2006/relationships/image" Target="../media/image56.wmf"/><Relationship Id="rId10" Type="http://schemas.openxmlformats.org/officeDocument/2006/relationships/image" Target="../media/image51.wmf"/><Relationship Id="rId19" Type="http://schemas.openxmlformats.org/officeDocument/2006/relationships/image" Target="../media/image60.wmf"/><Relationship Id="rId4" Type="http://schemas.openxmlformats.org/officeDocument/2006/relationships/image" Target="../media/image45.wmf"/><Relationship Id="rId9" Type="http://schemas.openxmlformats.org/officeDocument/2006/relationships/image" Target="../media/image50.wmf"/><Relationship Id="rId14" Type="http://schemas.openxmlformats.org/officeDocument/2006/relationships/image" Target="../media/image5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48.wmf"/><Relationship Id="rId1" Type="http://schemas.openxmlformats.org/officeDocument/2006/relationships/image" Target="../media/image45.wmf"/><Relationship Id="rId4" Type="http://schemas.openxmlformats.org/officeDocument/2006/relationships/image" Target="../media/image61.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68.wmf"/><Relationship Id="rId3" Type="http://schemas.openxmlformats.org/officeDocument/2006/relationships/image" Target="../media/image61.wmf"/><Relationship Id="rId7" Type="http://schemas.openxmlformats.org/officeDocument/2006/relationships/image" Target="../media/image67.wmf"/><Relationship Id="rId2" Type="http://schemas.openxmlformats.org/officeDocument/2006/relationships/image" Target="../media/image63.wmf"/><Relationship Id="rId1" Type="http://schemas.openxmlformats.org/officeDocument/2006/relationships/image" Target="../media/image62.wmf"/><Relationship Id="rId6" Type="http://schemas.openxmlformats.org/officeDocument/2006/relationships/image" Target="../media/image66.wmf"/><Relationship Id="rId11" Type="http://schemas.openxmlformats.org/officeDocument/2006/relationships/image" Target="../media/image71.wmf"/><Relationship Id="rId5" Type="http://schemas.openxmlformats.org/officeDocument/2006/relationships/image" Target="../media/image65.wmf"/><Relationship Id="rId10" Type="http://schemas.openxmlformats.org/officeDocument/2006/relationships/image" Target="../media/image70.wmf"/><Relationship Id="rId4" Type="http://schemas.openxmlformats.org/officeDocument/2006/relationships/image" Target="../media/image64.emf"/><Relationship Id="rId9" Type="http://schemas.openxmlformats.org/officeDocument/2006/relationships/image" Target="../media/image69.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69.wmf"/><Relationship Id="rId13" Type="http://schemas.openxmlformats.org/officeDocument/2006/relationships/image" Target="../media/image84.wmf"/><Relationship Id="rId3" Type="http://schemas.openxmlformats.org/officeDocument/2006/relationships/image" Target="../media/image65.wmf"/><Relationship Id="rId7" Type="http://schemas.openxmlformats.org/officeDocument/2006/relationships/image" Target="../media/image68.wmf"/><Relationship Id="rId12" Type="http://schemas.openxmlformats.org/officeDocument/2006/relationships/image" Target="../media/image48.wmf"/><Relationship Id="rId2" Type="http://schemas.openxmlformats.org/officeDocument/2006/relationships/image" Target="../media/image64.emf"/><Relationship Id="rId16" Type="http://schemas.openxmlformats.org/officeDocument/2006/relationships/image" Target="../media/image87.wmf"/><Relationship Id="rId1" Type="http://schemas.openxmlformats.org/officeDocument/2006/relationships/image" Target="../media/image61.wmf"/><Relationship Id="rId6" Type="http://schemas.openxmlformats.org/officeDocument/2006/relationships/image" Target="../media/image62.wmf"/><Relationship Id="rId11" Type="http://schemas.openxmlformats.org/officeDocument/2006/relationships/image" Target="../media/image83.wmf"/><Relationship Id="rId5" Type="http://schemas.openxmlformats.org/officeDocument/2006/relationships/image" Target="../media/image67.wmf"/><Relationship Id="rId15" Type="http://schemas.openxmlformats.org/officeDocument/2006/relationships/image" Target="../media/image86.wmf"/><Relationship Id="rId10" Type="http://schemas.openxmlformats.org/officeDocument/2006/relationships/image" Target="../media/image71.wmf"/><Relationship Id="rId4" Type="http://schemas.openxmlformats.org/officeDocument/2006/relationships/image" Target="../media/image66.wmf"/><Relationship Id="rId9" Type="http://schemas.openxmlformats.org/officeDocument/2006/relationships/image" Target="../media/image70.wmf"/><Relationship Id="rId14" Type="http://schemas.openxmlformats.org/officeDocument/2006/relationships/image" Target="../media/image85.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69.wmf"/><Relationship Id="rId13" Type="http://schemas.openxmlformats.org/officeDocument/2006/relationships/image" Target="../media/image85.wmf"/><Relationship Id="rId18" Type="http://schemas.openxmlformats.org/officeDocument/2006/relationships/image" Target="../media/image89.wmf"/><Relationship Id="rId26" Type="http://schemas.openxmlformats.org/officeDocument/2006/relationships/image" Target="../media/image97.wmf"/><Relationship Id="rId3" Type="http://schemas.openxmlformats.org/officeDocument/2006/relationships/image" Target="../media/image65.wmf"/><Relationship Id="rId21" Type="http://schemas.openxmlformats.org/officeDocument/2006/relationships/image" Target="../media/image92.wmf"/><Relationship Id="rId7" Type="http://schemas.openxmlformats.org/officeDocument/2006/relationships/image" Target="../media/image68.wmf"/><Relationship Id="rId12" Type="http://schemas.openxmlformats.org/officeDocument/2006/relationships/image" Target="../media/image84.wmf"/><Relationship Id="rId17" Type="http://schemas.openxmlformats.org/officeDocument/2006/relationships/image" Target="../media/image88.wmf"/><Relationship Id="rId25" Type="http://schemas.openxmlformats.org/officeDocument/2006/relationships/image" Target="../media/image96.emf"/><Relationship Id="rId2" Type="http://schemas.openxmlformats.org/officeDocument/2006/relationships/image" Target="../media/image64.emf"/><Relationship Id="rId16" Type="http://schemas.openxmlformats.org/officeDocument/2006/relationships/image" Target="../media/image63.wmf"/><Relationship Id="rId20" Type="http://schemas.openxmlformats.org/officeDocument/2006/relationships/image" Target="../media/image91.wmf"/><Relationship Id="rId1" Type="http://schemas.openxmlformats.org/officeDocument/2006/relationships/image" Target="../media/image61.wmf"/><Relationship Id="rId6" Type="http://schemas.openxmlformats.org/officeDocument/2006/relationships/image" Target="../media/image62.wmf"/><Relationship Id="rId11" Type="http://schemas.openxmlformats.org/officeDocument/2006/relationships/image" Target="../media/image86.wmf"/><Relationship Id="rId24" Type="http://schemas.openxmlformats.org/officeDocument/2006/relationships/image" Target="../media/image95.wmf"/><Relationship Id="rId5" Type="http://schemas.openxmlformats.org/officeDocument/2006/relationships/image" Target="../media/image67.wmf"/><Relationship Id="rId15" Type="http://schemas.openxmlformats.org/officeDocument/2006/relationships/image" Target="../media/image83.wmf"/><Relationship Id="rId23" Type="http://schemas.openxmlformats.org/officeDocument/2006/relationships/image" Target="../media/image94.wmf"/><Relationship Id="rId28" Type="http://schemas.openxmlformats.org/officeDocument/2006/relationships/image" Target="../media/image99.wmf"/><Relationship Id="rId10" Type="http://schemas.openxmlformats.org/officeDocument/2006/relationships/image" Target="../media/image71.wmf"/><Relationship Id="rId19" Type="http://schemas.openxmlformats.org/officeDocument/2006/relationships/image" Target="../media/image90.wmf"/><Relationship Id="rId4" Type="http://schemas.openxmlformats.org/officeDocument/2006/relationships/image" Target="../media/image66.wmf"/><Relationship Id="rId9" Type="http://schemas.openxmlformats.org/officeDocument/2006/relationships/image" Target="../media/image70.wmf"/><Relationship Id="rId14" Type="http://schemas.openxmlformats.org/officeDocument/2006/relationships/image" Target="../media/image87.wmf"/><Relationship Id="rId22" Type="http://schemas.openxmlformats.org/officeDocument/2006/relationships/image" Target="../media/image93.wmf"/><Relationship Id="rId27" Type="http://schemas.openxmlformats.org/officeDocument/2006/relationships/image" Target="../media/image9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308803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a:t>
            </a:fld>
            <a:endParaRPr lang="en-US" altLang="ja-JP"/>
          </a:p>
        </p:txBody>
      </p:sp>
    </p:spTree>
    <p:extLst>
      <p:ext uri="{BB962C8B-B14F-4D97-AF65-F5344CB8AC3E}">
        <p14:creationId xmlns:p14="http://schemas.microsoft.com/office/powerpoint/2010/main" val="2098823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a:t>
            </a:fld>
            <a:endParaRPr lang="en-US" altLang="ja-JP"/>
          </a:p>
        </p:txBody>
      </p:sp>
    </p:spTree>
    <p:extLst>
      <p:ext uri="{BB962C8B-B14F-4D97-AF65-F5344CB8AC3E}">
        <p14:creationId xmlns:p14="http://schemas.microsoft.com/office/powerpoint/2010/main" val="4227279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29</a:t>
            </a:fld>
            <a:endParaRPr lang="en-US" altLang="ja-JP"/>
          </a:p>
        </p:txBody>
      </p:sp>
    </p:spTree>
    <p:extLst>
      <p:ext uri="{BB962C8B-B14F-4D97-AF65-F5344CB8AC3E}">
        <p14:creationId xmlns:p14="http://schemas.microsoft.com/office/powerpoint/2010/main" val="2894939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30</a:t>
            </a:fld>
            <a:endParaRPr lang="en-US" altLang="ja-JP"/>
          </a:p>
        </p:txBody>
      </p:sp>
    </p:spTree>
    <p:extLst>
      <p:ext uri="{BB962C8B-B14F-4D97-AF65-F5344CB8AC3E}">
        <p14:creationId xmlns:p14="http://schemas.microsoft.com/office/powerpoint/2010/main" val="325108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D2BFD06D-BEE7-4DA4-8CCA-8EA2B6EBCCF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6027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404983D5-0074-402B-832E-9BC3811D3E4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53359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A916EFF8-FBF4-44A3-859E-BE6B298F8F6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807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3A262188-23B1-43AE-A419-2E399A8E22B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1684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B7B0C722-3BD1-4A67-AABF-CC43EA17902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166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45EAD13C-4A93-4C25-B576-9B52CEFCAE4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76286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45E3F65C-C5CB-4EFD-95ED-154C94273E7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38241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1480321E-5803-4337-9B50-255125D7C24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10319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240C7C5A-7F72-44B0-8D9A-FEC64B28BD7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3390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7D2F237E-19DC-42BF-805A-2154A45C1C5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35305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AA101E9A-2781-4F9D-9EF6-57B70EF7D39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7695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552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sz="1400" b="0"/>
            </a:lvl1pPr>
          </a:lstStyle>
          <a:p>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b="0"/>
            </a:lvl1pPr>
          </a:lstStyle>
          <a:p>
            <a:pPr algn="ctr"/>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b="0"/>
            </a:lvl1pPr>
          </a:lstStyle>
          <a:p>
            <a:fld id="{B11E3B03-E6CE-439A-B20F-6E0110824A0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00820097"/>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7.bin"/><Relationship Id="rId18" Type="http://schemas.openxmlformats.org/officeDocument/2006/relationships/image" Target="../media/image28.wmf"/><Relationship Id="rId3" Type="http://schemas.openxmlformats.org/officeDocument/2006/relationships/oleObject" Target="../embeddings/oleObject21.bin"/><Relationship Id="rId21" Type="http://schemas.openxmlformats.org/officeDocument/2006/relationships/oleObject" Target="../embeddings/oleObject31.bin"/><Relationship Id="rId7" Type="http://schemas.openxmlformats.org/officeDocument/2006/relationships/oleObject" Target="../embeddings/oleObject22.bin"/><Relationship Id="rId12" Type="http://schemas.openxmlformats.org/officeDocument/2006/relationships/image" Target="../media/image25.wmf"/><Relationship Id="rId17" Type="http://schemas.openxmlformats.org/officeDocument/2006/relationships/oleObject" Target="../embeddings/oleObject29.bin"/><Relationship Id="rId2" Type="http://schemas.openxmlformats.org/officeDocument/2006/relationships/slideLayout" Target="../slideLayouts/slideLayout4.xml"/><Relationship Id="rId16" Type="http://schemas.openxmlformats.org/officeDocument/2006/relationships/image" Target="../media/image27.wmf"/><Relationship Id="rId20" Type="http://schemas.openxmlformats.org/officeDocument/2006/relationships/image" Target="../media/image29.wmf"/><Relationship Id="rId1" Type="http://schemas.openxmlformats.org/officeDocument/2006/relationships/vmlDrawing" Target="../drawings/vmlDrawing3.vml"/><Relationship Id="rId6" Type="http://schemas.openxmlformats.org/officeDocument/2006/relationships/image" Target="../media/image23.wmf"/><Relationship Id="rId11" Type="http://schemas.openxmlformats.org/officeDocument/2006/relationships/oleObject" Target="../embeddings/oleObject26.bin"/><Relationship Id="rId24" Type="http://schemas.openxmlformats.org/officeDocument/2006/relationships/image" Target="../media/image22.wmf"/><Relationship Id="rId5" Type="http://schemas.openxmlformats.org/officeDocument/2006/relationships/oleObject" Target="../embeddings/oleObject24.bin"/><Relationship Id="rId15" Type="http://schemas.openxmlformats.org/officeDocument/2006/relationships/oleObject" Target="../embeddings/oleObject28.bin"/><Relationship Id="rId23" Type="http://schemas.openxmlformats.org/officeDocument/2006/relationships/oleObject" Target="../embeddings/oleObject23.bin"/><Relationship Id="rId10" Type="http://schemas.openxmlformats.org/officeDocument/2006/relationships/image" Target="../media/image24.wmf"/><Relationship Id="rId19" Type="http://schemas.openxmlformats.org/officeDocument/2006/relationships/oleObject" Target="../embeddings/oleObject30.bin"/><Relationship Id="rId4" Type="http://schemas.openxmlformats.org/officeDocument/2006/relationships/image" Target="../media/image20.wmf"/><Relationship Id="rId9" Type="http://schemas.openxmlformats.org/officeDocument/2006/relationships/oleObject" Target="../embeddings/oleObject25.bin"/><Relationship Id="rId14" Type="http://schemas.openxmlformats.org/officeDocument/2006/relationships/image" Target="../media/image26.wmf"/><Relationship Id="rId22" Type="http://schemas.openxmlformats.org/officeDocument/2006/relationships/image" Target="../media/image30.wmf"/></Relationships>
</file>

<file path=ppt/slides/_rels/slide11.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37.bin"/><Relationship Id="rId18" Type="http://schemas.openxmlformats.org/officeDocument/2006/relationships/image" Target="../media/image38.wmf"/><Relationship Id="rId3" Type="http://schemas.openxmlformats.org/officeDocument/2006/relationships/oleObject" Target="../embeddings/oleObject32.bin"/><Relationship Id="rId21" Type="http://schemas.openxmlformats.org/officeDocument/2006/relationships/oleObject" Target="../embeddings/oleObject41.bin"/><Relationship Id="rId7" Type="http://schemas.openxmlformats.org/officeDocument/2006/relationships/oleObject" Target="../embeddings/oleObject34.bin"/><Relationship Id="rId12" Type="http://schemas.openxmlformats.org/officeDocument/2006/relationships/image" Target="../media/image35.wmf"/><Relationship Id="rId17" Type="http://schemas.openxmlformats.org/officeDocument/2006/relationships/oleObject" Target="../embeddings/oleObject39.bin"/><Relationship Id="rId2" Type="http://schemas.openxmlformats.org/officeDocument/2006/relationships/slideLayout" Target="../slideLayouts/slideLayout4.xml"/><Relationship Id="rId16" Type="http://schemas.openxmlformats.org/officeDocument/2006/relationships/image" Target="../media/image37.wmf"/><Relationship Id="rId20" Type="http://schemas.openxmlformats.org/officeDocument/2006/relationships/image" Target="../media/image39.wmf"/><Relationship Id="rId1" Type="http://schemas.openxmlformats.org/officeDocument/2006/relationships/vmlDrawing" Target="../drawings/vmlDrawing4.vml"/><Relationship Id="rId6" Type="http://schemas.openxmlformats.org/officeDocument/2006/relationships/image" Target="../media/image32.wmf"/><Relationship Id="rId11" Type="http://schemas.openxmlformats.org/officeDocument/2006/relationships/oleObject" Target="../embeddings/oleObject36.bin"/><Relationship Id="rId24" Type="http://schemas.openxmlformats.org/officeDocument/2006/relationships/image" Target="../media/image41.wmf"/><Relationship Id="rId5" Type="http://schemas.openxmlformats.org/officeDocument/2006/relationships/oleObject" Target="../embeddings/oleObject33.bin"/><Relationship Id="rId15" Type="http://schemas.openxmlformats.org/officeDocument/2006/relationships/oleObject" Target="../embeddings/oleObject38.bin"/><Relationship Id="rId23" Type="http://schemas.openxmlformats.org/officeDocument/2006/relationships/oleObject" Target="../embeddings/oleObject42.bin"/><Relationship Id="rId10" Type="http://schemas.openxmlformats.org/officeDocument/2006/relationships/image" Target="../media/image34.wmf"/><Relationship Id="rId19" Type="http://schemas.openxmlformats.org/officeDocument/2006/relationships/oleObject" Target="../embeddings/oleObject40.bin"/><Relationship Id="rId4" Type="http://schemas.openxmlformats.org/officeDocument/2006/relationships/image" Target="../media/image31.wmf"/><Relationship Id="rId9" Type="http://schemas.openxmlformats.org/officeDocument/2006/relationships/oleObject" Target="../embeddings/oleObject35.bin"/><Relationship Id="rId14" Type="http://schemas.openxmlformats.org/officeDocument/2006/relationships/image" Target="../media/image36.wmf"/><Relationship Id="rId22" Type="http://schemas.openxmlformats.org/officeDocument/2006/relationships/image" Target="../media/image40.wmf"/></Relationships>
</file>

<file path=ppt/slides/_rels/slide12.x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oleObject" Target="../embeddings/oleObject48.bin"/><Relationship Id="rId18" Type="http://schemas.openxmlformats.org/officeDocument/2006/relationships/image" Target="../media/image49.wmf"/><Relationship Id="rId26" Type="http://schemas.openxmlformats.org/officeDocument/2006/relationships/image" Target="../media/image53.wmf"/><Relationship Id="rId39" Type="http://schemas.openxmlformats.org/officeDocument/2006/relationships/image" Target="../media/image58.wmf"/><Relationship Id="rId3" Type="http://schemas.openxmlformats.org/officeDocument/2006/relationships/oleObject" Target="../embeddings/oleObject43.bin"/><Relationship Id="rId21" Type="http://schemas.openxmlformats.org/officeDocument/2006/relationships/oleObject" Target="../embeddings/oleObject52.bin"/><Relationship Id="rId34" Type="http://schemas.openxmlformats.org/officeDocument/2006/relationships/image" Target="../media/image57.wmf"/><Relationship Id="rId42" Type="http://schemas.openxmlformats.org/officeDocument/2006/relationships/oleObject" Target="../embeddings/oleObject64.bin"/><Relationship Id="rId7" Type="http://schemas.openxmlformats.org/officeDocument/2006/relationships/oleObject" Target="../embeddings/oleObject45.bin"/><Relationship Id="rId12" Type="http://schemas.openxmlformats.org/officeDocument/2006/relationships/image" Target="../media/image46.wmf"/><Relationship Id="rId17" Type="http://schemas.openxmlformats.org/officeDocument/2006/relationships/oleObject" Target="../embeddings/oleObject50.bin"/><Relationship Id="rId25" Type="http://schemas.openxmlformats.org/officeDocument/2006/relationships/oleObject" Target="../embeddings/oleObject54.bin"/><Relationship Id="rId33" Type="http://schemas.openxmlformats.org/officeDocument/2006/relationships/oleObject" Target="../embeddings/oleObject58.bin"/><Relationship Id="rId38" Type="http://schemas.openxmlformats.org/officeDocument/2006/relationships/oleObject" Target="../embeddings/oleObject62.bin"/><Relationship Id="rId2" Type="http://schemas.openxmlformats.org/officeDocument/2006/relationships/slideLayout" Target="../slideLayouts/slideLayout4.xml"/><Relationship Id="rId16" Type="http://schemas.openxmlformats.org/officeDocument/2006/relationships/image" Target="../media/image48.wmf"/><Relationship Id="rId20" Type="http://schemas.openxmlformats.org/officeDocument/2006/relationships/image" Target="../media/image50.wmf"/><Relationship Id="rId29" Type="http://schemas.openxmlformats.org/officeDocument/2006/relationships/oleObject" Target="../embeddings/oleObject56.bin"/><Relationship Id="rId41" Type="http://schemas.openxmlformats.org/officeDocument/2006/relationships/image" Target="../media/image59.wmf"/><Relationship Id="rId1" Type="http://schemas.openxmlformats.org/officeDocument/2006/relationships/vmlDrawing" Target="../drawings/vmlDrawing5.vml"/><Relationship Id="rId6" Type="http://schemas.openxmlformats.org/officeDocument/2006/relationships/image" Target="../media/image43.wmf"/><Relationship Id="rId11" Type="http://schemas.openxmlformats.org/officeDocument/2006/relationships/oleObject" Target="../embeddings/oleObject47.bin"/><Relationship Id="rId24" Type="http://schemas.openxmlformats.org/officeDocument/2006/relationships/image" Target="../media/image52.wmf"/><Relationship Id="rId32" Type="http://schemas.openxmlformats.org/officeDocument/2006/relationships/image" Target="../media/image56.wmf"/><Relationship Id="rId37" Type="http://schemas.openxmlformats.org/officeDocument/2006/relationships/oleObject" Target="../embeddings/oleObject61.bin"/><Relationship Id="rId40" Type="http://schemas.openxmlformats.org/officeDocument/2006/relationships/oleObject" Target="../embeddings/oleObject63.bin"/><Relationship Id="rId5" Type="http://schemas.openxmlformats.org/officeDocument/2006/relationships/oleObject" Target="../embeddings/oleObject44.bin"/><Relationship Id="rId15" Type="http://schemas.openxmlformats.org/officeDocument/2006/relationships/oleObject" Target="../embeddings/oleObject49.bin"/><Relationship Id="rId23" Type="http://schemas.openxmlformats.org/officeDocument/2006/relationships/oleObject" Target="../embeddings/oleObject53.bin"/><Relationship Id="rId28" Type="http://schemas.openxmlformats.org/officeDocument/2006/relationships/image" Target="../media/image54.wmf"/><Relationship Id="rId36" Type="http://schemas.openxmlformats.org/officeDocument/2006/relationships/oleObject" Target="../embeddings/oleObject60.bin"/><Relationship Id="rId10" Type="http://schemas.openxmlformats.org/officeDocument/2006/relationships/image" Target="../media/image45.wmf"/><Relationship Id="rId19" Type="http://schemas.openxmlformats.org/officeDocument/2006/relationships/oleObject" Target="../embeddings/oleObject51.bin"/><Relationship Id="rId31" Type="http://schemas.openxmlformats.org/officeDocument/2006/relationships/oleObject" Target="../embeddings/oleObject57.bin"/><Relationship Id="rId4" Type="http://schemas.openxmlformats.org/officeDocument/2006/relationships/image" Target="../media/image42.wmf"/><Relationship Id="rId9" Type="http://schemas.openxmlformats.org/officeDocument/2006/relationships/oleObject" Target="../embeddings/oleObject46.bin"/><Relationship Id="rId14" Type="http://schemas.openxmlformats.org/officeDocument/2006/relationships/image" Target="../media/image47.wmf"/><Relationship Id="rId22" Type="http://schemas.openxmlformats.org/officeDocument/2006/relationships/image" Target="../media/image51.wmf"/><Relationship Id="rId27" Type="http://schemas.openxmlformats.org/officeDocument/2006/relationships/oleObject" Target="../embeddings/oleObject55.bin"/><Relationship Id="rId30" Type="http://schemas.openxmlformats.org/officeDocument/2006/relationships/image" Target="../media/image55.wmf"/><Relationship Id="rId35" Type="http://schemas.openxmlformats.org/officeDocument/2006/relationships/oleObject" Target="../embeddings/oleObject59.bin"/><Relationship Id="rId43" Type="http://schemas.openxmlformats.org/officeDocument/2006/relationships/image" Target="../media/image60.wmf"/></Relationships>
</file>

<file path=ppt/slides/_rels/slide13.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65.bin"/><Relationship Id="rId7" Type="http://schemas.openxmlformats.org/officeDocument/2006/relationships/oleObject" Target="../embeddings/oleObject67.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image" Target="../media/image48.wmf"/><Relationship Id="rId5" Type="http://schemas.openxmlformats.org/officeDocument/2006/relationships/oleObject" Target="../embeddings/oleObject66.bin"/><Relationship Id="rId10" Type="http://schemas.openxmlformats.org/officeDocument/2006/relationships/image" Target="../media/image61.wmf"/><Relationship Id="rId4" Type="http://schemas.openxmlformats.org/officeDocument/2006/relationships/image" Target="../media/image45.wmf"/><Relationship Id="rId9" Type="http://schemas.openxmlformats.org/officeDocument/2006/relationships/oleObject" Target="../embeddings/oleObject68.bin"/></Relationships>
</file>

<file path=ppt/slides/_rels/slide14.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18" Type="http://schemas.openxmlformats.org/officeDocument/2006/relationships/image" Target="../media/image61.wmf"/><Relationship Id="rId26" Type="http://schemas.openxmlformats.org/officeDocument/2006/relationships/image" Target="../media/image67.wmf"/><Relationship Id="rId3" Type="http://schemas.openxmlformats.org/officeDocument/2006/relationships/oleObject" Target="../embeddings/oleObject69.bin"/><Relationship Id="rId21" Type="http://schemas.openxmlformats.org/officeDocument/2006/relationships/oleObject" Target="../embeddings/oleObject73.bin"/><Relationship Id="rId34" Type="http://schemas.openxmlformats.org/officeDocument/2006/relationships/oleObject" Target="../embeddings/oleObject80.bin"/><Relationship Id="rId7" Type="http://schemas.openxmlformats.org/officeDocument/2006/relationships/image" Target="../media/image72.png"/><Relationship Id="rId12" Type="http://schemas.openxmlformats.org/officeDocument/2006/relationships/image" Target="../media/image77.png"/><Relationship Id="rId17" Type="http://schemas.openxmlformats.org/officeDocument/2006/relationships/oleObject" Target="../embeddings/oleObject71.bin"/><Relationship Id="rId25" Type="http://schemas.openxmlformats.org/officeDocument/2006/relationships/oleObject" Target="../embeddings/oleObject75.bin"/><Relationship Id="rId33" Type="http://schemas.openxmlformats.org/officeDocument/2006/relationships/image" Target="../media/image70.wmf"/><Relationship Id="rId2" Type="http://schemas.openxmlformats.org/officeDocument/2006/relationships/slideLayout" Target="../slideLayouts/slideLayout4.xml"/><Relationship Id="rId16" Type="http://schemas.openxmlformats.org/officeDocument/2006/relationships/image" Target="../media/image81.png"/><Relationship Id="rId20" Type="http://schemas.openxmlformats.org/officeDocument/2006/relationships/image" Target="../media/image64.emf"/><Relationship Id="rId29" Type="http://schemas.openxmlformats.org/officeDocument/2006/relationships/image" Target="../media/image68.wmf"/><Relationship Id="rId1" Type="http://schemas.openxmlformats.org/officeDocument/2006/relationships/vmlDrawing" Target="../drawings/vmlDrawing7.vml"/><Relationship Id="rId6" Type="http://schemas.openxmlformats.org/officeDocument/2006/relationships/image" Target="../media/image63.wmf"/><Relationship Id="rId11" Type="http://schemas.openxmlformats.org/officeDocument/2006/relationships/image" Target="../media/image76.png"/><Relationship Id="rId24" Type="http://schemas.openxmlformats.org/officeDocument/2006/relationships/image" Target="../media/image66.wmf"/><Relationship Id="rId32" Type="http://schemas.openxmlformats.org/officeDocument/2006/relationships/oleObject" Target="../embeddings/oleObject79.bin"/><Relationship Id="rId5" Type="http://schemas.openxmlformats.org/officeDocument/2006/relationships/oleObject" Target="../embeddings/oleObject70.bin"/><Relationship Id="rId15" Type="http://schemas.openxmlformats.org/officeDocument/2006/relationships/image" Target="../media/image80.png"/><Relationship Id="rId23" Type="http://schemas.openxmlformats.org/officeDocument/2006/relationships/oleObject" Target="../embeddings/oleObject74.bin"/><Relationship Id="rId28" Type="http://schemas.openxmlformats.org/officeDocument/2006/relationships/oleObject" Target="../embeddings/oleObject77.bin"/><Relationship Id="rId36" Type="http://schemas.openxmlformats.org/officeDocument/2006/relationships/image" Target="../media/image82.png"/><Relationship Id="rId10" Type="http://schemas.openxmlformats.org/officeDocument/2006/relationships/image" Target="../media/image75.png"/><Relationship Id="rId19" Type="http://schemas.openxmlformats.org/officeDocument/2006/relationships/oleObject" Target="../embeddings/oleObject72.bin"/><Relationship Id="rId31" Type="http://schemas.openxmlformats.org/officeDocument/2006/relationships/image" Target="../media/image69.wmf"/><Relationship Id="rId4" Type="http://schemas.openxmlformats.org/officeDocument/2006/relationships/image" Target="../media/image62.wmf"/><Relationship Id="rId9" Type="http://schemas.openxmlformats.org/officeDocument/2006/relationships/image" Target="../media/image74.png"/><Relationship Id="rId14" Type="http://schemas.openxmlformats.org/officeDocument/2006/relationships/image" Target="../media/image79.png"/><Relationship Id="rId22" Type="http://schemas.openxmlformats.org/officeDocument/2006/relationships/image" Target="../media/image65.wmf"/><Relationship Id="rId27" Type="http://schemas.openxmlformats.org/officeDocument/2006/relationships/oleObject" Target="../embeddings/oleObject76.bin"/><Relationship Id="rId30" Type="http://schemas.openxmlformats.org/officeDocument/2006/relationships/oleObject" Target="../embeddings/oleObject78.bin"/><Relationship Id="rId35" Type="http://schemas.openxmlformats.org/officeDocument/2006/relationships/image" Target="../media/image71.wmf"/></Relationships>
</file>

<file path=ppt/slides/_rels/slide15.xml.rels><?xml version="1.0" encoding="UTF-8" standalone="yes"?>
<Relationships xmlns="http://schemas.openxmlformats.org/package/2006/relationships"><Relationship Id="rId13" Type="http://schemas.openxmlformats.org/officeDocument/2006/relationships/oleObject" Target="../embeddings/oleObject86.bin"/><Relationship Id="rId18" Type="http://schemas.openxmlformats.org/officeDocument/2006/relationships/image" Target="../media/image69.wmf"/><Relationship Id="rId26" Type="http://schemas.openxmlformats.org/officeDocument/2006/relationships/image" Target="../media/image74.png"/><Relationship Id="rId39" Type="http://schemas.openxmlformats.org/officeDocument/2006/relationships/oleObject" Target="../embeddings/oleObject94.bin"/><Relationship Id="rId3" Type="http://schemas.openxmlformats.org/officeDocument/2006/relationships/oleObject" Target="../embeddings/oleObject81.bin"/><Relationship Id="rId21" Type="http://schemas.openxmlformats.org/officeDocument/2006/relationships/oleObject" Target="../embeddings/oleObject90.bin"/><Relationship Id="rId34" Type="http://schemas.openxmlformats.org/officeDocument/2006/relationships/oleObject" Target="../embeddings/oleObject91.bin"/><Relationship Id="rId42" Type="http://schemas.openxmlformats.org/officeDocument/2006/relationships/oleObject" Target="../embeddings/oleObject96.bin"/><Relationship Id="rId47" Type="http://schemas.openxmlformats.org/officeDocument/2006/relationships/oleObject" Target="../embeddings/oleObject99.bin"/><Relationship Id="rId50" Type="http://schemas.openxmlformats.org/officeDocument/2006/relationships/image" Target="../media/image87.wmf"/><Relationship Id="rId7" Type="http://schemas.openxmlformats.org/officeDocument/2006/relationships/oleObject" Target="../embeddings/oleObject83.bin"/><Relationship Id="rId12" Type="http://schemas.openxmlformats.org/officeDocument/2006/relationships/image" Target="../media/image67.wmf"/><Relationship Id="rId17" Type="http://schemas.openxmlformats.org/officeDocument/2006/relationships/oleObject" Target="../embeddings/oleObject88.bin"/><Relationship Id="rId25" Type="http://schemas.openxmlformats.org/officeDocument/2006/relationships/image" Target="../media/image73.png"/><Relationship Id="rId33" Type="http://schemas.openxmlformats.org/officeDocument/2006/relationships/image" Target="../media/image81.png"/><Relationship Id="rId38" Type="http://schemas.openxmlformats.org/officeDocument/2006/relationships/image" Target="../media/image48.wmf"/><Relationship Id="rId46" Type="http://schemas.openxmlformats.org/officeDocument/2006/relationships/image" Target="../media/image86.wmf"/><Relationship Id="rId2" Type="http://schemas.openxmlformats.org/officeDocument/2006/relationships/slideLayout" Target="../slideLayouts/slideLayout4.xml"/><Relationship Id="rId16" Type="http://schemas.openxmlformats.org/officeDocument/2006/relationships/image" Target="../media/image68.wmf"/><Relationship Id="rId20" Type="http://schemas.openxmlformats.org/officeDocument/2006/relationships/image" Target="../media/image70.wmf"/><Relationship Id="rId29" Type="http://schemas.openxmlformats.org/officeDocument/2006/relationships/image" Target="../media/image78.png"/><Relationship Id="rId41" Type="http://schemas.openxmlformats.org/officeDocument/2006/relationships/image" Target="../media/image84.wmf"/><Relationship Id="rId1" Type="http://schemas.openxmlformats.org/officeDocument/2006/relationships/vmlDrawing" Target="../drawings/vmlDrawing8.vml"/><Relationship Id="rId6" Type="http://schemas.openxmlformats.org/officeDocument/2006/relationships/image" Target="../media/image64.emf"/><Relationship Id="rId11" Type="http://schemas.openxmlformats.org/officeDocument/2006/relationships/oleObject" Target="../embeddings/oleObject85.bin"/><Relationship Id="rId24" Type="http://schemas.openxmlformats.org/officeDocument/2006/relationships/image" Target="../media/image72.png"/><Relationship Id="rId32" Type="http://schemas.openxmlformats.org/officeDocument/2006/relationships/image" Target="../media/image82.png"/><Relationship Id="rId37" Type="http://schemas.openxmlformats.org/officeDocument/2006/relationships/oleObject" Target="../embeddings/oleObject93.bin"/><Relationship Id="rId40" Type="http://schemas.openxmlformats.org/officeDocument/2006/relationships/oleObject" Target="../embeddings/oleObject95.bin"/><Relationship Id="rId45" Type="http://schemas.openxmlformats.org/officeDocument/2006/relationships/oleObject" Target="../embeddings/oleObject98.bin"/><Relationship Id="rId5" Type="http://schemas.openxmlformats.org/officeDocument/2006/relationships/oleObject" Target="../embeddings/oleObject82.bin"/><Relationship Id="rId15" Type="http://schemas.openxmlformats.org/officeDocument/2006/relationships/oleObject" Target="../embeddings/oleObject87.bin"/><Relationship Id="rId23" Type="http://schemas.openxmlformats.org/officeDocument/2006/relationships/image" Target="../media/image75.png"/><Relationship Id="rId28" Type="http://schemas.openxmlformats.org/officeDocument/2006/relationships/image" Target="../media/image77.png"/><Relationship Id="rId36" Type="http://schemas.openxmlformats.org/officeDocument/2006/relationships/image" Target="../media/image83.wmf"/><Relationship Id="rId49" Type="http://schemas.openxmlformats.org/officeDocument/2006/relationships/oleObject" Target="../embeddings/oleObject101.bin"/><Relationship Id="rId10" Type="http://schemas.openxmlformats.org/officeDocument/2006/relationships/image" Target="../media/image66.wmf"/><Relationship Id="rId19" Type="http://schemas.openxmlformats.org/officeDocument/2006/relationships/oleObject" Target="../embeddings/oleObject89.bin"/><Relationship Id="rId31" Type="http://schemas.openxmlformats.org/officeDocument/2006/relationships/image" Target="../media/image79.png"/><Relationship Id="rId44" Type="http://schemas.openxmlformats.org/officeDocument/2006/relationships/oleObject" Target="../embeddings/oleObject97.bin"/><Relationship Id="rId52" Type="http://schemas.openxmlformats.org/officeDocument/2006/relationships/oleObject" Target="../embeddings/oleObject103.bin"/><Relationship Id="rId4" Type="http://schemas.openxmlformats.org/officeDocument/2006/relationships/image" Target="../media/image61.wmf"/><Relationship Id="rId9" Type="http://schemas.openxmlformats.org/officeDocument/2006/relationships/oleObject" Target="../embeddings/oleObject84.bin"/><Relationship Id="rId14" Type="http://schemas.openxmlformats.org/officeDocument/2006/relationships/image" Target="../media/image62.wmf"/><Relationship Id="rId22" Type="http://schemas.openxmlformats.org/officeDocument/2006/relationships/image" Target="../media/image71.wmf"/><Relationship Id="rId27" Type="http://schemas.openxmlformats.org/officeDocument/2006/relationships/image" Target="../media/image76.png"/><Relationship Id="rId30" Type="http://schemas.openxmlformats.org/officeDocument/2006/relationships/image" Target="../media/image80.png"/><Relationship Id="rId35" Type="http://schemas.openxmlformats.org/officeDocument/2006/relationships/oleObject" Target="../embeddings/oleObject92.bin"/><Relationship Id="rId43" Type="http://schemas.openxmlformats.org/officeDocument/2006/relationships/image" Target="../media/image85.wmf"/><Relationship Id="rId48" Type="http://schemas.openxmlformats.org/officeDocument/2006/relationships/oleObject" Target="../embeddings/oleObject100.bin"/><Relationship Id="rId8" Type="http://schemas.openxmlformats.org/officeDocument/2006/relationships/image" Target="../media/image65.wmf"/><Relationship Id="rId51" Type="http://schemas.openxmlformats.org/officeDocument/2006/relationships/oleObject" Target="../embeddings/oleObject102.bin"/></Relationships>
</file>

<file path=ppt/slides/_rels/slide16.xml.rels><?xml version="1.0" encoding="UTF-8" standalone="yes"?>
<Relationships xmlns="http://schemas.openxmlformats.org/package/2006/relationships"><Relationship Id="rId13" Type="http://schemas.openxmlformats.org/officeDocument/2006/relationships/oleObject" Target="../embeddings/oleObject109.bin"/><Relationship Id="rId18" Type="http://schemas.openxmlformats.org/officeDocument/2006/relationships/image" Target="../media/image69.wmf"/><Relationship Id="rId26" Type="http://schemas.openxmlformats.org/officeDocument/2006/relationships/image" Target="../media/image84.wmf"/><Relationship Id="rId39" Type="http://schemas.openxmlformats.org/officeDocument/2006/relationships/image" Target="../media/image89.wmf"/><Relationship Id="rId21" Type="http://schemas.openxmlformats.org/officeDocument/2006/relationships/oleObject" Target="../embeddings/oleObject113.bin"/><Relationship Id="rId34" Type="http://schemas.openxmlformats.org/officeDocument/2006/relationships/oleObject" Target="../embeddings/oleObject120.bin"/><Relationship Id="rId42" Type="http://schemas.openxmlformats.org/officeDocument/2006/relationships/oleObject" Target="../embeddings/oleObject124.bin"/><Relationship Id="rId47" Type="http://schemas.openxmlformats.org/officeDocument/2006/relationships/image" Target="../media/image93.wmf"/><Relationship Id="rId50" Type="http://schemas.openxmlformats.org/officeDocument/2006/relationships/oleObject" Target="../embeddings/oleObject128.bin"/><Relationship Id="rId55" Type="http://schemas.openxmlformats.org/officeDocument/2006/relationships/image" Target="../media/image97.wmf"/><Relationship Id="rId7" Type="http://schemas.openxmlformats.org/officeDocument/2006/relationships/oleObject" Target="../embeddings/oleObject106.bin"/><Relationship Id="rId12" Type="http://schemas.openxmlformats.org/officeDocument/2006/relationships/image" Target="../media/image67.wmf"/><Relationship Id="rId17" Type="http://schemas.openxmlformats.org/officeDocument/2006/relationships/oleObject" Target="../embeddings/oleObject111.bin"/><Relationship Id="rId25" Type="http://schemas.openxmlformats.org/officeDocument/2006/relationships/oleObject" Target="../embeddings/oleObject115.bin"/><Relationship Id="rId33" Type="http://schemas.openxmlformats.org/officeDocument/2006/relationships/oleObject" Target="../embeddings/oleObject119.bin"/><Relationship Id="rId38" Type="http://schemas.openxmlformats.org/officeDocument/2006/relationships/oleObject" Target="../embeddings/oleObject122.bin"/><Relationship Id="rId46" Type="http://schemas.openxmlformats.org/officeDocument/2006/relationships/oleObject" Target="../embeddings/oleObject126.bin"/><Relationship Id="rId59" Type="http://schemas.openxmlformats.org/officeDocument/2006/relationships/image" Target="../media/image99.wmf"/><Relationship Id="rId2" Type="http://schemas.openxmlformats.org/officeDocument/2006/relationships/slideLayout" Target="../slideLayouts/slideLayout4.xml"/><Relationship Id="rId16" Type="http://schemas.openxmlformats.org/officeDocument/2006/relationships/image" Target="../media/image68.wmf"/><Relationship Id="rId20" Type="http://schemas.openxmlformats.org/officeDocument/2006/relationships/image" Target="../media/image70.wmf"/><Relationship Id="rId29" Type="http://schemas.openxmlformats.org/officeDocument/2006/relationships/oleObject" Target="../embeddings/oleObject117.bin"/><Relationship Id="rId41" Type="http://schemas.openxmlformats.org/officeDocument/2006/relationships/image" Target="../media/image90.wmf"/><Relationship Id="rId54" Type="http://schemas.openxmlformats.org/officeDocument/2006/relationships/oleObject" Target="../embeddings/oleObject130.bin"/><Relationship Id="rId1" Type="http://schemas.openxmlformats.org/officeDocument/2006/relationships/vmlDrawing" Target="../drawings/vmlDrawing9.vml"/><Relationship Id="rId6" Type="http://schemas.openxmlformats.org/officeDocument/2006/relationships/image" Target="../media/image64.emf"/><Relationship Id="rId11" Type="http://schemas.openxmlformats.org/officeDocument/2006/relationships/oleObject" Target="../embeddings/oleObject108.bin"/><Relationship Id="rId24" Type="http://schemas.openxmlformats.org/officeDocument/2006/relationships/image" Target="../media/image86.wmf"/><Relationship Id="rId32" Type="http://schemas.openxmlformats.org/officeDocument/2006/relationships/image" Target="../media/image83.wmf"/><Relationship Id="rId37" Type="http://schemas.openxmlformats.org/officeDocument/2006/relationships/image" Target="../media/image88.wmf"/><Relationship Id="rId40" Type="http://schemas.openxmlformats.org/officeDocument/2006/relationships/oleObject" Target="../embeddings/oleObject123.bin"/><Relationship Id="rId45" Type="http://schemas.openxmlformats.org/officeDocument/2006/relationships/image" Target="../media/image92.wmf"/><Relationship Id="rId53" Type="http://schemas.openxmlformats.org/officeDocument/2006/relationships/image" Target="../media/image96.emf"/><Relationship Id="rId58" Type="http://schemas.openxmlformats.org/officeDocument/2006/relationships/oleObject" Target="../embeddings/oleObject132.bin"/><Relationship Id="rId5" Type="http://schemas.openxmlformats.org/officeDocument/2006/relationships/oleObject" Target="../embeddings/oleObject105.bin"/><Relationship Id="rId15" Type="http://schemas.openxmlformats.org/officeDocument/2006/relationships/oleObject" Target="../embeddings/oleObject110.bin"/><Relationship Id="rId23" Type="http://schemas.openxmlformats.org/officeDocument/2006/relationships/oleObject" Target="../embeddings/oleObject114.bin"/><Relationship Id="rId28" Type="http://schemas.openxmlformats.org/officeDocument/2006/relationships/image" Target="../media/image85.wmf"/><Relationship Id="rId36" Type="http://schemas.openxmlformats.org/officeDocument/2006/relationships/oleObject" Target="../embeddings/oleObject121.bin"/><Relationship Id="rId49" Type="http://schemas.openxmlformats.org/officeDocument/2006/relationships/image" Target="../media/image94.wmf"/><Relationship Id="rId57" Type="http://schemas.openxmlformats.org/officeDocument/2006/relationships/image" Target="../media/image98.wmf"/><Relationship Id="rId10" Type="http://schemas.openxmlformats.org/officeDocument/2006/relationships/image" Target="../media/image66.wmf"/><Relationship Id="rId19" Type="http://schemas.openxmlformats.org/officeDocument/2006/relationships/oleObject" Target="../embeddings/oleObject112.bin"/><Relationship Id="rId31" Type="http://schemas.openxmlformats.org/officeDocument/2006/relationships/oleObject" Target="../embeddings/oleObject118.bin"/><Relationship Id="rId44" Type="http://schemas.openxmlformats.org/officeDocument/2006/relationships/oleObject" Target="../embeddings/oleObject125.bin"/><Relationship Id="rId52" Type="http://schemas.openxmlformats.org/officeDocument/2006/relationships/oleObject" Target="../embeddings/oleObject129.bin"/><Relationship Id="rId4" Type="http://schemas.openxmlformats.org/officeDocument/2006/relationships/image" Target="../media/image61.wmf"/><Relationship Id="rId9" Type="http://schemas.openxmlformats.org/officeDocument/2006/relationships/oleObject" Target="../embeddings/oleObject107.bin"/><Relationship Id="rId14" Type="http://schemas.openxmlformats.org/officeDocument/2006/relationships/image" Target="../media/image62.wmf"/><Relationship Id="rId22" Type="http://schemas.openxmlformats.org/officeDocument/2006/relationships/image" Target="../media/image71.wmf"/><Relationship Id="rId27" Type="http://schemas.openxmlformats.org/officeDocument/2006/relationships/oleObject" Target="../embeddings/oleObject116.bin"/><Relationship Id="rId30" Type="http://schemas.openxmlformats.org/officeDocument/2006/relationships/image" Target="../media/image87.wmf"/><Relationship Id="rId35" Type="http://schemas.openxmlformats.org/officeDocument/2006/relationships/image" Target="../media/image63.wmf"/><Relationship Id="rId43" Type="http://schemas.openxmlformats.org/officeDocument/2006/relationships/image" Target="../media/image91.wmf"/><Relationship Id="rId48" Type="http://schemas.openxmlformats.org/officeDocument/2006/relationships/oleObject" Target="../embeddings/oleObject127.bin"/><Relationship Id="rId56" Type="http://schemas.openxmlformats.org/officeDocument/2006/relationships/oleObject" Target="../embeddings/oleObject131.bin"/><Relationship Id="rId8" Type="http://schemas.openxmlformats.org/officeDocument/2006/relationships/image" Target="../media/image65.wmf"/><Relationship Id="rId51" Type="http://schemas.openxmlformats.org/officeDocument/2006/relationships/image" Target="../media/image95.wmf"/><Relationship Id="rId3" Type="http://schemas.openxmlformats.org/officeDocument/2006/relationships/oleObject" Target="../embeddings/oleObject104.bin"/></Relationships>
</file>

<file path=ppt/slides/_rels/slide17.xml.rels><?xml version="1.0" encoding="UTF-8" standalone="yes"?>
<Relationships xmlns="http://schemas.openxmlformats.org/package/2006/relationships"><Relationship Id="rId8" Type="http://schemas.openxmlformats.org/officeDocument/2006/relationships/image" Target="../media/image46.wmf"/><Relationship Id="rId13" Type="http://schemas.openxmlformats.org/officeDocument/2006/relationships/oleObject" Target="../embeddings/oleObject138.bin"/><Relationship Id="rId18" Type="http://schemas.openxmlformats.org/officeDocument/2006/relationships/image" Target="../media/image101.wmf"/><Relationship Id="rId26" Type="http://schemas.openxmlformats.org/officeDocument/2006/relationships/oleObject" Target="../embeddings/oleObject146.bin"/><Relationship Id="rId39" Type="http://schemas.openxmlformats.org/officeDocument/2006/relationships/image" Target="../media/image108.wmf"/><Relationship Id="rId3" Type="http://schemas.openxmlformats.org/officeDocument/2006/relationships/oleObject" Target="../embeddings/oleObject133.bin"/><Relationship Id="rId21" Type="http://schemas.openxmlformats.org/officeDocument/2006/relationships/oleObject" Target="../embeddings/oleObject142.bin"/><Relationship Id="rId34" Type="http://schemas.openxmlformats.org/officeDocument/2006/relationships/oleObject" Target="../embeddings/oleObject151.bin"/><Relationship Id="rId7" Type="http://schemas.openxmlformats.org/officeDocument/2006/relationships/oleObject" Target="../embeddings/oleObject135.bin"/><Relationship Id="rId12" Type="http://schemas.openxmlformats.org/officeDocument/2006/relationships/image" Target="../media/image50.wmf"/><Relationship Id="rId17" Type="http://schemas.openxmlformats.org/officeDocument/2006/relationships/oleObject" Target="../embeddings/oleObject140.bin"/><Relationship Id="rId25" Type="http://schemas.openxmlformats.org/officeDocument/2006/relationships/oleObject" Target="../embeddings/oleObject145.bin"/><Relationship Id="rId33" Type="http://schemas.openxmlformats.org/officeDocument/2006/relationships/image" Target="../media/image106.wmf"/><Relationship Id="rId38" Type="http://schemas.openxmlformats.org/officeDocument/2006/relationships/oleObject" Target="../embeddings/oleObject153.bin"/><Relationship Id="rId2" Type="http://schemas.openxmlformats.org/officeDocument/2006/relationships/slideLayout" Target="../slideLayouts/slideLayout4.xml"/><Relationship Id="rId16" Type="http://schemas.openxmlformats.org/officeDocument/2006/relationships/image" Target="../media/image100.wmf"/><Relationship Id="rId20" Type="http://schemas.openxmlformats.org/officeDocument/2006/relationships/image" Target="../media/image102.wmf"/><Relationship Id="rId29" Type="http://schemas.openxmlformats.org/officeDocument/2006/relationships/image" Target="../media/image104.wmf"/><Relationship Id="rId41" Type="http://schemas.openxmlformats.org/officeDocument/2006/relationships/image" Target="../media/image66.wmf"/><Relationship Id="rId1" Type="http://schemas.openxmlformats.org/officeDocument/2006/relationships/vmlDrawing" Target="../drawings/vmlDrawing10.vml"/><Relationship Id="rId6" Type="http://schemas.openxmlformats.org/officeDocument/2006/relationships/image" Target="../media/image45.wmf"/><Relationship Id="rId11" Type="http://schemas.openxmlformats.org/officeDocument/2006/relationships/oleObject" Target="../embeddings/oleObject137.bin"/><Relationship Id="rId24" Type="http://schemas.openxmlformats.org/officeDocument/2006/relationships/image" Target="../media/image103.wmf"/><Relationship Id="rId32" Type="http://schemas.openxmlformats.org/officeDocument/2006/relationships/oleObject" Target="../embeddings/oleObject150.bin"/><Relationship Id="rId37" Type="http://schemas.openxmlformats.org/officeDocument/2006/relationships/image" Target="../media/image107.wmf"/><Relationship Id="rId40" Type="http://schemas.openxmlformats.org/officeDocument/2006/relationships/oleObject" Target="../embeddings/oleObject154.bin"/><Relationship Id="rId5" Type="http://schemas.openxmlformats.org/officeDocument/2006/relationships/oleObject" Target="../embeddings/oleObject134.bin"/><Relationship Id="rId15" Type="http://schemas.openxmlformats.org/officeDocument/2006/relationships/oleObject" Target="../embeddings/oleObject139.bin"/><Relationship Id="rId23" Type="http://schemas.openxmlformats.org/officeDocument/2006/relationships/oleObject" Target="../embeddings/oleObject144.bin"/><Relationship Id="rId28" Type="http://schemas.openxmlformats.org/officeDocument/2006/relationships/oleObject" Target="../embeddings/oleObject148.bin"/><Relationship Id="rId36" Type="http://schemas.openxmlformats.org/officeDocument/2006/relationships/oleObject" Target="../embeddings/oleObject152.bin"/><Relationship Id="rId10" Type="http://schemas.openxmlformats.org/officeDocument/2006/relationships/image" Target="../media/image49.wmf"/><Relationship Id="rId19" Type="http://schemas.openxmlformats.org/officeDocument/2006/relationships/oleObject" Target="../embeddings/oleObject141.bin"/><Relationship Id="rId31" Type="http://schemas.openxmlformats.org/officeDocument/2006/relationships/image" Target="../media/image105.wmf"/><Relationship Id="rId4" Type="http://schemas.openxmlformats.org/officeDocument/2006/relationships/image" Target="../media/image43.wmf"/><Relationship Id="rId9" Type="http://schemas.openxmlformats.org/officeDocument/2006/relationships/oleObject" Target="../embeddings/oleObject136.bin"/><Relationship Id="rId14" Type="http://schemas.openxmlformats.org/officeDocument/2006/relationships/image" Target="../media/image51.wmf"/><Relationship Id="rId22" Type="http://schemas.openxmlformats.org/officeDocument/2006/relationships/oleObject" Target="../embeddings/oleObject143.bin"/><Relationship Id="rId27" Type="http://schemas.openxmlformats.org/officeDocument/2006/relationships/oleObject" Target="../embeddings/oleObject147.bin"/><Relationship Id="rId30" Type="http://schemas.openxmlformats.org/officeDocument/2006/relationships/oleObject" Target="../embeddings/oleObject149.bin"/><Relationship Id="rId35" Type="http://schemas.openxmlformats.org/officeDocument/2006/relationships/image" Target="../media/image47.wmf"/></Relationships>
</file>

<file path=ppt/slides/_rels/slide18.xml.rels><?xml version="1.0" encoding="UTF-8" standalone="yes"?>
<Relationships xmlns="http://schemas.openxmlformats.org/package/2006/relationships"><Relationship Id="rId8" Type="http://schemas.openxmlformats.org/officeDocument/2006/relationships/image" Target="../media/image109.wmf"/><Relationship Id="rId13" Type="http://schemas.openxmlformats.org/officeDocument/2006/relationships/oleObject" Target="../embeddings/oleObject160.bin"/><Relationship Id="rId3" Type="http://schemas.openxmlformats.org/officeDocument/2006/relationships/oleObject" Target="../embeddings/oleObject155.bin"/><Relationship Id="rId7" Type="http://schemas.openxmlformats.org/officeDocument/2006/relationships/oleObject" Target="../embeddings/oleObject157.bin"/><Relationship Id="rId12" Type="http://schemas.openxmlformats.org/officeDocument/2006/relationships/image" Target="../media/image111.emf"/><Relationship Id="rId2" Type="http://schemas.openxmlformats.org/officeDocument/2006/relationships/slideLayout" Target="../slideLayouts/slideLayout4.xml"/><Relationship Id="rId16" Type="http://schemas.openxmlformats.org/officeDocument/2006/relationships/image" Target="../media/image113.wmf"/><Relationship Id="rId1" Type="http://schemas.openxmlformats.org/officeDocument/2006/relationships/vmlDrawing" Target="../drawings/vmlDrawing11.vml"/><Relationship Id="rId6" Type="http://schemas.openxmlformats.org/officeDocument/2006/relationships/image" Target="../media/image106.wmf"/><Relationship Id="rId11" Type="http://schemas.openxmlformats.org/officeDocument/2006/relationships/oleObject" Target="../embeddings/oleObject159.bin"/><Relationship Id="rId5" Type="http://schemas.openxmlformats.org/officeDocument/2006/relationships/oleObject" Target="../embeddings/oleObject156.bin"/><Relationship Id="rId15" Type="http://schemas.openxmlformats.org/officeDocument/2006/relationships/oleObject" Target="../embeddings/oleObject161.bin"/><Relationship Id="rId10" Type="http://schemas.openxmlformats.org/officeDocument/2006/relationships/image" Target="../media/image110.wmf"/><Relationship Id="rId4" Type="http://schemas.openxmlformats.org/officeDocument/2006/relationships/image" Target="../media/image45.wmf"/><Relationship Id="rId9" Type="http://schemas.openxmlformats.org/officeDocument/2006/relationships/oleObject" Target="../embeddings/oleObject158.bin"/><Relationship Id="rId14" Type="http://schemas.openxmlformats.org/officeDocument/2006/relationships/image" Target="../media/image112.emf"/></Relationships>
</file>

<file path=ppt/slides/_rels/slide19.xml.rels><?xml version="1.0" encoding="UTF-8" standalone="yes"?>
<Relationships xmlns="http://schemas.openxmlformats.org/package/2006/relationships"><Relationship Id="rId13" Type="http://schemas.openxmlformats.org/officeDocument/2006/relationships/oleObject" Target="../embeddings/oleObject167.bin"/><Relationship Id="rId18" Type="http://schemas.openxmlformats.org/officeDocument/2006/relationships/image" Target="../media/image117.wmf"/><Relationship Id="rId26" Type="http://schemas.openxmlformats.org/officeDocument/2006/relationships/image" Target="../media/image121.wmf"/><Relationship Id="rId39" Type="http://schemas.openxmlformats.org/officeDocument/2006/relationships/oleObject" Target="../embeddings/oleObject180.bin"/><Relationship Id="rId21" Type="http://schemas.openxmlformats.org/officeDocument/2006/relationships/oleObject" Target="../embeddings/oleObject171.bin"/><Relationship Id="rId34" Type="http://schemas.openxmlformats.org/officeDocument/2006/relationships/image" Target="../media/image125.wmf"/><Relationship Id="rId42" Type="http://schemas.openxmlformats.org/officeDocument/2006/relationships/oleObject" Target="../embeddings/oleObject182.bin"/><Relationship Id="rId47" Type="http://schemas.openxmlformats.org/officeDocument/2006/relationships/image" Target="../media/image131.wmf"/><Relationship Id="rId50" Type="http://schemas.openxmlformats.org/officeDocument/2006/relationships/oleObject" Target="../embeddings/oleObject186.bin"/><Relationship Id="rId55" Type="http://schemas.openxmlformats.org/officeDocument/2006/relationships/image" Target="../media/image135.wmf"/><Relationship Id="rId7" Type="http://schemas.openxmlformats.org/officeDocument/2006/relationships/oleObject" Target="../embeddings/oleObject164.bin"/><Relationship Id="rId12" Type="http://schemas.openxmlformats.org/officeDocument/2006/relationships/image" Target="../media/image115.wmf"/><Relationship Id="rId17" Type="http://schemas.openxmlformats.org/officeDocument/2006/relationships/oleObject" Target="../embeddings/oleObject169.bin"/><Relationship Id="rId25" Type="http://schemas.openxmlformats.org/officeDocument/2006/relationships/oleObject" Target="../embeddings/oleObject173.bin"/><Relationship Id="rId33" Type="http://schemas.openxmlformats.org/officeDocument/2006/relationships/oleObject" Target="../embeddings/oleObject177.bin"/><Relationship Id="rId38" Type="http://schemas.openxmlformats.org/officeDocument/2006/relationships/image" Target="../media/image127.wmf"/><Relationship Id="rId46" Type="http://schemas.openxmlformats.org/officeDocument/2006/relationships/oleObject" Target="../embeddings/oleObject184.bin"/><Relationship Id="rId2" Type="http://schemas.openxmlformats.org/officeDocument/2006/relationships/slideLayout" Target="../slideLayouts/slideLayout4.xml"/><Relationship Id="rId16" Type="http://schemas.openxmlformats.org/officeDocument/2006/relationships/image" Target="../media/image116.wmf"/><Relationship Id="rId20" Type="http://schemas.openxmlformats.org/officeDocument/2006/relationships/image" Target="../media/image118.wmf"/><Relationship Id="rId29" Type="http://schemas.openxmlformats.org/officeDocument/2006/relationships/oleObject" Target="../embeddings/oleObject175.bin"/><Relationship Id="rId41" Type="http://schemas.openxmlformats.org/officeDocument/2006/relationships/oleObject" Target="../embeddings/oleObject181.bin"/><Relationship Id="rId54" Type="http://schemas.openxmlformats.org/officeDocument/2006/relationships/oleObject" Target="../embeddings/oleObject188.bin"/><Relationship Id="rId1" Type="http://schemas.openxmlformats.org/officeDocument/2006/relationships/vmlDrawing" Target="../drawings/vmlDrawing12.vml"/><Relationship Id="rId6" Type="http://schemas.openxmlformats.org/officeDocument/2006/relationships/image" Target="../media/image113.wmf"/><Relationship Id="rId11" Type="http://schemas.openxmlformats.org/officeDocument/2006/relationships/oleObject" Target="../embeddings/oleObject166.bin"/><Relationship Id="rId24" Type="http://schemas.openxmlformats.org/officeDocument/2006/relationships/image" Target="../media/image120.wmf"/><Relationship Id="rId32" Type="http://schemas.openxmlformats.org/officeDocument/2006/relationships/image" Target="../media/image124.wmf"/><Relationship Id="rId37" Type="http://schemas.openxmlformats.org/officeDocument/2006/relationships/oleObject" Target="../embeddings/oleObject179.bin"/><Relationship Id="rId40" Type="http://schemas.openxmlformats.org/officeDocument/2006/relationships/image" Target="../media/image128.wmf"/><Relationship Id="rId45" Type="http://schemas.openxmlformats.org/officeDocument/2006/relationships/image" Target="../media/image130.wmf"/><Relationship Id="rId53" Type="http://schemas.openxmlformats.org/officeDocument/2006/relationships/image" Target="../media/image134.wmf"/><Relationship Id="rId58" Type="http://schemas.openxmlformats.org/officeDocument/2006/relationships/oleObject" Target="../embeddings/oleObject190.bin"/><Relationship Id="rId5" Type="http://schemas.openxmlformats.org/officeDocument/2006/relationships/oleObject" Target="../embeddings/oleObject163.bin"/><Relationship Id="rId15" Type="http://schemas.openxmlformats.org/officeDocument/2006/relationships/oleObject" Target="../embeddings/oleObject168.bin"/><Relationship Id="rId23" Type="http://schemas.openxmlformats.org/officeDocument/2006/relationships/oleObject" Target="../embeddings/oleObject172.bin"/><Relationship Id="rId28" Type="http://schemas.openxmlformats.org/officeDocument/2006/relationships/image" Target="../media/image122.wmf"/><Relationship Id="rId36" Type="http://schemas.openxmlformats.org/officeDocument/2006/relationships/image" Target="../media/image126.wmf"/><Relationship Id="rId49" Type="http://schemas.openxmlformats.org/officeDocument/2006/relationships/image" Target="../media/image132.wmf"/><Relationship Id="rId57" Type="http://schemas.openxmlformats.org/officeDocument/2006/relationships/image" Target="../media/image136.wmf"/><Relationship Id="rId10" Type="http://schemas.openxmlformats.org/officeDocument/2006/relationships/image" Target="../media/image114.wmf"/><Relationship Id="rId19" Type="http://schemas.openxmlformats.org/officeDocument/2006/relationships/oleObject" Target="../embeddings/oleObject170.bin"/><Relationship Id="rId31" Type="http://schemas.openxmlformats.org/officeDocument/2006/relationships/oleObject" Target="../embeddings/oleObject176.bin"/><Relationship Id="rId44" Type="http://schemas.openxmlformats.org/officeDocument/2006/relationships/oleObject" Target="../embeddings/oleObject183.bin"/><Relationship Id="rId52" Type="http://schemas.openxmlformats.org/officeDocument/2006/relationships/oleObject" Target="../embeddings/oleObject187.bin"/><Relationship Id="rId4" Type="http://schemas.openxmlformats.org/officeDocument/2006/relationships/image" Target="../media/image110.wmf"/><Relationship Id="rId9" Type="http://schemas.openxmlformats.org/officeDocument/2006/relationships/oleObject" Target="../embeddings/oleObject165.bin"/><Relationship Id="rId14" Type="http://schemas.openxmlformats.org/officeDocument/2006/relationships/image" Target="../media/image45.wmf"/><Relationship Id="rId22" Type="http://schemas.openxmlformats.org/officeDocument/2006/relationships/image" Target="../media/image119.wmf"/><Relationship Id="rId27" Type="http://schemas.openxmlformats.org/officeDocument/2006/relationships/oleObject" Target="../embeddings/oleObject174.bin"/><Relationship Id="rId30" Type="http://schemas.openxmlformats.org/officeDocument/2006/relationships/image" Target="../media/image123.wmf"/><Relationship Id="rId35" Type="http://schemas.openxmlformats.org/officeDocument/2006/relationships/oleObject" Target="../embeddings/oleObject178.bin"/><Relationship Id="rId43" Type="http://schemas.openxmlformats.org/officeDocument/2006/relationships/image" Target="../media/image129.wmf"/><Relationship Id="rId48" Type="http://schemas.openxmlformats.org/officeDocument/2006/relationships/oleObject" Target="../embeddings/oleObject185.bin"/><Relationship Id="rId56" Type="http://schemas.openxmlformats.org/officeDocument/2006/relationships/oleObject" Target="../embeddings/oleObject189.bin"/><Relationship Id="rId8" Type="http://schemas.openxmlformats.org/officeDocument/2006/relationships/image" Target="../media/image109.wmf"/><Relationship Id="rId51" Type="http://schemas.openxmlformats.org/officeDocument/2006/relationships/image" Target="../media/image133.wmf"/><Relationship Id="rId3" Type="http://schemas.openxmlformats.org/officeDocument/2006/relationships/oleObject" Target="../embeddings/oleObject16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138.wmf"/><Relationship Id="rId3" Type="http://schemas.openxmlformats.org/officeDocument/2006/relationships/image" Target="../media/image139.jpg"/><Relationship Id="rId7" Type="http://schemas.openxmlformats.org/officeDocument/2006/relationships/oleObject" Target="../embeddings/oleObject192.bin"/><Relationship Id="rId2" Type="http://schemas.openxmlformats.org/officeDocument/2006/relationships/slideLayout" Target="../slideLayouts/slideLayout4.xml"/><Relationship Id="rId1" Type="http://schemas.openxmlformats.org/officeDocument/2006/relationships/vmlDrawing" Target="../drawings/vmlDrawing13.vml"/><Relationship Id="rId6" Type="http://schemas.openxmlformats.org/officeDocument/2006/relationships/image" Target="../media/image137.wmf"/><Relationship Id="rId5" Type="http://schemas.openxmlformats.org/officeDocument/2006/relationships/oleObject" Target="../embeddings/oleObject191.bin"/><Relationship Id="rId4" Type="http://schemas.openxmlformats.org/officeDocument/2006/relationships/image" Target="../media/image140.png"/></Relationships>
</file>

<file path=ppt/slides/_rels/slide22.xml.rels><?xml version="1.0" encoding="UTF-8" standalone="yes"?>
<Relationships xmlns="http://schemas.openxmlformats.org/package/2006/relationships"><Relationship Id="rId13" Type="http://schemas.openxmlformats.org/officeDocument/2006/relationships/image" Target="../media/image145.wmf"/><Relationship Id="rId18" Type="http://schemas.openxmlformats.org/officeDocument/2006/relationships/oleObject" Target="../embeddings/oleObject200.bin"/><Relationship Id="rId26" Type="http://schemas.openxmlformats.org/officeDocument/2006/relationships/oleObject" Target="../embeddings/oleObject204.bin"/><Relationship Id="rId39" Type="http://schemas.openxmlformats.org/officeDocument/2006/relationships/image" Target="../media/image158.wmf"/><Relationship Id="rId3" Type="http://schemas.openxmlformats.org/officeDocument/2006/relationships/image" Target="../media/image140.png"/><Relationship Id="rId21" Type="http://schemas.openxmlformats.org/officeDocument/2006/relationships/image" Target="../media/image149.wmf"/><Relationship Id="rId34" Type="http://schemas.openxmlformats.org/officeDocument/2006/relationships/oleObject" Target="../embeddings/oleObject208.bin"/><Relationship Id="rId42" Type="http://schemas.openxmlformats.org/officeDocument/2006/relationships/oleObject" Target="../embeddings/oleObject212.bin"/><Relationship Id="rId47" Type="http://schemas.openxmlformats.org/officeDocument/2006/relationships/image" Target="../media/image162.wmf"/><Relationship Id="rId7" Type="http://schemas.openxmlformats.org/officeDocument/2006/relationships/image" Target="../media/image142.wmf"/><Relationship Id="rId12" Type="http://schemas.openxmlformats.org/officeDocument/2006/relationships/oleObject" Target="../embeddings/oleObject197.bin"/><Relationship Id="rId17" Type="http://schemas.openxmlformats.org/officeDocument/2006/relationships/image" Target="../media/image147.wmf"/><Relationship Id="rId25" Type="http://schemas.openxmlformats.org/officeDocument/2006/relationships/image" Target="../media/image151.wmf"/><Relationship Id="rId33" Type="http://schemas.openxmlformats.org/officeDocument/2006/relationships/image" Target="../media/image155.wmf"/><Relationship Id="rId38" Type="http://schemas.openxmlformats.org/officeDocument/2006/relationships/oleObject" Target="../embeddings/oleObject210.bin"/><Relationship Id="rId46" Type="http://schemas.openxmlformats.org/officeDocument/2006/relationships/oleObject" Target="../embeddings/oleObject214.bin"/><Relationship Id="rId2" Type="http://schemas.openxmlformats.org/officeDocument/2006/relationships/slideLayout" Target="../slideLayouts/slideLayout4.xml"/><Relationship Id="rId16" Type="http://schemas.openxmlformats.org/officeDocument/2006/relationships/oleObject" Target="../embeddings/oleObject199.bin"/><Relationship Id="rId20" Type="http://schemas.openxmlformats.org/officeDocument/2006/relationships/oleObject" Target="../embeddings/oleObject201.bin"/><Relationship Id="rId29" Type="http://schemas.openxmlformats.org/officeDocument/2006/relationships/image" Target="../media/image153.wmf"/><Relationship Id="rId41" Type="http://schemas.openxmlformats.org/officeDocument/2006/relationships/image" Target="../media/image159.wmf"/><Relationship Id="rId1" Type="http://schemas.openxmlformats.org/officeDocument/2006/relationships/vmlDrawing" Target="../drawings/vmlDrawing14.vml"/><Relationship Id="rId6" Type="http://schemas.openxmlformats.org/officeDocument/2006/relationships/oleObject" Target="../embeddings/oleObject194.bin"/><Relationship Id="rId11" Type="http://schemas.openxmlformats.org/officeDocument/2006/relationships/image" Target="../media/image144.wmf"/><Relationship Id="rId24" Type="http://schemas.openxmlformats.org/officeDocument/2006/relationships/oleObject" Target="../embeddings/oleObject203.bin"/><Relationship Id="rId32" Type="http://schemas.openxmlformats.org/officeDocument/2006/relationships/oleObject" Target="../embeddings/oleObject207.bin"/><Relationship Id="rId37" Type="http://schemas.openxmlformats.org/officeDocument/2006/relationships/image" Target="../media/image157.wmf"/><Relationship Id="rId40" Type="http://schemas.openxmlformats.org/officeDocument/2006/relationships/oleObject" Target="../embeddings/oleObject211.bin"/><Relationship Id="rId45" Type="http://schemas.openxmlformats.org/officeDocument/2006/relationships/image" Target="../media/image161.wmf"/><Relationship Id="rId5" Type="http://schemas.openxmlformats.org/officeDocument/2006/relationships/image" Target="../media/image141.wmf"/><Relationship Id="rId15" Type="http://schemas.openxmlformats.org/officeDocument/2006/relationships/image" Target="../media/image146.wmf"/><Relationship Id="rId23" Type="http://schemas.openxmlformats.org/officeDocument/2006/relationships/image" Target="../media/image150.wmf"/><Relationship Id="rId28" Type="http://schemas.openxmlformats.org/officeDocument/2006/relationships/oleObject" Target="../embeddings/oleObject205.bin"/><Relationship Id="rId36" Type="http://schemas.openxmlformats.org/officeDocument/2006/relationships/oleObject" Target="../embeddings/oleObject209.bin"/><Relationship Id="rId49" Type="http://schemas.openxmlformats.org/officeDocument/2006/relationships/image" Target="../media/image163.wmf"/><Relationship Id="rId10" Type="http://schemas.openxmlformats.org/officeDocument/2006/relationships/oleObject" Target="../embeddings/oleObject196.bin"/><Relationship Id="rId19" Type="http://schemas.openxmlformats.org/officeDocument/2006/relationships/image" Target="../media/image148.wmf"/><Relationship Id="rId31" Type="http://schemas.openxmlformats.org/officeDocument/2006/relationships/image" Target="../media/image154.wmf"/><Relationship Id="rId44" Type="http://schemas.openxmlformats.org/officeDocument/2006/relationships/oleObject" Target="../embeddings/oleObject213.bin"/><Relationship Id="rId4" Type="http://schemas.openxmlformats.org/officeDocument/2006/relationships/oleObject" Target="../embeddings/oleObject193.bin"/><Relationship Id="rId9" Type="http://schemas.openxmlformats.org/officeDocument/2006/relationships/image" Target="../media/image143.wmf"/><Relationship Id="rId14" Type="http://schemas.openxmlformats.org/officeDocument/2006/relationships/oleObject" Target="../embeddings/oleObject198.bin"/><Relationship Id="rId22" Type="http://schemas.openxmlformats.org/officeDocument/2006/relationships/oleObject" Target="../embeddings/oleObject202.bin"/><Relationship Id="rId27" Type="http://schemas.openxmlformats.org/officeDocument/2006/relationships/image" Target="../media/image152.wmf"/><Relationship Id="rId30" Type="http://schemas.openxmlformats.org/officeDocument/2006/relationships/oleObject" Target="../embeddings/oleObject206.bin"/><Relationship Id="rId35" Type="http://schemas.openxmlformats.org/officeDocument/2006/relationships/image" Target="../media/image156.wmf"/><Relationship Id="rId43" Type="http://schemas.openxmlformats.org/officeDocument/2006/relationships/image" Target="../media/image160.wmf"/><Relationship Id="rId48" Type="http://schemas.openxmlformats.org/officeDocument/2006/relationships/oleObject" Target="../embeddings/oleObject215.bin"/><Relationship Id="rId8" Type="http://schemas.openxmlformats.org/officeDocument/2006/relationships/oleObject" Target="../embeddings/oleObject195.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09.bin"/><Relationship Id="rId3" Type="http://schemas.openxmlformats.org/officeDocument/2006/relationships/image" Target="../media/image140.png"/><Relationship Id="rId7" Type="http://schemas.openxmlformats.org/officeDocument/2006/relationships/image" Target="../media/image146.wmf"/><Relationship Id="rId2" Type="http://schemas.openxmlformats.org/officeDocument/2006/relationships/slideLayout" Target="../slideLayouts/slideLayout4.xml"/><Relationship Id="rId1" Type="http://schemas.openxmlformats.org/officeDocument/2006/relationships/vmlDrawing" Target="../drawings/vmlDrawing15.vml"/><Relationship Id="rId6" Type="http://schemas.openxmlformats.org/officeDocument/2006/relationships/oleObject" Target="../embeddings/oleObject198.bin"/><Relationship Id="rId11" Type="http://schemas.openxmlformats.org/officeDocument/2006/relationships/image" Target="../media/image160.wmf"/><Relationship Id="rId5" Type="http://schemas.openxmlformats.org/officeDocument/2006/relationships/image" Target="../media/image144.wmf"/><Relationship Id="rId10" Type="http://schemas.openxmlformats.org/officeDocument/2006/relationships/oleObject" Target="../embeddings/oleObject212.bin"/><Relationship Id="rId4" Type="http://schemas.openxmlformats.org/officeDocument/2006/relationships/oleObject" Target="../embeddings/oleObject196.bin"/><Relationship Id="rId9" Type="http://schemas.openxmlformats.org/officeDocument/2006/relationships/image" Target="../media/image157.wmf"/></Relationships>
</file>

<file path=ppt/slides/_rels/slide24.xml.rels><?xml version="1.0" encoding="UTF-8" standalone="yes"?>
<Relationships xmlns="http://schemas.openxmlformats.org/package/2006/relationships"><Relationship Id="rId8" Type="http://schemas.openxmlformats.org/officeDocument/2006/relationships/image" Target="../media/image165.wmf"/><Relationship Id="rId13" Type="http://schemas.openxmlformats.org/officeDocument/2006/relationships/oleObject" Target="../embeddings/oleObject220.bin"/><Relationship Id="rId18" Type="http://schemas.openxmlformats.org/officeDocument/2006/relationships/image" Target="../media/image170.wmf"/><Relationship Id="rId26" Type="http://schemas.openxmlformats.org/officeDocument/2006/relationships/image" Target="../media/image174.wmf"/><Relationship Id="rId3" Type="http://schemas.openxmlformats.org/officeDocument/2006/relationships/image" Target="../media/image140.png"/><Relationship Id="rId21" Type="http://schemas.openxmlformats.org/officeDocument/2006/relationships/oleObject" Target="../embeddings/oleObject224.bin"/><Relationship Id="rId7" Type="http://schemas.openxmlformats.org/officeDocument/2006/relationships/oleObject" Target="../embeddings/oleObject217.bin"/><Relationship Id="rId12" Type="http://schemas.openxmlformats.org/officeDocument/2006/relationships/image" Target="../media/image167.wmf"/><Relationship Id="rId17" Type="http://schemas.openxmlformats.org/officeDocument/2006/relationships/oleObject" Target="../embeddings/oleObject222.bin"/><Relationship Id="rId25" Type="http://schemas.openxmlformats.org/officeDocument/2006/relationships/oleObject" Target="../embeddings/oleObject226.bin"/><Relationship Id="rId2" Type="http://schemas.openxmlformats.org/officeDocument/2006/relationships/slideLayout" Target="../slideLayouts/slideLayout4.xml"/><Relationship Id="rId16" Type="http://schemas.openxmlformats.org/officeDocument/2006/relationships/image" Target="../media/image169.wmf"/><Relationship Id="rId20" Type="http://schemas.openxmlformats.org/officeDocument/2006/relationships/image" Target="../media/image171.wmf"/><Relationship Id="rId1" Type="http://schemas.openxmlformats.org/officeDocument/2006/relationships/vmlDrawing" Target="../drawings/vmlDrawing16.vml"/><Relationship Id="rId6" Type="http://schemas.openxmlformats.org/officeDocument/2006/relationships/image" Target="../media/image164.wmf"/><Relationship Id="rId11" Type="http://schemas.openxmlformats.org/officeDocument/2006/relationships/oleObject" Target="../embeddings/oleObject219.bin"/><Relationship Id="rId24" Type="http://schemas.openxmlformats.org/officeDocument/2006/relationships/image" Target="../media/image173.wmf"/><Relationship Id="rId5" Type="http://schemas.openxmlformats.org/officeDocument/2006/relationships/oleObject" Target="../embeddings/oleObject216.bin"/><Relationship Id="rId15" Type="http://schemas.openxmlformats.org/officeDocument/2006/relationships/oleObject" Target="../embeddings/oleObject221.bin"/><Relationship Id="rId23" Type="http://schemas.openxmlformats.org/officeDocument/2006/relationships/oleObject" Target="../embeddings/oleObject225.bin"/><Relationship Id="rId28" Type="http://schemas.openxmlformats.org/officeDocument/2006/relationships/image" Target="../media/image175.wmf"/><Relationship Id="rId10" Type="http://schemas.openxmlformats.org/officeDocument/2006/relationships/image" Target="../media/image166.wmf"/><Relationship Id="rId19" Type="http://schemas.openxmlformats.org/officeDocument/2006/relationships/oleObject" Target="../embeddings/oleObject223.bin"/><Relationship Id="rId4" Type="http://schemas.openxmlformats.org/officeDocument/2006/relationships/image" Target="../media/image176.jpg"/><Relationship Id="rId9" Type="http://schemas.openxmlformats.org/officeDocument/2006/relationships/oleObject" Target="../embeddings/oleObject218.bin"/><Relationship Id="rId14" Type="http://schemas.openxmlformats.org/officeDocument/2006/relationships/image" Target="../media/image168.wmf"/><Relationship Id="rId22" Type="http://schemas.openxmlformats.org/officeDocument/2006/relationships/image" Target="../media/image172.wmf"/><Relationship Id="rId27" Type="http://schemas.openxmlformats.org/officeDocument/2006/relationships/oleObject" Target="../embeddings/oleObject227.bin"/></Relationships>
</file>

<file path=ppt/slides/_rels/slide25.xml.rels><?xml version="1.0" encoding="UTF-8" standalone="yes"?>
<Relationships xmlns="http://schemas.openxmlformats.org/package/2006/relationships"><Relationship Id="rId13" Type="http://schemas.openxmlformats.org/officeDocument/2006/relationships/image" Target="../media/image178.wmf"/><Relationship Id="rId18" Type="http://schemas.openxmlformats.org/officeDocument/2006/relationships/oleObject" Target="../embeddings/oleObject233.bin"/><Relationship Id="rId26" Type="http://schemas.openxmlformats.org/officeDocument/2006/relationships/oleObject" Target="../embeddings/oleObject237.bin"/><Relationship Id="rId39" Type="http://schemas.openxmlformats.org/officeDocument/2006/relationships/image" Target="../media/image190.wmf"/><Relationship Id="rId3" Type="http://schemas.openxmlformats.org/officeDocument/2006/relationships/image" Target="../media/image176.jpg"/><Relationship Id="rId21" Type="http://schemas.openxmlformats.org/officeDocument/2006/relationships/image" Target="../media/image181.wmf"/><Relationship Id="rId34" Type="http://schemas.openxmlformats.org/officeDocument/2006/relationships/oleObject" Target="../embeddings/oleObject241.bin"/><Relationship Id="rId42" Type="http://schemas.openxmlformats.org/officeDocument/2006/relationships/oleObject" Target="../embeddings/oleObject245.bin"/><Relationship Id="rId47" Type="http://schemas.openxmlformats.org/officeDocument/2006/relationships/oleObject" Target="../embeddings/oleObject226.bin"/><Relationship Id="rId50" Type="http://schemas.openxmlformats.org/officeDocument/2006/relationships/image" Target="../media/image167.wmf"/><Relationship Id="rId7" Type="http://schemas.openxmlformats.org/officeDocument/2006/relationships/image" Target="../media/image166.wmf"/><Relationship Id="rId12" Type="http://schemas.openxmlformats.org/officeDocument/2006/relationships/oleObject" Target="../embeddings/oleObject230.bin"/><Relationship Id="rId17" Type="http://schemas.openxmlformats.org/officeDocument/2006/relationships/image" Target="../media/image179.wmf"/><Relationship Id="rId25" Type="http://schemas.openxmlformats.org/officeDocument/2006/relationships/image" Target="../media/image183.wmf"/><Relationship Id="rId33" Type="http://schemas.openxmlformats.org/officeDocument/2006/relationships/image" Target="../media/image187.wmf"/><Relationship Id="rId38" Type="http://schemas.openxmlformats.org/officeDocument/2006/relationships/oleObject" Target="../embeddings/oleObject243.bin"/><Relationship Id="rId46" Type="http://schemas.openxmlformats.org/officeDocument/2006/relationships/image" Target="../media/image193.wmf"/><Relationship Id="rId2" Type="http://schemas.openxmlformats.org/officeDocument/2006/relationships/slideLayout" Target="../slideLayouts/slideLayout4.xml"/><Relationship Id="rId16" Type="http://schemas.openxmlformats.org/officeDocument/2006/relationships/oleObject" Target="../embeddings/oleObject232.bin"/><Relationship Id="rId20" Type="http://schemas.openxmlformats.org/officeDocument/2006/relationships/oleObject" Target="../embeddings/oleObject234.bin"/><Relationship Id="rId29" Type="http://schemas.openxmlformats.org/officeDocument/2006/relationships/image" Target="../media/image185.wmf"/><Relationship Id="rId41" Type="http://schemas.openxmlformats.org/officeDocument/2006/relationships/image" Target="../media/image191.wmf"/><Relationship Id="rId1" Type="http://schemas.openxmlformats.org/officeDocument/2006/relationships/vmlDrawing" Target="../drawings/vmlDrawing17.vml"/><Relationship Id="rId6" Type="http://schemas.openxmlformats.org/officeDocument/2006/relationships/oleObject" Target="../embeddings/oleObject218.bin"/><Relationship Id="rId11" Type="http://schemas.openxmlformats.org/officeDocument/2006/relationships/image" Target="../media/image177.wmf"/><Relationship Id="rId24" Type="http://schemas.openxmlformats.org/officeDocument/2006/relationships/oleObject" Target="../embeddings/oleObject236.bin"/><Relationship Id="rId32" Type="http://schemas.openxmlformats.org/officeDocument/2006/relationships/oleObject" Target="../embeddings/oleObject240.bin"/><Relationship Id="rId37" Type="http://schemas.openxmlformats.org/officeDocument/2006/relationships/image" Target="../media/image189.wmf"/><Relationship Id="rId40" Type="http://schemas.openxmlformats.org/officeDocument/2006/relationships/oleObject" Target="../embeddings/oleObject244.bin"/><Relationship Id="rId45" Type="http://schemas.openxmlformats.org/officeDocument/2006/relationships/oleObject" Target="../embeddings/oleObject247.bin"/><Relationship Id="rId5" Type="http://schemas.openxmlformats.org/officeDocument/2006/relationships/image" Target="../media/image165.wmf"/><Relationship Id="rId15" Type="http://schemas.openxmlformats.org/officeDocument/2006/relationships/image" Target="../media/image151.wmf"/><Relationship Id="rId23" Type="http://schemas.openxmlformats.org/officeDocument/2006/relationships/image" Target="../media/image182.wmf"/><Relationship Id="rId28" Type="http://schemas.openxmlformats.org/officeDocument/2006/relationships/oleObject" Target="../embeddings/oleObject238.bin"/><Relationship Id="rId36" Type="http://schemas.openxmlformats.org/officeDocument/2006/relationships/oleObject" Target="../embeddings/oleObject242.bin"/><Relationship Id="rId49" Type="http://schemas.openxmlformats.org/officeDocument/2006/relationships/oleObject" Target="../embeddings/oleObject219.bin"/><Relationship Id="rId10" Type="http://schemas.openxmlformats.org/officeDocument/2006/relationships/oleObject" Target="../embeddings/oleObject229.bin"/><Relationship Id="rId19" Type="http://schemas.openxmlformats.org/officeDocument/2006/relationships/image" Target="../media/image180.wmf"/><Relationship Id="rId31" Type="http://schemas.openxmlformats.org/officeDocument/2006/relationships/image" Target="../media/image186.wmf"/><Relationship Id="rId44" Type="http://schemas.openxmlformats.org/officeDocument/2006/relationships/oleObject" Target="../embeddings/oleObject246.bin"/><Relationship Id="rId4" Type="http://schemas.openxmlformats.org/officeDocument/2006/relationships/oleObject" Target="../embeddings/oleObject228.bin"/><Relationship Id="rId9" Type="http://schemas.openxmlformats.org/officeDocument/2006/relationships/image" Target="../media/image168.wmf"/><Relationship Id="rId14" Type="http://schemas.openxmlformats.org/officeDocument/2006/relationships/oleObject" Target="../embeddings/oleObject231.bin"/><Relationship Id="rId22" Type="http://schemas.openxmlformats.org/officeDocument/2006/relationships/oleObject" Target="../embeddings/oleObject235.bin"/><Relationship Id="rId27" Type="http://schemas.openxmlformats.org/officeDocument/2006/relationships/image" Target="../media/image184.wmf"/><Relationship Id="rId30" Type="http://schemas.openxmlformats.org/officeDocument/2006/relationships/oleObject" Target="../embeddings/oleObject239.bin"/><Relationship Id="rId35" Type="http://schemas.openxmlformats.org/officeDocument/2006/relationships/image" Target="../media/image188.wmf"/><Relationship Id="rId43" Type="http://schemas.openxmlformats.org/officeDocument/2006/relationships/image" Target="../media/image192.wmf"/><Relationship Id="rId48" Type="http://schemas.openxmlformats.org/officeDocument/2006/relationships/image" Target="../media/image174.wmf"/><Relationship Id="rId8" Type="http://schemas.openxmlformats.org/officeDocument/2006/relationships/oleObject" Target="../embeddings/oleObject220.bin"/></Relationships>
</file>

<file path=ppt/slides/_rels/slide26.xml.rels><?xml version="1.0" encoding="UTF-8" standalone="yes"?>
<Relationships xmlns="http://schemas.openxmlformats.org/package/2006/relationships"><Relationship Id="rId8" Type="http://schemas.openxmlformats.org/officeDocument/2006/relationships/image" Target="../media/image186.wmf"/><Relationship Id="rId13" Type="http://schemas.openxmlformats.org/officeDocument/2006/relationships/oleObject" Target="../embeddings/oleObject244.bin"/><Relationship Id="rId18" Type="http://schemas.openxmlformats.org/officeDocument/2006/relationships/oleObject" Target="../embeddings/oleObject248.bin"/><Relationship Id="rId26" Type="http://schemas.openxmlformats.org/officeDocument/2006/relationships/oleObject" Target="../embeddings/oleObject251.bin"/><Relationship Id="rId3" Type="http://schemas.openxmlformats.org/officeDocument/2006/relationships/oleObject" Target="../embeddings/oleObject237.bin"/><Relationship Id="rId21" Type="http://schemas.openxmlformats.org/officeDocument/2006/relationships/image" Target="../media/image195.wmf"/><Relationship Id="rId34" Type="http://schemas.openxmlformats.org/officeDocument/2006/relationships/image" Target="../media/image176.jpg"/><Relationship Id="rId7" Type="http://schemas.openxmlformats.org/officeDocument/2006/relationships/oleObject" Target="../embeddings/oleObject239.bin"/><Relationship Id="rId12" Type="http://schemas.openxmlformats.org/officeDocument/2006/relationships/image" Target="../media/image190.wmf"/><Relationship Id="rId17" Type="http://schemas.openxmlformats.org/officeDocument/2006/relationships/oleObject" Target="../embeddings/oleObject246.bin"/><Relationship Id="rId25" Type="http://schemas.openxmlformats.org/officeDocument/2006/relationships/image" Target="../media/image166.wmf"/><Relationship Id="rId33" Type="http://schemas.openxmlformats.org/officeDocument/2006/relationships/image" Target="../media/image138.wmf"/><Relationship Id="rId2" Type="http://schemas.openxmlformats.org/officeDocument/2006/relationships/slideLayout" Target="../slideLayouts/slideLayout4.xml"/><Relationship Id="rId16" Type="http://schemas.openxmlformats.org/officeDocument/2006/relationships/image" Target="../media/image192.wmf"/><Relationship Id="rId20" Type="http://schemas.openxmlformats.org/officeDocument/2006/relationships/oleObject" Target="../embeddings/oleObject249.bin"/><Relationship Id="rId29" Type="http://schemas.openxmlformats.org/officeDocument/2006/relationships/image" Target="../media/image168.wmf"/><Relationship Id="rId1" Type="http://schemas.openxmlformats.org/officeDocument/2006/relationships/vmlDrawing" Target="../drawings/vmlDrawing18.vml"/><Relationship Id="rId6" Type="http://schemas.openxmlformats.org/officeDocument/2006/relationships/image" Target="../media/image185.wmf"/><Relationship Id="rId11" Type="http://schemas.openxmlformats.org/officeDocument/2006/relationships/oleObject" Target="../embeddings/oleObject243.bin"/><Relationship Id="rId24" Type="http://schemas.openxmlformats.org/officeDocument/2006/relationships/oleObject" Target="../embeddings/oleObject218.bin"/><Relationship Id="rId32" Type="http://schemas.openxmlformats.org/officeDocument/2006/relationships/oleObject" Target="../embeddings/oleObject192.bin"/><Relationship Id="rId5" Type="http://schemas.openxmlformats.org/officeDocument/2006/relationships/oleObject" Target="../embeddings/oleObject238.bin"/><Relationship Id="rId15" Type="http://schemas.openxmlformats.org/officeDocument/2006/relationships/oleObject" Target="../embeddings/oleObject245.bin"/><Relationship Id="rId23" Type="http://schemas.openxmlformats.org/officeDocument/2006/relationships/image" Target="../media/image196.wmf"/><Relationship Id="rId28" Type="http://schemas.openxmlformats.org/officeDocument/2006/relationships/oleObject" Target="../embeddings/oleObject220.bin"/><Relationship Id="rId10" Type="http://schemas.openxmlformats.org/officeDocument/2006/relationships/image" Target="../media/image187.wmf"/><Relationship Id="rId19" Type="http://schemas.openxmlformats.org/officeDocument/2006/relationships/image" Target="../media/image194.wmf"/><Relationship Id="rId31" Type="http://schemas.openxmlformats.org/officeDocument/2006/relationships/image" Target="../media/image137.wmf"/><Relationship Id="rId4" Type="http://schemas.openxmlformats.org/officeDocument/2006/relationships/image" Target="../media/image184.wmf"/><Relationship Id="rId9" Type="http://schemas.openxmlformats.org/officeDocument/2006/relationships/oleObject" Target="../embeddings/oleObject240.bin"/><Relationship Id="rId14" Type="http://schemas.openxmlformats.org/officeDocument/2006/relationships/image" Target="../media/image191.wmf"/><Relationship Id="rId22" Type="http://schemas.openxmlformats.org/officeDocument/2006/relationships/oleObject" Target="../embeddings/oleObject250.bin"/><Relationship Id="rId27" Type="http://schemas.openxmlformats.org/officeDocument/2006/relationships/image" Target="../media/image197.wmf"/><Relationship Id="rId30" Type="http://schemas.openxmlformats.org/officeDocument/2006/relationships/oleObject" Target="../embeddings/oleObject191.bin"/></Relationships>
</file>

<file path=ppt/slides/_rels/slide27.xml.rels><?xml version="1.0" encoding="UTF-8" standalone="yes"?>
<Relationships xmlns="http://schemas.openxmlformats.org/package/2006/relationships"><Relationship Id="rId13" Type="http://schemas.openxmlformats.org/officeDocument/2006/relationships/image" Target="../media/image197.wmf"/><Relationship Id="rId18" Type="http://schemas.openxmlformats.org/officeDocument/2006/relationships/oleObject" Target="../embeddings/oleObject192.bin"/><Relationship Id="rId26" Type="http://schemas.openxmlformats.org/officeDocument/2006/relationships/oleObject" Target="../embeddings/oleObject255.bin"/><Relationship Id="rId39" Type="http://schemas.openxmlformats.org/officeDocument/2006/relationships/image" Target="../media/image207.wmf"/><Relationship Id="rId3" Type="http://schemas.openxmlformats.org/officeDocument/2006/relationships/image" Target="../media/image140.png"/><Relationship Id="rId21" Type="http://schemas.openxmlformats.org/officeDocument/2006/relationships/image" Target="../media/image198.wmf"/><Relationship Id="rId34" Type="http://schemas.openxmlformats.org/officeDocument/2006/relationships/oleObject" Target="../embeddings/oleObject259.bin"/><Relationship Id="rId42" Type="http://schemas.openxmlformats.org/officeDocument/2006/relationships/oleObject" Target="../embeddings/oleObject263.bin"/><Relationship Id="rId47" Type="http://schemas.openxmlformats.org/officeDocument/2006/relationships/image" Target="../media/image211.wmf"/><Relationship Id="rId50" Type="http://schemas.openxmlformats.org/officeDocument/2006/relationships/image" Target="../media/image213.png"/><Relationship Id="rId7" Type="http://schemas.openxmlformats.org/officeDocument/2006/relationships/image" Target="../media/image195.wmf"/><Relationship Id="rId12" Type="http://schemas.openxmlformats.org/officeDocument/2006/relationships/oleObject" Target="../embeddings/oleObject251.bin"/><Relationship Id="rId17" Type="http://schemas.openxmlformats.org/officeDocument/2006/relationships/image" Target="../media/image137.wmf"/><Relationship Id="rId25" Type="http://schemas.openxmlformats.org/officeDocument/2006/relationships/image" Target="../media/image200.wmf"/><Relationship Id="rId33" Type="http://schemas.openxmlformats.org/officeDocument/2006/relationships/image" Target="../media/image204.wmf"/><Relationship Id="rId38" Type="http://schemas.openxmlformats.org/officeDocument/2006/relationships/oleObject" Target="../embeddings/oleObject261.bin"/><Relationship Id="rId46" Type="http://schemas.openxmlformats.org/officeDocument/2006/relationships/oleObject" Target="../embeddings/oleObject265.bin"/><Relationship Id="rId2" Type="http://schemas.openxmlformats.org/officeDocument/2006/relationships/slideLayout" Target="../slideLayouts/slideLayout4.xml"/><Relationship Id="rId16" Type="http://schemas.openxmlformats.org/officeDocument/2006/relationships/oleObject" Target="../embeddings/oleObject191.bin"/><Relationship Id="rId20" Type="http://schemas.openxmlformats.org/officeDocument/2006/relationships/oleObject" Target="../embeddings/oleObject252.bin"/><Relationship Id="rId29" Type="http://schemas.openxmlformats.org/officeDocument/2006/relationships/image" Target="../media/image202.wmf"/><Relationship Id="rId41" Type="http://schemas.openxmlformats.org/officeDocument/2006/relationships/image" Target="../media/image208.wmf"/><Relationship Id="rId1" Type="http://schemas.openxmlformats.org/officeDocument/2006/relationships/vmlDrawing" Target="../drawings/vmlDrawing19.vml"/><Relationship Id="rId6" Type="http://schemas.openxmlformats.org/officeDocument/2006/relationships/oleObject" Target="../embeddings/oleObject249.bin"/><Relationship Id="rId11" Type="http://schemas.openxmlformats.org/officeDocument/2006/relationships/image" Target="../media/image166.wmf"/><Relationship Id="rId24" Type="http://schemas.openxmlformats.org/officeDocument/2006/relationships/oleObject" Target="../embeddings/oleObject254.bin"/><Relationship Id="rId32" Type="http://schemas.openxmlformats.org/officeDocument/2006/relationships/oleObject" Target="../embeddings/oleObject258.bin"/><Relationship Id="rId37" Type="http://schemas.openxmlformats.org/officeDocument/2006/relationships/image" Target="../media/image206.wmf"/><Relationship Id="rId40" Type="http://schemas.openxmlformats.org/officeDocument/2006/relationships/oleObject" Target="../embeddings/oleObject262.bin"/><Relationship Id="rId45" Type="http://schemas.openxmlformats.org/officeDocument/2006/relationships/image" Target="../media/image210.wmf"/><Relationship Id="rId5" Type="http://schemas.openxmlformats.org/officeDocument/2006/relationships/image" Target="../media/image194.wmf"/><Relationship Id="rId15" Type="http://schemas.openxmlformats.org/officeDocument/2006/relationships/image" Target="../media/image168.wmf"/><Relationship Id="rId23" Type="http://schemas.openxmlformats.org/officeDocument/2006/relationships/image" Target="../media/image199.wmf"/><Relationship Id="rId28" Type="http://schemas.openxmlformats.org/officeDocument/2006/relationships/oleObject" Target="../embeddings/oleObject256.bin"/><Relationship Id="rId36" Type="http://schemas.openxmlformats.org/officeDocument/2006/relationships/oleObject" Target="../embeddings/oleObject260.bin"/><Relationship Id="rId49" Type="http://schemas.openxmlformats.org/officeDocument/2006/relationships/image" Target="../media/image212.wmf"/><Relationship Id="rId10" Type="http://schemas.openxmlformats.org/officeDocument/2006/relationships/oleObject" Target="../embeddings/oleObject218.bin"/><Relationship Id="rId19" Type="http://schemas.openxmlformats.org/officeDocument/2006/relationships/image" Target="../media/image138.wmf"/><Relationship Id="rId31" Type="http://schemas.openxmlformats.org/officeDocument/2006/relationships/image" Target="../media/image203.wmf"/><Relationship Id="rId44" Type="http://schemas.openxmlformats.org/officeDocument/2006/relationships/oleObject" Target="../embeddings/oleObject264.bin"/><Relationship Id="rId4" Type="http://schemas.openxmlformats.org/officeDocument/2006/relationships/oleObject" Target="../embeddings/oleObject248.bin"/><Relationship Id="rId9" Type="http://schemas.openxmlformats.org/officeDocument/2006/relationships/image" Target="../media/image196.wmf"/><Relationship Id="rId14" Type="http://schemas.openxmlformats.org/officeDocument/2006/relationships/oleObject" Target="../embeddings/oleObject220.bin"/><Relationship Id="rId22" Type="http://schemas.openxmlformats.org/officeDocument/2006/relationships/oleObject" Target="../embeddings/oleObject253.bin"/><Relationship Id="rId27" Type="http://schemas.openxmlformats.org/officeDocument/2006/relationships/image" Target="../media/image201.wmf"/><Relationship Id="rId30" Type="http://schemas.openxmlformats.org/officeDocument/2006/relationships/oleObject" Target="../embeddings/oleObject257.bin"/><Relationship Id="rId35" Type="http://schemas.openxmlformats.org/officeDocument/2006/relationships/image" Target="../media/image205.wmf"/><Relationship Id="rId43" Type="http://schemas.openxmlformats.org/officeDocument/2006/relationships/image" Target="../media/image209.wmf"/><Relationship Id="rId48" Type="http://schemas.openxmlformats.org/officeDocument/2006/relationships/oleObject" Target="../embeddings/oleObject266.bin"/><Relationship Id="rId8" Type="http://schemas.openxmlformats.org/officeDocument/2006/relationships/oleObject" Target="../embeddings/oleObject250.bin"/><Relationship Id="rId51" Type="http://schemas.openxmlformats.org/officeDocument/2006/relationships/image" Target="../media/image21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26" Type="http://schemas.openxmlformats.org/officeDocument/2006/relationships/image" Target="../media/image13.wmf"/><Relationship Id="rId39" Type="http://schemas.openxmlformats.org/officeDocument/2006/relationships/image" Target="../media/image19.wmf"/><Relationship Id="rId3" Type="http://schemas.openxmlformats.org/officeDocument/2006/relationships/oleObject" Target="../embeddings/oleObject1.bin"/><Relationship Id="rId21" Type="http://schemas.openxmlformats.org/officeDocument/2006/relationships/oleObject" Target="../embeddings/oleObject10.bin"/><Relationship Id="rId34" Type="http://schemas.openxmlformats.org/officeDocument/2006/relationships/image" Target="../media/image17.wmf"/><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38" Type="http://schemas.openxmlformats.org/officeDocument/2006/relationships/oleObject" Target="../embeddings/oleObject19.bin"/><Relationship Id="rId2" Type="http://schemas.openxmlformats.org/officeDocument/2006/relationships/slideLayout" Target="../slideLayouts/slideLayout4.xml"/><Relationship Id="rId16" Type="http://schemas.openxmlformats.org/officeDocument/2006/relationships/image" Target="../media/image8.wmf"/><Relationship Id="rId20" Type="http://schemas.openxmlformats.org/officeDocument/2006/relationships/image" Target="../media/image10.wmf"/><Relationship Id="rId29" Type="http://schemas.openxmlformats.org/officeDocument/2006/relationships/oleObject" Target="../embeddings/oleObject14.bin"/><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image" Target="../media/image12.wmf"/><Relationship Id="rId32" Type="http://schemas.openxmlformats.org/officeDocument/2006/relationships/image" Target="../media/image16.wmf"/><Relationship Id="rId37" Type="http://schemas.openxmlformats.org/officeDocument/2006/relationships/image" Target="../media/image18.wmf"/><Relationship Id="rId40" Type="http://schemas.openxmlformats.org/officeDocument/2006/relationships/oleObject" Target="../embeddings/oleObject20.bin"/><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4.wmf"/><Relationship Id="rId36" Type="http://schemas.openxmlformats.org/officeDocument/2006/relationships/oleObject" Target="../embeddings/oleObject18.bin"/><Relationship Id="rId10" Type="http://schemas.openxmlformats.org/officeDocument/2006/relationships/image" Target="../media/image5.wmf"/><Relationship Id="rId19" Type="http://schemas.openxmlformats.org/officeDocument/2006/relationships/oleObject" Target="../embeddings/oleObject9.bin"/><Relationship Id="rId31" Type="http://schemas.openxmlformats.org/officeDocument/2006/relationships/oleObject" Target="../embeddings/oleObject15.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image" Target="../media/image11.wmf"/><Relationship Id="rId27" Type="http://schemas.openxmlformats.org/officeDocument/2006/relationships/oleObject" Target="../embeddings/oleObject13.bin"/><Relationship Id="rId30" Type="http://schemas.openxmlformats.org/officeDocument/2006/relationships/image" Target="../media/image15.wmf"/><Relationship Id="rId35"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21.wmf"/><Relationship Id="rId5" Type="http://schemas.openxmlformats.org/officeDocument/2006/relationships/oleObject" Target="../embeddings/oleObject22.bin"/><Relationship Id="rId4"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6116715"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a:solidFill>
                  <a:srgbClr val="3333FF"/>
                </a:solidFill>
              </a:rPr>
              <a:t>10</a:t>
            </a:r>
            <a:r>
              <a:rPr lang="ja-JP" altLang="en-US" sz="2800">
                <a:solidFill>
                  <a:srgbClr val="3333FF"/>
                </a:solidFill>
              </a:rPr>
              <a:t>回　</a:t>
            </a:r>
            <a:r>
              <a:rPr lang="ja-JP" altLang="en-US" sz="2800" dirty="0">
                <a:solidFill>
                  <a:srgbClr val="3333FF"/>
                </a:solidFill>
              </a:rPr>
              <a:t>質点系</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20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sz="2400" dirty="0"/>
              <a:t>PowerPoint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409510" y="30351"/>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17" name="正方形/長方形 16">
            <a:extLst>
              <a:ext uri="{FF2B5EF4-FFF2-40B4-BE49-F238E27FC236}">
                <a16:creationId xmlns:a16="http://schemas.microsoft.com/office/drawing/2014/main" id="{01C02886-3B66-49DD-A764-08D1E97001E6}"/>
              </a:ext>
            </a:extLst>
          </p:cNvPr>
          <p:cNvSpPr/>
          <p:nvPr/>
        </p:nvSpPr>
        <p:spPr>
          <a:xfrm>
            <a:off x="-28578" y="3285481"/>
            <a:ext cx="9158287" cy="1569660"/>
          </a:xfrm>
          <a:prstGeom prst="rect">
            <a:avLst/>
          </a:prstGeom>
        </p:spPr>
        <p:txBody>
          <a:bodyPr wrap="square">
            <a:spAutoFit/>
          </a:bodyPr>
          <a:lstStyle/>
          <a:p>
            <a:pPr>
              <a:spcBef>
                <a:spcPts val="0"/>
              </a:spcBef>
            </a:pPr>
            <a:r>
              <a:rPr lang="ja-JP" altLang="en-US" sz="2400" dirty="0"/>
              <a:t>本日は、先週課題解答、質点系のお話です。途中で班別討論を行います。</a:t>
            </a:r>
            <a:r>
              <a:rPr lang="en-US" altLang="ja-JP" sz="2400" dirty="0"/>
              <a:t>4</a:t>
            </a:r>
            <a:r>
              <a:rPr lang="ja-JP" altLang="en-US" sz="2400" dirty="0"/>
              <a:t>限目は課題演習で、レポートを提出してもらいます。</a:t>
            </a:r>
            <a:endParaRPr lang="en-US" altLang="ja-JP" sz="2400" dirty="0"/>
          </a:p>
          <a:p>
            <a:pPr>
              <a:spcBef>
                <a:spcPts val="0"/>
              </a:spcBef>
            </a:pPr>
            <a:r>
              <a:rPr lang="ja-JP" altLang="en-US" sz="2400" dirty="0"/>
              <a:t>講義の中で挙手を求めることがありますので聞き逃さないようにしてください。</a:t>
            </a:r>
            <a:endParaRPr lang="en-US" altLang="ja-JP" sz="2400" dirty="0"/>
          </a:p>
        </p:txBody>
      </p:sp>
      <p:sp>
        <p:nvSpPr>
          <p:cNvPr id="18" name="正方形/長方形 17">
            <a:extLst>
              <a:ext uri="{FF2B5EF4-FFF2-40B4-BE49-F238E27FC236}">
                <a16:creationId xmlns:a16="http://schemas.microsoft.com/office/drawing/2014/main" id="{A0B5FCAC-3AC5-4E28-B4AA-397F41153DE3}"/>
              </a:ext>
            </a:extLst>
          </p:cNvPr>
          <p:cNvSpPr/>
          <p:nvPr/>
        </p:nvSpPr>
        <p:spPr>
          <a:xfrm>
            <a:off x="-28579" y="5053751"/>
            <a:ext cx="9158287" cy="1569660"/>
          </a:xfrm>
          <a:prstGeom prst="rect">
            <a:avLst/>
          </a:prstGeom>
        </p:spPr>
        <p:txBody>
          <a:bodyPr wrap="square">
            <a:spAutoFit/>
          </a:bodyPr>
          <a:lstStyle/>
          <a:p>
            <a:pPr>
              <a:spcBef>
                <a:spcPts val="0"/>
              </a:spcBef>
            </a:pPr>
            <a:r>
              <a:rPr lang="ja-JP" altLang="en-US" sz="2400" dirty="0">
                <a:solidFill>
                  <a:srgbClr val="9933FF"/>
                </a:solidFill>
              </a:rPr>
              <a:t>資料の公開について　スライドとレジュメは、講義</a:t>
            </a:r>
            <a:r>
              <a:rPr lang="en-US" altLang="ja-JP" sz="2400" dirty="0">
                <a:solidFill>
                  <a:srgbClr val="9933FF"/>
                </a:solidFill>
              </a:rPr>
              <a:t>2</a:t>
            </a:r>
            <a:r>
              <a:rPr lang="ja-JP" altLang="en-US" sz="2400" dirty="0">
                <a:solidFill>
                  <a:srgbClr val="9933FF"/>
                </a:solidFill>
              </a:rPr>
              <a:t>日前に公開しますが、講義当日午前</a:t>
            </a:r>
            <a:r>
              <a:rPr lang="en-US" altLang="ja-JP" sz="2400" dirty="0">
                <a:solidFill>
                  <a:srgbClr val="9933FF"/>
                </a:solidFill>
              </a:rPr>
              <a:t>0</a:t>
            </a:r>
            <a:r>
              <a:rPr lang="ja-JP" altLang="en-US" sz="2400" dirty="0">
                <a:solidFill>
                  <a:srgbClr val="9933FF"/>
                </a:solidFill>
              </a:rPr>
              <a:t>時頃にアップグレードします。ほとんど同じですが画面言語などが改良されます。できればアップグレード版をダウンロードして講義に臨むことをお勧めします。</a:t>
            </a:r>
            <a:endParaRPr lang="en-US" altLang="ja-JP" sz="2400" dirty="0">
              <a:solidFill>
                <a:srgbClr val="9933FF"/>
              </a:solidFill>
            </a:endParaRPr>
          </a:p>
        </p:txBody>
      </p:sp>
    </p:spTree>
    <p:extLst>
      <p:ext uri="{BB962C8B-B14F-4D97-AF65-F5344CB8AC3E}">
        <p14:creationId xmlns:p14="http://schemas.microsoft.com/office/powerpoint/2010/main" val="238387223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二等辺三角形 3"/>
          <p:cNvSpPr/>
          <p:nvPr/>
        </p:nvSpPr>
        <p:spPr bwMode="auto">
          <a:xfrm flipH="1">
            <a:off x="7204865" y="3442250"/>
            <a:ext cx="954742" cy="938784"/>
          </a:xfrm>
          <a:prstGeom prst="triangle">
            <a:avLst>
              <a:gd name="adj" fmla="val 100000"/>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 name="正方形/長方形 2">
            <a:extLst>
              <a:ext uri="{FF2B5EF4-FFF2-40B4-BE49-F238E27FC236}">
                <a16:creationId xmlns:a16="http://schemas.microsoft.com/office/drawing/2014/main" id="{69E1F8E8-2ABC-4B1B-8EE7-0C8585EF0C91}"/>
              </a:ext>
            </a:extLst>
          </p:cNvPr>
          <p:cNvSpPr/>
          <p:nvPr/>
        </p:nvSpPr>
        <p:spPr bwMode="auto">
          <a:xfrm>
            <a:off x="7431494" y="3662026"/>
            <a:ext cx="45719" cy="726636"/>
          </a:xfrm>
          <a:custGeom>
            <a:avLst/>
            <a:gdLst>
              <a:gd name="connsiteX0" fmla="*/ 0 w 126883"/>
              <a:gd name="connsiteY0" fmla="*/ 0 h 726853"/>
              <a:gd name="connsiteX1" fmla="*/ 126883 w 126883"/>
              <a:gd name="connsiteY1" fmla="*/ 0 h 726853"/>
              <a:gd name="connsiteX2" fmla="*/ 126883 w 126883"/>
              <a:gd name="connsiteY2" fmla="*/ 726853 h 726853"/>
              <a:gd name="connsiteX3" fmla="*/ 0 w 126883"/>
              <a:gd name="connsiteY3" fmla="*/ 726853 h 726853"/>
              <a:gd name="connsiteX4" fmla="*/ 0 w 126883"/>
              <a:gd name="connsiteY4" fmla="*/ 0 h 726853"/>
              <a:gd name="connsiteX0" fmla="*/ 0 w 126883"/>
              <a:gd name="connsiteY0" fmla="*/ 0 h 726853"/>
              <a:gd name="connsiteX1" fmla="*/ 124232 w 126883"/>
              <a:gd name="connsiteY1" fmla="*/ 129871 h 726853"/>
              <a:gd name="connsiteX2" fmla="*/ 126883 w 126883"/>
              <a:gd name="connsiteY2" fmla="*/ 726853 h 726853"/>
              <a:gd name="connsiteX3" fmla="*/ 0 w 126883"/>
              <a:gd name="connsiteY3" fmla="*/ 726853 h 726853"/>
              <a:gd name="connsiteX4" fmla="*/ 0 w 126883"/>
              <a:gd name="connsiteY4" fmla="*/ 0 h 726853"/>
              <a:gd name="connsiteX0" fmla="*/ 0 w 126883"/>
              <a:gd name="connsiteY0" fmla="*/ 0 h 726853"/>
              <a:gd name="connsiteX1" fmla="*/ 116878 w 126883"/>
              <a:gd name="connsiteY1" fmla="*/ 60939 h 726853"/>
              <a:gd name="connsiteX2" fmla="*/ 126883 w 126883"/>
              <a:gd name="connsiteY2" fmla="*/ 726853 h 726853"/>
              <a:gd name="connsiteX3" fmla="*/ 0 w 126883"/>
              <a:gd name="connsiteY3" fmla="*/ 726853 h 726853"/>
              <a:gd name="connsiteX4" fmla="*/ 0 w 126883"/>
              <a:gd name="connsiteY4" fmla="*/ 0 h 726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83" h="726853">
                <a:moveTo>
                  <a:pt x="0" y="0"/>
                </a:moveTo>
                <a:lnTo>
                  <a:pt x="116878" y="60939"/>
                </a:lnTo>
                <a:cubicBezTo>
                  <a:pt x="117762" y="259933"/>
                  <a:pt x="125999" y="527859"/>
                  <a:pt x="126883" y="726853"/>
                </a:cubicBezTo>
                <a:lnTo>
                  <a:pt x="0" y="726853"/>
                </a:lnTo>
                <a:lnTo>
                  <a:pt x="0" y="0"/>
                </a:lnTo>
                <a:close/>
              </a:path>
            </a:pathLst>
          </a:cu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225" name="Rectangle 46">
            <a:extLst>
              <a:ext uri="{FF2B5EF4-FFF2-40B4-BE49-F238E27FC236}">
                <a16:creationId xmlns:a16="http://schemas.microsoft.com/office/drawing/2014/main" id="{ACEC3B6E-8571-4705-A3A7-5430CBECE3B7}"/>
              </a:ext>
            </a:extLst>
          </p:cNvPr>
          <p:cNvSpPr>
            <a:spLocks noChangeArrowheads="1"/>
          </p:cNvSpPr>
          <p:nvPr/>
        </p:nvSpPr>
        <p:spPr bwMode="auto">
          <a:xfrm>
            <a:off x="1" y="-1"/>
            <a:ext cx="9143999" cy="105871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72" name="Rectangle 2"/>
          <p:cNvSpPr txBox="1">
            <a:spLocks noChangeArrowheads="1"/>
          </p:cNvSpPr>
          <p:nvPr/>
        </p:nvSpPr>
        <p:spPr bwMode="auto">
          <a:xfrm>
            <a:off x="-41143" y="1065377"/>
            <a:ext cx="4521666" cy="469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accent2"/>
                </a:solidFill>
              </a:rPr>
              <a:t>連続分布の重心の求め方</a:t>
            </a:r>
          </a:p>
        </p:txBody>
      </p:sp>
      <p:sp>
        <p:nvSpPr>
          <p:cNvPr id="173" name="二等辺三角形 172"/>
          <p:cNvSpPr/>
          <p:nvPr/>
        </p:nvSpPr>
        <p:spPr bwMode="auto">
          <a:xfrm>
            <a:off x="7434145" y="1837847"/>
            <a:ext cx="416688" cy="694481"/>
          </a:xfrm>
          <a:prstGeom prst="triangle">
            <a:avLst/>
          </a:prstGeom>
          <a:gradFill flip="none" rotWithShape="1">
            <a:gsLst>
              <a:gs pos="0">
                <a:schemeClr val="accent6"/>
              </a:gs>
              <a:gs pos="100000">
                <a:schemeClr val="accent1">
                  <a:tint val="23500"/>
                  <a:satMod val="160000"/>
                </a:schemeClr>
              </a:gs>
            </a:gsLst>
            <a:lin ang="10800000" scaled="1"/>
            <a:tileRect/>
          </a:gra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grpSp>
        <p:nvGrpSpPr>
          <p:cNvPr id="174" name="Group 15"/>
          <p:cNvGrpSpPr>
            <a:grpSpLocks/>
          </p:cNvGrpSpPr>
          <p:nvPr/>
        </p:nvGrpSpPr>
        <p:grpSpPr bwMode="auto">
          <a:xfrm>
            <a:off x="6495957" y="1372559"/>
            <a:ext cx="2001837" cy="490538"/>
            <a:chOff x="662" y="3343"/>
            <a:chExt cx="1819" cy="376"/>
          </a:xfrm>
        </p:grpSpPr>
        <p:sp>
          <p:nvSpPr>
            <p:cNvPr id="175" name="Freeform 16"/>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176" name="AutoShape 17"/>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grpSp>
      <p:grpSp>
        <p:nvGrpSpPr>
          <p:cNvPr id="177" name="グループ化 176"/>
          <p:cNvGrpSpPr/>
          <p:nvPr/>
        </p:nvGrpSpPr>
        <p:grpSpPr>
          <a:xfrm>
            <a:off x="6604281" y="1362831"/>
            <a:ext cx="1923920" cy="642068"/>
            <a:chOff x="3201880" y="611608"/>
            <a:chExt cx="1923920" cy="642068"/>
          </a:xfrm>
        </p:grpSpPr>
        <p:grpSp>
          <p:nvGrpSpPr>
            <p:cNvPr id="178" name="Group 80"/>
            <p:cNvGrpSpPr>
              <a:grpSpLocks/>
            </p:cNvGrpSpPr>
            <p:nvPr/>
          </p:nvGrpSpPr>
          <p:grpSpPr bwMode="auto">
            <a:xfrm>
              <a:off x="3201880" y="611608"/>
              <a:ext cx="1825436" cy="642068"/>
              <a:chOff x="521" y="1034"/>
              <a:chExt cx="1089" cy="288"/>
            </a:xfrm>
          </p:grpSpPr>
          <p:sp>
            <p:nvSpPr>
              <p:cNvPr id="192" name="Line 68"/>
              <p:cNvSpPr>
                <a:spLocks noChangeShapeType="1"/>
              </p:cNvSpPr>
              <p:nvPr/>
            </p:nvSpPr>
            <p:spPr bwMode="auto">
              <a:xfrm flipH="1">
                <a:off x="521" y="107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3" name="Line 69"/>
              <p:cNvSpPr>
                <a:spLocks noChangeShapeType="1"/>
              </p:cNvSpPr>
              <p:nvPr/>
            </p:nvSpPr>
            <p:spPr bwMode="auto">
              <a:xfrm flipH="1">
                <a:off x="654" y="1078"/>
                <a:ext cx="0" cy="21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4" name="Line 70"/>
              <p:cNvSpPr>
                <a:spLocks noChangeShapeType="1"/>
              </p:cNvSpPr>
              <p:nvPr/>
            </p:nvSpPr>
            <p:spPr bwMode="auto">
              <a:xfrm flipH="1">
                <a:off x="787" y="1078"/>
                <a:ext cx="0" cy="23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5" name="Line 71"/>
              <p:cNvSpPr>
                <a:spLocks noChangeShapeType="1"/>
              </p:cNvSpPr>
              <p:nvPr/>
            </p:nvSpPr>
            <p:spPr bwMode="auto">
              <a:xfrm>
                <a:off x="926" y="1068"/>
                <a:ext cx="0" cy="23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6" name="Line 72"/>
              <p:cNvSpPr>
                <a:spLocks noChangeShapeType="1"/>
              </p:cNvSpPr>
              <p:nvPr/>
            </p:nvSpPr>
            <p:spPr bwMode="auto">
              <a:xfrm>
                <a:off x="1066" y="1067"/>
                <a:ext cx="0" cy="23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7" name="Line 73"/>
              <p:cNvSpPr>
                <a:spLocks noChangeShapeType="1"/>
              </p:cNvSpPr>
              <p:nvPr/>
            </p:nvSpPr>
            <p:spPr bwMode="auto">
              <a:xfrm>
                <a:off x="1202" y="1070"/>
                <a:ext cx="0"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8" name="Line 74"/>
              <p:cNvSpPr>
                <a:spLocks noChangeShapeType="1"/>
              </p:cNvSpPr>
              <p:nvPr/>
            </p:nvSpPr>
            <p:spPr bwMode="auto">
              <a:xfrm flipH="1">
                <a:off x="1338" y="1040"/>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9" name="Line 75"/>
              <p:cNvSpPr>
                <a:spLocks noChangeShapeType="1"/>
              </p:cNvSpPr>
              <p:nvPr/>
            </p:nvSpPr>
            <p:spPr bwMode="auto">
              <a:xfrm>
                <a:off x="1472" y="1034"/>
                <a:ext cx="3" cy="28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0" name="Line 76"/>
              <p:cNvSpPr>
                <a:spLocks noChangeShapeType="1"/>
              </p:cNvSpPr>
              <p:nvPr/>
            </p:nvSpPr>
            <p:spPr bwMode="auto">
              <a:xfrm>
                <a:off x="1610" y="1062"/>
                <a:ext cx="0" cy="236"/>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nvGrpSpPr>
            <p:cNvPr id="179" name="Group 80"/>
            <p:cNvGrpSpPr>
              <a:grpSpLocks/>
            </p:cNvGrpSpPr>
            <p:nvPr/>
          </p:nvGrpSpPr>
          <p:grpSpPr bwMode="auto">
            <a:xfrm>
              <a:off x="3308500" y="621297"/>
              <a:ext cx="1817300" cy="609281"/>
              <a:chOff x="525" y="1083"/>
              <a:chExt cx="1085" cy="273"/>
            </a:xfrm>
          </p:grpSpPr>
          <p:sp>
            <p:nvSpPr>
              <p:cNvPr id="180" name="Line 68"/>
              <p:cNvSpPr>
                <a:spLocks noChangeShapeType="1"/>
              </p:cNvSpPr>
              <p:nvPr/>
            </p:nvSpPr>
            <p:spPr bwMode="auto">
              <a:xfrm flipH="1">
                <a:off x="525" y="1111"/>
                <a:ext cx="0" cy="20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1" name="Line 69"/>
              <p:cNvSpPr>
                <a:spLocks noChangeShapeType="1"/>
              </p:cNvSpPr>
              <p:nvPr/>
            </p:nvSpPr>
            <p:spPr bwMode="auto">
              <a:xfrm flipH="1">
                <a:off x="663" y="112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2" name="Line 70"/>
              <p:cNvSpPr>
                <a:spLocks noChangeShapeType="1"/>
              </p:cNvSpPr>
              <p:nvPr/>
            </p:nvSpPr>
            <p:spPr bwMode="auto">
              <a:xfrm flipH="1">
                <a:off x="795" y="1116"/>
                <a:ext cx="1"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3" name="Line 71"/>
              <p:cNvSpPr>
                <a:spLocks noChangeShapeType="1"/>
              </p:cNvSpPr>
              <p:nvPr/>
            </p:nvSpPr>
            <p:spPr bwMode="auto">
              <a:xfrm>
                <a:off x="934" y="1113"/>
                <a:ext cx="0" cy="2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4" name="Line 72"/>
              <p:cNvSpPr>
                <a:spLocks noChangeShapeType="1"/>
              </p:cNvSpPr>
              <p:nvPr/>
            </p:nvSpPr>
            <p:spPr bwMode="auto">
              <a:xfrm>
                <a:off x="1074" y="1108"/>
                <a:ext cx="2" cy="19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5" name="Line 73"/>
              <p:cNvSpPr>
                <a:spLocks noChangeShapeType="1"/>
              </p:cNvSpPr>
              <p:nvPr/>
            </p:nvSpPr>
            <p:spPr bwMode="auto">
              <a:xfrm>
                <a:off x="1206" y="1094"/>
                <a:ext cx="2" cy="23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6" name="Line 74"/>
              <p:cNvSpPr>
                <a:spLocks noChangeShapeType="1"/>
              </p:cNvSpPr>
              <p:nvPr/>
            </p:nvSpPr>
            <p:spPr bwMode="auto">
              <a:xfrm flipH="1">
                <a:off x="1345" y="1083"/>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7" name="Line 75"/>
              <p:cNvSpPr>
                <a:spLocks noChangeShapeType="1"/>
              </p:cNvSpPr>
              <p:nvPr/>
            </p:nvSpPr>
            <p:spPr bwMode="auto">
              <a:xfrm>
                <a:off x="1482" y="1089"/>
                <a:ext cx="4" cy="26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8" name="Line 76"/>
              <p:cNvSpPr>
                <a:spLocks noChangeShapeType="1"/>
              </p:cNvSpPr>
              <p:nvPr/>
            </p:nvSpPr>
            <p:spPr bwMode="auto">
              <a:xfrm>
                <a:off x="1610" y="1117"/>
                <a:ext cx="0" cy="18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sp>
        <p:nvSpPr>
          <p:cNvPr id="203" name="正方形/長方形 202"/>
          <p:cNvSpPr/>
          <p:nvPr/>
        </p:nvSpPr>
        <p:spPr>
          <a:xfrm>
            <a:off x="6938276" y="1086766"/>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04" name="正方形/長方形 203"/>
          <p:cNvSpPr/>
          <p:nvPr/>
        </p:nvSpPr>
        <p:spPr>
          <a:xfrm>
            <a:off x="7934080" y="2050260"/>
            <a:ext cx="44595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ja-JP" altLang="en-US" i="1" dirty="0">
              <a:solidFill>
                <a:srgbClr val="000000"/>
              </a:solidFill>
              <a:ea typeface="ＭＳ Ｐゴシック" pitchFamily="50" charset="-128"/>
            </a:endParaRPr>
          </a:p>
        </p:txBody>
      </p:sp>
      <p:sp>
        <p:nvSpPr>
          <p:cNvPr id="205" name="正方形/長方形 204"/>
          <p:cNvSpPr/>
          <p:nvPr/>
        </p:nvSpPr>
        <p:spPr>
          <a:xfrm>
            <a:off x="7374160" y="2112380"/>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206" name="Line 66"/>
          <p:cNvSpPr>
            <a:spLocks noChangeShapeType="1"/>
          </p:cNvSpPr>
          <p:nvPr/>
        </p:nvSpPr>
        <p:spPr bwMode="auto">
          <a:xfrm>
            <a:off x="6049665" y="2206942"/>
            <a:ext cx="274311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07" name="正方形/長方形 206"/>
          <p:cNvSpPr/>
          <p:nvPr/>
        </p:nvSpPr>
        <p:spPr>
          <a:xfrm>
            <a:off x="6117223" y="2101163"/>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210" name="正方形/長方形 209"/>
          <p:cNvSpPr/>
          <p:nvPr/>
        </p:nvSpPr>
        <p:spPr>
          <a:xfrm>
            <a:off x="8708824" y="1948378"/>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214" name="Line 65"/>
          <p:cNvSpPr>
            <a:spLocks noChangeShapeType="1"/>
          </p:cNvSpPr>
          <p:nvPr/>
        </p:nvSpPr>
        <p:spPr bwMode="auto">
          <a:xfrm flipV="1">
            <a:off x="6180292" y="1111341"/>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pSp>
        <p:nvGrpSpPr>
          <p:cNvPr id="215" name="グループ化 214"/>
          <p:cNvGrpSpPr/>
          <p:nvPr/>
        </p:nvGrpSpPr>
        <p:grpSpPr>
          <a:xfrm>
            <a:off x="7557891" y="1624820"/>
            <a:ext cx="143022" cy="154655"/>
            <a:chOff x="7969450" y="613478"/>
            <a:chExt cx="215900" cy="215900"/>
          </a:xfrm>
        </p:grpSpPr>
        <p:sp>
          <p:nvSpPr>
            <p:cNvPr id="216" name="Line 70"/>
            <p:cNvSpPr>
              <a:spLocks noChangeShapeType="1"/>
            </p:cNvSpPr>
            <p:nvPr/>
          </p:nvSpPr>
          <p:spPr bwMode="auto">
            <a:xfrm flipH="1">
              <a:off x="7969450" y="613478"/>
              <a:ext cx="215900"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17" name="Line 71"/>
            <p:cNvSpPr>
              <a:spLocks noChangeShapeType="1"/>
            </p:cNvSpPr>
            <p:nvPr/>
          </p:nvSpPr>
          <p:spPr bwMode="auto">
            <a:xfrm>
              <a:off x="7969450" y="613478"/>
              <a:ext cx="214313"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220" name="正方形/長方形 219"/>
          <p:cNvSpPr/>
          <p:nvPr/>
        </p:nvSpPr>
        <p:spPr>
          <a:xfrm>
            <a:off x="179051" y="1564213"/>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1" name="正方形/長方形 220"/>
          <p:cNvSpPr/>
          <p:nvPr/>
        </p:nvSpPr>
        <p:spPr>
          <a:xfrm>
            <a:off x="508578" y="1414618"/>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222" name="正方形/長方形 221"/>
          <p:cNvSpPr/>
          <p:nvPr/>
        </p:nvSpPr>
        <p:spPr>
          <a:xfrm>
            <a:off x="910571" y="1564213"/>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Symbol" panose="05050102010706020507" pitchFamily="18" charset="2"/>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3" name="正方形/長方形 222"/>
          <p:cNvSpPr/>
          <p:nvPr/>
        </p:nvSpPr>
        <p:spPr>
          <a:xfrm>
            <a:off x="1325099" y="1576405"/>
            <a:ext cx="341914" cy="264917"/>
          </a:xfrm>
          <a:prstGeom prst="rect">
            <a:avLst/>
          </a:prstGeom>
          <a:solidFill>
            <a:schemeClr val="bg1">
              <a:alpha val="71000"/>
            </a:schemeClr>
          </a:solidFill>
        </p:spPr>
        <p:txBody>
          <a:bodyPr wrap="none" anchor="ctr">
            <a:noAutofit/>
          </a:bodyPr>
          <a:lstStyle/>
          <a:p>
            <a:pPr algn="ctr"/>
            <a:r>
              <a:rPr lang="en-US" altLang="ja-JP" dirty="0" err="1">
                <a:solidFill>
                  <a:srgbClr val="000000"/>
                </a:solidFill>
                <a:latin typeface="Symbol" panose="05050102010706020507" pitchFamily="18" charset="2"/>
                <a:ea typeface="ＭＳ Ｐゴシック" pitchFamily="50" charset="-128"/>
              </a:rPr>
              <a:t>D</a:t>
            </a:r>
            <a:r>
              <a:rPr lang="en-US" altLang="ja-JP" i="1" dirty="0" err="1">
                <a:solidFill>
                  <a:srgbClr val="000000"/>
                </a:solidFill>
                <a:latin typeface="Bookman Old Style" pitchFamily="18" charset="0"/>
                <a:ea typeface="ＭＳ Ｐゴシック" pitchFamily="50" charset="-128"/>
              </a:rPr>
              <a:t>x</a:t>
            </a:r>
            <a:r>
              <a:rPr lang="en-US" altLang="ja-JP" i="1" baseline="-25000" dirty="0" err="1">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4" name="正方形/長方形 223"/>
          <p:cNvSpPr/>
          <p:nvPr/>
        </p:nvSpPr>
        <p:spPr>
          <a:xfrm>
            <a:off x="2144485" y="1556387"/>
            <a:ext cx="344582" cy="226354"/>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Symbol" panose="05050102010706020507" pitchFamily="18" charset="2"/>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6" name="Rectangle 61"/>
          <p:cNvSpPr>
            <a:spLocks noChangeArrowheads="1"/>
          </p:cNvSpPr>
          <p:nvPr/>
        </p:nvSpPr>
        <p:spPr bwMode="auto">
          <a:xfrm>
            <a:off x="2407254" y="1443912"/>
            <a:ext cx="3550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itchFamily="18" charset="0"/>
              </a:rPr>
              <a:t>：</a:t>
            </a:r>
            <a:r>
              <a:rPr lang="en-US" altLang="ja-JP" dirty="0" err="1">
                <a:solidFill>
                  <a:srgbClr val="000000"/>
                </a:solidFill>
                <a:latin typeface="Symbol" panose="05050102010706020507" pitchFamily="18" charset="2"/>
                <a:ea typeface="ＭＳ Ｐゴシック" pitchFamily="50" charset="-128"/>
              </a:rPr>
              <a:t>D</a:t>
            </a:r>
            <a:r>
              <a:rPr lang="en-US" altLang="ja-JP" i="1" dirty="0" err="1">
                <a:solidFill>
                  <a:srgbClr val="000000"/>
                </a:solidFill>
                <a:latin typeface="Bookman Old Style" pitchFamily="18" charset="0"/>
                <a:ea typeface="ＭＳ Ｐゴシック" pitchFamily="50" charset="-128"/>
              </a:rPr>
              <a:t>x</a:t>
            </a:r>
            <a:r>
              <a:rPr lang="en-US" altLang="ja-JP" i="1" baseline="-25000" dirty="0" err="1">
                <a:solidFill>
                  <a:srgbClr val="000000"/>
                </a:solidFill>
                <a:latin typeface="Bookman Old Style" pitchFamily="18" charset="0"/>
                <a:ea typeface="ＭＳ Ｐゴシック" pitchFamily="50" charset="-128"/>
              </a:rPr>
              <a:t>i</a:t>
            </a:r>
            <a:r>
              <a:rPr lang="ja-JP" altLang="en-US" dirty="0">
                <a:solidFill>
                  <a:srgbClr val="000000"/>
                </a:solidFill>
                <a:ea typeface="ＭＳ Ｐゴシック" pitchFamily="50" charset="-128"/>
                <a:cs typeface="Times New Roman" pitchFamily="18" charset="0"/>
              </a:rPr>
              <a:t>の部分の線密度</a:t>
            </a:r>
            <a:endParaRPr lang="en-US" altLang="ja-JP" dirty="0">
              <a:solidFill>
                <a:srgbClr val="000000"/>
              </a:solidFill>
              <a:latin typeface="Bookman Old Style" pitchFamily="18" charset="0"/>
              <a:ea typeface="ＭＳ Ｐゴシック" pitchFamily="50" charset="-128"/>
            </a:endParaRPr>
          </a:p>
        </p:txBody>
      </p:sp>
      <p:sp>
        <p:nvSpPr>
          <p:cNvPr id="227" name="正方形/長方形 226"/>
          <p:cNvSpPr/>
          <p:nvPr/>
        </p:nvSpPr>
        <p:spPr>
          <a:xfrm>
            <a:off x="0" y="6035817"/>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228" name="正方形/長方形 227"/>
          <p:cNvSpPr/>
          <p:nvPr/>
        </p:nvSpPr>
        <p:spPr>
          <a:xfrm>
            <a:off x="331990" y="5997108"/>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229" name="Rectangle 61"/>
          <p:cNvSpPr>
            <a:spLocks noChangeArrowheads="1"/>
          </p:cNvSpPr>
          <p:nvPr/>
        </p:nvSpPr>
        <p:spPr bwMode="auto">
          <a:xfrm>
            <a:off x="1241496" y="2568828"/>
            <a:ext cx="11316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r>
              <a:rPr lang="en-US" altLang="ja-JP" dirty="0" err="1">
                <a:solidFill>
                  <a:srgbClr val="000000"/>
                </a:solidFill>
                <a:latin typeface="Symbol" panose="05050102010706020507" pitchFamily="18" charset="2"/>
                <a:ea typeface="ＭＳ Ｐゴシック" pitchFamily="50" charset="-128"/>
              </a:rPr>
              <a:t>D</a:t>
            </a:r>
            <a:r>
              <a:rPr lang="en-US" altLang="ja-JP" i="1" dirty="0" err="1">
                <a:solidFill>
                  <a:srgbClr val="000000"/>
                </a:solidFill>
                <a:latin typeface="Bookman Old Style" pitchFamily="18" charset="0"/>
                <a:ea typeface="ＭＳ Ｐゴシック" pitchFamily="50" charset="-128"/>
              </a:rPr>
              <a:t>x</a:t>
            </a:r>
            <a:r>
              <a:rPr lang="en-US" altLang="ja-JP" i="1" baseline="-25000" dirty="0" err="1">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230" name="正方形/長方形 229"/>
          <p:cNvSpPr/>
          <p:nvPr/>
        </p:nvSpPr>
        <p:spPr>
          <a:xfrm>
            <a:off x="859432" y="2525887"/>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234" name="正方形/長方形 233"/>
          <p:cNvSpPr/>
          <p:nvPr/>
        </p:nvSpPr>
        <p:spPr>
          <a:xfrm>
            <a:off x="2503728" y="2487395"/>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235" name="正方形/長方形 234"/>
          <p:cNvSpPr/>
          <p:nvPr/>
        </p:nvSpPr>
        <p:spPr>
          <a:xfrm>
            <a:off x="2226693" y="2687589"/>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graphicFrame>
        <p:nvGraphicFramePr>
          <p:cNvPr id="2" name="オブジェクト 1"/>
          <p:cNvGraphicFramePr>
            <a:graphicFrameLocks noChangeAspect="1"/>
          </p:cNvGraphicFramePr>
          <p:nvPr/>
        </p:nvGraphicFramePr>
        <p:xfrm>
          <a:off x="3472063" y="2518999"/>
          <a:ext cx="1717675" cy="681037"/>
        </p:xfrm>
        <a:graphic>
          <a:graphicData uri="http://schemas.openxmlformats.org/presentationml/2006/ole">
            <mc:AlternateContent xmlns:mc="http://schemas.openxmlformats.org/markup-compatibility/2006">
              <mc:Choice xmlns:v="urn:schemas-microsoft-com:vml" Requires="v">
                <p:oleObj spid="_x0000_s83078" name="Equation" r:id="rId3" imgW="711000" imgH="279360" progId="Equation.DSMT4">
                  <p:embed/>
                </p:oleObj>
              </mc:Choice>
              <mc:Fallback>
                <p:oleObj name="Equation" r:id="rId3" imgW="711000" imgH="279360" progId="Equation.DSMT4">
                  <p:embed/>
                  <p:pic>
                    <p:nvPicPr>
                      <p:cNvPr id="2" name="オブジェクト 1"/>
                      <p:cNvPicPr>
                        <a:picLocks noChangeAspect="1" noChangeArrowheads="1"/>
                      </p:cNvPicPr>
                      <p:nvPr/>
                    </p:nvPicPr>
                    <p:blipFill>
                      <a:blip r:embed="rId4"/>
                      <a:srcRect/>
                      <a:stretch>
                        <a:fillRect/>
                      </a:stretch>
                    </p:blipFill>
                    <p:spPr bwMode="auto">
                      <a:xfrm>
                        <a:off x="3472063" y="2518999"/>
                        <a:ext cx="171767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7" name="正方形/長方形 236"/>
          <p:cNvSpPr/>
          <p:nvPr/>
        </p:nvSpPr>
        <p:spPr>
          <a:xfrm>
            <a:off x="5008808" y="2511779"/>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363" name="正方形/長方形 362"/>
          <p:cNvSpPr/>
          <p:nvPr/>
        </p:nvSpPr>
        <p:spPr>
          <a:xfrm>
            <a:off x="2653451" y="2588783"/>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364" name="正方形/長方形 363"/>
          <p:cNvSpPr/>
          <p:nvPr/>
        </p:nvSpPr>
        <p:spPr>
          <a:xfrm>
            <a:off x="5114493" y="2575720"/>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365" name="Rectangle 2"/>
          <p:cNvSpPr txBox="1">
            <a:spLocks noChangeArrowheads="1"/>
          </p:cNvSpPr>
          <p:nvPr/>
        </p:nvSpPr>
        <p:spPr bwMode="auto">
          <a:xfrm>
            <a:off x="-76479" y="3253922"/>
            <a:ext cx="93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accent2"/>
                </a:solidFill>
              </a:rPr>
              <a:t>例</a:t>
            </a:r>
            <a:r>
              <a:rPr lang="en-US" altLang="ja-JP" sz="2800" kern="0" dirty="0">
                <a:solidFill>
                  <a:schemeClr val="accent2"/>
                </a:solidFill>
              </a:rPr>
              <a:t>2</a:t>
            </a:r>
            <a:endParaRPr lang="ja-JP" altLang="en-US" sz="2800" kern="0" dirty="0">
              <a:solidFill>
                <a:schemeClr val="accent2"/>
              </a:solidFill>
            </a:endParaRPr>
          </a:p>
        </p:txBody>
      </p:sp>
      <p:sp>
        <p:nvSpPr>
          <p:cNvPr id="369" name="Rectangle 15"/>
          <p:cNvSpPr>
            <a:spLocks noChangeArrowheads="1"/>
          </p:cNvSpPr>
          <p:nvPr/>
        </p:nvSpPr>
        <p:spPr bwMode="auto">
          <a:xfrm>
            <a:off x="650721" y="3290498"/>
            <a:ext cx="49936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一様な三角形の重心の</a:t>
            </a:r>
            <a:r>
              <a:rPr lang="en-US" altLang="ja-JP" i="1" dirty="0">
                <a:solidFill>
                  <a:srgbClr val="000000"/>
                </a:solidFill>
                <a:latin typeface="Bookman Old Style" pitchFamily="18" charset="0"/>
                <a:ea typeface="ＭＳ Ｐゴシック" pitchFamily="50" charset="-128"/>
              </a:rPr>
              <a:t>x</a:t>
            </a:r>
            <a:r>
              <a:rPr lang="ja-JP" altLang="en-US" dirty="0">
                <a:solidFill>
                  <a:srgbClr val="000000"/>
                </a:solidFill>
                <a:ea typeface="ＭＳ Ｐゴシック" pitchFamily="50" charset="-128"/>
              </a:rPr>
              <a:t>座標 </a:t>
            </a:r>
            <a:r>
              <a:rPr lang="en-US" altLang="ja-JP" i="1" dirty="0">
                <a:solidFill>
                  <a:srgbClr val="000000"/>
                </a:solidFill>
                <a:latin typeface="Bookman Old Style" pitchFamily="18" charset="0"/>
                <a:ea typeface="ＭＳ Ｐゴシック" pitchFamily="50" charset="-128"/>
              </a:rPr>
              <a:t>X</a:t>
            </a:r>
            <a:endParaRPr lang="ja-JP" altLang="en-US" dirty="0">
              <a:solidFill>
                <a:srgbClr val="000000"/>
              </a:solidFill>
              <a:ea typeface="ＭＳ Ｐゴシック" pitchFamily="50" charset="-128"/>
            </a:endParaRPr>
          </a:p>
        </p:txBody>
      </p:sp>
      <p:sp>
        <p:nvSpPr>
          <p:cNvPr id="370" name="Line 66"/>
          <p:cNvSpPr>
            <a:spLocks noChangeShapeType="1"/>
          </p:cNvSpPr>
          <p:nvPr/>
        </p:nvSpPr>
        <p:spPr bwMode="auto">
          <a:xfrm>
            <a:off x="6721903" y="4385099"/>
            <a:ext cx="196330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1" name="正方形/長方形 370"/>
          <p:cNvSpPr/>
          <p:nvPr/>
        </p:nvSpPr>
        <p:spPr>
          <a:xfrm>
            <a:off x="8708824" y="4086194"/>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372" name="Line 65"/>
          <p:cNvSpPr>
            <a:spLocks noChangeShapeType="1"/>
          </p:cNvSpPr>
          <p:nvPr/>
        </p:nvSpPr>
        <p:spPr bwMode="auto">
          <a:xfrm flipV="1">
            <a:off x="7206930" y="3155027"/>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4" name="正方形/長方形 373"/>
          <p:cNvSpPr/>
          <p:nvPr/>
        </p:nvSpPr>
        <p:spPr>
          <a:xfrm>
            <a:off x="7161558" y="2966017"/>
            <a:ext cx="39946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y</a:t>
            </a:r>
            <a:endParaRPr lang="ja-JP" altLang="en-US" i="1" dirty="0">
              <a:solidFill>
                <a:srgbClr val="000000"/>
              </a:solidFill>
              <a:ea typeface="ＭＳ Ｐゴシック" pitchFamily="50" charset="-128"/>
            </a:endParaRPr>
          </a:p>
        </p:txBody>
      </p:sp>
      <p:sp>
        <p:nvSpPr>
          <p:cNvPr id="375" name="正方形/長方形 374"/>
          <p:cNvSpPr/>
          <p:nvPr/>
        </p:nvSpPr>
        <p:spPr>
          <a:xfrm>
            <a:off x="7946207" y="4260945"/>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anose="02020603050405020304" pitchFamily="18" charset="0"/>
              </a:rPr>
              <a:t>1</a:t>
            </a:r>
            <a:endParaRPr lang="ja-JP" altLang="en-US" dirty="0">
              <a:solidFill>
                <a:srgbClr val="000000"/>
              </a:solidFill>
              <a:ea typeface="ＭＳ Ｐゴシック" pitchFamily="50" charset="-128"/>
              <a:cs typeface="Times New Roman" panose="02020603050405020304" pitchFamily="18" charset="0"/>
            </a:endParaRPr>
          </a:p>
        </p:txBody>
      </p:sp>
      <p:graphicFrame>
        <p:nvGraphicFramePr>
          <p:cNvPr id="155" name="オブジェクト 154"/>
          <p:cNvGraphicFramePr>
            <a:graphicFrameLocks noChangeAspect="1"/>
          </p:cNvGraphicFramePr>
          <p:nvPr/>
        </p:nvGraphicFramePr>
        <p:xfrm>
          <a:off x="923925" y="5816600"/>
          <a:ext cx="2519363" cy="960438"/>
        </p:xfrm>
        <a:graphic>
          <a:graphicData uri="http://schemas.openxmlformats.org/presentationml/2006/ole">
            <mc:AlternateContent xmlns:mc="http://schemas.openxmlformats.org/markup-compatibility/2006">
              <mc:Choice xmlns:v="urn:schemas-microsoft-com:vml" Requires="v">
                <p:oleObj spid="_x0000_s83079" name="Equation" r:id="rId5" imgW="1041120" imgH="393480" progId="Equation.DSMT4">
                  <p:embed/>
                </p:oleObj>
              </mc:Choice>
              <mc:Fallback>
                <p:oleObj name="Equation" r:id="rId5" imgW="1041120" imgH="393480" progId="Equation.DSMT4">
                  <p:embed/>
                  <p:pic>
                    <p:nvPicPr>
                      <p:cNvPr id="155" name="オブジェクト 154"/>
                      <p:cNvPicPr>
                        <a:picLocks noChangeAspect="1" noChangeArrowheads="1"/>
                      </p:cNvPicPr>
                      <p:nvPr/>
                    </p:nvPicPr>
                    <p:blipFill>
                      <a:blip r:embed="rId6"/>
                      <a:srcRect/>
                      <a:stretch>
                        <a:fillRect/>
                      </a:stretch>
                    </p:blipFill>
                    <p:spPr bwMode="auto">
                      <a:xfrm>
                        <a:off x="923925" y="5816600"/>
                        <a:ext cx="251936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1" name="正方形/長方形 160"/>
          <p:cNvSpPr/>
          <p:nvPr/>
        </p:nvSpPr>
        <p:spPr>
          <a:xfrm>
            <a:off x="163456" y="2577922"/>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162" name="正方形/長方形 161"/>
          <p:cNvSpPr/>
          <p:nvPr/>
        </p:nvSpPr>
        <p:spPr>
          <a:xfrm>
            <a:off x="526392" y="2566107"/>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65" name="Rectangle 58"/>
          <p:cNvSpPr>
            <a:spLocks noChangeArrowheads="1"/>
          </p:cNvSpPr>
          <p:nvPr/>
        </p:nvSpPr>
        <p:spPr bwMode="auto">
          <a:xfrm>
            <a:off x="712694" y="5853175"/>
            <a:ext cx="2944906" cy="91440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68" name="Rectangle 58"/>
          <p:cNvSpPr>
            <a:spLocks noChangeArrowheads="1"/>
          </p:cNvSpPr>
          <p:nvPr/>
        </p:nvSpPr>
        <p:spPr bwMode="auto">
          <a:xfrm>
            <a:off x="3358006" y="2455958"/>
            <a:ext cx="2427453" cy="80766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169" name="正方形/長方形 168"/>
          <p:cNvSpPr/>
          <p:nvPr/>
        </p:nvSpPr>
        <p:spPr>
          <a:xfrm>
            <a:off x="3062328" y="2614541"/>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70" name="Rectangle 12"/>
          <p:cNvSpPr>
            <a:spLocks noChangeArrowheads="1"/>
          </p:cNvSpPr>
          <p:nvPr/>
        </p:nvSpPr>
        <p:spPr bwMode="auto">
          <a:xfrm>
            <a:off x="191217" y="2440667"/>
            <a:ext cx="5659556" cy="849085"/>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grpSp>
        <p:nvGrpSpPr>
          <p:cNvPr id="171" name="グループ化 170"/>
          <p:cNvGrpSpPr/>
          <p:nvPr/>
        </p:nvGrpSpPr>
        <p:grpSpPr>
          <a:xfrm>
            <a:off x="0" y="431074"/>
            <a:ext cx="4977115" cy="707886"/>
            <a:chOff x="0" y="6150114"/>
            <a:chExt cx="4977115" cy="707886"/>
          </a:xfrm>
        </p:grpSpPr>
        <p:sp>
          <p:nvSpPr>
            <p:cNvPr id="189" name="Rectangle 36"/>
            <p:cNvSpPr>
              <a:spLocks noChangeArrowheads="1"/>
            </p:cNvSpPr>
            <p:nvPr/>
          </p:nvSpPr>
          <p:spPr bwMode="auto">
            <a:xfrm>
              <a:off x="0" y="626340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190" name="正方形/長方形 189"/>
            <p:cNvSpPr/>
            <p:nvPr/>
          </p:nvSpPr>
          <p:spPr>
            <a:xfrm>
              <a:off x="2328084" y="624271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91" name="Rectangle 61"/>
            <p:cNvSpPr>
              <a:spLocks noChangeArrowheads="1"/>
            </p:cNvSpPr>
            <p:nvPr/>
          </p:nvSpPr>
          <p:spPr bwMode="auto">
            <a:xfrm>
              <a:off x="3020995" y="6212787"/>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endParaRPr lang="en-US" altLang="ja-JP" dirty="0">
                <a:solidFill>
                  <a:srgbClr val="000000"/>
                </a:solidFill>
                <a:latin typeface="Bookman Old Style" pitchFamily="18" charset="0"/>
                <a:ea typeface="ＭＳ Ｐゴシック" pitchFamily="50" charset="-128"/>
              </a:endParaRPr>
            </a:p>
          </p:txBody>
        </p:sp>
        <p:sp>
          <p:nvSpPr>
            <p:cNvPr id="201" name="正方形/長方形 200"/>
            <p:cNvSpPr/>
            <p:nvPr/>
          </p:nvSpPr>
          <p:spPr>
            <a:xfrm>
              <a:off x="2637575" y="6196996"/>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202" name="正方形/長方形 201"/>
            <p:cNvSpPr/>
            <p:nvPr/>
          </p:nvSpPr>
          <p:spPr>
            <a:xfrm>
              <a:off x="3989353" y="6245406"/>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208" name="正方形/長方形 207"/>
            <p:cNvSpPr/>
            <p:nvPr/>
          </p:nvSpPr>
          <p:spPr>
            <a:xfrm>
              <a:off x="3848471" y="6150114"/>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209" name="Rectangle 12"/>
            <p:cNvSpPr>
              <a:spLocks noChangeArrowheads="1"/>
            </p:cNvSpPr>
            <p:nvPr/>
          </p:nvSpPr>
          <p:spPr bwMode="auto">
            <a:xfrm>
              <a:off x="46301" y="6238464"/>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211" name="正方形/長方形 210"/>
            <p:cNvSpPr/>
            <p:nvPr/>
          </p:nvSpPr>
          <p:spPr>
            <a:xfrm>
              <a:off x="1946359" y="6254532"/>
              <a:ext cx="450765"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212" name="Rectangle 61"/>
            <p:cNvSpPr>
              <a:spLocks noChangeArrowheads="1"/>
            </p:cNvSpPr>
            <p:nvPr/>
          </p:nvSpPr>
          <p:spPr bwMode="auto">
            <a:xfrm>
              <a:off x="3460833" y="6212786"/>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grpSp>
      <p:sp>
        <p:nvSpPr>
          <p:cNvPr id="213" name="Rectangle 2"/>
          <p:cNvSpPr txBox="1">
            <a:spLocks noChangeArrowheads="1"/>
          </p:cNvSpPr>
          <p:nvPr/>
        </p:nvSpPr>
        <p:spPr bwMode="auto">
          <a:xfrm>
            <a:off x="0" y="0"/>
            <a:ext cx="10880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重心</a:t>
            </a:r>
            <a:endParaRPr lang="ja-JP" altLang="en-US" sz="2800" kern="0" dirty="0">
              <a:solidFill>
                <a:schemeClr val="accent2"/>
              </a:solidFill>
            </a:endParaRPr>
          </a:p>
        </p:txBody>
      </p:sp>
      <p:sp>
        <p:nvSpPr>
          <p:cNvPr id="218" name="Rectangle 15"/>
          <p:cNvSpPr>
            <a:spLocks noChangeArrowheads="1"/>
          </p:cNvSpPr>
          <p:nvPr/>
        </p:nvSpPr>
        <p:spPr bwMode="auto">
          <a:xfrm>
            <a:off x="1036115" y="0"/>
            <a:ext cx="7156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一様重力場中で、支点にして支えると</a:t>
            </a:r>
            <a:r>
              <a:rPr lang="ja-JP" altLang="en-US" dirty="0">
                <a:solidFill>
                  <a:srgbClr val="000000"/>
                </a:solidFill>
                <a:latin typeface="Bookman Old Style" pitchFamily="18" charset="0"/>
                <a:ea typeface="ＭＳ Ｐゴシック" pitchFamily="50" charset="-128"/>
              </a:rPr>
              <a:t>釣合</a:t>
            </a:r>
            <a:r>
              <a:rPr lang="ja-JP" altLang="en-US" dirty="0">
                <a:solidFill>
                  <a:srgbClr val="000000"/>
                </a:solidFill>
                <a:ea typeface="ＭＳ Ｐゴシック" pitchFamily="50" charset="-128"/>
              </a:rPr>
              <a:t>う点</a:t>
            </a:r>
          </a:p>
        </p:txBody>
      </p:sp>
      <p:graphicFrame>
        <p:nvGraphicFramePr>
          <p:cNvPr id="97" name="オブジェクト 96"/>
          <p:cNvGraphicFramePr>
            <a:graphicFrameLocks noChangeAspect="1"/>
          </p:cNvGraphicFramePr>
          <p:nvPr/>
        </p:nvGraphicFramePr>
        <p:xfrm>
          <a:off x="23021" y="3834964"/>
          <a:ext cx="1276350" cy="457200"/>
        </p:xfrm>
        <a:graphic>
          <a:graphicData uri="http://schemas.openxmlformats.org/presentationml/2006/ole">
            <mc:AlternateContent xmlns:mc="http://schemas.openxmlformats.org/markup-compatibility/2006">
              <mc:Choice xmlns:v="urn:schemas-microsoft-com:vml" Requires="v">
                <p:oleObj spid="_x0000_s83080" name="数式" r:id="rId7" imgW="571320" imgH="203040" progId="Equation.3">
                  <p:embed/>
                </p:oleObj>
              </mc:Choice>
              <mc:Fallback>
                <p:oleObj name="数式" r:id="rId7" imgW="571320" imgH="203040" progId="Equation.3">
                  <p:embed/>
                  <p:pic>
                    <p:nvPicPr>
                      <p:cNvPr id="97" name="オブジェクト 96"/>
                      <p:cNvPicPr>
                        <a:picLocks noChangeAspect="1" noChangeArrowheads="1"/>
                      </p:cNvPicPr>
                      <p:nvPr/>
                    </p:nvPicPr>
                    <p:blipFill>
                      <a:blip r:embed="rId8"/>
                      <a:srcRect/>
                      <a:stretch>
                        <a:fillRect/>
                      </a:stretch>
                    </p:blipFill>
                    <p:spPr bwMode="auto">
                      <a:xfrm>
                        <a:off x="23021" y="3834964"/>
                        <a:ext cx="1276350" cy="457200"/>
                      </a:xfrm>
                      <a:prstGeom prst="rect">
                        <a:avLst/>
                      </a:prstGeom>
                      <a:noFill/>
                      <a:ln>
                        <a:noFill/>
                      </a:ln>
                    </p:spPr>
                  </p:pic>
                </p:oleObj>
              </mc:Fallback>
            </mc:AlternateContent>
          </a:graphicData>
        </a:graphic>
      </p:graphicFrame>
      <p:sp>
        <p:nvSpPr>
          <p:cNvPr id="99" name="Rectangle 15"/>
          <p:cNvSpPr>
            <a:spLocks noChangeArrowheads="1"/>
          </p:cNvSpPr>
          <p:nvPr/>
        </p:nvSpPr>
        <p:spPr bwMode="auto">
          <a:xfrm>
            <a:off x="1254913" y="3778357"/>
            <a:ext cx="50593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と</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x</a:t>
            </a:r>
            <a:r>
              <a:rPr lang="ja-JP" altLang="en-US" dirty="0">
                <a:solidFill>
                  <a:srgbClr val="000000"/>
                </a:solidFill>
                <a:ea typeface="ＭＳ Ｐゴシック" pitchFamily="50" charset="-128"/>
              </a:rPr>
              <a:t>軸</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y</a:t>
            </a:r>
            <a:r>
              <a:rPr lang="ja-JP" altLang="en-US" dirty="0">
                <a:solidFill>
                  <a:srgbClr val="000000"/>
                </a:solidFill>
                <a:ea typeface="ＭＳ Ｐゴシック" pitchFamily="50" charset="-128"/>
              </a:rPr>
              <a:t>軸で囲まれる部分の重心</a:t>
            </a:r>
            <a:endParaRPr lang="en-US" altLang="ja-JP" dirty="0">
              <a:solidFill>
                <a:srgbClr val="000000"/>
              </a:solidFill>
              <a:ea typeface="ＭＳ Ｐゴシック" pitchFamily="50" charset="-128"/>
            </a:endParaRPr>
          </a:p>
        </p:txBody>
      </p:sp>
      <p:sp>
        <p:nvSpPr>
          <p:cNvPr id="110" name="Rectangle 15"/>
          <p:cNvSpPr>
            <a:spLocks noChangeArrowheads="1"/>
          </p:cNvSpPr>
          <p:nvPr/>
        </p:nvSpPr>
        <p:spPr bwMode="auto">
          <a:xfrm>
            <a:off x="-1013" y="4331316"/>
            <a:ext cx="2610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線密度は</a:t>
            </a:r>
            <a:r>
              <a:rPr lang="en-US" altLang="ja-JP" i="1" dirty="0">
                <a:solidFill>
                  <a:srgbClr val="000000"/>
                </a:solidFill>
                <a:latin typeface="Symbol" panose="05050102010706020507" pitchFamily="18" charset="2"/>
                <a:ea typeface="ＭＳ Ｐゴシック" pitchFamily="50" charset="-128"/>
              </a:rPr>
              <a:t>m</a:t>
            </a:r>
            <a:r>
              <a:rPr lang="en-US" altLang="ja-JP" dirty="0">
                <a:solidFill>
                  <a:srgbClr val="000000"/>
                </a:solidFill>
                <a:ea typeface="ＭＳ Ｐゴシック" pitchFamily="50" charset="-128"/>
              </a:rPr>
              <a:t>(</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x</a:t>
            </a:r>
            <a:r>
              <a:rPr lang="en-US" altLang="ja-JP" dirty="0">
                <a:solidFill>
                  <a:srgbClr val="000000"/>
                </a:solidFill>
                <a:ea typeface="ＭＳ Ｐゴシック" pitchFamily="50" charset="-128"/>
              </a:rPr>
              <a:t>)</a:t>
            </a:r>
            <a:r>
              <a:rPr lang="en-US" altLang="ja-JP" dirty="0">
                <a:solidFill>
                  <a:srgbClr val="000000"/>
                </a:solidFill>
                <a:latin typeface="Symbol" panose="05050102010706020507" pitchFamily="18" charset="2"/>
                <a:ea typeface="ＭＳ Ｐゴシック" pitchFamily="50" charset="-128"/>
              </a:rPr>
              <a:t>=</a:t>
            </a:r>
          </a:p>
        </p:txBody>
      </p:sp>
      <p:sp>
        <p:nvSpPr>
          <p:cNvPr id="111" name="Rectangle 61"/>
          <p:cNvSpPr>
            <a:spLocks noChangeArrowheads="1"/>
          </p:cNvSpPr>
          <p:nvPr/>
        </p:nvSpPr>
        <p:spPr bwMode="auto">
          <a:xfrm>
            <a:off x="1022177" y="4971728"/>
            <a:ext cx="12830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全</a:t>
            </a:r>
            <a:r>
              <a:rPr lang="ja-JP" altLang="en-US" dirty="0">
                <a:solidFill>
                  <a:srgbClr val="000000"/>
                </a:solidFill>
                <a:ea typeface="ＭＳ Ｐゴシック" pitchFamily="50" charset="-128"/>
                <a:cs typeface="Times New Roman" pitchFamily="18" charset="0"/>
              </a:rPr>
              <a:t>質</a:t>
            </a:r>
            <a:r>
              <a:rPr lang="ja-JP" altLang="en-US" dirty="0">
                <a:solidFill>
                  <a:srgbClr val="000000"/>
                </a:solidFill>
                <a:latin typeface="Bookman Old Style" pitchFamily="18" charset="0"/>
                <a:ea typeface="ＭＳ Ｐゴシック" pitchFamily="50" charset="-128"/>
              </a:rPr>
              <a:t>量</a:t>
            </a:r>
            <a:endParaRPr lang="en-US" altLang="ja-JP" dirty="0">
              <a:solidFill>
                <a:srgbClr val="000000"/>
              </a:solidFill>
              <a:latin typeface="Bookman Old Style" pitchFamily="18" charset="0"/>
              <a:ea typeface="ＭＳ Ｐゴシック" pitchFamily="50" charset="-128"/>
            </a:endParaRPr>
          </a:p>
        </p:txBody>
      </p:sp>
      <p:sp>
        <p:nvSpPr>
          <p:cNvPr id="112" name="正方形/長方形 111"/>
          <p:cNvSpPr/>
          <p:nvPr/>
        </p:nvSpPr>
        <p:spPr>
          <a:xfrm>
            <a:off x="2230876" y="4975224"/>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113" name="正方形/長方形 112"/>
          <p:cNvSpPr/>
          <p:nvPr/>
        </p:nvSpPr>
        <p:spPr>
          <a:xfrm>
            <a:off x="2595772" y="4963409"/>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114" name="オブジェクト 113"/>
          <p:cNvGraphicFramePr>
            <a:graphicFrameLocks noChangeAspect="1"/>
          </p:cNvGraphicFramePr>
          <p:nvPr/>
        </p:nvGraphicFramePr>
        <p:xfrm>
          <a:off x="3278575" y="4853983"/>
          <a:ext cx="1709737" cy="771525"/>
        </p:xfrm>
        <a:graphic>
          <a:graphicData uri="http://schemas.openxmlformats.org/presentationml/2006/ole">
            <mc:AlternateContent xmlns:mc="http://schemas.openxmlformats.org/markup-compatibility/2006">
              <mc:Choice xmlns:v="urn:schemas-microsoft-com:vml" Requires="v">
                <p:oleObj spid="_x0000_s83081" name="数式" r:id="rId9" imgW="736560" imgH="330120" progId="Equation.3">
                  <p:embed/>
                </p:oleObj>
              </mc:Choice>
              <mc:Fallback>
                <p:oleObj name="数式" r:id="rId9" imgW="736560" imgH="330120" progId="Equation.3">
                  <p:embed/>
                  <p:pic>
                    <p:nvPicPr>
                      <p:cNvPr id="114" name="オブジェクト 113"/>
                      <p:cNvPicPr>
                        <a:picLocks noChangeAspect="1" noChangeArrowheads="1"/>
                      </p:cNvPicPr>
                      <p:nvPr/>
                    </p:nvPicPr>
                    <p:blipFill>
                      <a:blip r:embed="rId10"/>
                      <a:srcRect/>
                      <a:stretch>
                        <a:fillRect/>
                      </a:stretch>
                    </p:blipFill>
                    <p:spPr bwMode="auto">
                      <a:xfrm>
                        <a:off x="3278575" y="4853983"/>
                        <a:ext cx="1709737" cy="771525"/>
                      </a:xfrm>
                      <a:prstGeom prst="rect">
                        <a:avLst/>
                      </a:prstGeom>
                      <a:noFill/>
                      <a:ln>
                        <a:noFill/>
                      </a:ln>
                    </p:spPr>
                  </p:pic>
                </p:oleObj>
              </mc:Fallback>
            </mc:AlternateContent>
          </a:graphicData>
        </a:graphic>
      </p:graphicFrame>
      <p:graphicFrame>
        <p:nvGraphicFramePr>
          <p:cNvPr id="115" name="オブジェクト 114"/>
          <p:cNvGraphicFramePr>
            <a:graphicFrameLocks noChangeAspect="1"/>
          </p:cNvGraphicFramePr>
          <p:nvPr/>
        </p:nvGraphicFramePr>
        <p:xfrm>
          <a:off x="5970850" y="4672420"/>
          <a:ext cx="1436688" cy="1138237"/>
        </p:xfrm>
        <a:graphic>
          <a:graphicData uri="http://schemas.openxmlformats.org/presentationml/2006/ole">
            <mc:AlternateContent xmlns:mc="http://schemas.openxmlformats.org/markup-compatibility/2006">
              <mc:Choice xmlns:v="urn:schemas-microsoft-com:vml" Requires="v">
                <p:oleObj spid="_x0000_s83082" name="数式" r:id="rId11" imgW="647640" imgH="507960" progId="Equation.3">
                  <p:embed/>
                </p:oleObj>
              </mc:Choice>
              <mc:Fallback>
                <p:oleObj name="数式" r:id="rId11" imgW="647640" imgH="507960" progId="Equation.3">
                  <p:embed/>
                  <p:pic>
                    <p:nvPicPr>
                      <p:cNvPr id="115" name="オブジェクト 114"/>
                      <p:cNvPicPr>
                        <a:picLocks noChangeAspect="1" noChangeArrowheads="1"/>
                      </p:cNvPicPr>
                      <p:nvPr/>
                    </p:nvPicPr>
                    <p:blipFill>
                      <a:blip r:embed="rId12"/>
                      <a:srcRect/>
                      <a:stretch>
                        <a:fillRect/>
                      </a:stretch>
                    </p:blipFill>
                    <p:spPr bwMode="auto">
                      <a:xfrm>
                        <a:off x="5970850" y="4672420"/>
                        <a:ext cx="1436688" cy="1138237"/>
                      </a:xfrm>
                      <a:prstGeom prst="rect">
                        <a:avLst/>
                      </a:prstGeom>
                      <a:noFill/>
                      <a:ln>
                        <a:noFill/>
                      </a:ln>
                    </p:spPr>
                  </p:pic>
                </p:oleObj>
              </mc:Fallback>
            </mc:AlternateContent>
          </a:graphicData>
        </a:graphic>
      </p:graphicFrame>
      <p:sp>
        <p:nvSpPr>
          <p:cNvPr id="116" name="正方形/長方形 115"/>
          <p:cNvSpPr/>
          <p:nvPr/>
        </p:nvSpPr>
        <p:spPr>
          <a:xfrm>
            <a:off x="5255242" y="4992814"/>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17" name="Rectangle 58"/>
          <p:cNvSpPr>
            <a:spLocks noChangeArrowheads="1"/>
          </p:cNvSpPr>
          <p:nvPr/>
        </p:nvSpPr>
        <p:spPr bwMode="auto">
          <a:xfrm>
            <a:off x="2958552" y="4867407"/>
            <a:ext cx="2402541" cy="77202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18" name="Rectangle 58"/>
          <p:cNvSpPr>
            <a:spLocks noChangeArrowheads="1"/>
          </p:cNvSpPr>
          <p:nvPr/>
        </p:nvSpPr>
        <p:spPr bwMode="auto">
          <a:xfrm>
            <a:off x="5810872" y="4725748"/>
            <a:ext cx="1721326" cy="10198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8" name="正方形/長方形 127"/>
          <p:cNvSpPr/>
          <p:nvPr/>
        </p:nvSpPr>
        <p:spPr>
          <a:xfrm>
            <a:off x="6933305" y="3243399"/>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anose="02020603050405020304" pitchFamily="18" charset="0"/>
              </a:rPr>
              <a:t>1</a:t>
            </a:r>
            <a:endParaRPr lang="ja-JP" altLang="en-US" dirty="0">
              <a:solidFill>
                <a:srgbClr val="000000"/>
              </a:solidFill>
              <a:ea typeface="ＭＳ Ｐゴシック" pitchFamily="50" charset="-128"/>
              <a:cs typeface="Times New Roman" panose="02020603050405020304" pitchFamily="18" charset="0"/>
            </a:endParaRPr>
          </a:p>
        </p:txBody>
      </p:sp>
      <p:graphicFrame>
        <p:nvGraphicFramePr>
          <p:cNvPr id="130" name="オブジェクト 129"/>
          <p:cNvGraphicFramePr>
            <a:graphicFrameLocks noChangeAspect="1"/>
          </p:cNvGraphicFramePr>
          <p:nvPr/>
        </p:nvGraphicFramePr>
        <p:xfrm>
          <a:off x="8271701" y="4772770"/>
          <a:ext cx="354012" cy="923925"/>
        </p:xfrm>
        <a:graphic>
          <a:graphicData uri="http://schemas.openxmlformats.org/presentationml/2006/ole">
            <mc:AlternateContent xmlns:mc="http://schemas.openxmlformats.org/markup-compatibility/2006">
              <mc:Choice xmlns:v="urn:schemas-microsoft-com:vml" Requires="v">
                <p:oleObj spid="_x0000_s83083" name="数式" r:id="rId13" imgW="152280" imgH="393480" progId="Equation.3">
                  <p:embed/>
                </p:oleObj>
              </mc:Choice>
              <mc:Fallback>
                <p:oleObj name="数式" r:id="rId13" imgW="152280" imgH="393480" progId="Equation.3">
                  <p:embed/>
                  <p:pic>
                    <p:nvPicPr>
                      <p:cNvPr id="130" name="オブジェクト 129"/>
                      <p:cNvPicPr>
                        <a:picLocks noChangeAspect="1" noChangeArrowheads="1"/>
                      </p:cNvPicPr>
                      <p:nvPr/>
                    </p:nvPicPr>
                    <p:blipFill>
                      <a:blip r:embed="rId14"/>
                      <a:srcRect/>
                      <a:stretch>
                        <a:fillRect/>
                      </a:stretch>
                    </p:blipFill>
                    <p:spPr bwMode="auto">
                      <a:xfrm>
                        <a:off x="8271701" y="4772770"/>
                        <a:ext cx="354012" cy="923925"/>
                      </a:xfrm>
                      <a:prstGeom prst="rect">
                        <a:avLst/>
                      </a:prstGeom>
                      <a:noFill/>
                      <a:ln>
                        <a:noFill/>
                      </a:ln>
                    </p:spPr>
                  </p:pic>
                </p:oleObj>
              </mc:Fallback>
            </mc:AlternateContent>
          </a:graphicData>
        </a:graphic>
      </p:graphicFrame>
      <p:sp>
        <p:nvSpPr>
          <p:cNvPr id="131" name="正方形/長方形 130"/>
          <p:cNvSpPr/>
          <p:nvPr/>
        </p:nvSpPr>
        <p:spPr>
          <a:xfrm>
            <a:off x="7477153" y="495922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32" name="Rectangle 58"/>
          <p:cNvSpPr>
            <a:spLocks noChangeArrowheads="1"/>
          </p:cNvSpPr>
          <p:nvPr/>
        </p:nvSpPr>
        <p:spPr bwMode="auto">
          <a:xfrm>
            <a:off x="7828997" y="4820395"/>
            <a:ext cx="1218175" cy="87667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33" name="オブジェクト 132"/>
          <p:cNvGraphicFramePr>
            <a:graphicFrameLocks noChangeAspect="1"/>
          </p:cNvGraphicFramePr>
          <p:nvPr/>
        </p:nvGraphicFramePr>
        <p:xfrm>
          <a:off x="4379913" y="5694363"/>
          <a:ext cx="1843087" cy="1163637"/>
        </p:xfrm>
        <a:graphic>
          <a:graphicData uri="http://schemas.openxmlformats.org/presentationml/2006/ole">
            <mc:AlternateContent xmlns:mc="http://schemas.openxmlformats.org/markup-compatibility/2006">
              <mc:Choice xmlns:v="urn:schemas-microsoft-com:vml" Requires="v">
                <p:oleObj spid="_x0000_s83084" name="Equation" r:id="rId15" imgW="812520" imgH="507960" progId="Equation.DSMT4">
                  <p:embed/>
                </p:oleObj>
              </mc:Choice>
              <mc:Fallback>
                <p:oleObj name="Equation" r:id="rId15" imgW="812520" imgH="507960" progId="Equation.DSMT4">
                  <p:embed/>
                  <p:pic>
                    <p:nvPicPr>
                      <p:cNvPr id="133" name="オブジェクト 132"/>
                      <p:cNvPicPr>
                        <a:picLocks noChangeAspect="1" noChangeArrowheads="1"/>
                      </p:cNvPicPr>
                      <p:nvPr/>
                    </p:nvPicPr>
                    <p:blipFill>
                      <a:blip r:embed="rId16"/>
                      <a:srcRect/>
                      <a:stretch>
                        <a:fillRect/>
                      </a:stretch>
                    </p:blipFill>
                    <p:spPr bwMode="auto">
                      <a:xfrm>
                        <a:off x="4379913" y="5694363"/>
                        <a:ext cx="1843087" cy="1163637"/>
                      </a:xfrm>
                      <a:prstGeom prst="rect">
                        <a:avLst/>
                      </a:prstGeom>
                      <a:noFill/>
                      <a:ln>
                        <a:noFill/>
                      </a:ln>
                    </p:spPr>
                  </p:pic>
                </p:oleObj>
              </mc:Fallback>
            </mc:AlternateContent>
          </a:graphicData>
        </a:graphic>
      </p:graphicFrame>
      <p:sp>
        <p:nvSpPr>
          <p:cNvPr id="134" name="正方形/長方形 133"/>
          <p:cNvSpPr/>
          <p:nvPr/>
        </p:nvSpPr>
        <p:spPr>
          <a:xfrm>
            <a:off x="3631002" y="6038190"/>
            <a:ext cx="382978" cy="523220"/>
          </a:xfrm>
          <a:prstGeom prst="rect">
            <a:avLst/>
          </a:prstGeom>
        </p:spPr>
        <p:txBody>
          <a:bodyPr wrap="squar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35" name="Rectangle 58"/>
          <p:cNvSpPr>
            <a:spLocks noChangeArrowheads="1"/>
          </p:cNvSpPr>
          <p:nvPr/>
        </p:nvSpPr>
        <p:spPr bwMode="auto">
          <a:xfrm>
            <a:off x="4078942" y="5791945"/>
            <a:ext cx="2426379" cy="104734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6" name="正方形/長方形 135"/>
          <p:cNvSpPr/>
          <p:nvPr/>
        </p:nvSpPr>
        <p:spPr>
          <a:xfrm>
            <a:off x="6531084" y="6024002"/>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37" name="Rectangle 58"/>
          <p:cNvSpPr>
            <a:spLocks noChangeArrowheads="1"/>
          </p:cNvSpPr>
          <p:nvPr/>
        </p:nvSpPr>
        <p:spPr bwMode="auto">
          <a:xfrm>
            <a:off x="6938683" y="5809129"/>
            <a:ext cx="1116106" cy="98014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38" name="オブジェクト 137"/>
          <p:cNvGraphicFramePr>
            <a:graphicFrameLocks noChangeAspect="1"/>
          </p:cNvGraphicFramePr>
          <p:nvPr/>
        </p:nvGraphicFramePr>
        <p:xfrm>
          <a:off x="7126288" y="5807075"/>
          <a:ext cx="788987" cy="920750"/>
        </p:xfrm>
        <a:graphic>
          <a:graphicData uri="http://schemas.openxmlformats.org/presentationml/2006/ole">
            <mc:AlternateContent xmlns:mc="http://schemas.openxmlformats.org/markup-compatibility/2006">
              <mc:Choice xmlns:v="urn:schemas-microsoft-com:vml" Requires="v">
                <p:oleObj spid="_x0000_s83085" name="数式" r:id="rId17" imgW="342720" imgH="393480" progId="Equation.3">
                  <p:embed/>
                </p:oleObj>
              </mc:Choice>
              <mc:Fallback>
                <p:oleObj name="数式" r:id="rId17" imgW="342720" imgH="393480" progId="Equation.3">
                  <p:embed/>
                  <p:pic>
                    <p:nvPicPr>
                      <p:cNvPr id="138" name="オブジェクト 137"/>
                      <p:cNvPicPr>
                        <a:picLocks noChangeAspect="1" noChangeArrowheads="1"/>
                      </p:cNvPicPr>
                      <p:nvPr/>
                    </p:nvPicPr>
                    <p:blipFill>
                      <a:blip r:embed="rId18"/>
                      <a:srcRect/>
                      <a:stretch>
                        <a:fillRect/>
                      </a:stretch>
                    </p:blipFill>
                    <p:spPr bwMode="auto">
                      <a:xfrm>
                        <a:off x="7126288" y="5807075"/>
                        <a:ext cx="788987" cy="920750"/>
                      </a:xfrm>
                      <a:prstGeom prst="rect">
                        <a:avLst/>
                      </a:prstGeom>
                      <a:noFill/>
                      <a:ln>
                        <a:noFill/>
                      </a:ln>
                    </p:spPr>
                  </p:pic>
                </p:oleObj>
              </mc:Fallback>
            </mc:AlternateContent>
          </a:graphicData>
        </a:graphic>
      </p:graphicFrame>
      <p:sp>
        <p:nvSpPr>
          <p:cNvPr id="139" name="正方形/長方形 138"/>
          <p:cNvSpPr/>
          <p:nvPr/>
        </p:nvSpPr>
        <p:spPr>
          <a:xfrm>
            <a:off x="8037155" y="6010555"/>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40" name="Rectangle 58"/>
          <p:cNvSpPr>
            <a:spLocks noChangeArrowheads="1"/>
          </p:cNvSpPr>
          <p:nvPr/>
        </p:nvSpPr>
        <p:spPr bwMode="auto">
          <a:xfrm>
            <a:off x="8417860" y="5809129"/>
            <a:ext cx="632012" cy="98014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41" name="オブジェクト 140"/>
          <p:cNvGraphicFramePr>
            <a:graphicFrameLocks noChangeAspect="1"/>
          </p:cNvGraphicFramePr>
          <p:nvPr/>
        </p:nvGraphicFramePr>
        <p:xfrm>
          <a:off x="8558213" y="5808663"/>
          <a:ext cx="322262" cy="919162"/>
        </p:xfrm>
        <a:graphic>
          <a:graphicData uri="http://schemas.openxmlformats.org/presentationml/2006/ole">
            <mc:AlternateContent xmlns:mc="http://schemas.openxmlformats.org/markup-compatibility/2006">
              <mc:Choice xmlns:v="urn:schemas-microsoft-com:vml" Requires="v">
                <p:oleObj spid="_x0000_s83086" name="数式" r:id="rId19" imgW="139680" imgH="393480" progId="Equation.3">
                  <p:embed/>
                </p:oleObj>
              </mc:Choice>
              <mc:Fallback>
                <p:oleObj name="数式" r:id="rId19" imgW="139680" imgH="393480" progId="Equation.3">
                  <p:embed/>
                  <p:pic>
                    <p:nvPicPr>
                      <p:cNvPr id="141" name="オブジェクト 140"/>
                      <p:cNvPicPr>
                        <a:picLocks noChangeAspect="1" noChangeArrowheads="1"/>
                      </p:cNvPicPr>
                      <p:nvPr/>
                    </p:nvPicPr>
                    <p:blipFill>
                      <a:blip r:embed="rId20"/>
                      <a:srcRect/>
                      <a:stretch>
                        <a:fillRect/>
                      </a:stretch>
                    </p:blipFill>
                    <p:spPr bwMode="auto">
                      <a:xfrm>
                        <a:off x="8558213" y="5808663"/>
                        <a:ext cx="322262" cy="919162"/>
                      </a:xfrm>
                      <a:prstGeom prst="rect">
                        <a:avLst/>
                      </a:prstGeom>
                      <a:noFill/>
                      <a:ln>
                        <a:noFill/>
                      </a:ln>
                    </p:spPr>
                  </p:pic>
                </p:oleObj>
              </mc:Fallback>
            </mc:AlternateContent>
          </a:graphicData>
        </a:graphic>
      </p:graphicFrame>
      <p:graphicFrame>
        <p:nvGraphicFramePr>
          <p:cNvPr id="146" name="オブジェクト 145"/>
          <p:cNvGraphicFramePr>
            <a:graphicFrameLocks noChangeAspect="1"/>
          </p:cNvGraphicFramePr>
          <p:nvPr/>
        </p:nvGraphicFramePr>
        <p:xfrm>
          <a:off x="2318730" y="4388661"/>
          <a:ext cx="765175" cy="414338"/>
        </p:xfrm>
        <a:graphic>
          <a:graphicData uri="http://schemas.openxmlformats.org/presentationml/2006/ole">
            <mc:AlternateContent xmlns:mc="http://schemas.openxmlformats.org/markup-compatibility/2006">
              <mc:Choice xmlns:v="urn:schemas-microsoft-com:vml" Requires="v">
                <p:oleObj spid="_x0000_s83087" name="数式" r:id="rId21" imgW="330120" imgH="177480" progId="Equation.3">
                  <p:embed/>
                </p:oleObj>
              </mc:Choice>
              <mc:Fallback>
                <p:oleObj name="数式" r:id="rId21" imgW="330120" imgH="177480" progId="Equation.3">
                  <p:embed/>
                  <p:pic>
                    <p:nvPicPr>
                      <p:cNvPr id="146" name="オブジェクト 145"/>
                      <p:cNvPicPr>
                        <a:picLocks noChangeAspect="1" noChangeArrowheads="1"/>
                      </p:cNvPicPr>
                      <p:nvPr/>
                    </p:nvPicPr>
                    <p:blipFill>
                      <a:blip r:embed="rId22"/>
                      <a:srcRect/>
                      <a:stretch>
                        <a:fillRect/>
                      </a:stretch>
                    </p:blipFill>
                    <p:spPr bwMode="auto">
                      <a:xfrm>
                        <a:off x="2318730" y="4388661"/>
                        <a:ext cx="765175" cy="414338"/>
                      </a:xfrm>
                      <a:prstGeom prst="rect">
                        <a:avLst/>
                      </a:prstGeom>
                      <a:noFill/>
                      <a:ln>
                        <a:noFill/>
                      </a:ln>
                    </p:spPr>
                  </p:pic>
                </p:oleObj>
              </mc:Fallback>
            </mc:AlternateContent>
          </a:graphicData>
        </a:graphic>
      </p:graphicFrame>
      <p:graphicFrame>
        <p:nvGraphicFramePr>
          <p:cNvPr id="147" name="オブジェクト 146"/>
          <p:cNvGraphicFramePr>
            <a:graphicFrameLocks noChangeAspect="1"/>
          </p:cNvGraphicFramePr>
          <p:nvPr/>
        </p:nvGraphicFramePr>
        <p:xfrm>
          <a:off x="5971365" y="2553926"/>
          <a:ext cx="2268538" cy="681037"/>
        </p:xfrm>
        <a:graphic>
          <a:graphicData uri="http://schemas.openxmlformats.org/presentationml/2006/ole">
            <mc:AlternateContent xmlns:mc="http://schemas.openxmlformats.org/markup-compatibility/2006">
              <mc:Choice xmlns:v="urn:schemas-microsoft-com:vml" Requires="v">
                <p:oleObj spid="_x0000_s83088" name="数式" r:id="rId23" imgW="939600" imgH="279360" progId="Equation.3">
                  <p:embed/>
                </p:oleObj>
              </mc:Choice>
              <mc:Fallback>
                <p:oleObj name="数式" r:id="rId23" imgW="939600" imgH="279360" progId="Equation.3">
                  <p:embed/>
                  <p:pic>
                    <p:nvPicPr>
                      <p:cNvPr id="147" name="オブジェクト 146"/>
                      <p:cNvPicPr>
                        <a:picLocks noChangeAspect="1" noChangeArrowheads="1"/>
                      </p:cNvPicPr>
                      <p:nvPr/>
                    </p:nvPicPr>
                    <p:blipFill>
                      <a:blip r:embed="rId24"/>
                      <a:srcRect/>
                      <a:stretch>
                        <a:fillRect/>
                      </a:stretch>
                    </p:blipFill>
                    <p:spPr bwMode="auto">
                      <a:xfrm>
                        <a:off x="5971365" y="2553926"/>
                        <a:ext cx="2268538"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9" name="Rectangle 61">
            <a:extLst>
              <a:ext uri="{FF2B5EF4-FFF2-40B4-BE49-F238E27FC236}">
                <a16:creationId xmlns:a16="http://schemas.microsoft.com/office/drawing/2014/main" id="{CCA93FC0-BBA3-45D2-ACBE-4CE3683216AD}"/>
              </a:ext>
            </a:extLst>
          </p:cNvPr>
          <p:cNvSpPr>
            <a:spLocks noChangeArrowheads="1"/>
          </p:cNvSpPr>
          <p:nvPr/>
        </p:nvSpPr>
        <p:spPr bwMode="auto">
          <a:xfrm>
            <a:off x="4393043" y="2562787"/>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FF00FF"/>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endParaRPr lang="en-US" altLang="ja-JP" dirty="0">
              <a:solidFill>
                <a:srgbClr val="000000"/>
              </a:solidFill>
              <a:latin typeface="Bookman Old Style" pitchFamily="18" charset="0"/>
              <a:ea typeface="ＭＳ Ｐゴシック" pitchFamily="50" charset="-128"/>
            </a:endParaRPr>
          </a:p>
        </p:txBody>
      </p:sp>
      <p:sp>
        <p:nvSpPr>
          <p:cNvPr id="119" name="Rectangle 61">
            <a:extLst>
              <a:ext uri="{FF2B5EF4-FFF2-40B4-BE49-F238E27FC236}">
                <a16:creationId xmlns:a16="http://schemas.microsoft.com/office/drawing/2014/main" id="{52D4B780-E1B3-469D-9A34-61D1C8D1013F}"/>
              </a:ext>
            </a:extLst>
          </p:cNvPr>
          <p:cNvSpPr>
            <a:spLocks noChangeArrowheads="1"/>
          </p:cNvSpPr>
          <p:nvPr/>
        </p:nvSpPr>
        <p:spPr bwMode="auto">
          <a:xfrm>
            <a:off x="2615153" y="5983735"/>
            <a:ext cx="6366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3200" i="1" dirty="0">
                <a:solidFill>
                  <a:srgbClr val="FF00FF"/>
                </a:solidFill>
                <a:latin typeface="Bookman Old Style" pitchFamily="18" charset="0"/>
                <a:ea typeface="ＭＳ Ｐゴシック" pitchFamily="50" charset="-128"/>
              </a:rPr>
              <a:t>x</a:t>
            </a:r>
            <a:r>
              <a:rPr lang="en-US" altLang="ja-JP" sz="3200" i="1" baseline="-25000" dirty="0">
                <a:solidFill>
                  <a:srgbClr val="FF00FF"/>
                </a:solidFill>
                <a:latin typeface="Bookman Old Style" pitchFamily="18" charset="0"/>
                <a:ea typeface="ＭＳ Ｐゴシック" pitchFamily="50" charset="-128"/>
              </a:rPr>
              <a:t> </a:t>
            </a:r>
            <a:endParaRPr lang="en-US" altLang="ja-JP" sz="3200" dirty="0">
              <a:solidFill>
                <a:srgbClr val="FF00FF"/>
              </a:solidFill>
              <a:latin typeface="Bookman Old Style" pitchFamily="18" charset="0"/>
              <a:ea typeface="ＭＳ Ｐゴシック" pitchFamily="50" charset="-128"/>
            </a:endParaRPr>
          </a:p>
        </p:txBody>
      </p:sp>
      <p:sp>
        <p:nvSpPr>
          <p:cNvPr id="120" name="Rectangle 61">
            <a:extLst>
              <a:ext uri="{FF2B5EF4-FFF2-40B4-BE49-F238E27FC236}">
                <a16:creationId xmlns:a16="http://schemas.microsoft.com/office/drawing/2014/main" id="{62601D66-791D-48FF-81BA-2812B2777FAF}"/>
              </a:ext>
            </a:extLst>
          </p:cNvPr>
          <p:cNvSpPr>
            <a:spLocks noChangeArrowheads="1"/>
          </p:cNvSpPr>
          <p:nvPr/>
        </p:nvSpPr>
        <p:spPr bwMode="auto">
          <a:xfrm>
            <a:off x="1774952" y="1984511"/>
            <a:ext cx="4850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400" dirty="0">
                <a:solidFill>
                  <a:schemeClr val="accent1">
                    <a:lumMod val="75000"/>
                  </a:schemeClr>
                </a:solidFill>
                <a:ea typeface="ＭＳ Ｐゴシック" pitchFamily="50" charset="-128"/>
                <a:cs typeface="Times New Roman" pitchFamily="18" charset="0"/>
              </a:rPr>
              <a:t>線密度：単位長さあたりの質量</a:t>
            </a:r>
            <a:endParaRPr lang="en-US" altLang="ja-JP" sz="2400" dirty="0">
              <a:solidFill>
                <a:schemeClr val="accent1">
                  <a:lumMod val="75000"/>
                </a:schemeClr>
              </a:solidFill>
              <a:latin typeface="Bookman Old Style" pitchFamily="18" charset="0"/>
              <a:ea typeface="ＭＳ Ｐゴシック" pitchFamily="50" charset="-128"/>
            </a:endParaRPr>
          </a:p>
        </p:txBody>
      </p:sp>
      <p:graphicFrame>
        <p:nvGraphicFramePr>
          <p:cNvPr id="143" name="オブジェクト 142">
            <a:extLst>
              <a:ext uri="{FF2B5EF4-FFF2-40B4-BE49-F238E27FC236}">
                <a16:creationId xmlns:a16="http://schemas.microsoft.com/office/drawing/2014/main" id="{FCBFF2AF-4DE6-46FF-9AFD-399EF58AD416}"/>
              </a:ext>
            </a:extLst>
          </p:cNvPr>
          <p:cNvGraphicFramePr>
            <a:graphicFrameLocks noChangeAspect="1"/>
          </p:cNvGraphicFramePr>
          <p:nvPr/>
        </p:nvGraphicFramePr>
        <p:xfrm>
          <a:off x="7643621" y="3494505"/>
          <a:ext cx="1276350" cy="457200"/>
        </p:xfrm>
        <a:graphic>
          <a:graphicData uri="http://schemas.openxmlformats.org/presentationml/2006/ole">
            <mc:AlternateContent xmlns:mc="http://schemas.openxmlformats.org/markup-compatibility/2006">
              <mc:Choice xmlns:v="urn:schemas-microsoft-com:vml" Requires="v">
                <p:oleObj spid="_x0000_s83089" name="数式" r:id="rId7" imgW="571320" imgH="203040" progId="Equation.3">
                  <p:embed/>
                </p:oleObj>
              </mc:Choice>
              <mc:Fallback>
                <p:oleObj name="数式" r:id="rId7" imgW="571320" imgH="203040" progId="Equation.3">
                  <p:embed/>
                  <p:pic>
                    <p:nvPicPr>
                      <p:cNvPr id="143" name="オブジェクト 142">
                        <a:extLst>
                          <a:ext uri="{FF2B5EF4-FFF2-40B4-BE49-F238E27FC236}">
                            <a16:creationId xmlns:a16="http://schemas.microsoft.com/office/drawing/2014/main" id="{FCBFF2AF-4DE6-46FF-9AFD-399EF58AD416}"/>
                          </a:ext>
                        </a:extLst>
                      </p:cNvPr>
                      <p:cNvPicPr>
                        <a:picLocks noChangeAspect="1" noChangeArrowheads="1"/>
                      </p:cNvPicPr>
                      <p:nvPr/>
                    </p:nvPicPr>
                    <p:blipFill>
                      <a:blip r:embed="rId8"/>
                      <a:srcRect/>
                      <a:stretch>
                        <a:fillRect/>
                      </a:stretch>
                    </p:blipFill>
                    <p:spPr bwMode="auto">
                      <a:xfrm>
                        <a:off x="7643621" y="3494505"/>
                        <a:ext cx="1276350" cy="457200"/>
                      </a:xfrm>
                      <a:prstGeom prst="rect">
                        <a:avLst/>
                      </a:prstGeom>
                      <a:noFill/>
                      <a:ln>
                        <a:noFill/>
                      </a:ln>
                    </p:spPr>
                  </p:pic>
                </p:oleObj>
              </mc:Fallback>
            </mc:AlternateContent>
          </a:graphicData>
        </a:graphic>
      </p:graphicFrame>
      <p:sp>
        <p:nvSpPr>
          <p:cNvPr id="144" name="AutoShape 3">
            <a:extLst>
              <a:ext uri="{FF2B5EF4-FFF2-40B4-BE49-F238E27FC236}">
                <a16:creationId xmlns:a16="http://schemas.microsoft.com/office/drawing/2014/main" id="{208BBE1D-5A18-466B-84C0-EB2B73F89B09}"/>
              </a:ext>
            </a:extLst>
          </p:cNvPr>
          <p:cNvSpPr>
            <a:spLocks noChangeArrowheads="1"/>
          </p:cNvSpPr>
          <p:nvPr/>
        </p:nvSpPr>
        <p:spPr bwMode="auto">
          <a:xfrm>
            <a:off x="1819258" y="1952099"/>
            <a:ext cx="400646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5" name="Line 5">
            <a:extLst>
              <a:ext uri="{FF2B5EF4-FFF2-40B4-BE49-F238E27FC236}">
                <a16:creationId xmlns:a16="http://schemas.microsoft.com/office/drawing/2014/main" id="{97FEE136-8F04-4D5D-9DC8-1BA51B822353}"/>
              </a:ext>
            </a:extLst>
          </p:cNvPr>
          <p:cNvSpPr>
            <a:spLocks noChangeShapeType="1"/>
          </p:cNvSpPr>
          <p:nvPr/>
        </p:nvSpPr>
        <p:spPr bwMode="auto">
          <a:xfrm>
            <a:off x="5124356" y="2349495"/>
            <a:ext cx="1742376" cy="103582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8" name="AutoShape 10">
            <a:extLst>
              <a:ext uri="{FF2B5EF4-FFF2-40B4-BE49-F238E27FC236}">
                <a16:creationId xmlns:a16="http://schemas.microsoft.com/office/drawing/2014/main" id="{DF22F63A-2662-4942-A7FA-FFA181CAC364}"/>
              </a:ext>
            </a:extLst>
          </p:cNvPr>
          <p:cNvSpPr>
            <a:spLocks noChangeArrowheads="1"/>
          </p:cNvSpPr>
          <p:nvPr/>
        </p:nvSpPr>
        <p:spPr bwMode="auto">
          <a:xfrm>
            <a:off x="20250" y="4346837"/>
            <a:ext cx="1191633"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9" name="Line 13">
            <a:extLst>
              <a:ext uri="{FF2B5EF4-FFF2-40B4-BE49-F238E27FC236}">
                <a16:creationId xmlns:a16="http://schemas.microsoft.com/office/drawing/2014/main" id="{030BD379-EE2E-4A2C-A327-7FCE903F5B11}"/>
              </a:ext>
            </a:extLst>
          </p:cNvPr>
          <p:cNvSpPr>
            <a:spLocks noChangeShapeType="1"/>
          </p:cNvSpPr>
          <p:nvPr/>
        </p:nvSpPr>
        <p:spPr bwMode="auto">
          <a:xfrm flipV="1">
            <a:off x="983165" y="2316988"/>
            <a:ext cx="1450528" cy="1905302"/>
          </a:xfrm>
          <a:custGeom>
            <a:avLst/>
            <a:gdLst>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Lst>
            <a:ahLst/>
            <a:cxnLst>
              <a:cxn ang="0">
                <a:pos x="connsiteX0" y="connsiteY0"/>
              </a:cxn>
              <a:cxn ang="0">
                <a:pos x="connsiteX1" y="connsiteY1"/>
              </a:cxn>
            </a:cxnLst>
            <a:rect l="l" t="t" r="r" b="b"/>
            <a:pathLst>
              <a:path w="1394333" h="1748534">
                <a:moveTo>
                  <a:pt x="0" y="0"/>
                </a:moveTo>
                <a:cubicBezTo>
                  <a:pt x="715574" y="928338"/>
                  <a:pt x="746317" y="989269"/>
                  <a:pt x="1394333" y="1748534"/>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0" name="AutoShape 45">
            <a:extLst>
              <a:ext uri="{FF2B5EF4-FFF2-40B4-BE49-F238E27FC236}">
                <a16:creationId xmlns:a16="http://schemas.microsoft.com/office/drawing/2014/main" id="{DD1DC68E-5123-4AA0-B646-FB417053F22F}"/>
              </a:ext>
            </a:extLst>
          </p:cNvPr>
          <p:cNvSpPr>
            <a:spLocks noChangeArrowheads="1"/>
          </p:cNvSpPr>
          <p:nvPr/>
        </p:nvSpPr>
        <p:spPr bwMode="auto">
          <a:xfrm>
            <a:off x="7532199" y="3471647"/>
            <a:ext cx="148810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1" name="Line 47">
            <a:extLst>
              <a:ext uri="{FF2B5EF4-FFF2-40B4-BE49-F238E27FC236}">
                <a16:creationId xmlns:a16="http://schemas.microsoft.com/office/drawing/2014/main" id="{0B62C4B2-B604-4D76-8E3E-E802EC712428}"/>
              </a:ext>
            </a:extLst>
          </p:cNvPr>
          <p:cNvSpPr>
            <a:spLocks noChangeShapeType="1"/>
          </p:cNvSpPr>
          <p:nvPr/>
        </p:nvSpPr>
        <p:spPr bwMode="auto">
          <a:xfrm flipH="1">
            <a:off x="3092074" y="3951145"/>
            <a:ext cx="4596897" cy="63717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2" name="AutoShape 3">
            <a:extLst>
              <a:ext uri="{FF2B5EF4-FFF2-40B4-BE49-F238E27FC236}">
                <a16:creationId xmlns:a16="http://schemas.microsoft.com/office/drawing/2014/main" id="{8505916F-F61D-4D98-9B77-08D9703653D4}"/>
              </a:ext>
            </a:extLst>
          </p:cNvPr>
          <p:cNvSpPr>
            <a:spLocks noChangeArrowheads="1"/>
          </p:cNvSpPr>
          <p:nvPr/>
        </p:nvSpPr>
        <p:spPr bwMode="auto">
          <a:xfrm>
            <a:off x="5971365" y="2561647"/>
            <a:ext cx="2466719" cy="60316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3" name="Line 5">
            <a:extLst>
              <a:ext uri="{FF2B5EF4-FFF2-40B4-BE49-F238E27FC236}">
                <a16:creationId xmlns:a16="http://schemas.microsoft.com/office/drawing/2014/main" id="{AADA9C81-5A25-40DF-9F05-1C7A01CA64DD}"/>
              </a:ext>
            </a:extLst>
          </p:cNvPr>
          <p:cNvSpPr>
            <a:spLocks noChangeShapeType="1"/>
          </p:cNvSpPr>
          <p:nvPr/>
        </p:nvSpPr>
        <p:spPr bwMode="auto">
          <a:xfrm flipH="1">
            <a:off x="3211753" y="3096121"/>
            <a:ext cx="3824081" cy="126721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4" name="AutoShape 10">
            <a:extLst>
              <a:ext uri="{FF2B5EF4-FFF2-40B4-BE49-F238E27FC236}">
                <a16:creationId xmlns:a16="http://schemas.microsoft.com/office/drawing/2014/main" id="{8A9E7A66-D166-4444-8B70-DFDA0193E4CC}"/>
              </a:ext>
            </a:extLst>
          </p:cNvPr>
          <p:cNvSpPr>
            <a:spLocks noChangeArrowheads="1"/>
          </p:cNvSpPr>
          <p:nvPr/>
        </p:nvSpPr>
        <p:spPr bwMode="auto">
          <a:xfrm>
            <a:off x="2318730" y="5018680"/>
            <a:ext cx="421176"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6" name="Line 13">
            <a:extLst>
              <a:ext uri="{FF2B5EF4-FFF2-40B4-BE49-F238E27FC236}">
                <a16:creationId xmlns:a16="http://schemas.microsoft.com/office/drawing/2014/main" id="{6BB30DE4-6488-4C13-9D00-2C75B89BE9CF}"/>
              </a:ext>
            </a:extLst>
          </p:cNvPr>
          <p:cNvSpPr>
            <a:spLocks noChangeShapeType="1"/>
          </p:cNvSpPr>
          <p:nvPr/>
        </p:nvSpPr>
        <p:spPr bwMode="auto">
          <a:xfrm flipV="1">
            <a:off x="2689282" y="2995773"/>
            <a:ext cx="3389744" cy="2016195"/>
          </a:xfrm>
          <a:custGeom>
            <a:avLst/>
            <a:gdLst>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Lst>
            <a:ahLst/>
            <a:cxnLst>
              <a:cxn ang="0">
                <a:pos x="connsiteX0" y="connsiteY0"/>
              </a:cxn>
              <a:cxn ang="0">
                <a:pos x="connsiteX1" y="connsiteY1"/>
              </a:cxn>
            </a:cxnLst>
            <a:rect l="l" t="t" r="r" b="b"/>
            <a:pathLst>
              <a:path w="1394333" h="1748534">
                <a:moveTo>
                  <a:pt x="0" y="0"/>
                </a:moveTo>
                <a:cubicBezTo>
                  <a:pt x="715574" y="928338"/>
                  <a:pt x="746317" y="989269"/>
                  <a:pt x="1394333" y="1748534"/>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7" name="AutoShape 45">
            <a:extLst>
              <a:ext uri="{FF2B5EF4-FFF2-40B4-BE49-F238E27FC236}">
                <a16:creationId xmlns:a16="http://schemas.microsoft.com/office/drawing/2014/main" id="{81C336C0-D149-4FB3-9204-B91B54462F38}"/>
              </a:ext>
            </a:extLst>
          </p:cNvPr>
          <p:cNvSpPr>
            <a:spLocks noChangeArrowheads="1"/>
          </p:cNvSpPr>
          <p:nvPr/>
        </p:nvSpPr>
        <p:spPr bwMode="auto">
          <a:xfrm>
            <a:off x="1467472" y="4349509"/>
            <a:ext cx="1744281" cy="462970"/>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8" name="Line 47">
            <a:extLst>
              <a:ext uri="{FF2B5EF4-FFF2-40B4-BE49-F238E27FC236}">
                <a16:creationId xmlns:a16="http://schemas.microsoft.com/office/drawing/2014/main" id="{3D8E6FD7-BF31-436F-B6BC-B32C0CC21E2E}"/>
              </a:ext>
            </a:extLst>
          </p:cNvPr>
          <p:cNvSpPr>
            <a:spLocks noChangeShapeType="1"/>
          </p:cNvSpPr>
          <p:nvPr/>
        </p:nvSpPr>
        <p:spPr bwMode="auto">
          <a:xfrm>
            <a:off x="3139061" y="4827952"/>
            <a:ext cx="838232" cy="25018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9" name="AutoShape 3">
            <a:extLst>
              <a:ext uri="{FF2B5EF4-FFF2-40B4-BE49-F238E27FC236}">
                <a16:creationId xmlns:a16="http://schemas.microsoft.com/office/drawing/2014/main" id="{F396FAD1-73B4-4D46-B026-64AB89855B72}"/>
              </a:ext>
            </a:extLst>
          </p:cNvPr>
          <p:cNvSpPr>
            <a:spLocks noChangeArrowheads="1"/>
          </p:cNvSpPr>
          <p:nvPr/>
        </p:nvSpPr>
        <p:spPr bwMode="auto">
          <a:xfrm>
            <a:off x="191216" y="2521112"/>
            <a:ext cx="5581967" cy="66663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0" name="Line 5">
            <a:extLst>
              <a:ext uri="{FF2B5EF4-FFF2-40B4-BE49-F238E27FC236}">
                <a16:creationId xmlns:a16="http://schemas.microsoft.com/office/drawing/2014/main" id="{B5FB32F9-E6AE-4ADC-9E22-B7D96E877927}"/>
              </a:ext>
            </a:extLst>
          </p:cNvPr>
          <p:cNvSpPr>
            <a:spLocks noChangeShapeType="1"/>
          </p:cNvSpPr>
          <p:nvPr/>
        </p:nvSpPr>
        <p:spPr bwMode="auto">
          <a:xfrm flipH="1">
            <a:off x="1967759" y="3021530"/>
            <a:ext cx="1996460" cy="144712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3" name="AutoShape 10">
            <a:extLst>
              <a:ext uri="{FF2B5EF4-FFF2-40B4-BE49-F238E27FC236}">
                <a16:creationId xmlns:a16="http://schemas.microsoft.com/office/drawing/2014/main" id="{5807ADE2-4BAB-4E07-B6EC-AFCEBFA68244}"/>
              </a:ext>
            </a:extLst>
          </p:cNvPr>
          <p:cNvSpPr>
            <a:spLocks noChangeArrowheads="1"/>
          </p:cNvSpPr>
          <p:nvPr/>
        </p:nvSpPr>
        <p:spPr bwMode="auto">
          <a:xfrm>
            <a:off x="14078" y="6069351"/>
            <a:ext cx="649015"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4" name="Line 13">
            <a:extLst>
              <a:ext uri="{FF2B5EF4-FFF2-40B4-BE49-F238E27FC236}">
                <a16:creationId xmlns:a16="http://schemas.microsoft.com/office/drawing/2014/main" id="{7A21F168-9753-41B3-8C17-B4E76A1152E3}"/>
              </a:ext>
            </a:extLst>
          </p:cNvPr>
          <p:cNvSpPr>
            <a:spLocks noChangeShapeType="1"/>
          </p:cNvSpPr>
          <p:nvPr/>
        </p:nvSpPr>
        <p:spPr bwMode="auto">
          <a:xfrm flipV="1">
            <a:off x="351696" y="3096120"/>
            <a:ext cx="71902" cy="2880477"/>
          </a:xfrm>
          <a:custGeom>
            <a:avLst/>
            <a:gdLst>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 name="connsiteX0" fmla="*/ 0 w 1394333"/>
              <a:gd name="connsiteY0" fmla="*/ 0 h 1748534"/>
              <a:gd name="connsiteX1" fmla="*/ 1394333 w 1394333"/>
              <a:gd name="connsiteY1" fmla="*/ 1748534 h 1748534"/>
            </a:gdLst>
            <a:ahLst/>
            <a:cxnLst>
              <a:cxn ang="0">
                <a:pos x="connsiteX0" y="connsiteY0"/>
              </a:cxn>
              <a:cxn ang="0">
                <a:pos x="connsiteX1" y="connsiteY1"/>
              </a:cxn>
            </a:cxnLst>
            <a:rect l="l" t="t" r="r" b="b"/>
            <a:pathLst>
              <a:path w="1394333" h="1748534">
                <a:moveTo>
                  <a:pt x="0" y="0"/>
                </a:moveTo>
                <a:cubicBezTo>
                  <a:pt x="715574" y="928338"/>
                  <a:pt x="746317" y="989269"/>
                  <a:pt x="1394333" y="1748534"/>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6" name="AutoShape 45">
            <a:extLst>
              <a:ext uri="{FF2B5EF4-FFF2-40B4-BE49-F238E27FC236}">
                <a16:creationId xmlns:a16="http://schemas.microsoft.com/office/drawing/2014/main" id="{F7604A55-0851-4D99-9EEB-D37AA06ED597}"/>
              </a:ext>
            </a:extLst>
          </p:cNvPr>
          <p:cNvSpPr>
            <a:spLocks noChangeArrowheads="1"/>
          </p:cNvSpPr>
          <p:nvPr/>
        </p:nvSpPr>
        <p:spPr bwMode="auto">
          <a:xfrm>
            <a:off x="1397126" y="4326430"/>
            <a:ext cx="1750656"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7" name="Line 47">
            <a:extLst>
              <a:ext uri="{FF2B5EF4-FFF2-40B4-BE49-F238E27FC236}">
                <a16:creationId xmlns:a16="http://schemas.microsoft.com/office/drawing/2014/main" id="{806000A9-C565-4615-A791-7C6FCE71424A}"/>
              </a:ext>
            </a:extLst>
          </p:cNvPr>
          <p:cNvSpPr>
            <a:spLocks noChangeShapeType="1"/>
          </p:cNvSpPr>
          <p:nvPr/>
        </p:nvSpPr>
        <p:spPr bwMode="auto">
          <a:xfrm flipH="1">
            <a:off x="2444419" y="4774935"/>
            <a:ext cx="197414" cy="115620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9" name="Line 47">
            <a:extLst>
              <a:ext uri="{FF2B5EF4-FFF2-40B4-BE49-F238E27FC236}">
                <a16:creationId xmlns:a16="http://schemas.microsoft.com/office/drawing/2014/main" id="{DBA3B287-3267-44F5-8278-9A37FF2C7630}"/>
              </a:ext>
            </a:extLst>
          </p:cNvPr>
          <p:cNvSpPr>
            <a:spLocks noChangeShapeType="1"/>
          </p:cNvSpPr>
          <p:nvPr/>
        </p:nvSpPr>
        <p:spPr bwMode="auto">
          <a:xfrm flipH="1">
            <a:off x="2948147" y="3021531"/>
            <a:ext cx="1583276" cy="2943496"/>
          </a:xfrm>
          <a:prstGeom prst="line">
            <a:avLst/>
          </a:prstGeom>
          <a:noFill/>
          <a:ln w="57150">
            <a:solidFill>
              <a:srgbClr val="FF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736470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
                                        </p:tgtEl>
                                        <p:attrNameLst>
                                          <p:attrName>style.visibility</p:attrName>
                                        </p:attrNameLst>
                                      </p:cBhvr>
                                      <p:to>
                                        <p:strVal val="visible"/>
                                      </p:to>
                                    </p:set>
                                  </p:childTnLst>
                                </p:cTn>
                              </p:par>
                              <p:par>
                                <p:cTn id="11" presetID="35" presetClass="emph" presetSubtype="0" repeatCount="10000" fill="hold" grpId="1" nodeType="withEffect">
                                  <p:stCondLst>
                                    <p:cond delay="0"/>
                                  </p:stCondLst>
                                  <p:childTnLst>
                                    <p:anim calcmode="discrete" valueType="str">
                                      <p:cBhvr>
                                        <p:cTn id="12" dur="500" fill="hold"/>
                                        <p:tgtEl>
                                          <p:spTgt spid="148"/>
                                        </p:tgtEl>
                                        <p:attrNameLst>
                                          <p:attrName>style.visibility</p:attrName>
                                        </p:attrNameLst>
                                      </p:cBhvr>
                                      <p:tavLst>
                                        <p:tav tm="0">
                                          <p:val>
                                            <p:strVal val="hidden"/>
                                          </p:val>
                                        </p:tav>
                                        <p:tav tm="50000">
                                          <p:val>
                                            <p:strVal val="visible"/>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9"/>
                                        </p:tgtEl>
                                        <p:attrNameLst>
                                          <p:attrName>style.visibility</p:attrName>
                                        </p:attrNameLst>
                                      </p:cBhvr>
                                      <p:to>
                                        <p:strVal val="visible"/>
                                      </p:to>
                                    </p:set>
                                    <p:animEffect transition="in" filter="wipe(down)">
                                      <p:cBhvr>
                                        <p:cTn id="17" dur="500"/>
                                        <p:tgtEl>
                                          <p:spTgt spid="14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4"/>
                                        </p:tgtEl>
                                        <p:attrNameLst>
                                          <p:attrName>style.visibility</p:attrName>
                                        </p:attrNameLst>
                                      </p:cBhvr>
                                      <p:to>
                                        <p:strVal val="visible"/>
                                      </p:to>
                                    </p:set>
                                  </p:childTnLst>
                                </p:cTn>
                              </p:par>
                              <p:par>
                                <p:cTn id="22" presetID="35" presetClass="emph" presetSubtype="0" repeatCount="10000" fill="hold" grpId="1" nodeType="withEffect">
                                  <p:stCondLst>
                                    <p:cond delay="0"/>
                                  </p:stCondLst>
                                  <p:childTnLst>
                                    <p:anim calcmode="discrete" valueType="str">
                                      <p:cBhvr>
                                        <p:cTn id="23" dur="500" fill="hold"/>
                                        <p:tgtEl>
                                          <p:spTgt spid="144"/>
                                        </p:tgtEl>
                                        <p:attrNameLst>
                                          <p:attrName>style.visibility</p:attrName>
                                        </p:attrNameLst>
                                      </p:cBhvr>
                                      <p:tavLst>
                                        <p:tav tm="0">
                                          <p:val>
                                            <p:strVal val="hidden"/>
                                          </p:val>
                                        </p:tav>
                                        <p:tav tm="50000">
                                          <p:val>
                                            <p:strVal val="visible"/>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45"/>
                                        </p:tgtEl>
                                        <p:attrNameLst>
                                          <p:attrName>style.visibility</p:attrName>
                                        </p:attrNameLst>
                                      </p:cBhvr>
                                      <p:to>
                                        <p:strVal val="visible"/>
                                      </p:to>
                                    </p:set>
                                    <p:animEffect transition="in" filter="wipe(up)">
                                      <p:cBhvr>
                                        <p:cTn id="28" dur="500"/>
                                        <p:tgtEl>
                                          <p:spTgt spid="145"/>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par>
                                <p:cTn id="33" presetID="30" presetClass="emph" presetSubtype="0" fill="hold" grpId="1" nodeType="withEffect">
                                  <p:stCondLst>
                                    <p:cond delay="0"/>
                                  </p:stCondLst>
                                  <p:childTnLst>
                                    <p:animClr clrSpc="hsl" dir="cw">
                                      <p:cBhvr override="childStyle">
                                        <p:cTn id="34" dur="500" fill="hold"/>
                                        <p:tgtEl>
                                          <p:spTgt spid="4"/>
                                        </p:tgtEl>
                                        <p:attrNameLst>
                                          <p:attrName>style.color</p:attrName>
                                        </p:attrNameLst>
                                      </p:cBhvr>
                                      <p:by>
                                        <p:hsl h="0" s="12549" l="25098"/>
                                      </p:by>
                                    </p:animClr>
                                    <p:animClr clrSpc="hsl" dir="cw">
                                      <p:cBhvr>
                                        <p:cTn id="35" dur="500" fill="hold"/>
                                        <p:tgtEl>
                                          <p:spTgt spid="4"/>
                                        </p:tgtEl>
                                        <p:attrNameLst>
                                          <p:attrName>fillcolor</p:attrName>
                                        </p:attrNameLst>
                                      </p:cBhvr>
                                      <p:by>
                                        <p:hsl h="0" s="12549" l="25098"/>
                                      </p:by>
                                    </p:animClr>
                                    <p:animClr clrSpc="hsl" dir="cw">
                                      <p:cBhvr>
                                        <p:cTn id="36" dur="500" fill="hold"/>
                                        <p:tgtEl>
                                          <p:spTgt spid="4"/>
                                        </p:tgtEl>
                                        <p:attrNameLst>
                                          <p:attrName>stroke.color</p:attrName>
                                        </p:attrNameLst>
                                      </p:cBhvr>
                                      <p:by>
                                        <p:hsl h="0" s="12549" l="25098"/>
                                      </p:by>
                                    </p:animClr>
                                    <p:set>
                                      <p:cBhvr>
                                        <p:cTn id="37" dur="500" fill="hold"/>
                                        <p:tgtEl>
                                          <p:spTgt spid="4"/>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50"/>
                                        </p:tgtEl>
                                        <p:attrNameLst>
                                          <p:attrName>style.visibility</p:attrName>
                                        </p:attrNameLst>
                                      </p:cBhvr>
                                      <p:to>
                                        <p:strVal val="visible"/>
                                      </p:to>
                                    </p:set>
                                  </p:childTnLst>
                                </p:cTn>
                              </p:par>
                              <p:par>
                                <p:cTn id="42" presetID="35" presetClass="emph" presetSubtype="0" repeatCount="10000" fill="hold" grpId="1" nodeType="withEffect">
                                  <p:stCondLst>
                                    <p:cond delay="0"/>
                                  </p:stCondLst>
                                  <p:childTnLst>
                                    <p:anim calcmode="discrete" valueType="str">
                                      <p:cBhvr>
                                        <p:cTn id="43" dur="500" fill="hold"/>
                                        <p:tgtEl>
                                          <p:spTgt spid="150"/>
                                        </p:tgtEl>
                                        <p:attrNameLst>
                                          <p:attrName>style.visibility</p:attrName>
                                        </p:attrNameLst>
                                      </p:cBhvr>
                                      <p:tavLst>
                                        <p:tav tm="0">
                                          <p:val>
                                            <p:strVal val="hidden"/>
                                          </p:val>
                                        </p:tav>
                                        <p:tav tm="50000">
                                          <p:val>
                                            <p:strVal val="visible"/>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151"/>
                                        </p:tgtEl>
                                        <p:attrNameLst>
                                          <p:attrName>style.visibility</p:attrName>
                                        </p:attrNameLst>
                                      </p:cBhvr>
                                      <p:to>
                                        <p:strVal val="visible"/>
                                      </p:to>
                                    </p:set>
                                    <p:animEffect transition="in" filter="wipe(up)">
                                      <p:cBhvr>
                                        <p:cTn id="48" dur="500"/>
                                        <p:tgtEl>
                                          <p:spTgt spid="151"/>
                                        </p:tgtEl>
                                      </p:cBhvr>
                                    </p:animEffect>
                                  </p:childTnLst>
                                </p:cTn>
                              </p:par>
                              <p:par>
                                <p:cTn id="49" presetID="1" presetClass="entr" presetSubtype="0" fill="hold" nodeType="withEffect">
                                  <p:stCondLst>
                                    <p:cond delay="0"/>
                                  </p:stCondLst>
                                  <p:childTnLst>
                                    <p:set>
                                      <p:cBhvr>
                                        <p:cTn id="50" dur="1" fill="hold">
                                          <p:stCondLst>
                                            <p:cond delay="0"/>
                                          </p:stCondLst>
                                        </p:cTn>
                                        <p:tgtEl>
                                          <p:spTgt spid="146"/>
                                        </p:tgtEl>
                                        <p:attrNameLst>
                                          <p:attrName>style.visibility</p:attrName>
                                        </p:attrNameLst>
                                      </p:cBhvr>
                                      <p:to>
                                        <p:strVal val="visible"/>
                                      </p:to>
                                    </p:set>
                                  </p:childTnLst>
                                </p:cTn>
                              </p:par>
                              <p:par>
                                <p:cTn id="51" presetID="64" presetClass="path" presetSubtype="0" fill="remove" nodeType="withEffect">
                                  <p:stCondLst>
                                    <p:cond delay="0"/>
                                  </p:stCondLst>
                                  <p:childTnLst>
                                    <p:animMotion origin="layout" path="M 3.88889E-6 1.11111E-6 L 0.64045 -0.13195 " pathEditMode="relative" rAng="0" ptsTypes="AA">
                                      <p:cBhvr>
                                        <p:cTn id="52" dur="500" spd="-100000" fill="hold"/>
                                        <p:tgtEl>
                                          <p:spTgt spid="146"/>
                                        </p:tgtEl>
                                        <p:attrNameLst>
                                          <p:attrName>ppt_x</p:attrName>
                                          <p:attrName>ppt_y</p:attrName>
                                        </p:attrNameLst>
                                      </p:cBhvr>
                                      <p:rCtr x="32014" y="-6597"/>
                                    </p:animMotion>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2" nodeType="clickEffect">
                                  <p:stCondLst>
                                    <p:cond delay="0"/>
                                  </p:stCondLst>
                                  <p:childTnLst>
                                    <p:set>
                                      <p:cBhvr>
                                        <p:cTn id="56" dur="1" fill="hold">
                                          <p:stCondLst>
                                            <p:cond delay="0"/>
                                          </p:stCondLst>
                                        </p:cTn>
                                        <p:tgtEl>
                                          <p:spTgt spid="148"/>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49"/>
                                        </p:tgtEl>
                                        <p:attrNameLst>
                                          <p:attrName>style.visibility</p:attrName>
                                        </p:attrNameLst>
                                      </p:cBhvr>
                                      <p:to>
                                        <p:strVal val="hidden"/>
                                      </p:to>
                                    </p:set>
                                  </p:childTnLst>
                                </p:cTn>
                              </p:par>
                              <p:par>
                                <p:cTn id="59" presetID="1" presetClass="exit" presetSubtype="0" fill="hold" grpId="2" nodeType="withEffect">
                                  <p:stCondLst>
                                    <p:cond delay="0"/>
                                  </p:stCondLst>
                                  <p:childTnLst>
                                    <p:set>
                                      <p:cBhvr>
                                        <p:cTn id="60" dur="1" fill="hold">
                                          <p:stCondLst>
                                            <p:cond delay="0"/>
                                          </p:stCondLst>
                                        </p:cTn>
                                        <p:tgtEl>
                                          <p:spTgt spid="144"/>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45"/>
                                        </p:tgtEl>
                                        <p:attrNameLst>
                                          <p:attrName>style.visibility</p:attrName>
                                        </p:attrNameLst>
                                      </p:cBhvr>
                                      <p:to>
                                        <p:strVal val="hidden"/>
                                      </p:to>
                                    </p:set>
                                  </p:childTnLst>
                                </p:cTn>
                              </p:par>
                              <p:par>
                                <p:cTn id="63" presetID="1" presetClass="exit" presetSubtype="0" fill="hold" grpId="2" nodeType="withEffect">
                                  <p:stCondLst>
                                    <p:cond delay="0"/>
                                  </p:stCondLst>
                                  <p:childTnLst>
                                    <p:set>
                                      <p:cBhvr>
                                        <p:cTn id="64" dur="1" fill="hold">
                                          <p:stCondLst>
                                            <p:cond delay="0"/>
                                          </p:stCondLst>
                                        </p:cTn>
                                        <p:tgtEl>
                                          <p:spTgt spid="150"/>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1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1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54"/>
                                        </p:tgtEl>
                                        <p:attrNameLst>
                                          <p:attrName>style.visibility</p:attrName>
                                        </p:attrNameLst>
                                      </p:cBhvr>
                                      <p:to>
                                        <p:strVal val="visible"/>
                                      </p:to>
                                    </p:set>
                                  </p:childTnLst>
                                </p:cTn>
                              </p:par>
                              <p:par>
                                <p:cTn id="81" presetID="35" presetClass="emph" presetSubtype="0" repeatCount="10000" fill="hold" grpId="1" nodeType="withEffect">
                                  <p:stCondLst>
                                    <p:cond delay="0"/>
                                  </p:stCondLst>
                                  <p:childTnLst>
                                    <p:anim calcmode="discrete" valueType="str">
                                      <p:cBhvr>
                                        <p:cTn id="82" dur="500" fill="hold"/>
                                        <p:tgtEl>
                                          <p:spTgt spid="154"/>
                                        </p:tgtEl>
                                        <p:attrNameLst>
                                          <p:attrName>style.visibility</p:attrName>
                                        </p:attrNameLst>
                                      </p:cBhvr>
                                      <p:tavLst>
                                        <p:tav tm="0">
                                          <p:val>
                                            <p:strVal val="hidden"/>
                                          </p:val>
                                        </p:tav>
                                        <p:tav tm="50000">
                                          <p:val>
                                            <p:strVal val="visible"/>
                                          </p:val>
                                        </p:tav>
                                      </p:tavLst>
                                    </p:anim>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156"/>
                                        </p:tgtEl>
                                        <p:attrNameLst>
                                          <p:attrName>style.visibility</p:attrName>
                                        </p:attrNameLst>
                                      </p:cBhvr>
                                      <p:to>
                                        <p:strVal val="visible"/>
                                      </p:to>
                                    </p:set>
                                    <p:animEffect transition="in" filter="wipe(down)">
                                      <p:cBhvr>
                                        <p:cTn id="87" dur="500"/>
                                        <p:tgtEl>
                                          <p:spTgt spid="156"/>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52"/>
                                        </p:tgtEl>
                                        <p:attrNameLst>
                                          <p:attrName>style.visibility</p:attrName>
                                        </p:attrNameLst>
                                      </p:cBhvr>
                                      <p:to>
                                        <p:strVal val="visible"/>
                                      </p:to>
                                    </p:set>
                                  </p:childTnLst>
                                </p:cTn>
                              </p:par>
                              <p:par>
                                <p:cTn id="92" presetID="35" presetClass="emph" presetSubtype="0" repeatCount="10000" fill="hold" grpId="1" nodeType="withEffect">
                                  <p:stCondLst>
                                    <p:cond delay="0"/>
                                  </p:stCondLst>
                                  <p:childTnLst>
                                    <p:anim calcmode="discrete" valueType="str">
                                      <p:cBhvr>
                                        <p:cTn id="93" dur="500" fill="hold"/>
                                        <p:tgtEl>
                                          <p:spTgt spid="152"/>
                                        </p:tgtEl>
                                        <p:attrNameLst>
                                          <p:attrName>style.visibility</p:attrName>
                                        </p:attrNameLst>
                                      </p:cBhvr>
                                      <p:tavLst>
                                        <p:tav tm="0">
                                          <p:val>
                                            <p:strVal val="hidden"/>
                                          </p:val>
                                        </p:tav>
                                        <p:tav tm="50000">
                                          <p:val>
                                            <p:strVal val="visible"/>
                                          </p:val>
                                        </p:tav>
                                      </p:tavLst>
                                    </p:anim>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153"/>
                                        </p:tgtEl>
                                        <p:attrNameLst>
                                          <p:attrName>style.visibility</p:attrName>
                                        </p:attrNameLst>
                                      </p:cBhvr>
                                      <p:to>
                                        <p:strVal val="visible"/>
                                      </p:to>
                                    </p:set>
                                    <p:animEffect transition="in" filter="wipe(up)">
                                      <p:cBhvr>
                                        <p:cTn id="98" dur="500"/>
                                        <p:tgtEl>
                                          <p:spTgt spid="153"/>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57"/>
                                        </p:tgtEl>
                                        <p:attrNameLst>
                                          <p:attrName>style.visibility</p:attrName>
                                        </p:attrNameLst>
                                      </p:cBhvr>
                                      <p:to>
                                        <p:strVal val="visible"/>
                                      </p:to>
                                    </p:set>
                                  </p:childTnLst>
                                </p:cTn>
                              </p:par>
                              <p:par>
                                <p:cTn id="103" presetID="35" presetClass="emph" presetSubtype="0" repeatCount="10000" fill="hold" grpId="1" nodeType="withEffect">
                                  <p:stCondLst>
                                    <p:cond delay="0"/>
                                  </p:stCondLst>
                                  <p:childTnLst>
                                    <p:anim calcmode="discrete" valueType="str">
                                      <p:cBhvr>
                                        <p:cTn id="104" dur="500" fill="hold"/>
                                        <p:tgtEl>
                                          <p:spTgt spid="157"/>
                                        </p:tgtEl>
                                        <p:attrNameLst>
                                          <p:attrName>style.visibility</p:attrName>
                                        </p:attrNameLst>
                                      </p:cBhvr>
                                      <p:tavLst>
                                        <p:tav tm="0">
                                          <p:val>
                                            <p:strVal val="hidden"/>
                                          </p:val>
                                        </p:tav>
                                        <p:tav tm="50000">
                                          <p:val>
                                            <p:strVal val="visible"/>
                                          </p:val>
                                        </p:tav>
                                      </p:tavLst>
                                    </p:anim>
                                  </p:childTnLst>
                                </p:cTn>
                              </p:par>
                            </p:childTnLst>
                          </p:cTn>
                        </p:par>
                      </p:childTnLst>
                    </p:cTn>
                  </p:par>
                  <p:par>
                    <p:cTn id="105" fill="hold">
                      <p:stCondLst>
                        <p:cond delay="indefinite"/>
                      </p:stCondLst>
                      <p:childTnLst>
                        <p:par>
                          <p:cTn id="106" fill="hold">
                            <p:stCondLst>
                              <p:cond delay="0"/>
                            </p:stCondLst>
                            <p:childTnLst>
                              <p:par>
                                <p:cTn id="107" presetID="22" presetClass="entr" presetSubtype="1" fill="hold" grpId="0" nodeType="clickEffect">
                                  <p:stCondLst>
                                    <p:cond delay="0"/>
                                  </p:stCondLst>
                                  <p:childTnLst>
                                    <p:set>
                                      <p:cBhvr>
                                        <p:cTn id="108" dur="1" fill="hold">
                                          <p:stCondLst>
                                            <p:cond delay="0"/>
                                          </p:stCondLst>
                                        </p:cTn>
                                        <p:tgtEl>
                                          <p:spTgt spid="158"/>
                                        </p:tgtEl>
                                        <p:attrNameLst>
                                          <p:attrName>style.visibility</p:attrName>
                                        </p:attrNameLst>
                                      </p:cBhvr>
                                      <p:to>
                                        <p:strVal val="visible"/>
                                      </p:to>
                                    </p:set>
                                    <p:animEffect transition="in" filter="wipe(up)">
                                      <p:cBhvr>
                                        <p:cTn id="109" dur="500"/>
                                        <p:tgtEl>
                                          <p:spTgt spid="158"/>
                                        </p:tgtEl>
                                      </p:cBhvr>
                                    </p:animEffec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114"/>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2" nodeType="clickEffect">
                                  <p:stCondLst>
                                    <p:cond delay="0"/>
                                  </p:stCondLst>
                                  <p:childTnLst>
                                    <p:set>
                                      <p:cBhvr>
                                        <p:cTn id="117" dur="1" fill="hold">
                                          <p:stCondLst>
                                            <p:cond delay="0"/>
                                          </p:stCondLst>
                                        </p:cTn>
                                        <p:tgtEl>
                                          <p:spTgt spid="154"/>
                                        </p:tgtEl>
                                        <p:attrNameLst>
                                          <p:attrName>style.visibility</p:attrName>
                                        </p:attrNameLst>
                                      </p:cBhvr>
                                      <p:to>
                                        <p:strVal val="hidden"/>
                                      </p:to>
                                    </p:set>
                                  </p:childTnLst>
                                </p:cTn>
                              </p:par>
                              <p:par>
                                <p:cTn id="118" presetID="1" presetClass="exit" presetSubtype="0" fill="hold" grpId="1" nodeType="withEffect">
                                  <p:stCondLst>
                                    <p:cond delay="0"/>
                                  </p:stCondLst>
                                  <p:childTnLst>
                                    <p:set>
                                      <p:cBhvr>
                                        <p:cTn id="119" dur="1" fill="hold">
                                          <p:stCondLst>
                                            <p:cond delay="0"/>
                                          </p:stCondLst>
                                        </p:cTn>
                                        <p:tgtEl>
                                          <p:spTgt spid="156"/>
                                        </p:tgtEl>
                                        <p:attrNameLst>
                                          <p:attrName>style.visibility</p:attrName>
                                        </p:attrNameLst>
                                      </p:cBhvr>
                                      <p:to>
                                        <p:strVal val="hidden"/>
                                      </p:to>
                                    </p:set>
                                  </p:childTnLst>
                                </p:cTn>
                              </p:par>
                              <p:par>
                                <p:cTn id="120" presetID="1" presetClass="exit" presetSubtype="0" fill="hold" grpId="2" nodeType="withEffect">
                                  <p:stCondLst>
                                    <p:cond delay="0"/>
                                  </p:stCondLst>
                                  <p:childTnLst>
                                    <p:set>
                                      <p:cBhvr>
                                        <p:cTn id="121" dur="1" fill="hold">
                                          <p:stCondLst>
                                            <p:cond delay="0"/>
                                          </p:stCondLst>
                                        </p:cTn>
                                        <p:tgtEl>
                                          <p:spTgt spid="152"/>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153"/>
                                        </p:tgtEl>
                                        <p:attrNameLst>
                                          <p:attrName>style.visibility</p:attrName>
                                        </p:attrNameLst>
                                      </p:cBhvr>
                                      <p:to>
                                        <p:strVal val="hidden"/>
                                      </p:to>
                                    </p:set>
                                  </p:childTnLst>
                                </p:cTn>
                              </p:par>
                              <p:par>
                                <p:cTn id="124" presetID="1" presetClass="exit" presetSubtype="0" fill="hold" grpId="2" nodeType="withEffect">
                                  <p:stCondLst>
                                    <p:cond delay="0"/>
                                  </p:stCondLst>
                                  <p:childTnLst>
                                    <p:set>
                                      <p:cBhvr>
                                        <p:cTn id="125" dur="1" fill="hold">
                                          <p:stCondLst>
                                            <p:cond delay="0"/>
                                          </p:stCondLst>
                                        </p:cTn>
                                        <p:tgtEl>
                                          <p:spTgt spid="157"/>
                                        </p:tgtEl>
                                        <p:attrNameLst>
                                          <p:attrName>style.visibility</p:attrName>
                                        </p:attrNameLst>
                                      </p:cBhvr>
                                      <p:to>
                                        <p:strVal val="hidden"/>
                                      </p:to>
                                    </p:set>
                                  </p:childTnLst>
                                </p:cTn>
                              </p:par>
                              <p:par>
                                <p:cTn id="126" presetID="1" presetClass="exit" presetSubtype="0" fill="hold" grpId="1" nodeType="withEffect">
                                  <p:stCondLst>
                                    <p:cond delay="0"/>
                                  </p:stCondLst>
                                  <p:childTnLst>
                                    <p:set>
                                      <p:cBhvr>
                                        <p:cTn id="127" dur="1" fill="hold">
                                          <p:stCondLst>
                                            <p:cond delay="0"/>
                                          </p:stCondLst>
                                        </p:cTn>
                                        <p:tgtEl>
                                          <p:spTgt spid="158"/>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116"/>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118"/>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nodeType="clickEffect">
                                  <p:stCondLst>
                                    <p:cond delay="0"/>
                                  </p:stCondLst>
                                  <p:childTnLst>
                                    <p:set>
                                      <p:cBhvr>
                                        <p:cTn id="137" dur="1" fill="hold">
                                          <p:stCondLst>
                                            <p:cond delay="0"/>
                                          </p:stCondLst>
                                        </p:cTn>
                                        <p:tgtEl>
                                          <p:spTgt spid="115"/>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132"/>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131"/>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nodeType="clickEffect">
                                  <p:stCondLst>
                                    <p:cond delay="0"/>
                                  </p:stCondLst>
                                  <p:childTnLst>
                                    <p:set>
                                      <p:cBhvr>
                                        <p:cTn id="147" dur="1" fill="hold">
                                          <p:stCondLst>
                                            <p:cond delay="0"/>
                                          </p:stCondLst>
                                        </p:cTn>
                                        <p:tgtEl>
                                          <p:spTgt spid="130"/>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227"/>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228"/>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165"/>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163"/>
                                        </p:tgtEl>
                                        <p:attrNameLst>
                                          <p:attrName>style.visibility</p:attrName>
                                        </p:attrNameLst>
                                      </p:cBhvr>
                                      <p:to>
                                        <p:strVal val="visible"/>
                                      </p:to>
                                    </p:set>
                                  </p:childTnLst>
                                </p:cTn>
                              </p:par>
                              <p:par>
                                <p:cTn id="160" presetID="35" presetClass="emph" presetSubtype="0" repeatCount="10000" fill="hold" grpId="1" nodeType="withEffect">
                                  <p:stCondLst>
                                    <p:cond delay="0"/>
                                  </p:stCondLst>
                                  <p:childTnLst>
                                    <p:anim calcmode="discrete" valueType="str">
                                      <p:cBhvr>
                                        <p:cTn id="161" dur="500" fill="hold"/>
                                        <p:tgtEl>
                                          <p:spTgt spid="163"/>
                                        </p:tgtEl>
                                        <p:attrNameLst>
                                          <p:attrName>style.visibility</p:attrName>
                                        </p:attrNameLst>
                                      </p:cBhvr>
                                      <p:tavLst>
                                        <p:tav tm="0">
                                          <p:val>
                                            <p:strVal val="hidden"/>
                                          </p:val>
                                        </p:tav>
                                        <p:tav tm="50000">
                                          <p:val>
                                            <p:strVal val="visible"/>
                                          </p:val>
                                        </p:tav>
                                      </p:tavLst>
                                    </p:anim>
                                  </p:childTnLst>
                                </p:cTn>
                              </p:par>
                            </p:childTnLst>
                          </p:cTn>
                        </p:par>
                      </p:childTnLst>
                    </p:cTn>
                  </p:par>
                  <p:par>
                    <p:cTn id="162" fill="hold">
                      <p:stCondLst>
                        <p:cond delay="indefinite"/>
                      </p:stCondLst>
                      <p:childTnLst>
                        <p:par>
                          <p:cTn id="163" fill="hold">
                            <p:stCondLst>
                              <p:cond delay="0"/>
                            </p:stCondLst>
                            <p:childTnLst>
                              <p:par>
                                <p:cTn id="164" presetID="22" presetClass="entr" presetSubtype="4" fill="hold" grpId="0" nodeType="clickEffect">
                                  <p:stCondLst>
                                    <p:cond delay="0"/>
                                  </p:stCondLst>
                                  <p:childTnLst>
                                    <p:set>
                                      <p:cBhvr>
                                        <p:cTn id="165" dur="1" fill="hold">
                                          <p:stCondLst>
                                            <p:cond delay="0"/>
                                          </p:stCondLst>
                                        </p:cTn>
                                        <p:tgtEl>
                                          <p:spTgt spid="164"/>
                                        </p:tgtEl>
                                        <p:attrNameLst>
                                          <p:attrName>style.visibility</p:attrName>
                                        </p:attrNameLst>
                                      </p:cBhvr>
                                      <p:to>
                                        <p:strVal val="visible"/>
                                      </p:to>
                                    </p:set>
                                    <p:animEffect transition="in" filter="wipe(down)">
                                      <p:cBhvr>
                                        <p:cTn id="166" dur="500"/>
                                        <p:tgtEl>
                                          <p:spTgt spid="164"/>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59"/>
                                        </p:tgtEl>
                                        <p:attrNameLst>
                                          <p:attrName>style.visibility</p:attrName>
                                        </p:attrNameLst>
                                      </p:cBhvr>
                                      <p:to>
                                        <p:strVal val="visible"/>
                                      </p:to>
                                    </p:set>
                                  </p:childTnLst>
                                </p:cTn>
                              </p:par>
                              <p:par>
                                <p:cTn id="171" presetID="35" presetClass="emph" presetSubtype="0" repeatCount="10000" fill="hold" grpId="1" nodeType="withEffect">
                                  <p:stCondLst>
                                    <p:cond delay="0"/>
                                  </p:stCondLst>
                                  <p:childTnLst>
                                    <p:anim calcmode="discrete" valueType="str">
                                      <p:cBhvr>
                                        <p:cTn id="172" dur="500" fill="hold"/>
                                        <p:tgtEl>
                                          <p:spTgt spid="159"/>
                                        </p:tgtEl>
                                        <p:attrNameLst>
                                          <p:attrName>style.visibility</p:attrName>
                                        </p:attrNameLst>
                                      </p:cBhvr>
                                      <p:tavLst>
                                        <p:tav tm="0">
                                          <p:val>
                                            <p:strVal val="hidden"/>
                                          </p:val>
                                        </p:tav>
                                        <p:tav tm="50000">
                                          <p:val>
                                            <p:strVal val="visible"/>
                                          </p:val>
                                        </p:tav>
                                      </p:tavLst>
                                    </p:anim>
                                  </p:childTnLst>
                                </p:cTn>
                              </p:par>
                            </p:childTnLst>
                          </p:cTn>
                        </p:par>
                      </p:childTnLst>
                    </p:cTn>
                  </p:par>
                  <p:par>
                    <p:cTn id="173" fill="hold">
                      <p:stCondLst>
                        <p:cond delay="indefinite"/>
                      </p:stCondLst>
                      <p:childTnLst>
                        <p:par>
                          <p:cTn id="174" fill="hold">
                            <p:stCondLst>
                              <p:cond delay="0"/>
                            </p:stCondLst>
                            <p:childTnLst>
                              <p:par>
                                <p:cTn id="175" presetID="22" presetClass="entr" presetSubtype="1" fill="hold" grpId="0" nodeType="clickEffect">
                                  <p:stCondLst>
                                    <p:cond delay="0"/>
                                  </p:stCondLst>
                                  <p:childTnLst>
                                    <p:set>
                                      <p:cBhvr>
                                        <p:cTn id="176" dur="1" fill="hold">
                                          <p:stCondLst>
                                            <p:cond delay="0"/>
                                          </p:stCondLst>
                                        </p:cTn>
                                        <p:tgtEl>
                                          <p:spTgt spid="160"/>
                                        </p:tgtEl>
                                        <p:attrNameLst>
                                          <p:attrName>style.visibility</p:attrName>
                                        </p:attrNameLst>
                                      </p:cBhvr>
                                      <p:to>
                                        <p:strVal val="visible"/>
                                      </p:to>
                                    </p:set>
                                    <p:animEffect transition="in" filter="wipe(up)">
                                      <p:cBhvr>
                                        <p:cTn id="177" dur="500"/>
                                        <p:tgtEl>
                                          <p:spTgt spid="160"/>
                                        </p:tgtEl>
                                      </p:cBhvr>
                                    </p:animEffec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166"/>
                                        </p:tgtEl>
                                        <p:attrNameLst>
                                          <p:attrName>style.visibility</p:attrName>
                                        </p:attrNameLst>
                                      </p:cBhvr>
                                      <p:to>
                                        <p:strVal val="visible"/>
                                      </p:to>
                                    </p:set>
                                  </p:childTnLst>
                                </p:cTn>
                              </p:par>
                              <p:par>
                                <p:cTn id="182" presetID="35" presetClass="emph" presetSubtype="0" repeatCount="10000" fill="hold" grpId="1" nodeType="withEffect">
                                  <p:stCondLst>
                                    <p:cond delay="0"/>
                                  </p:stCondLst>
                                  <p:childTnLst>
                                    <p:anim calcmode="discrete" valueType="str">
                                      <p:cBhvr>
                                        <p:cTn id="183" dur="500" fill="hold"/>
                                        <p:tgtEl>
                                          <p:spTgt spid="166"/>
                                        </p:tgtEl>
                                        <p:attrNameLst>
                                          <p:attrName>style.visibility</p:attrName>
                                        </p:attrNameLst>
                                      </p:cBhvr>
                                      <p:tavLst>
                                        <p:tav tm="0">
                                          <p:val>
                                            <p:strVal val="hidden"/>
                                          </p:val>
                                        </p:tav>
                                        <p:tav tm="50000">
                                          <p:val>
                                            <p:strVal val="visible"/>
                                          </p:val>
                                        </p:tav>
                                      </p:tavLst>
                                    </p:anim>
                                  </p:childTnLst>
                                </p:cTn>
                              </p:par>
                            </p:childTnLst>
                          </p:cTn>
                        </p:par>
                      </p:childTnLst>
                    </p:cTn>
                  </p:par>
                  <p:par>
                    <p:cTn id="184" fill="hold">
                      <p:stCondLst>
                        <p:cond delay="indefinite"/>
                      </p:stCondLst>
                      <p:childTnLst>
                        <p:par>
                          <p:cTn id="185" fill="hold">
                            <p:stCondLst>
                              <p:cond delay="0"/>
                            </p:stCondLst>
                            <p:childTnLst>
                              <p:par>
                                <p:cTn id="186" presetID="22" presetClass="entr" presetSubtype="1" fill="hold" grpId="0" nodeType="clickEffect">
                                  <p:stCondLst>
                                    <p:cond delay="0"/>
                                  </p:stCondLst>
                                  <p:childTnLst>
                                    <p:set>
                                      <p:cBhvr>
                                        <p:cTn id="187" dur="1" fill="hold">
                                          <p:stCondLst>
                                            <p:cond delay="0"/>
                                          </p:stCondLst>
                                        </p:cTn>
                                        <p:tgtEl>
                                          <p:spTgt spid="167"/>
                                        </p:tgtEl>
                                        <p:attrNameLst>
                                          <p:attrName>style.visibility</p:attrName>
                                        </p:attrNameLst>
                                      </p:cBhvr>
                                      <p:to>
                                        <p:strVal val="visible"/>
                                      </p:to>
                                    </p:set>
                                    <p:animEffect transition="in" filter="wipe(up)">
                                      <p:cBhvr>
                                        <p:cTn id="188" dur="500"/>
                                        <p:tgtEl>
                                          <p:spTgt spid="167"/>
                                        </p:tgtEl>
                                      </p:cBhvr>
                                    </p:animEffect>
                                  </p:childTnLst>
                                </p:cTn>
                              </p:par>
                            </p:childTnLst>
                          </p:cTn>
                        </p:par>
                      </p:childTnLst>
                    </p:cTn>
                  </p:par>
                  <p:par>
                    <p:cTn id="189" fill="hold">
                      <p:stCondLst>
                        <p:cond delay="indefinite"/>
                      </p:stCondLst>
                      <p:childTnLst>
                        <p:par>
                          <p:cTn id="190" fill="hold">
                            <p:stCondLst>
                              <p:cond delay="0"/>
                            </p:stCondLst>
                            <p:childTnLst>
                              <p:par>
                                <p:cTn id="191" presetID="22" presetClass="entr" presetSubtype="1" fill="hold" grpId="0" nodeType="clickEffect">
                                  <p:stCondLst>
                                    <p:cond delay="0"/>
                                  </p:stCondLst>
                                  <p:childTnLst>
                                    <p:set>
                                      <p:cBhvr>
                                        <p:cTn id="192" dur="1" fill="hold">
                                          <p:stCondLst>
                                            <p:cond delay="0"/>
                                          </p:stCondLst>
                                        </p:cTn>
                                        <p:tgtEl>
                                          <p:spTgt spid="219"/>
                                        </p:tgtEl>
                                        <p:attrNameLst>
                                          <p:attrName>style.visibility</p:attrName>
                                        </p:attrNameLst>
                                      </p:cBhvr>
                                      <p:to>
                                        <p:strVal val="visible"/>
                                      </p:to>
                                    </p:set>
                                    <p:animEffect transition="in" filter="wipe(up)">
                                      <p:cBhvr>
                                        <p:cTn id="193" dur="500"/>
                                        <p:tgtEl>
                                          <p:spTgt spid="219"/>
                                        </p:tgtEl>
                                      </p:cBhvr>
                                    </p:animEffect>
                                  </p:childTnLst>
                                </p:cTn>
                              </p:par>
                            </p:childTnLst>
                          </p:cTn>
                        </p:par>
                      </p:childTnLst>
                    </p:cTn>
                  </p:par>
                  <p:par>
                    <p:cTn id="194" fill="hold">
                      <p:stCondLst>
                        <p:cond delay="indefinite"/>
                      </p:stCondLst>
                      <p:childTnLst>
                        <p:par>
                          <p:cTn id="195" fill="hold">
                            <p:stCondLst>
                              <p:cond delay="0"/>
                            </p:stCondLst>
                            <p:childTnLst>
                              <p:par>
                                <p:cTn id="196" presetID="1" presetClass="entr" presetSubtype="0" fill="hold" nodeType="clickEffect">
                                  <p:stCondLst>
                                    <p:cond delay="0"/>
                                  </p:stCondLst>
                                  <p:childTnLst>
                                    <p:set>
                                      <p:cBhvr>
                                        <p:cTn id="197" dur="1" fill="hold">
                                          <p:stCondLst>
                                            <p:cond delay="0"/>
                                          </p:stCondLst>
                                        </p:cTn>
                                        <p:tgtEl>
                                          <p:spTgt spid="155"/>
                                        </p:tgtEl>
                                        <p:attrNameLst>
                                          <p:attrName>style.visibility</p:attrName>
                                        </p:attrNameLst>
                                      </p:cBhvr>
                                      <p:to>
                                        <p:strVal val="visible"/>
                                      </p:to>
                                    </p:set>
                                  </p:childTnLst>
                                </p:cTn>
                              </p:par>
                              <p:par>
                                <p:cTn id="198" presetID="1" presetClass="entr" presetSubtype="0" fill="hold" grpId="0" nodeType="withEffect">
                                  <p:stCondLst>
                                    <p:cond delay="0"/>
                                  </p:stCondLst>
                                  <p:childTnLst>
                                    <p:set>
                                      <p:cBhvr>
                                        <p:cTn id="199" dur="1" fill="hold">
                                          <p:stCondLst>
                                            <p:cond delay="0"/>
                                          </p:stCondLst>
                                        </p:cTn>
                                        <p:tgtEl>
                                          <p:spTgt spid="119"/>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xit" presetSubtype="0" fill="hold" grpId="2" nodeType="clickEffect">
                                  <p:stCondLst>
                                    <p:cond delay="0"/>
                                  </p:stCondLst>
                                  <p:childTnLst>
                                    <p:set>
                                      <p:cBhvr>
                                        <p:cTn id="203" dur="1" fill="hold">
                                          <p:stCondLst>
                                            <p:cond delay="0"/>
                                          </p:stCondLst>
                                        </p:cTn>
                                        <p:tgtEl>
                                          <p:spTgt spid="163"/>
                                        </p:tgtEl>
                                        <p:attrNameLst>
                                          <p:attrName>style.visibility</p:attrName>
                                        </p:attrNameLst>
                                      </p:cBhvr>
                                      <p:to>
                                        <p:strVal val="hidden"/>
                                      </p:to>
                                    </p:set>
                                  </p:childTnLst>
                                </p:cTn>
                              </p:par>
                              <p:par>
                                <p:cTn id="204" presetID="1" presetClass="exit" presetSubtype="0" fill="hold" grpId="1" nodeType="withEffect">
                                  <p:stCondLst>
                                    <p:cond delay="0"/>
                                  </p:stCondLst>
                                  <p:childTnLst>
                                    <p:set>
                                      <p:cBhvr>
                                        <p:cTn id="205" dur="1" fill="hold">
                                          <p:stCondLst>
                                            <p:cond delay="0"/>
                                          </p:stCondLst>
                                        </p:cTn>
                                        <p:tgtEl>
                                          <p:spTgt spid="164"/>
                                        </p:tgtEl>
                                        <p:attrNameLst>
                                          <p:attrName>style.visibility</p:attrName>
                                        </p:attrNameLst>
                                      </p:cBhvr>
                                      <p:to>
                                        <p:strVal val="hidden"/>
                                      </p:to>
                                    </p:set>
                                  </p:childTnLst>
                                </p:cTn>
                              </p:par>
                              <p:par>
                                <p:cTn id="206" presetID="1" presetClass="exit" presetSubtype="0" fill="hold" grpId="2" nodeType="withEffect">
                                  <p:stCondLst>
                                    <p:cond delay="0"/>
                                  </p:stCondLst>
                                  <p:childTnLst>
                                    <p:set>
                                      <p:cBhvr>
                                        <p:cTn id="207" dur="1" fill="hold">
                                          <p:stCondLst>
                                            <p:cond delay="0"/>
                                          </p:stCondLst>
                                        </p:cTn>
                                        <p:tgtEl>
                                          <p:spTgt spid="159"/>
                                        </p:tgtEl>
                                        <p:attrNameLst>
                                          <p:attrName>style.visibility</p:attrName>
                                        </p:attrNameLst>
                                      </p:cBhvr>
                                      <p:to>
                                        <p:strVal val="hidden"/>
                                      </p:to>
                                    </p:set>
                                  </p:childTnLst>
                                </p:cTn>
                              </p:par>
                              <p:par>
                                <p:cTn id="208" presetID="1" presetClass="exit" presetSubtype="0" fill="hold" grpId="1" nodeType="withEffect">
                                  <p:stCondLst>
                                    <p:cond delay="0"/>
                                  </p:stCondLst>
                                  <p:childTnLst>
                                    <p:set>
                                      <p:cBhvr>
                                        <p:cTn id="209" dur="1" fill="hold">
                                          <p:stCondLst>
                                            <p:cond delay="0"/>
                                          </p:stCondLst>
                                        </p:cTn>
                                        <p:tgtEl>
                                          <p:spTgt spid="160"/>
                                        </p:tgtEl>
                                        <p:attrNameLst>
                                          <p:attrName>style.visibility</p:attrName>
                                        </p:attrNameLst>
                                      </p:cBhvr>
                                      <p:to>
                                        <p:strVal val="hidden"/>
                                      </p:to>
                                    </p:set>
                                  </p:childTnLst>
                                </p:cTn>
                              </p:par>
                              <p:par>
                                <p:cTn id="210" presetID="1" presetClass="exit" presetSubtype="0" fill="hold" grpId="2" nodeType="withEffect">
                                  <p:stCondLst>
                                    <p:cond delay="0"/>
                                  </p:stCondLst>
                                  <p:childTnLst>
                                    <p:set>
                                      <p:cBhvr>
                                        <p:cTn id="211" dur="1" fill="hold">
                                          <p:stCondLst>
                                            <p:cond delay="0"/>
                                          </p:stCondLst>
                                        </p:cTn>
                                        <p:tgtEl>
                                          <p:spTgt spid="166"/>
                                        </p:tgtEl>
                                        <p:attrNameLst>
                                          <p:attrName>style.visibility</p:attrName>
                                        </p:attrNameLst>
                                      </p:cBhvr>
                                      <p:to>
                                        <p:strVal val="hidden"/>
                                      </p:to>
                                    </p:set>
                                  </p:childTnLst>
                                </p:cTn>
                              </p:par>
                              <p:par>
                                <p:cTn id="212" presetID="1" presetClass="exit" presetSubtype="0" fill="hold" grpId="1" nodeType="withEffect">
                                  <p:stCondLst>
                                    <p:cond delay="0"/>
                                  </p:stCondLst>
                                  <p:childTnLst>
                                    <p:set>
                                      <p:cBhvr>
                                        <p:cTn id="213" dur="1" fill="hold">
                                          <p:stCondLst>
                                            <p:cond delay="0"/>
                                          </p:stCondLst>
                                        </p:cTn>
                                        <p:tgtEl>
                                          <p:spTgt spid="167"/>
                                        </p:tgtEl>
                                        <p:attrNameLst>
                                          <p:attrName>style.visibility</p:attrName>
                                        </p:attrNameLst>
                                      </p:cBhvr>
                                      <p:to>
                                        <p:strVal val="hidden"/>
                                      </p:to>
                                    </p:set>
                                  </p:childTnLst>
                                </p:cTn>
                              </p:par>
                              <p:par>
                                <p:cTn id="214" presetID="1" presetClass="exit" presetSubtype="0" fill="hold" grpId="1" nodeType="withEffect">
                                  <p:stCondLst>
                                    <p:cond delay="0"/>
                                  </p:stCondLst>
                                  <p:childTnLst>
                                    <p:set>
                                      <p:cBhvr>
                                        <p:cTn id="215" dur="1" fill="hold">
                                          <p:stCondLst>
                                            <p:cond delay="0"/>
                                          </p:stCondLst>
                                        </p:cTn>
                                        <p:tgtEl>
                                          <p:spTgt spid="219"/>
                                        </p:tgtEl>
                                        <p:attrNameLst>
                                          <p:attrName>style.visibility</p:attrName>
                                        </p:attrNameLst>
                                      </p:cBhvr>
                                      <p:to>
                                        <p:strVal val="hidden"/>
                                      </p:to>
                                    </p:se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grpId="0" nodeType="clickEffect">
                                  <p:stCondLst>
                                    <p:cond delay="0"/>
                                  </p:stCondLst>
                                  <p:childTnLst>
                                    <p:set>
                                      <p:cBhvr>
                                        <p:cTn id="219" dur="1" fill="hold">
                                          <p:stCondLst>
                                            <p:cond delay="0"/>
                                          </p:stCondLst>
                                        </p:cTn>
                                        <p:tgtEl>
                                          <p:spTgt spid="134"/>
                                        </p:tgtEl>
                                        <p:attrNameLst>
                                          <p:attrName>style.visibility</p:attrName>
                                        </p:attrNameLst>
                                      </p:cBhvr>
                                      <p:to>
                                        <p:strVal val="visible"/>
                                      </p:to>
                                    </p:set>
                                  </p:childTnLst>
                                </p:cTn>
                              </p:par>
                              <p:par>
                                <p:cTn id="220" presetID="1" presetClass="entr" presetSubtype="0" fill="hold" grpId="0" nodeType="withEffect">
                                  <p:stCondLst>
                                    <p:cond delay="0"/>
                                  </p:stCondLst>
                                  <p:childTnLst>
                                    <p:set>
                                      <p:cBhvr>
                                        <p:cTn id="221" dur="1" fill="hold">
                                          <p:stCondLst>
                                            <p:cond delay="0"/>
                                          </p:stCondLst>
                                        </p:cTn>
                                        <p:tgtEl>
                                          <p:spTgt spid="135"/>
                                        </p:tgtEl>
                                        <p:attrNameLst>
                                          <p:attrName>style.visibility</p:attrName>
                                        </p:attrNameLst>
                                      </p:cBhvr>
                                      <p:to>
                                        <p:strVal val="visible"/>
                                      </p:to>
                                    </p:set>
                                  </p:childTnLst>
                                </p:cTn>
                              </p:par>
                            </p:childTnLst>
                          </p:cTn>
                        </p:par>
                      </p:childTnLst>
                    </p:cTn>
                  </p:par>
                  <p:par>
                    <p:cTn id="222" fill="hold">
                      <p:stCondLst>
                        <p:cond delay="indefinite"/>
                      </p:stCondLst>
                      <p:childTnLst>
                        <p:par>
                          <p:cTn id="223" fill="hold">
                            <p:stCondLst>
                              <p:cond delay="0"/>
                            </p:stCondLst>
                            <p:childTnLst>
                              <p:par>
                                <p:cTn id="224" presetID="1" presetClass="entr" presetSubtype="0" fill="hold" nodeType="clickEffect">
                                  <p:stCondLst>
                                    <p:cond delay="0"/>
                                  </p:stCondLst>
                                  <p:childTnLst>
                                    <p:set>
                                      <p:cBhvr>
                                        <p:cTn id="225" dur="1" fill="hold">
                                          <p:stCondLst>
                                            <p:cond delay="0"/>
                                          </p:stCondLst>
                                        </p:cTn>
                                        <p:tgtEl>
                                          <p:spTgt spid="133"/>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136"/>
                                        </p:tgtEl>
                                        <p:attrNameLst>
                                          <p:attrName>style.visibility</p:attrName>
                                        </p:attrNameLst>
                                      </p:cBhvr>
                                      <p:to>
                                        <p:strVal val="visible"/>
                                      </p:to>
                                    </p:set>
                                  </p:childTnLst>
                                </p:cTn>
                              </p:par>
                              <p:par>
                                <p:cTn id="230" presetID="1" presetClass="entr" presetSubtype="0" fill="hold" grpId="0" nodeType="withEffect">
                                  <p:stCondLst>
                                    <p:cond delay="0"/>
                                  </p:stCondLst>
                                  <p:childTnLst>
                                    <p:set>
                                      <p:cBhvr>
                                        <p:cTn id="231" dur="1" fill="hold">
                                          <p:stCondLst>
                                            <p:cond delay="0"/>
                                          </p:stCondLst>
                                        </p:cTn>
                                        <p:tgtEl>
                                          <p:spTgt spid="137"/>
                                        </p:tgtEl>
                                        <p:attrNameLst>
                                          <p:attrName>style.visibility</p:attrName>
                                        </p:attrNameLst>
                                      </p:cBhvr>
                                      <p:to>
                                        <p:strVal val="visible"/>
                                      </p:to>
                                    </p:set>
                                  </p:childTnLst>
                                </p:cTn>
                              </p:par>
                            </p:childTnLst>
                          </p:cTn>
                        </p:par>
                      </p:childTnLst>
                    </p:cTn>
                  </p:par>
                  <p:par>
                    <p:cTn id="232" fill="hold">
                      <p:stCondLst>
                        <p:cond delay="indefinite"/>
                      </p:stCondLst>
                      <p:childTnLst>
                        <p:par>
                          <p:cTn id="233" fill="hold">
                            <p:stCondLst>
                              <p:cond delay="0"/>
                            </p:stCondLst>
                            <p:childTnLst>
                              <p:par>
                                <p:cTn id="234" presetID="1" presetClass="entr" presetSubtype="0" fill="hold" nodeType="clickEffect">
                                  <p:stCondLst>
                                    <p:cond delay="0"/>
                                  </p:stCondLst>
                                  <p:childTnLst>
                                    <p:set>
                                      <p:cBhvr>
                                        <p:cTn id="235" dur="1" fill="hold">
                                          <p:stCondLst>
                                            <p:cond delay="0"/>
                                          </p:stCondLst>
                                        </p:cTn>
                                        <p:tgtEl>
                                          <p:spTgt spid="138"/>
                                        </p:tgtEl>
                                        <p:attrNameLst>
                                          <p:attrName>style.visibility</p:attrName>
                                        </p:attrNameLst>
                                      </p:cBhvr>
                                      <p:to>
                                        <p:strVal val="visible"/>
                                      </p:to>
                                    </p:set>
                                  </p:childTnLst>
                                </p:cTn>
                              </p:par>
                            </p:childTnLst>
                          </p:cTn>
                        </p:par>
                      </p:childTnLst>
                    </p:cTn>
                  </p:par>
                  <p:par>
                    <p:cTn id="236" fill="hold">
                      <p:stCondLst>
                        <p:cond delay="indefinite"/>
                      </p:stCondLst>
                      <p:childTnLst>
                        <p:par>
                          <p:cTn id="237" fill="hold">
                            <p:stCondLst>
                              <p:cond delay="0"/>
                            </p:stCondLst>
                            <p:childTnLst>
                              <p:par>
                                <p:cTn id="238" presetID="1" presetClass="entr" presetSubtype="0" fill="hold" grpId="0" nodeType="clickEffect">
                                  <p:stCondLst>
                                    <p:cond delay="0"/>
                                  </p:stCondLst>
                                  <p:childTnLst>
                                    <p:set>
                                      <p:cBhvr>
                                        <p:cTn id="239" dur="1" fill="hold">
                                          <p:stCondLst>
                                            <p:cond delay="0"/>
                                          </p:stCondLst>
                                        </p:cTn>
                                        <p:tgtEl>
                                          <p:spTgt spid="139"/>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140"/>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nodeType="clickEffect">
                                  <p:stCondLst>
                                    <p:cond delay="0"/>
                                  </p:stCondLst>
                                  <p:childTnLst>
                                    <p:set>
                                      <p:cBhvr>
                                        <p:cTn id="245"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3" grpId="0" animBg="1"/>
      <p:bldP spid="227" grpId="0"/>
      <p:bldP spid="228" grpId="0"/>
      <p:bldP spid="165" grpId="0" animBg="1"/>
      <p:bldP spid="110" grpId="0"/>
      <p:bldP spid="111" grpId="0"/>
      <p:bldP spid="112" grpId="0"/>
      <p:bldP spid="113" grpId="0"/>
      <p:bldP spid="116" grpId="0"/>
      <p:bldP spid="117" grpId="0" animBg="1"/>
      <p:bldP spid="118" grpId="0" animBg="1"/>
      <p:bldP spid="131" grpId="0"/>
      <p:bldP spid="132" grpId="0" animBg="1"/>
      <p:bldP spid="134" grpId="0"/>
      <p:bldP spid="135" grpId="0" animBg="1"/>
      <p:bldP spid="136" grpId="0"/>
      <p:bldP spid="137" grpId="0" animBg="1"/>
      <p:bldP spid="139" grpId="0"/>
      <p:bldP spid="140" grpId="0" animBg="1"/>
      <p:bldP spid="119" grpId="0"/>
      <p:bldP spid="144" grpId="0" animBg="1"/>
      <p:bldP spid="144" grpId="1" animBg="1"/>
      <p:bldP spid="144" grpId="2" animBg="1"/>
      <p:bldP spid="145" grpId="0" animBg="1"/>
      <p:bldP spid="145" grpId="1" animBg="1"/>
      <p:bldP spid="148" grpId="0" animBg="1"/>
      <p:bldP spid="148" grpId="1" animBg="1"/>
      <p:bldP spid="148" grpId="2" animBg="1"/>
      <p:bldP spid="149" grpId="0" animBg="1"/>
      <p:bldP spid="149" grpId="1" animBg="1"/>
      <p:bldP spid="150" grpId="0" animBg="1"/>
      <p:bldP spid="150" grpId="1" animBg="1"/>
      <p:bldP spid="150" grpId="2" animBg="1"/>
      <p:bldP spid="151" grpId="0" animBg="1"/>
      <p:bldP spid="151" grpId="1" animBg="1"/>
      <p:bldP spid="152" grpId="0" animBg="1"/>
      <p:bldP spid="152" grpId="1" animBg="1"/>
      <p:bldP spid="152" grpId="2" animBg="1"/>
      <p:bldP spid="153" grpId="0" animBg="1"/>
      <p:bldP spid="153" grpId="1" animBg="1"/>
      <p:bldP spid="154" grpId="0" animBg="1"/>
      <p:bldP spid="154" grpId="1" animBg="1"/>
      <p:bldP spid="154" grpId="2" animBg="1"/>
      <p:bldP spid="156" grpId="0" animBg="1"/>
      <p:bldP spid="156" grpId="1" animBg="1"/>
      <p:bldP spid="157" grpId="0" animBg="1"/>
      <p:bldP spid="157" grpId="1" animBg="1"/>
      <p:bldP spid="157" grpId="2" animBg="1"/>
      <p:bldP spid="158" grpId="0" animBg="1"/>
      <p:bldP spid="158" grpId="1" animBg="1"/>
      <p:bldP spid="159" grpId="0" animBg="1"/>
      <p:bldP spid="159" grpId="1" animBg="1"/>
      <p:bldP spid="159" grpId="2" animBg="1"/>
      <p:bldP spid="160" grpId="0" animBg="1"/>
      <p:bldP spid="160" grpId="1" animBg="1"/>
      <p:bldP spid="163" grpId="0" animBg="1"/>
      <p:bldP spid="163" grpId="1" animBg="1"/>
      <p:bldP spid="163" grpId="2" animBg="1"/>
      <p:bldP spid="164" grpId="0" animBg="1"/>
      <p:bldP spid="164" grpId="1" animBg="1"/>
      <p:bldP spid="166" grpId="0" animBg="1"/>
      <p:bldP spid="166" grpId="1" animBg="1"/>
      <p:bldP spid="166" grpId="2" animBg="1"/>
      <p:bldP spid="167" grpId="0" animBg="1"/>
      <p:bldP spid="167" grpId="1" animBg="1"/>
      <p:bldP spid="219" grpId="0" animBg="1"/>
      <p:bldP spid="21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弧 4"/>
          <p:cNvSpPr/>
          <p:nvPr/>
        </p:nvSpPr>
        <p:spPr bwMode="auto">
          <a:xfrm>
            <a:off x="6320117" y="537883"/>
            <a:ext cx="1909483" cy="1815353"/>
          </a:xfrm>
          <a:prstGeom prst="arc">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65" name="Rectangle 2"/>
          <p:cNvSpPr txBox="1">
            <a:spLocks noChangeArrowheads="1"/>
          </p:cNvSpPr>
          <p:nvPr/>
        </p:nvSpPr>
        <p:spPr bwMode="auto">
          <a:xfrm>
            <a:off x="0" y="0"/>
            <a:ext cx="9128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accent2"/>
                </a:solidFill>
              </a:rPr>
              <a:t>例</a:t>
            </a:r>
            <a:r>
              <a:rPr lang="en-US" altLang="ja-JP" sz="2800" kern="0" dirty="0">
                <a:solidFill>
                  <a:schemeClr val="accent2"/>
                </a:solidFill>
              </a:rPr>
              <a:t>3</a:t>
            </a:r>
            <a:endParaRPr lang="ja-JP" altLang="en-US" sz="2800" kern="0" dirty="0">
              <a:solidFill>
                <a:schemeClr val="accent2"/>
              </a:solidFill>
            </a:endParaRPr>
          </a:p>
        </p:txBody>
      </p:sp>
      <p:sp>
        <p:nvSpPr>
          <p:cNvPr id="369" name="Rectangle 15"/>
          <p:cNvSpPr>
            <a:spLocks noChangeArrowheads="1"/>
          </p:cNvSpPr>
          <p:nvPr/>
        </p:nvSpPr>
        <p:spPr bwMode="auto">
          <a:xfrm>
            <a:off x="790671" y="26056"/>
            <a:ext cx="49936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一様な四分円の重心の</a:t>
            </a:r>
            <a:r>
              <a:rPr lang="en-US" altLang="ja-JP" i="1" dirty="0">
                <a:solidFill>
                  <a:srgbClr val="000000"/>
                </a:solidFill>
                <a:latin typeface="Bookman Old Style" pitchFamily="18" charset="0"/>
                <a:ea typeface="ＭＳ Ｐゴシック" pitchFamily="50" charset="-128"/>
              </a:rPr>
              <a:t>x</a:t>
            </a:r>
            <a:r>
              <a:rPr lang="ja-JP" altLang="en-US" dirty="0">
                <a:solidFill>
                  <a:srgbClr val="000000"/>
                </a:solidFill>
                <a:ea typeface="ＭＳ Ｐゴシック" pitchFamily="50" charset="-128"/>
              </a:rPr>
              <a:t>座標 </a:t>
            </a:r>
            <a:r>
              <a:rPr lang="en-US" altLang="ja-JP" i="1" dirty="0">
                <a:solidFill>
                  <a:srgbClr val="000000"/>
                </a:solidFill>
                <a:latin typeface="Bookman Old Style" pitchFamily="18" charset="0"/>
                <a:ea typeface="ＭＳ Ｐゴシック" pitchFamily="50" charset="-128"/>
              </a:rPr>
              <a:t>X</a:t>
            </a:r>
            <a:endParaRPr lang="ja-JP" altLang="en-US" dirty="0">
              <a:solidFill>
                <a:srgbClr val="000000"/>
              </a:solidFill>
              <a:ea typeface="ＭＳ Ｐゴシック" pitchFamily="50" charset="-128"/>
            </a:endParaRPr>
          </a:p>
        </p:txBody>
      </p:sp>
      <p:sp>
        <p:nvSpPr>
          <p:cNvPr id="370" name="Line 66"/>
          <p:cNvSpPr>
            <a:spLocks noChangeShapeType="1"/>
          </p:cNvSpPr>
          <p:nvPr/>
        </p:nvSpPr>
        <p:spPr bwMode="auto">
          <a:xfrm>
            <a:off x="6778450" y="1444366"/>
            <a:ext cx="196330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1" name="正方形/長方形 370"/>
          <p:cNvSpPr/>
          <p:nvPr/>
        </p:nvSpPr>
        <p:spPr>
          <a:xfrm>
            <a:off x="8765371" y="1145461"/>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372" name="Line 65"/>
          <p:cNvSpPr>
            <a:spLocks noChangeShapeType="1"/>
          </p:cNvSpPr>
          <p:nvPr/>
        </p:nvSpPr>
        <p:spPr bwMode="auto">
          <a:xfrm flipV="1">
            <a:off x="7263477" y="214294"/>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4" name="正方形/長方形 373"/>
          <p:cNvSpPr/>
          <p:nvPr/>
        </p:nvSpPr>
        <p:spPr>
          <a:xfrm>
            <a:off x="7221773" y="0"/>
            <a:ext cx="39946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y</a:t>
            </a:r>
            <a:endParaRPr lang="ja-JP" altLang="en-US" i="1" dirty="0">
              <a:solidFill>
                <a:srgbClr val="000000"/>
              </a:solidFill>
              <a:ea typeface="ＭＳ Ｐゴシック" pitchFamily="50" charset="-128"/>
            </a:endParaRPr>
          </a:p>
        </p:txBody>
      </p:sp>
      <p:sp>
        <p:nvSpPr>
          <p:cNvPr id="375" name="正方形/長方形 374"/>
          <p:cNvSpPr/>
          <p:nvPr/>
        </p:nvSpPr>
        <p:spPr>
          <a:xfrm>
            <a:off x="8077104" y="1384844"/>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anose="02020603050405020304" pitchFamily="18" charset="0"/>
              </a:rPr>
              <a:t>1</a:t>
            </a:r>
            <a:endParaRPr lang="ja-JP" altLang="en-US" dirty="0">
              <a:solidFill>
                <a:srgbClr val="000000"/>
              </a:solidFill>
              <a:ea typeface="ＭＳ Ｐゴシック" pitchFamily="50" charset="-128"/>
              <a:cs typeface="Times New Roman" panose="02020603050405020304" pitchFamily="18" charset="0"/>
            </a:endParaRPr>
          </a:p>
        </p:txBody>
      </p:sp>
      <p:graphicFrame>
        <p:nvGraphicFramePr>
          <p:cNvPr id="97" name="オブジェクト 96"/>
          <p:cNvGraphicFramePr>
            <a:graphicFrameLocks noChangeAspect="1"/>
          </p:cNvGraphicFramePr>
          <p:nvPr/>
        </p:nvGraphicFramePr>
        <p:xfrm>
          <a:off x="127000" y="690563"/>
          <a:ext cx="1700213" cy="600075"/>
        </p:xfrm>
        <a:graphic>
          <a:graphicData uri="http://schemas.openxmlformats.org/presentationml/2006/ole">
            <mc:AlternateContent xmlns:mc="http://schemas.openxmlformats.org/markup-compatibility/2006">
              <mc:Choice xmlns:v="urn:schemas-microsoft-com:vml" Requires="v">
                <p:oleObj spid="_x0000_s58028" name="数式" r:id="rId3" imgW="761760" imgH="266400" progId="Equation.3">
                  <p:embed/>
                </p:oleObj>
              </mc:Choice>
              <mc:Fallback>
                <p:oleObj name="数式" r:id="rId3" imgW="761760" imgH="266400" progId="Equation.3">
                  <p:embed/>
                  <p:pic>
                    <p:nvPicPr>
                      <p:cNvPr id="97" name="オブジェクト 96"/>
                      <p:cNvPicPr>
                        <a:picLocks noChangeAspect="1" noChangeArrowheads="1"/>
                      </p:cNvPicPr>
                      <p:nvPr/>
                    </p:nvPicPr>
                    <p:blipFill>
                      <a:blip r:embed="rId4"/>
                      <a:srcRect/>
                      <a:stretch>
                        <a:fillRect/>
                      </a:stretch>
                    </p:blipFill>
                    <p:spPr bwMode="auto">
                      <a:xfrm>
                        <a:off x="127000" y="690563"/>
                        <a:ext cx="1700213" cy="600075"/>
                      </a:xfrm>
                      <a:prstGeom prst="rect">
                        <a:avLst/>
                      </a:prstGeom>
                      <a:noFill/>
                      <a:ln>
                        <a:noFill/>
                      </a:ln>
                    </p:spPr>
                  </p:pic>
                </p:oleObj>
              </mc:Fallback>
            </mc:AlternateContent>
          </a:graphicData>
        </a:graphic>
      </p:graphicFrame>
      <p:sp>
        <p:nvSpPr>
          <p:cNvPr id="99" name="Rectangle 15"/>
          <p:cNvSpPr>
            <a:spLocks noChangeArrowheads="1"/>
          </p:cNvSpPr>
          <p:nvPr/>
        </p:nvSpPr>
        <p:spPr bwMode="auto">
          <a:xfrm>
            <a:off x="1866989" y="763705"/>
            <a:ext cx="50593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と</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x</a:t>
            </a:r>
            <a:r>
              <a:rPr lang="ja-JP" altLang="en-US" dirty="0">
                <a:solidFill>
                  <a:srgbClr val="000000"/>
                </a:solidFill>
                <a:ea typeface="ＭＳ Ｐゴシック" pitchFamily="50" charset="-128"/>
              </a:rPr>
              <a:t>軸</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y</a:t>
            </a:r>
            <a:r>
              <a:rPr lang="ja-JP" altLang="en-US" dirty="0">
                <a:solidFill>
                  <a:srgbClr val="000000"/>
                </a:solidFill>
                <a:ea typeface="ＭＳ Ｐゴシック" pitchFamily="50" charset="-128"/>
              </a:rPr>
              <a:t>軸で囲まれる部分の重心</a:t>
            </a:r>
            <a:endParaRPr lang="en-US" altLang="ja-JP" dirty="0">
              <a:solidFill>
                <a:srgbClr val="000000"/>
              </a:solidFill>
              <a:ea typeface="ＭＳ Ｐゴシック" pitchFamily="50" charset="-128"/>
            </a:endParaRPr>
          </a:p>
        </p:txBody>
      </p:sp>
      <p:sp>
        <p:nvSpPr>
          <p:cNvPr id="111" name="Rectangle 61"/>
          <p:cNvSpPr>
            <a:spLocks noChangeArrowheads="1"/>
          </p:cNvSpPr>
          <p:nvPr/>
        </p:nvSpPr>
        <p:spPr bwMode="auto">
          <a:xfrm>
            <a:off x="0" y="2327362"/>
            <a:ext cx="12830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全</a:t>
            </a:r>
            <a:r>
              <a:rPr lang="ja-JP" altLang="en-US" dirty="0">
                <a:solidFill>
                  <a:srgbClr val="000000"/>
                </a:solidFill>
                <a:ea typeface="ＭＳ Ｐゴシック" pitchFamily="50" charset="-128"/>
                <a:cs typeface="Times New Roman" pitchFamily="18" charset="0"/>
              </a:rPr>
              <a:t>質</a:t>
            </a:r>
            <a:r>
              <a:rPr lang="ja-JP" altLang="en-US" dirty="0">
                <a:solidFill>
                  <a:srgbClr val="000000"/>
                </a:solidFill>
                <a:latin typeface="Bookman Old Style" pitchFamily="18" charset="0"/>
                <a:ea typeface="ＭＳ Ｐゴシック" pitchFamily="50" charset="-128"/>
              </a:rPr>
              <a:t>量</a:t>
            </a:r>
            <a:endParaRPr lang="en-US" altLang="ja-JP" dirty="0">
              <a:solidFill>
                <a:srgbClr val="000000"/>
              </a:solidFill>
              <a:latin typeface="Bookman Old Style" pitchFamily="18" charset="0"/>
              <a:ea typeface="ＭＳ Ｐゴシック" pitchFamily="50" charset="-128"/>
            </a:endParaRPr>
          </a:p>
        </p:txBody>
      </p:sp>
      <p:sp>
        <p:nvSpPr>
          <p:cNvPr id="112" name="正方形/長方形 111"/>
          <p:cNvSpPr/>
          <p:nvPr/>
        </p:nvSpPr>
        <p:spPr>
          <a:xfrm>
            <a:off x="1147995" y="2343921"/>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113" name="正方形/長方形 112"/>
          <p:cNvSpPr/>
          <p:nvPr/>
        </p:nvSpPr>
        <p:spPr>
          <a:xfrm>
            <a:off x="1617394" y="2332105"/>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114" name="オブジェクト 113"/>
          <p:cNvGraphicFramePr>
            <a:graphicFrameLocks noChangeAspect="1"/>
          </p:cNvGraphicFramePr>
          <p:nvPr/>
        </p:nvGraphicFramePr>
        <p:xfrm>
          <a:off x="2424113" y="2195513"/>
          <a:ext cx="1884362" cy="771525"/>
        </p:xfrm>
        <a:graphic>
          <a:graphicData uri="http://schemas.openxmlformats.org/presentationml/2006/ole">
            <mc:AlternateContent xmlns:mc="http://schemas.openxmlformats.org/markup-compatibility/2006">
              <mc:Choice xmlns:v="urn:schemas-microsoft-com:vml" Requires="v">
                <p:oleObj spid="_x0000_s58029" name="数式" r:id="rId5" imgW="812520" imgH="330120" progId="Equation.3">
                  <p:embed/>
                </p:oleObj>
              </mc:Choice>
              <mc:Fallback>
                <p:oleObj name="数式" r:id="rId5" imgW="812520" imgH="330120" progId="Equation.3">
                  <p:embed/>
                  <p:pic>
                    <p:nvPicPr>
                      <p:cNvPr id="114" name="オブジェクト 113"/>
                      <p:cNvPicPr>
                        <a:picLocks noChangeAspect="1" noChangeArrowheads="1"/>
                      </p:cNvPicPr>
                      <p:nvPr/>
                    </p:nvPicPr>
                    <p:blipFill>
                      <a:blip r:embed="rId6"/>
                      <a:srcRect/>
                      <a:stretch>
                        <a:fillRect/>
                      </a:stretch>
                    </p:blipFill>
                    <p:spPr bwMode="auto">
                      <a:xfrm>
                        <a:off x="2424113" y="2195513"/>
                        <a:ext cx="1884362" cy="771525"/>
                      </a:xfrm>
                      <a:prstGeom prst="rect">
                        <a:avLst/>
                      </a:prstGeom>
                      <a:noFill/>
                      <a:ln>
                        <a:noFill/>
                      </a:ln>
                    </p:spPr>
                  </p:pic>
                </p:oleObj>
              </mc:Fallback>
            </mc:AlternateContent>
          </a:graphicData>
        </a:graphic>
      </p:graphicFrame>
      <p:sp>
        <p:nvSpPr>
          <p:cNvPr id="116" name="正方形/長方形 115"/>
          <p:cNvSpPr/>
          <p:nvPr/>
        </p:nvSpPr>
        <p:spPr>
          <a:xfrm>
            <a:off x="4681812" y="2348447"/>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17" name="Rectangle 58"/>
          <p:cNvSpPr>
            <a:spLocks noChangeArrowheads="1"/>
          </p:cNvSpPr>
          <p:nvPr/>
        </p:nvSpPr>
        <p:spPr bwMode="auto">
          <a:xfrm>
            <a:off x="2024743" y="2143844"/>
            <a:ext cx="2690948" cy="8867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128" name="正方形/長方形 127"/>
          <p:cNvSpPr/>
          <p:nvPr/>
        </p:nvSpPr>
        <p:spPr>
          <a:xfrm>
            <a:off x="6862259" y="270274"/>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anose="02020603050405020304" pitchFamily="18" charset="0"/>
              </a:rPr>
              <a:t>1</a:t>
            </a:r>
            <a:endParaRPr lang="ja-JP" altLang="en-US" dirty="0">
              <a:solidFill>
                <a:srgbClr val="000000"/>
              </a:solidFill>
              <a:ea typeface="ＭＳ Ｐゴシック" pitchFamily="50" charset="-128"/>
              <a:cs typeface="Times New Roman" panose="02020603050405020304" pitchFamily="18" charset="0"/>
            </a:endParaRPr>
          </a:p>
        </p:txBody>
      </p:sp>
      <p:graphicFrame>
        <p:nvGraphicFramePr>
          <p:cNvPr id="107" name="オブジェクト 106"/>
          <p:cNvGraphicFramePr>
            <a:graphicFrameLocks noChangeAspect="1"/>
          </p:cNvGraphicFramePr>
          <p:nvPr/>
        </p:nvGraphicFramePr>
        <p:xfrm>
          <a:off x="5618163" y="2135188"/>
          <a:ext cx="619125" cy="919162"/>
        </p:xfrm>
        <a:graphic>
          <a:graphicData uri="http://schemas.openxmlformats.org/presentationml/2006/ole">
            <mc:AlternateContent xmlns:mc="http://schemas.openxmlformats.org/markup-compatibility/2006">
              <mc:Choice xmlns:v="urn:schemas-microsoft-com:vml" Requires="v">
                <p:oleObj spid="_x0000_s58030" name="数式" r:id="rId7" imgW="266400" imgH="393480" progId="Equation.3">
                  <p:embed/>
                </p:oleObj>
              </mc:Choice>
              <mc:Fallback>
                <p:oleObj name="数式" r:id="rId7" imgW="266400" imgH="393480" progId="Equation.3">
                  <p:embed/>
                  <p:pic>
                    <p:nvPicPr>
                      <p:cNvPr id="107" name="オブジェクト 106"/>
                      <p:cNvPicPr>
                        <a:picLocks noChangeAspect="1" noChangeArrowheads="1"/>
                      </p:cNvPicPr>
                      <p:nvPr/>
                    </p:nvPicPr>
                    <p:blipFill>
                      <a:blip r:embed="rId8"/>
                      <a:srcRect/>
                      <a:stretch>
                        <a:fillRect/>
                      </a:stretch>
                    </p:blipFill>
                    <p:spPr bwMode="auto">
                      <a:xfrm>
                        <a:off x="5618163" y="2135188"/>
                        <a:ext cx="619125" cy="919162"/>
                      </a:xfrm>
                      <a:prstGeom prst="rect">
                        <a:avLst/>
                      </a:prstGeom>
                      <a:noFill/>
                      <a:ln>
                        <a:noFill/>
                      </a:ln>
                    </p:spPr>
                  </p:pic>
                </p:oleObj>
              </mc:Fallback>
            </mc:AlternateContent>
          </a:graphicData>
        </a:graphic>
      </p:graphicFrame>
      <p:sp>
        <p:nvSpPr>
          <p:cNvPr id="108" name="Rectangle 58"/>
          <p:cNvSpPr>
            <a:spLocks noChangeArrowheads="1"/>
          </p:cNvSpPr>
          <p:nvPr/>
        </p:nvSpPr>
        <p:spPr bwMode="auto">
          <a:xfrm>
            <a:off x="5068389" y="2117718"/>
            <a:ext cx="1724297" cy="95205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7" name="正方形/長方形 126"/>
          <p:cNvSpPr/>
          <p:nvPr/>
        </p:nvSpPr>
        <p:spPr>
          <a:xfrm>
            <a:off x="0" y="3436309"/>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129" name="正方形/長方形 128"/>
          <p:cNvSpPr/>
          <p:nvPr/>
        </p:nvSpPr>
        <p:spPr>
          <a:xfrm>
            <a:off x="331990" y="3397600"/>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142" name="オブジェクト 141"/>
          <p:cNvGraphicFramePr>
            <a:graphicFrameLocks noChangeAspect="1"/>
          </p:cNvGraphicFramePr>
          <p:nvPr>
            <p:extLst>
              <p:ext uri="{D42A27DB-BD31-4B8C-83A1-F6EECF244321}">
                <p14:modId xmlns:p14="http://schemas.microsoft.com/office/powerpoint/2010/main" val="2453261103"/>
              </p:ext>
            </p:extLst>
          </p:nvPr>
        </p:nvGraphicFramePr>
        <p:xfrm>
          <a:off x="1030288" y="3190875"/>
          <a:ext cx="2698750" cy="960438"/>
        </p:xfrm>
        <a:graphic>
          <a:graphicData uri="http://schemas.openxmlformats.org/presentationml/2006/ole">
            <mc:AlternateContent xmlns:mc="http://schemas.openxmlformats.org/markup-compatibility/2006">
              <mc:Choice xmlns:v="urn:schemas-microsoft-com:vml" Requires="v">
                <p:oleObj spid="_x0000_s58031" name="Equation" r:id="rId9" imgW="1117440" imgH="393480" progId="Equation.DSMT4">
                  <p:embed/>
                </p:oleObj>
              </mc:Choice>
              <mc:Fallback>
                <p:oleObj name="Equation" r:id="rId9" imgW="1117440" imgH="393480" progId="Equation.DSMT4">
                  <p:embed/>
                  <p:pic>
                    <p:nvPicPr>
                      <p:cNvPr id="142" name="オブジェクト 141"/>
                      <p:cNvPicPr>
                        <a:picLocks noChangeAspect="1" noChangeArrowheads="1"/>
                      </p:cNvPicPr>
                      <p:nvPr/>
                    </p:nvPicPr>
                    <p:blipFill>
                      <a:blip r:embed="rId10"/>
                      <a:srcRect/>
                      <a:stretch>
                        <a:fillRect/>
                      </a:stretch>
                    </p:blipFill>
                    <p:spPr bwMode="auto">
                      <a:xfrm>
                        <a:off x="1030288" y="3190875"/>
                        <a:ext cx="269875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 name="Rectangle 58"/>
          <p:cNvSpPr>
            <a:spLocks noChangeArrowheads="1"/>
          </p:cNvSpPr>
          <p:nvPr/>
        </p:nvSpPr>
        <p:spPr bwMode="auto">
          <a:xfrm>
            <a:off x="712694" y="3161211"/>
            <a:ext cx="3336792" cy="100685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4" name="正方形/長方形 143"/>
          <p:cNvSpPr/>
          <p:nvPr/>
        </p:nvSpPr>
        <p:spPr>
          <a:xfrm>
            <a:off x="305864" y="4481818"/>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46" name="Rectangle 58"/>
          <p:cNvSpPr>
            <a:spLocks noChangeArrowheads="1"/>
          </p:cNvSpPr>
          <p:nvPr/>
        </p:nvSpPr>
        <p:spPr bwMode="auto">
          <a:xfrm>
            <a:off x="686568" y="4245429"/>
            <a:ext cx="3336792" cy="100685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47" name="オブジェクト 146"/>
          <p:cNvGraphicFramePr>
            <a:graphicFrameLocks noChangeAspect="1"/>
          </p:cNvGraphicFramePr>
          <p:nvPr/>
        </p:nvGraphicFramePr>
        <p:xfrm>
          <a:off x="5119688" y="3371850"/>
          <a:ext cx="1535112" cy="495300"/>
        </p:xfrm>
        <a:graphic>
          <a:graphicData uri="http://schemas.openxmlformats.org/presentationml/2006/ole">
            <mc:AlternateContent xmlns:mc="http://schemas.openxmlformats.org/markup-compatibility/2006">
              <mc:Choice xmlns:v="urn:schemas-microsoft-com:vml" Requires="v">
                <p:oleObj spid="_x0000_s58032" name="数式" r:id="rId11" imgW="634680" imgH="203040" progId="Equation.3">
                  <p:embed/>
                </p:oleObj>
              </mc:Choice>
              <mc:Fallback>
                <p:oleObj name="数式" r:id="rId11" imgW="634680" imgH="203040" progId="Equation.3">
                  <p:embed/>
                  <p:pic>
                    <p:nvPicPr>
                      <p:cNvPr id="147" name="オブジェクト 146"/>
                      <p:cNvPicPr>
                        <a:picLocks noChangeAspect="1" noChangeArrowheads="1"/>
                      </p:cNvPicPr>
                      <p:nvPr/>
                    </p:nvPicPr>
                    <p:blipFill>
                      <a:blip r:embed="rId12"/>
                      <a:srcRect/>
                      <a:stretch>
                        <a:fillRect/>
                      </a:stretch>
                    </p:blipFill>
                    <p:spPr bwMode="auto">
                      <a:xfrm>
                        <a:off x="5119688" y="3371850"/>
                        <a:ext cx="15351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8" name="オブジェクト 147"/>
          <p:cNvGraphicFramePr>
            <a:graphicFrameLocks noChangeAspect="1"/>
          </p:cNvGraphicFramePr>
          <p:nvPr/>
        </p:nvGraphicFramePr>
        <p:xfrm>
          <a:off x="7204890" y="3152005"/>
          <a:ext cx="1625600" cy="958850"/>
        </p:xfrm>
        <a:graphic>
          <a:graphicData uri="http://schemas.openxmlformats.org/presentationml/2006/ole">
            <mc:AlternateContent xmlns:mc="http://schemas.openxmlformats.org/markup-compatibility/2006">
              <mc:Choice xmlns:v="urn:schemas-microsoft-com:vml" Requires="v">
                <p:oleObj spid="_x0000_s58033" name="数式" r:id="rId13" imgW="672840" imgH="393480" progId="Equation.3">
                  <p:embed/>
                </p:oleObj>
              </mc:Choice>
              <mc:Fallback>
                <p:oleObj name="数式" r:id="rId13" imgW="672840" imgH="393480" progId="Equation.3">
                  <p:embed/>
                  <p:pic>
                    <p:nvPicPr>
                      <p:cNvPr id="148" name="オブジェクト 147"/>
                      <p:cNvPicPr>
                        <a:picLocks noChangeAspect="1" noChangeArrowheads="1"/>
                      </p:cNvPicPr>
                      <p:nvPr/>
                    </p:nvPicPr>
                    <p:blipFill>
                      <a:blip r:embed="rId14"/>
                      <a:srcRect/>
                      <a:stretch>
                        <a:fillRect/>
                      </a:stretch>
                    </p:blipFill>
                    <p:spPr bwMode="auto">
                      <a:xfrm>
                        <a:off x="7204890" y="3152005"/>
                        <a:ext cx="162560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オブジェクト 5"/>
          <p:cNvGraphicFramePr>
            <a:graphicFrameLocks noChangeAspect="1"/>
          </p:cNvGraphicFramePr>
          <p:nvPr/>
        </p:nvGraphicFramePr>
        <p:xfrm>
          <a:off x="912813" y="4289425"/>
          <a:ext cx="2854325" cy="960438"/>
        </p:xfrm>
        <a:graphic>
          <a:graphicData uri="http://schemas.openxmlformats.org/presentationml/2006/ole">
            <mc:AlternateContent xmlns:mc="http://schemas.openxmlformats.org/markup-compatibility/2006">
              <mc:Choice xmlns:v="urn:schemas-microsoft-com:vml" Requires="v">
                <p:oleObj spid="_x0000_s58034" name="数式" r:id="rId15" imgW="1180800" imgH="393480" progId="Equation.3">
                  <p:embed/>
                </p:oleObj>
              </mc:Choice>
              <mc:Fallback>
                <p:oleObj name="数式" r:id="rId15" imgW="1180800" imgH="393480" progId="Equation.3">
                  <p:embed/>
                  <p:pic>
                    <p:nvPicPr>
                      <p:cNvPr id="6" name="オブジェクト 5"/>
                      <p:cNvPicPr>
                        <a:picLocks noChangeAspect="1" noChangeArrowheads="1"/>
                      </p:cNvPicPr>
                      <p:nvPr/>
                    </p:nvPicPr>
                    <p:blipFill>
                      <a:blip r:embed="rId16"/>
                      <a:srcRect/>
                      <a:stretch>
                        <a:fillRect/>
                      </a:stretch>
                    </p:blipFill>
                    <p:spPr bwMode="auto">
                      <a:xfrm>
                        <a:off x="912813" y="4289425"/>
                        <a:ext cx="2854325"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9" name="正方形/長方形 148"/>
          <p:cNvSpPr/>
          <p:nvPr/>
        </p:nvSpPr>
        <p:spPr>
          <a:xfrm>
            <a:off x="4015715" y="442956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50" name="Rectangle 58"/>
          <p:cNvSpPr>
            <a:spLocks noChangeArrowheads="1"/>
          </p:cNvSpPr>
          <p:nvPr/>
        </p:nvSpPr>
        <p:spPr bwMode="auto">
          <a:xfrm>
            <a:off x="4409482" y="4245429"/>
            <a:ext cx="2683649" cy="100685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51" name="オブジェクト 150"/>
          <p:cNvGraphicFramePr>
            <a:graphicFrameLocks noChangeAspect="1"/>
          </p:cNvGraphicFramePr>
          <p:nvPr/>
        </p:nvGraphicFramePr>
        <p:xfrm>
          <a:off x="4822825" y="4249738"/>
          <a:ext cx="1931988" cy="960437"/>
        </p:xfrm>
        <a:graphic>
          <a:graphicData uri="http://schemas.openxmlformats.org/presentationml/2006/ole">
            <mc:AlternateContent xmlns:mc="http://schemas.openxmlformats.org/markup-compatibility/2006">
              <mc:Choice xmlns:v="urn:schemas-microsoft-com:vml" Requires="v">
                <p:oleObj spid="_x0000_s58035" name="数式" r:id="rId17" imgW="799920" imgH="393480" progId="Equation.3">
                  <p:embed/>
                </p:oleObj>
              </mc:Choice>
              <mc:Fallback>
                <p:oleObj name="数式" r:id="rId17" imgW="799920" imgH="393480" progId="Equation.3">
                  <p:embed/>
                  <p:pic>
                    <p:nvPicPr>
                      <p:cNvPr id="151" name="オブジェクト 150"/>
                      <p:cNvPicPr>
                        <a:picLocks noChangeAspect="1" noChangeArrowheads="1"/>
                      </p:cNvPicPr>
                      <p:nvPr/>
                    </p:nvPicPr>
                    <p:blipFill>
                      <a:blip r:embed="rId18"/>
                      <a:srcRect/>
                      <a:stretch>
                        <a:fillRect/>
                      </a:stretch>
                    </p:blipFill>
                    <p:spPr bwMode="auto">
                      <a:xfrm>
                        <a:off x="4822825" y="4249738"/>
                        <a:ext cx="1931988"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2" name="正方形/長方形 151"/>
          <p:cNvSpPr/>
          <p:nvPr/>
        </p:nvSpPr>
        <p:spPr>
          <a:xfrm>
            <a:off x="266675" y="5631349"/>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53" name="Rectangle 58"/>
          <p:cNvSpPr>
            <a:spLocks noChangeArrowheads="1"/>
          </p:cNvSpPr>
          <p:nvPr/>
        </p:nvSpPr>
        <p:spPr bwMode="auto">
          <a:xfrm>
            <a:off x="660442" y="5329644"/>
            <a:ext cx="2683649" cy="118872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graphicFrame>
        <p:nvGraphicFramePr>
          <p:cNvPr id="154" name="オブジェクト 153"/>
          <p:cNvGraphicFramePr>
            <a:graphicFrameLocks noChangeAspect="1"/>
          </p:cNvGraphicFramePr>
          <p:nvPr/>
        </p:nvGraphicFramePr>
        <p:xfrm>
          <a:off x="1152525" y="5343525"/>
          <a:ext cx="1778000" cy="1176338"/>
        </p:xfrm>
        <a:graphic>
          <a:graphicData uri="http://schemas.openxmlformats.org/presentationml/2006/ole">
            <mc:AlternateContent xmlns:mc="http://schemas.openxmlformats.org/markup-compatibility/2006">
              <mc:Choice xmlns:v="urn:schemas-microsoft-com:vml" Requires="v">
                <p:oleObj spid="_x0000_s58036" name="数式" r:id="rId19" imgW="736560" imgH="482400" progId="Equation.3">
                  <p:embed/>
                </p:oleObj>
              </mc:Choice>
              <mc:Fallback>
                <p:oleObj name="数式" r:id="rId19" imgW="736560" imgH="482400" progId="Equation.3">
                  <p:embed/>
                  <p:pic>
                    <p:nvPicPr>
                      <p:cNvPr id="154" name="オブジェクト 153"/>
                      <p:cNvPicPr>
                        <a:picLocks noChangeAspect="1" noChangeArrowheads="1"/>
                      </p:cNvPicPr>
                      <p:nvPr/>
                    </p:nvPicPr>
                    <p:blipFill>
                      <a:blip r:embed="rId20"/>
                      <a:srcRect/>
                      <a:stretch>
                        <a:fillRect/>
                      </a:stretch>
                    </p:blipFill>
                    <p:spPr bwMode="auto">
                      <a:xfrm>
                        <a:off x="1152525" y="5343525"/>
                        <a:ext cx="1778000"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8" name="正方形/長方形 157"/>
          <p:cNvSpPr/>
          <p:nvPr/>
        </p:nvSpPr>
        <p:spPr>
          <a:xfrm>
            <a:off x="3388698" y="565747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59" name="Rectangle 58"/>
          <p:cNvSpPr>
            <a:spLocks noChangeArrowheads="1"/>
          </p:cNvSpPr>
          <p:nvPr/>
        </p:nvSpPr>
        <p:spPr bwMode="auto">
          <a:xfrm>
            <a:off x="3782466" y="5473339"/>
            <a:ext cx="1573306" cy="100685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60" name="オブジェクト 159"/>
          <p:cNvGraphicFramePr>
            <a:graphicFrameLocks noChangeAspect="1"/>
          </p:cNvGraphicFramePr>
          <p:nvPr/>
        </p:nvGraphicFramePr>
        <p:xfrm>
          <a:off x="4271963" y="5464175"/>
          <a:ext cx="582612" cy="960438"/>
        </p:xfrm>
        <a:graphic>
          <a:graphicData uri="http://schemas.openxmlformats.org/presentationml/2006/ole">
            <mc:AlternateContent xmlns:mc="http://schemas.openxmlformats.org/markup-compatibility/2006">
              <mc:Choice xmlns:v="urn:schemas-microsoft-com:vml" Requires="v">
                <p:oleObj spid="_x0000_s58037" name="数式" r:id="rId21" imgW="241200" imgH="393480" progId="Equation.3">
                  <p:embed/>
                </p:oleObj>
              </mc:Choice>
              <mc:Fallback>
                <p:oleObj name="数式" r:id="rId21" imgW="241200" imgH="393480" progId="Equation.3">
                  <p:embed/>
                  <p:pic>
                    <p:nvPicPr>
                      <p:cNvPr id="160" name="オブジェクト 159"/>
                      <p:cNvPicPr>
                        <a:picLocks noChangeAspect="1" noChangeArrowheads="1"/>
                      </p:cNvPicPr>
                      <p:nvPr/>
                    </p:nvPicPr>
                    <p:blipFill>
                      <a:blip r:embed="rId22"/>
                      <a:srcRect/>
                      <a:stretch>
                        <a:fillRect/>
                      </a:stretch>
                    </p:blipFill>
                    <p:spPr bwMode="auto">
                      <a:xfrm>
                        <a:off x="4271963" y="5464175"/>
                        <a:ext cx="582612"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7" name="Rectangle 15"/>
          <p:cNvSpPr>
            <a:spLocks noChangeArrowheads="1"/>
          </p:cNvSpPr>
          <p:nvPr/>
        </p:nvSpPr>
        <p:spPr bwMode="auto">
          <a:xfrm>
            <a:off x="1" y="1457192"/>
            <a:ext cx="17373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線密度は</a:t>
            </a:r>
            <a:endParaRPr lang="en-US" altLang="ja-JP" dirty="0">
              <a:solidFill>
                <a:srgbClr val="000000"/>
              </a:solidFill>
              <a:ea typeface="ＭＳ Ｐゴシック" pitchFamily="50" charset="-128"/>
            </a:endParaRPr>
          </a:p>
        </p:txBody>
      </p:sp>
      <p:graphicFrame>
        <p:nvGraphicFramePr>
          <p:cNvPr id="219" name="オブジェクト 218"/>
          <p:cNvGraphicFramePr>
            <a:graphicFrameLocks noChangeAspect="1"/>
          </p:cNvGraphicFramePr>
          <p:nvPr/>
        </p:nvGraphicFramePr>
        <p:xfrm>
          <a:off x="1575571" y="1398088"/>
          <a:ext cx="1177925" cy="592138"/>
        </p:xfrm>
        <a:graphic>
          <a:graphicData uri="http://schemas.openxmlformats.org/presentationml/2006/ole">
            <mc:AlternateContent xmlns:mc="http://schemas.openxmlformats.org/markup-compatibility/2006">
              <mc:Choice xmlns:v="urn:schemas-microsoft-com:vml" Requires="v">
                <p:oleObj spid="_x0000_s58038" name="数式" r:id="rId23" imgW="507960" imgH="253800" progId="Equation.3">
                  <p:embed/>
                </p:oleObj>
              </mc:Choice>
              <mc:Fallback>
                <p:oleObj name="数式" r:id="rId23" imgW="507960" imgH="253800" progId="Equation.3">
                  <p:embed/>
                  <p:pic>
                    <p:nvPicPr>
                      <p:cNvPr id="219" name="オブジェクト 218"/>
                      <p:cNvPicPr>
                        <a:picLocks noChangeAspect="1" noChangeArrowheads="1"/>
                      </p:cNvPicPr>
                      <p:nvPr/>
                    </p:nvPicPr>
                    <p:blipFill>
                      <a:blip r:embed="rId24"/>
                      <a:srcRect/>
                      <a:stretch>
                        <a:fillRect/>
                      </a:stretch>
                    </p:blipFill>
                    <p:spPr bwMode="auto">
                      <a:xfrm>
                        <a:off x="1575571" y="1398088"/>
                        <a:ext cx="1177925" cy="592138"/>
                      </a:xfrm>
                      <a:prstGeom prst="rect">
                        <a:avLst/>
                      </a:prstGeom>
                      <a:noFill/>
                      <a:ln>
                        <a:noFill/>
                      </a:ln>
                    </p:spPr>
                  </p:pic>
                </p:oleObj>
              </mc:Fallback>
            </mc:AlternateContent>
          </a:graphicData>
        </a:graphic>
      </p:graphicFrame>
      <p:sp>
        <p:nvSpPr>
          <p:cNvPr id="41" name="Rectangle 61">
            <a:extLst>
              <a:ext uri="{FF2B5EF4-FFF2-40B4-BE49-F238E27FC236}">
                <a16:creationId xmlns:a16="http://schemas.microsoft.com/office/drawing/2014/main" id="{26932366-B159-4978-94C5-D0511C495F26}"/>
              </a:ext>
            </a:extLst>
          </p:cNvPr>
          <p:cNvSpPr>
            <a:spLocks noChangeArrowheads="1"/>
          </p:cNvSpPr>
          <p:nvPr/>
        </p:nvSpPr>
        <p:spPr bwMode="auto">
          <a:xfrm>
            <a:off x="2843736" y="3349316"/>
            <a:ext cx="6366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3200" i="1" dirty="0">
                <a:solidFill>
                  <a:srgbClr val="FF00FF"/>
                </a:solidFill>
                <a:latin typeface="Bookman Old Style" pitchFamily="18" charset="0"/>
                <a:ea typeface="ＭＳ Ｐゴシック" pitchFamily="50" charset="-128"/>
              </a:rPr>
              <a:t>x</a:t>
            </a:r>
            <a:r>
              <a:rPr lang="en-US" altLang="ja-JP" sz="3200" i="1" baseline="-25000" dirty="0">
                <a:solidFill>
                  <a:srgbClr val="FF00FF"/>
                </a:solidFill>
                <a:latin typeface="Bookman Old Style" pitchFamily="18" charset="0"/>
                <a:ea typeface="ＭＳ Ｐゴシック" pitchFamily="50" charset="-128"/>
              </a:rPr>
              <a:t> </a:t>
            </a:r>
            <a:endParaRPr lang="en-US" altLang="ja-JP" sz="3200" dirty="0">
              <a:solidFill>
                <a:srgbClr val="FF00FF"/>
              </a:solidFill>
              <a:latin typeface="Bookman Old Style" pitchFamily="18" charset="0"/>
              <a:ea typeface="ＭＳ Ｐゴシック" pitchFamily="50" charset="-128"/>
            </a:endParaRPr>
          </a:p>
        </p:txBody>
      </p:sp>
    </p:spTree>
    <p:extLst>
      <p:ext uri="{BB962C8B-B14F-4D97-AF65-F5344CB8AC3E}">
        <p14:creationId xmlns:p14="http://schemas.microsoft.com/office/powerpoint/2010/main" val="36035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0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2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2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4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4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4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4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4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5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52"/>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5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54"/>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5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5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65" grpId="0"/>
      <p:bldP spid="369" grpId="0"/>
      <p:bldP spid="370" grpId="0" animBg="1"/>
      <p:bldP spid="371" grpId="0"/>
      <p:bldP spid="372" grpId="0" animBg="1"/>
      <p:bldP spid="374" grpId="0"/>
      <p:bldP spid="375" grpId="0"/>
      <p:bldP spid="99" grpId="0"/>
      <p:bldP spid="111" grpId="0"/>
      <p:bldP spid="112" grpId="0"/>
      <p:bldP spid="113" grpId="0"/>
      <p:bldP spid="116" grpId="0"/>
      <p:bldP spid="117" grpId="0" animBg="1"/>
      <p:bldP spid="128" grpId="0"/>
      <p:bldP spid="108" grpId="0" animBg="1"/>
      <p:bldP spid="127" grpId="0"/>
      <p:bldP spid="129" grpId="0"/>
      <p:bldP spid="143" grpId="0" animBg="1"/>
      <p:bldP spid="144" grpId="0"/>
      <p:bldP spid="146" grpId="0" animBg="1"/>
      <p:bldP spid="149" grpId="0"/>
      <p:bldP spid="150" grpId="0" animBg="1"/>
      <p:bldP spid="152" grpId="0"/>
      <p:bldP spid="153" grpId="0" animBg="1"/>
      <p:bldP spid="158" grpId="0"/>
      <p:bldP spid="159" grpId="0" animBg="1"/>
      <p:bldP spid="167" grpId="0"/>
      <p:bldP spid="4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968" name="Rectangle 200"/>
          <p:cNvSpPr>
            <a:spLocks noChangeArrowheads="1"/>
          </p:cNvSpPr>
          <p:nvPr/>
        </p:nvSpPr>
        <p:spPr bwMode="auto">
          <a:xfrm>
            <a:off x="1127125" y="6018213"/>
            <a:ext cx="3135313" cy="698500"/>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pSp>
        <p:nvGrpSpPr>
          <p:cNvPr id="416928" name="Group 160"/>
          <p:cNvGrpSpPr>
            <a:grpSpLocks/>
          </p:cNvGrpSpPr>
          <p:nvPr/>
        </p:nvGrpSpPr>
        <p:grpSpPr bwMode="auto">
          <a:xfrm>
            <a:off x="5435600" y="404813"/>
            <a:ext cx="2808288" cy="1873250"/>
            <a:chOff x="3288" y="300"/>
            <a:chExt cx="1769" cy="1180"/>
          </a:xfrm>
        </p:grpSpPr>
        <p:sp>
          <p:nvSpPr>
            <p:cNvPr id="416923" name="Oval 155"/>
            <p:cNvSpPr>
              <a:spLocks noChangeArrowheads="1"/>
            </p:cNvSpPr>
            <p:nvPr/>
          </p:nvSpPr>
          <p:spPr bwMode="auto">
            <a:xfrm>
              <a:off x="3878" y="300"/>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24" name="Oval 156"/>
            <p:cNvSpPr>
              <a:spLocks noChangeArrowheads="1"/>
            </p:cNvSpPr>
            <p:nvPr/>
          </p:nvSpPr>
          <p:spPr bwMode="auto">
            <a:xfrm>
              <a:off x="4830" y="391"/>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25" name="Oval 157"/>
            <p:cNvSpPr>
              <a:spLocks noChangeArrowheads="1"/>
            </p:cNvSpPr>
            <p:nvPr/>
          </p:nvSpPr>
          <p:spPr bwMode="auto">
            <a:xfrm>
              <a:off x="4150" y="935"/>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26" name="Oval 158"/>
            <p:cNvSpPr>
              <a:spLocks noChangeArrowheads="1"/>
            </p:cNvSpPr>
            <p:nvPr/>
          </p:nvSpPr>
          <p:spPr bwMode="auto">
            <a:xfrm>
              <a:off x="4604" y="1253"/>
              <a:ext cx="226"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27" name="Oval 159"/>
            <p:cNvSpPr>
              <a:spLocks noChangeArrowheads="1"/>
            </p:cNvSpPr>
            <p:nvPr/>
          </p:nvSpPr>
          <p:spPr bwMode="auto">
            <a:xfrm>
              <a:off x="3288" y="1026"/>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sp>
        <p:nvSpPr>
          <p:cNvPr id="416813" name="Rectangle 45"/>
          <p:cNvSpPr>
            <a:spLocks noChangeArrowheads="1"/>
          </p:cNvSpPr>
          <p:nvPr/>
        </p:nvSpPr>
        <p:spPr bwMode="auto">
          <a:xfrm>
            <a:off x="0" y="28109"/>
            <a:ext cx="2438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b="1">
                <a:solidFill>
                  <a:srgbClr val="3333CC"/>
                </a:solidFill>
              </a:rPr>
              <a:t>質点系の力学 </a:t>
            </a:r>
          </a:p>
        </p:txBody>
      </p:sp>
      <p:sp>
        <p:nvSpPr>
          <p:cNvPr id="416867" name="Rectangle 99"/>
          <p:cNvSpPr>
            <a:spLocks noChangeArrowheads="1"/>
          </p:cNvSpPr>
          <p:nvPr/>
        </p:nvSpPr>
        <p:spPr bwMode="auto">
          <a:xfrm>
            <a:off x="0" y="549275"/>
            <a:ext cx="41783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ct val="0"/>
              </a:spcBef>
            </a:pPr>
            <a:r>
              <a:rPr lang="ja-JP" altLang="en-US" b="1" dirty="0">
                <a:solidFill>
                  <a:srgbClr val="000000"/>
                </a:solidFill>
                <a:latin typeface="Century" pitchFamily="18" charset="0"/>
                <a:ea typeface="ＭＳ ゴシック" pitchFamily="49" charset="-128"/>
                <a:cs typeface="Times New Roman" pitchFamily="18" charset="0"/>
              </a:rPr>
              <a:t>質点系：質点の集合</a:t>
            </a:r>
            <a:endParaRPr lang="ja-JP" altLang="en-US" dirty="0">
              <a:solidFill>
                <a:srgbClr val="000000"/>
              </a:solidFill>
              <a:ea typeface="ＭＳ ゴシック" pitchFamily="49" charset="-128"/>
              <a:cs typeface="Times New Roman" pitchFamily="18" charset="0"/>
            </a:endParaRPr>
          </a:p>
        </p:txBody>
      </p:sp>
      <p:sp>
        <p:nvSpPr>
          <p:cNvPr id="416869" name="Rectangle 101"/>
          <p:cNvSpPr>
            <a:spLocks noChangeArrowheads="1"/>
          </p:cNvSpPr>
          <p:nvPr/>
        </p:nvSpPr>
        <p:spPr bwMode="auto">
          <a:xfrm>
            <a:off x="0" y="1728321"/>
            <a:ext cx="12618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Century" pitchFamily="18" charset="0"/>
                <a:ea typeface="ＭＳ ゴシック" pitchFamily="49" charset="-128"/>
                <a:cs typeface="Times New Roman" pitchFamily="18" charset="0"/>
              </a:rPr>
              <a:t>全質量</a:t>
            </a:r>
            <a:endParaRPr lang="ja-JP" altLang="en-US">
              <a:solidFill>
                <a:srgbClr val="000000"/>
              </a:solidFill>
              <a:ea typeface="ＭＳ ゴシック" pitchFamily="49" charset="-128"/>
              <a:cs typeface="Times New Roman" pitchFamily="18" charset="0"/>
            </a:endParaRPr>
          </a:p>
        </p:txBody>
      </p:sp>
      <p:graphicFrame>
        <p:nvGraphicFramePr>
          <p:cNvPr id="416864" name="Object 96"/>
          <p:cNvGraphicFramePr>
            <a:graphicFrameLocks noChangeAspect="1"/>
          </p:cNvGraphicFramePr>
          <p:nvPr>
            <p:extLst>
              <p:ext uri="{D42A27DB-BD31-4B8C-83A1-F6EECF244321}">
                <p14:modId xmlns:p14="http://schemas.microsoft.com/office/powerpoint/2010/main" val="1564664402"/>
              </p:ext>
            </p:extLst>
          </p:nvPr>
        </p:nvGraphicFramePr>
        <p:xfrm>
          <a:off x="2105025" y="1709738"/>
          <a:ext cx="881063" cy="714375"/>
        </p:xfrm>
        <a:graphic>
          <a:graphicData uri="http://schemas.openxmlformats.org/presentationml/2006/ole">
            <mc:AlternateContent xmlns:mc="http://schemas.openxmlformats.org/markup-compatibility/2006">
              <mc:Choice xmlns:v="urn:schemas-microsoft-com:vml" Requires="v">
                <p:oleObj spid="_x0000_s68410" name="数式" r:id="rId3" imgW="330120" imgH="266400" progId="Equation.3">
                  <p:embed/>
                </p:oleObj>
              </mc:Choice>
              <mc:Fallback>
                <p:oleObj name="数式" r:id="rId3" imgW="330120" imgH="266400" progId="Equation.3">
                  <p:embed/>
                  <p:pic>
                    <p:nvPicPr>
                      <p:cNvPr id="416864" name="Object 9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5025" y="1709738"/>
                        <a:ext cx="881063"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870" name="Rectangle 102"/>
          <p:cNvSpPr>
            <a:spLocks noChangeArrowheads="1"/>
          </p:cNvSpPr>
          <p:nvPr/>
        </p:nvSpPr>
        <p:spPr bwMode="auto">
          <a:xfrm>
            <a:off x="3059113" y="1225084"/>
            <a:ext cx="14033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a:solidFill>
                  <a:srgbClr val="000000"/>
                </a:solidFill>
                <a:latin typeface="Century" pitchFamily="18" charset="0"/>
                <a:ea typeface="ＭＳ ゴシック" pitchFamily="49" charset="-128"/>
                <a:cs typeface="Times New Roman" pitchFamily="18" charset="0"/>
              </a:rPr>
              <a:t>座標</a:t>
            </a:r>
            <a:r>
              <a:rPr lang="en-US" altLang="ja-JP" b="1" i="1">
                <a:solidFill>
                  <a:srgbClr val="000000"/>
                </a:solidFill>
                <a:latin typeface="Bookman Old Style" pitchFamily="18" charset="0"/>
                <a:ea typeface="ＭＳ ゴシック" pitchFamily="49" charset="-128"/>
                <a:cs typeface="Times New Roman" pitchFamily="18" charset="0"/>
              </a:rPr>
              <a:t>r</a:t>
            </a:r>
            <a:r>
              <a:rPr lang="en-US" altLang="ja-JP" i="1" baseline="-25000">
                <a:solidFill>
                  <a:srgbClr val="000000"/>
                </a:solidFill>
                <a:latin typeface="Bookman Old Style" pitchFamily="18" charset="0"/>
                <a:ea typeface="ＭＳ ゴシック" pitchFamily="49" charset="-128"/>
                <a:cs typeface="Times New Roman" pitchFamily="18" charset="0"/>
              </a:rPr>
              <a:t>i</a:t>
            </a:r>
            <a:endParaRPr lang="en-US" altLang="ja-JP">
              <a:solidFill>
                <a:srgbClr val="000000"/>
              </a:solidFill>
              <a:ea typeface="ＭＳ ゴシック" pitchFamily="49" charset="-128"/>
              <a:cs typeface="Times New Roman" pitchFamily="18" charset="0"/>
            </a:endParaRPr>
          </a:p>
        </p:txBody>
      </p:sp>
      <p:sp>
        <p:nvSpPr>
          <p:cNvPr id="416872" name="Rectangle 104"/>
          <p:cNvSpPr>
            <a:spLocks noChangeArrowheads="1"/>
          </p:cNvSpPr>
          <p:nvPr/>
        </p:nvSpPr>
        <p:spPr bwMode="auto">
          <a:xfrm>
            <a:off x="0" y="2377609"/>
            <a:ext cx="452596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a:solidFill>
                  <a:srgbClr val="000000"/>
                </a:solidFill>
                <a:latin typeface="Century" pitchFamily="18" charset="0"/>
                <a:ea typeface="ＭＳ ゴシック" pitchFamily="49" charset="-128"/>
                <a:cs typeface="Times New Roman" pitchFamily="18" charset="0"/>
              </a:rPr>
              <a:t>質点</a:t>
            </a:r>
            <a:r>
              <a:rPr lang="en-US" altLang="ja-JP" i="1">
                <a:solidFill>
                  <a:srgbClr val="000000"/>
                </a:solidFill>
                <a:latin typeface="Bookman Old Style" pitchFamily="18" charset="0"/>
                <a:ea typeface="ＭＳ ゴシック" pitchFamily="49" charset="-128"/>
                <a:cs typeface="Times New Roman" pitchFamily="18" charset="0"/>
              </a:rPr>
              <a:t>i</a:t>
            </a:r>
            <a:r>
              <a:rPr lang="ja-JP" altLang="en-US">
                <a:solidFill>
                  <a:srgbClr val="000000"/>
                </a:solidFill>
                <a:latin typeface="Century" pitchFamily="18" charset="0"/>
                <a:ea typeface="ＭＳ ゴシック" pitchFamily="49" charset="-128"/>
                <a:cs typeface="Times New Roman" pitchFamily="18" charset="0"/>
              </a:rPr>
              <a:t>が受ける</a:t>
            </a:r>
            <a:r>
              <a:rPr lang="ja-JP" altLang="en-US" b="1">
                <a:solidFill>
                  <a:srgbClr val="000000"/>
                </a:solidFill>
                <a:latin typeface="Century" pitchFamily="18" charset="0"/>
                <a:ea typeface="ＭＳ ゴシック" pitchFamily="49" charset="-128"/>
                <a:cs typeface="Times New Roman" pitchFamily="18" charset="0"/>
              </a:rPr>
              <a:t>外力</a:t>
            </a:r>
            <a:r>
              <a:rPr lang="en-US" altLang="ja-JP" b="1" i="1">
                <a:solidFill>
                  <a:srgbClr val="000000"/>
                </a:solidFill>
                <a:latin typeface="Bookman Old Style" pitchFamily="18" charset="0"/>
                <a:ea typeface="ＭＳ ゴシック" pitchFamily="49" charset="-128"/>
                <a:cs typeface="Times New Roman" pitchFamily="18" charset="0"/>
              </a:rPr>
              <a:t>F</a:t>
            </a:r>
            <a:r>
              <a:rPr lang="en-US" altLang="ja-JP" i="1" baseline="-25000">
                <a:solidFill>
                  <a:srgbClr val="000000"/>
                </a:solidFill>
                <a:latin typeface="Bookman Old Style" pitchFamily="18" charset="0"/>
                <a:ea typeface="ＭＳ ゴシック" pitchFamily="49" charset="-128"/>
                <a:cs typeface="Times New Roman" pitchFamily="18" charset="0"/>
              </a:rPr>
              <a:t>i</a:t>
            </a:r>
            <a:r>
              <a:rPr lang="en-US" altLang="ja-JP" baseline="30000">
                <a:solidFill>
                  <a:srgbClr val="000000"/>
                </a:solidFill>
                <a:ea typeface="ＭＳ ゴシック" pitchFamily="49" charset="-128"/>
                <a:cs typeface="Times New Roman" pitchFamily="18" charset="0"/>
              </a:rPr>
              <a:t>ex</a:t>
            </a:r>
          </a:p>
        </p:txBody>
      </p:sp>
      <p:sp>
        <p:nvSpPr>
          <p:cNvPr id="416874" name="Rectangle 106"/>
          <p:cNvSpPr>
            <a:spLocks noChangeArrowheads="1"/>
          </p:cNvSpPr>
          <p:nvPr/>
        </p:nvSpPr>
        <p:spPr bwMode="auto">
          <a:xfrm>
            <a:off x="4224338" y="4303713"/>
            <a:ext cx="5905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sz="3200" b="1">
                <a:solidFill>
                  <a:srgbClr val="000000"/>
                </a:solidFill>
                <a:latin typeface="Century" pitchFamily="18" charset="0"/>
                <a:ea typeface="ＭＳ ゴシック" pitchFamily="49" charset="-128"/>
                <a:cs typeface="Times New Roman" pitchFamily="18" charset="0"/>
              </a:rPr>
              <a:t>　</a:t>
            </a:r>
            <a:endParaRPr lang="ja-JP" altLang="en-US" sz="3200">
              <a:solidFill>
                <a:srgbClr val="000000"/>
              </a:solidFill>
              <a:ea typeface="ＭＳ ゴシック" pitchFamily="49" charset="-128"/>
              <a:cs typeface="Times New Roman" pitchFamily="18" charset="0"/>
            </a:endParaRPr>
          </a:p>
        </p:txBody>
      </p:sp>
      <p:sp>
        <p:nvSpPr>
          <p:cNvPr id="416875" name="Rectangle 107"/>
          <p:cNvSpPr>
            <a:spLocks noChangeArrowheads="1"/>
          </p:cNvSpPr>
          <p:nvPr/>
        </p:nvSpPr>
        <p:spPr bwMode="auto">
          <a:xfrm>
            <a:off x="0" y="1196975"/>
            <a:ext cx="13573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a:solidFill>
                  <a:srgbClr val="000000"/>
                </a:solidFill>
              </a:rPr>
              <a:t>質点</a:t>
            </a:r>
            <a:r>
              <a:rPr lang="en-US" altLang="ja-JP" i="1">
                <a:solidFill>
                  <a:srgbClr val="000000"/>
                </a:solidFill>
                <a:latin typeface="Bookman Old Style" pitchFamily="18" charset="0"/>
              </a:rPr>
              <a:t>i</a:t>
            </a:r>
            <a:endParaRPr lang="en-US" altLang="ja-JP" i="1" baseline="-25000">
              <a:solidFill>
                <a:srgbClr val="000000"/>
              </a:solidFill>
              <a:latin typeface="Bookman Old Style" pitchFamily="18" charset="0"/>
            </a:endParaRPr>
          </a:p>
        </p:txBody>
      </p:sp>
      <p:sp>
        <p:nvSpPr>
          <p:cNvPr id="416876" name="Rectangle 108"/>
          <p:cNvSpPr>
            <a:spLocks noChangeArrowheads="1"/>
          </p:cNvSpPr>
          <p:nvPr/>
        </p:nvSpPr>
        <p:spPr bwMode="auto">
          <a:xfrm>
            <a:off x="0" y="2952284"/>
            <a:ext cx="62928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質点</a:t>
            </a:r>
            <a:r>
              <a:rPr lang="en-US" altLang="ja-JP" i="1" dirty="0" err="1">
                <a:solidFill>
                  <a:srgbClr val="000000"/>
                </a:solidFill>
                <a:latin typeface="Bookman Old Style" pitchFamily="18" charset="0"/>
                <a:ea typeface="ＭＳ ゴシック" pitchFamily="49" charset="-128"/>
                <a:cs typeface="Times New Roman" pitchFamily="18" charset="0"/>
              </a:rPr>
              <a:t>i</a:t>
            </a:r>
            <a:r>
              <a:rPr lang="en-US" altLang="ja-JP" i="1" dirty="0">
                <a:solidFill>
                  <a:srgbClr val="000000"/>
                </a:solidFill>
                <a:latin typeface="Bookman Old Style" pitchFamily="18" charset="0"/>
                <a:ea typeface="ＭＳ ゴシック" pitchFamily="49" charset="-128"/>
                <a:cs typeface="Times New Roman" pitchFamily="18" charset="0"/>
              </a:rPr>
              <a:t> </a:t>
            </a:r>
            <a:r>
              <a:rPr lang="ja-JP" altLang="en-US" dirty="0">
                <a:solidFill>
                  <a:srgbClr val="000000"/>
                </a:solidFill>
                <a:ea typeface="ＭＳ ゴシック" pitchFamily="49" charset="-128"/>
                <a:cs typeface="Times New Roman" pitchFamily="18" charset="0"/>
              </a:rPr>
              <a:t>が質点 </a:t>
            </a:r>
            <a:r>
              <a:rPr lang="en-US" altLang="ja-JP" i="1" dirty="0">
                <a:solidFill>
                  <a:srgbClr val="000000"/>
                </a:solidFill>
                <a:latin typeface="Bookman Old Style" pitchFamily="18" charset="0"/>
                <a:ea typeface="ＭＳ ゴシック" pitchFamily="49" charset="-128"/>
                <a:cs typeface="Times New Roman" pitchFamily="18" charset="0"/>
              </a:rPr>
              <a:t>j </a:t>
            </a:r>
            <a:r>
              <a:rPr lang="ja-JP" altLang="en-US" dirty="0">
                <a:solidFill>
                  <a:srgbClr val="000000"/>
                </a:solidFill>
                <a:ea typeface="ＭＳ ゴシック" pitchFamily="49" charset="-128"/>
                <a:cs typeface="Times New Roman" pitchFamily="18" charset="0"/>
              </a:rPr>
              <a:t>から受ける</a:t>
            </a:r>
            <a:r>
              <a:rPr lang="ja-JP" altLang="en-US" b="1" dirty="0">
                <a:solidFill>
                  <a:srgbClr val="000000"/>
                </a:solidFill>
                <a:ea typeface="ＭＳ ゴシック" pitchFamily="49" charset="-128"/>
                <a:cs typeface="Times New Roman" pitchFamily="18" charset="0"/>
              </a:rPr>
              <a:t>内力</a:t>
            </a: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i="1" baseline="-25000" dirty="0" err="1">
                <a:solidFill>
                  <a:srgbClr val="000000"/>
                </a:solidFill>
                <a:latin typeface="Bookman Old Style" pitchFamily="18" charset="0"/>
                <a:ea typeface="ＭＳ ゴシック" pitchFamily="49" charset="-128"/>
                <a:cs typeface="Times New Roman" pitchFamily="18" charset="0"/>
              </a:rPr>
              <a:t>ij</a:t>
            </a:r>
            <a:r>
              <a:rPr lang="en-US" altLang="ja-JP" baseline="30000" dirty="0" err="1">
                <a:solidFill>
                  <a:srgbClr val="000000"/>
                </a:solidFill>
                <a:ea typeface="ＭＳ ゴシック" pitchFamily="49" charset="-128"/>
                <a:cs typeface="Times New Roman" pitchFamily="18" charset="0"/>
              </a:rPr>
              <a:t>in</a:t>
            </a:r>
            <a:endParaRPr lang="en-US" altLang="ja-JP" baseline="30000" dirty="0">
              <a:solidFill>
                <a:srgbClr val="000000"/>
              </a:solidFill>
              <a:ea typeface="ＭＳ ゴシック" pitchFamily="49" charset="-128"/>
              <a:cs typeface="Times New Roman" pitchFamily="18" charset="0"/>
            </a:endParaRPr>
          </a:p>
        </p:txBody>
      </p:sp>
      <p:sp>
        <p:nvSpPr>
          <p:cNvPr id="416877" name="Rectangle 109"/>
          <p:cNvSpPr>
            <a:spLocks noChangeArrowheads="1"/>
          </p:cNvSpPr>
          <p:nvPr/>
        </p:nvSpPr>
        <p:spPr bwMode="auto">
          <a:xfrm>
            <a:off x="0" y="3599984"/>
            <a:ext cx="21691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運動方程式 </a:t>
            </a:r>
          </a:p>
        </p:txBody>
      </p:sp>
      <p:graphicFrame>
        <p:nvGraphicFramePr>
          <p:cNvPr id="416878" name="Object 110"/>
          <p:cNvGraphicFramePr>
            <a:graphicFrameLocks noChangeAspect="1"/>
          </p:cNvGraphicFramePr>
          <p:nvPr/>
        </p:nvGraphicFramePr>
        <p:xfrm>
          <a:off x="5062538" y="3754438"/>
          <a:ext cx="369887" cy="292100"/>
        </p:xfrm>
        <a:graphic>
          <a:graphicData uri="http://schemas.openxmlformats.org/presentationml/2006/ole">
            <mc:AlternateContent xmlns:mc="http://schemas.openxmlformats.org/markup-compatibility/2006">
              <mc:Choice xmlns:v="urn:schemas-microsoft-com:vml" Requires="v">
                <p:oleObj spid="_x0000_s68411" name="数式" r:id="rId5" imgW="126720" imgH="101520" progId="Equation.3">
                  <p:embed/>
                </p:oleObj>
              </mc:Choice>
              <mc:Fallback>
                <p:oleObj name="数式" r:id="rId5" imgW="126720" imgH="101520" progId="Equation.3">
                  <p:embed/>
                  <p:pic>
                    <p:nvPicPr>
                      <p:cNvPr id="416878" name="Object 1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2538" y="3754438"/>
                        <a:ext cx="369887"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880" name="Rectangle 112"/>
          <p:cNvSpPr>
            <a:spLocks noChangeArrowheads="1"/>
          </p:cNvSpPr>
          <p:nvPr/>
        </p:nvSpPr>
        <p:spPr bwMode="auto">
          <a:xfrm>
            <a:off x="0" y="4487396"/>
            <a:ext cx="377539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作用反作用の法則より</a:t>
            </a:r>
          </a:p>
        </p:txBody>
      </p:sp>
      <p:graphicFrame>
        <p:nvGraphicFramePr>
          <p:cNvPr id="416881" name="Object 113"/>
          <p:cNvGraphicFramePr>
            <a:graphicFrameLocks noChangeAspect="1"/>
          </p:cNvGraphicFramePr>
          <p:nvPr/>
        </p:nvGraphicFramePr>
        <p:xfrm>
          <a:off x="7920038" y="5283200"/>
          <a:ext cx="368300" cy="292100"/>
        </p:xfrm>
        <a:graphic>
          <a:graphicData uri="http://schemas.openxmlformats.org/presentationml/2006/ole">
            <mc:AlternateContent xmlns:mc="http://schemas.openxmlformats.org/markup-compatibility/2006">
              <mc:Choice xmlns:v="urn:schemas-microsoft-com:vml" Requires="v">
                <p:oleObj spid="_x0000_s68412" name="数式" r:id="rId7" imgW="126720" imgH="101520" progId="Equation.3">
                  <p:embed/>
                </p:oleObj>
              </mc:Choice>
              <mc:Fallback>
                <p:oleObj name="数式" r:id="rId7" imgW="126720" imgH="101520" progId="Equation.3">
                  <p:embed/>
                  <p:pic>
                    <p:nvPicPr>
                      <p:cNvPr id="416881" name="Object 1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0038" y="5283200"/>
                        <a:ext cx="368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882" name="Object 114"/>
          <p:cNvGraphicFramePr>
            <a:graphicFrameLocks noChangeAspect="1"/>
          </p:cNvGraphicFramePr>
          <p:nvPr/>
        </p:nvGraphicFramePr>
        <p:xfrm>
          <a:off x="279400" y="6159500"/>
          <a:ext cx="414338" cy="358775"/>
        </p:xfrm>
        <a:graphic>
          <a:graphicData uri="http://schemas.openxmlformats.org/presentationml/2006/ole">
            <mc:AlternateContent xmlns:mc="http://schemas.openxmlformats.org/markup-compatibility/2006">
              <mc:Choice xmlns:v="urn:schemas-microsoft-com:vml" Requires="v">
                <p:oleObj spid="_x0000_s68413" name="数式" r:id="rId9" imgW="139518" imgH="126835" progId="Equation.3">
                  <p:embed/>
                </p:oleObj>
              </mc:Choice>
              <mc:Fallback>
                <p:oleObj name="数式" r:id="rId9" imgW="139518" imgH="126835" progId="Equation.3">
                  <p:embed/>
                  <p:pic>
                    <p:nvPicPr>
                      <p:cNvPr id="416882" name="Object 1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400" y="6159500"/>
                        <a:ext cx="414338"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886" name="Oval 118"/>
          <p:cNvSpPr>
            <a:spLocks noChangeArrowheads="1"/>
          </p:cNvSpPr>
          <p:nvPr/>
        </p:nvSpPr>
        <p:spPr bwMode="auto">
          <a:xfrm>
            <a:off x="6372225" y="404813"/>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87" name="Oval 119"/>
          <p:cNvSpPr>
            <a:spLocks noChangeArrowheads="1"/>
          </p:cNvSpPr>
          <p:nvPr/>
        </p:nvSpPr>
        <p:spPr bwMode="auto">
          <a:xfrm>
            <a:off x="7883525" y="547688"/>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88" name="Oval 120"/>
          <p:cNvSpPr>
            <a:spLocks noChangeArrowheads="1"/>
          </p:cNvSpPr>
          <p:nvPr/>
        </p:nvSpPr>
        <p:spPr bwMode="auto">
          <a:xfrm>
            <a:off x="6804025" y="1412875"/>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89" name="Oval 121"/>
          <p:cNvSpPr>
            <a:spLocks noChangeArrowheads="1"/>
          </p:cNvSpPr>
          <p:nvPr/>
        </p:nvSpPr>
        <p:spPr bwMode="auto">
          <a:xfrm>
            <a:off x="7524750" y="1916113"/>
            <a:ext cx="358775"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90" name="Oval 122"/>
          <p:cNvSpPr>
            <a:spLocks noChangeArrowheads="1"/>
          </p:cNvSpPr>
          <p:nvPr/>
        </p:nvSpPr>
        <p:spPr bwMode="auto">
          <a:xfrm>
            <a:off x="5440363" y="1560513"/>
            <a:ext cx="360362"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nvGrpSpPr>
          <p:cNvPr id="416952" name="Group 184"/>
          <p:cNvGrpSpPr>
            <a:grpSpLocks/>
          </p:cNvGrpSpPr>
          <p:nvPr/>
        </p:nvGrpSpPr>
        <p:grpSpPr bwMode="auto">
          <a:xfrm>
            <a:off x="5594350" y="1355725"/>
            <a:ext cx="574675" cy="388938"/>
            <a:chOff x="3524" y="854"/>
            <a:chExt cx="362" cy="245"/>
          </a:xfrm>
        </p:grpSpPr>
        <p:sp>
          <p:nvSpPr>
            <p:cNvPr id="416892" name="Line 124"/>
            <p:cNvSpPr>
              <a:spLocks noChangeShapeType="1"/>
            </p:cNvSpPr>
            <p:nvPr/>
          </p:nvSpPr>
          <p:spPr bwMode="auto">
            <a:xfrm flipV="1">
              <a:off x="3530" y="854"/>
              <a:ext cx="199" cy="245"/>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94" name="Line 126"/>
            <p:cNvSpPr>
              <a:spLocks noChangeShapeType="1"/>
            </p:cNvSpPr>
            <p:nvPr/>
          </p:nvSpPr>
          <p:spPr bwMode="auto">
            <a:xfrm flipV="1">
              <a:off x="3524" y="1063"/>
              <a:ext cx="362" cy="33"/>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grpSp>
        <p:nvGrpSpPr>
          <p:cNvPr id="416967" name="Group 199"/>
          <p:cNvGrpSpPr>
            <a:grpSpLocks/>
          </p:cNvGrpSpPr>
          <p:nvPr/>
        </p:nvGrpSpPr>
        <p:grpSpPr bwMode="auto">
          <a:xfrm>
            <a:off x="6227763" y="569913"/>
            <a:ext cx="903287" cy="446087"/>
            <a:chOff x="3923" y="359"/>
            <a:chExt cx="569" cy="281"/>
          </a:xfrm>
        </p:grpSpPr>
        <p:sp>
          <p:nvSpPr>
            <p:cNvPr id="416893" name="Line 125"/>
            <p:cNvSpPr>
              <a:spLocks noChangeShapeType="1"/>
            </p:cNvSpPr>
            <p:nvPr/>
          </p:nvSpPr>
          <p:spPr bwMode="auto">
            <a:xfrm flipV="1">
              <a:off x="3923" y="359"/>
              <a:ext cx="199" cy="260"/>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96" name="Line 128"/>
            <p:cNvSpPr>
              <a:spLocks noChangeShapeType="1"/>
            </p:cNvSpPr>
            <p:nvPr/>
          </p:nvSpPr>
          <p:spPr bwMode="auto">
            <a:xfrm flipH="1" flipV="1">
              <a:off x="4135" y="365"/>
              <a:ext cx="106" cy="275"/>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00" name="Line 132"/>
            <p:cNvSpPr>
              <a:spLocks noChangeShapeType="1"/>
            </p:cNvSpPr>
            <p:nvPr/>
          </p:nvSpPr>
          <p:spPr bwMode="auto">
            <a:xfrm flipH="1" flipV="1">
              <a:off x="4129" y="361"/>
              <a:ext cx="363" cy="4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57150">
                  <a:solidFill>
                    <a:schemeClr val="accent2"/>
                  </a:solidFill>
                  <a:round/>
                  <a:headEnd type="triangle" w="med" len="me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grpSp>
        <p:nvGrpSpPr>
          <p:cNvPr id="416955" name="Group 187"/>
          <p:cNvGrpSpPr>
            <a:grpSpLocks/>
          </p:cNvGrpSpPr>
          <p:nvPr/>
        </p:nvGrpSpPr>
        <p:grpSpPr bwMode="auto">
          <a:xfrm>
            <a:off x="7423150" y="654050"/>
            <a:ext cx="647700" cy="471488"/>
            <a:chOff x="4676" y="412"/>
            <a:chExt cx="408" cy="297"/>
          </a:xfrm>
        </p:grpSpPr>
        <p:sp>
          <p:nvSpPr>
            <p:cNvPr id="416899" name="Line 131"/>
            <p:cNvSpPr>
              <a:spLocks noChangeShapeType="1"/>
            </p:cNvSpPr>
            <p:nvPr/>
          </p:nvSpPr>
          <p:spPr bwMode="auto">
            <a:xfrm flipV="1">
              <a:off x="4818" y="461"/>
              <a:ext cx="265" cy="214"/>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01" name="Line 133"/>
            <p:cNvSpPr>
              <a:spLocks noChangeShapeType="1"/>
            </p:cNvSpPr>
            <p:nvPr/>
          </p:nvSpPr>
          <p:spPr bwMode="auto">
            <a:xfrm flipH="1" flipV="1">
              <a:off x="4676" y="412"/>
              <a:ext cx="402" cy="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57150">
                  <a:solidFill>
                    <a:schemeClr val="accent2"/>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02" name="Line 134"/>
            <p:cNvSpPr>
              <a:spLocks noChangeShapeType="1"/>
            </p:cNvSpPr>
            <p:nvPr/>
          </p:nvSpPr>
          <p:spPr bwMode="auto">
            <a:xfrm flipV="1">
              <a:off x="5012" y="455"/>
              <a:ext cx="72" cy="254"/>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grpSp>
        <p:nvGrpSpPr>
          <p:cNvPr id="416954" name="Group 186"/>
          <p:cNvGrpSpPr>
            <a:grpSpLocks/>
          </p:cNvGrpSpPr>
          <p:nvPr/>
        </p:nvGrpSpPr>
        <p:grpSpPr bwMode="auto">
          <a:xfrm>
            <a:off x="7418388" y="1733550"/>
            <a:ext cx="393700" cy="360363"/>
            <a:chOff x="4673" y="1092"/>
            <a:chExt cx="248" cy="227"/>
          </a:xfrm>
        </p:grpSpPr>
        <p:sp>
          <p:nvSpPr>
            <p:cNvPr id="416903" name="Line 135"/>
            <p:cNvSpPr>
              <a:spLocks noChangeShapeType="1"/>
            </p:cNvSpPr>
            <p:nvPr/>
          </p:nvSpPr>
          <p:spPr bwMode="auto">
            <a:xfrm flipV="1">
              <a:off x="4858" y="1092"/>
              <a:ext cx="63" cy="227"/>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04" name="Line 136"/>
            <p:cNvSpPr>
              <a:spLocks noChangeShapeType="1"/>
            </p:cNvSpPr>
            <p:nvPr/>
          </p:nvSpPr>
          <p:spPr bwMode="auto">
            <a:xfrm flipH="1" flipV="1">
              <a:off x="4673" y="1195"/>
              <a:ext cx="172" cy="124"/>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grpSp>
        <p:nvGrpSpPr>
          <p:cNvPr id="416953" name="Group 185"/>
          <p:cNvGrpSpPr>
            <a:grpSpLocks/>
          </p:cNvGrpSpPr>
          <p:nvPr/>
        </p:nvGrpSpPr>
        <p:grpSpPr bwMode="auto">
          <a:xfrm>
            <a:off x="6462713" y="1149350"/>
            <a:ext cx="917575" cy="657225"/>
            <a:chOff x="4071" y="724"/>
            <a:chExt cx="578" cy="414"/>
          </a:xfrm>
        </p:grpSpPr>
        <p:sp>
          <p:nvSpPr>
            <p:cNvPr id="416895" name="Line 127"/>
            <p:cNvSpPr>
              <a:spLocks noChangeShapeType="1"/>
            </p:cNvSpPr>
            <p:nvPr/>
          </p:nvSpPr>
          <p:spPr bwMode="auto">
            <a:xfrm flipV="1">
              <a:off x="4071" y="996"/>
              <a:ext cx="332" cy="39"/>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97" name="Line 129"/>
            <p:cNvSpPr>
              <a:spLocks noChangeShapeType="1"/>
            </p:cNvSpPr>
            <p:nvPr/>
          </p:nvSpPr>
          <p:spPr bwMode="auto">
            <a:xfrm flipH="1" flipV="1">
              <a:off x="4286" y="724"/>
              <a:ext cx="115" cy="278"/>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898" name="Line 130"/>
            <p:cNvSpPr>
              <a:spLocks noChangeShapeType="1"/>
            </p:cNvSpPr>
            <p:nvPr/>
          </p:nvSpPr>
          <p:spPr bwMode="auto">
            <a:xfrm flipV="1">
              <a:off x="4399" y="808"/>
              <a:ext cx="250" cy="193"/>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05" name="Line 137"/>
            <p:cNvSpPr>
              <a:spLocks noChangeShapeType="1"/>
            </p:cNvSpPr>
            <p:nvPr/>
          </p:nvSpPr>
          <p:spPr bwMode="auto">
            <a:xfrm flipH="1" flipV="1">
              <a:off x="4402" y="999"/>
              <a:ext cx="181" cy="139"/>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sp>
        <p:nvSpPr>
          <p:cNvPr id="416909" name="Line 141"/>
          <p:cNvSpPr>
            <a:spLocks noChangeShapeType="1"/>
          </p:cNvSpPr>
          <p:nvPr/>
        </p:nvSpPr>
        <p:spPr bwMode="auto">
          <a:xfrm flipH="1">
            <a:off x="6559550" y="476250"/>
            <a:ext cx="604838" cy="920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12" name="Line 144"/>
          <p:cNvSpPr>
            <a:spLocks noChangeShapeType="1"/>
          </p:cNvSpPr>
          <p:nvPr/>
        </p:nvSpPr>
        <p:spPr bwMode="auto">
          <a:xfrm flipH="1" flipV="1">
            <a:off x="5589588" y="1735138"/>
            <a:ext cx="782637" cy="1809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16" name="Line 148"/>
          <p:cNvSpPr>
            <a:spLocks noChangeShapeType="1"/>
          </p:cNvSpPr>
          <p:nvPr/>
        </p:nvSpPr>
        <p:spPr bwMode="auto">
          <a:xfrm flipH="1" flipV="1">
            <a:off x="7702550" y="2105025"/>
            <a:ext cx="685800" cy="4603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17" name="Line 149"/>
          <p:cNvSpPr>
            <a:spLocks noChangeShapeType="1"/>
          </p:cNvSpPr>
          <p:nvPr/>
        </p:nvSpPr>
        <p:spPr bwMode="auto">
          <a:xfrm>
            <a:off x="8072438" y="727075"/>
            <a:ext cx="387350" cy="6858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aphicFrame>
        <p:nvGraphicFramePr>
          <p:cNvPr id="416930" name="Object 162"/>
          <p:cNvGraphicFramePr>
            <a:graphicFrameLocks noChangeAspect="1"/>
          </p:cNvGraphicFramePr>
          <p:nvPr/>
        </p:nvGraphicFramePr>
        <p:xfrm>
          <a:off x="6610350" y="3551238"/>
          <a:ext cx="2260600" cy="803275"/>
        </p:xfrm>
        <a:graphic>
          <a:graphicData uri="http://schemas.openxmlformats.org/presentationml/2006/ole">
            <mc:AlternateContent xmlns:mc="http://schemas.openxmlformats.org/markup-compatibility/2006">
              <mc:Choice xmlns:v="urn:schemas-microsoft-com:vml" Requires="v">
                <p:oleObj spid="_x0000_s68414" name="数式" r:id="rId11" imgW="774360" imgH="279360" progId="Equation.3">
                  <p:embed/>
                </p:oleObj>
              </mc:Choice>
              <mc:Fallback>
                <p:oleObj name="数式" r:id="rId11" imgW="774360" imgH="279360" progId="Equation.3">
                  <p:embed/>
                  <p:pic>
                    <p:nvPicPr>
                      <p:cNvPr id="416930" name="Object 16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10350" y="3551238"/>
                        <a:ext cx="2260600"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32" name="Rectangle 164"/>
          <p:cNvSpPr>
            <a:spLocks noChangeArrowheads="1"/>
          </p:cNvSpPr>
          <p:nvPr/>
        </p:nvSpPr>
        <p:spPr bwMode="auto">
          <a:xfrm>
            <a:off x="3455988" y="3500438"/>
            <a:ext cx="5688012" cy="86360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33" name="Rectangle 165"/>
          <p:cNvSpPr>
            <a:spLocks noChangeArrowheads="1"/>
          </p:cNvSpPr>
          <p:nvPr/>
        </p:nvSpPr>
        <p:spPr bwMode="auto">
          <a:xfrm>
            <a:off x="2051050" y="3601571"/>
            <a:ext cx="14478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9999"/>
                </a:solidFill>
                <a:latin typeface="ＭＳ ゴシック" pitchFamily="49" charset="-128"/>
                <a:ea typeface="ＭＳ ゴシック" pitchFamily="49" charset="-128"/>
                <a:cs typeface="Times New Roman" pitchFamily="18" charset="0"/>
              </a:rPr>
              <a:t>の総和 </a:t>
            </a:r>
          </a:p>
        </p:txBody>
      </p:sp>
      <p:graphicFrame>
        <p:nvGraphicFramePr>
          <p:cNvPr id="416939" name="Object 171"/>
          <p:cNvGraphicFramePr>
            <a:graphicFrameLocks noChangeAspect="1"/>
          </p:cNvGraphicFramePr>
          <p:nvPr/>
        </p:nvGraphicFramePr>
        <p:xfrm>
          <a:off x="8355013" y="5191125"/>
          <a:ext cx="369887" cy="511175"/>
        </p:xfrm>
        <a:graphic>
          <a:graphicData uri="http://schemas.openxmlformats.org/presentationml/2006/ole">
            <mc:AlternateContent xmlns:mc="http://schemas.openxmlformats.org/markup-compatibility/2006">
              <mc:Choice xmlns:v="urn:schemas-microsoft-com:vml" Requires="v">
                <p:oleObj spid="_x0000_s68415" name="数式" r:id="rId13" imgW="126720" imgH="177480" progId="Equation.3">
                  <p:embed/>
                </p:oleObj>
              </mc:Choice>
              <mc:Fallback>
                <p:oleObj name="数式" r:id="rId13" imgW="126720" imgH="177480" progId="Equation.3">
                  <p:embed/>
                  <p:pic>
                    <p:nvPicPr>
                      <p:cNvPr id="416939" name="Object 17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55013" y="5191125"/>
                        <a:ext cx="369887"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40" name="Rectangle 172"/>
          <p:cNvSpPr>
            <a:spLocks noChangeArrowheads="1"/>
          </p:cNvSpPr>
          <p:nvPr/>
        </p:nvSpPr>
        <p:spPr bwMode="auto">
          <a:xfrm>
            <a:off x="8243888" y="5105400"/>
            <a:ext cx="652462" cy="665163"/>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41" name="Rectangle 173"/>
          <p:cNvSpPr>
            <a:spLocks noChangeArrowheads="1"/>
          </p:cNvSpPr>
          <p:nvPr/>
        </p:nvSpPr>
        <p:spPr bwMode="auto">
          <a:xfrm>
            <a:off x="1001713" y="5943600"/>
            <a:ext cx="3302000" cy="86360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45" name="Line 177"/>
          <p:cNvSpPr>
            <a:spLocks noChangeShapeType="1"/>
          </p:cNvSpPr>
          <p:nvPr/>
        </p:nvSpPr>
        <p:spPr bwMode="auto">
          <a:xfrm flipH="1" flipV="1">
            <a:off x="6972300" y="1590675"/>
            <a:ext cx="647700" cy="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56" name="Line 188"/>
          <p:cNvSpPr>
            <a:spLocks noChangeShapeType="1"/>
          </p:cNvSpPr>
          <p:nvPr/>
        </p:nvSpPr>
        <p:spPr bwMode="auto">
          <a:xfrm>
            <a:off x="5435600" y="2924175"/>
            <a:ext cx="2736850" cy="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6957" name="Line 189"/>
          <p:cNvSpPr>
            <a:spLocks noChangeShapeType="1"/>
          </p:cNvSpPr>
          <p:nvPr/>
        </p:nvSpPr>
        <p:spPr bwMode="auto">
          <a:xfrm flipV="1">
            <a:off x="6300788" y="260350"/>
            <a:ext cx="0" cy="2881313"/>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6958" name="Line 190"/>
          <p:cNvSpPr>
            <a:spLocks noChangeShapeType="1"/>
          </p:cNvSpPr>
          <p:nvPr/>
        </p:nvSpPr>
        <p:spPr bwMode="auto">
          <a:xfrm flipV="1">
            <a:off x="6300788" y="692150"/>
            <a:ext cx="1800225" cy="2232025"/>
          </a:xfrm>
          <a:prstGeom prst="line">
            <a:avLst/>
          </a:prstGeom>
          <a:noFill/>
          <a:ln w="7620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59" name="Object 191"/>
          <p:cNvGraphicFramePr>
            <a:graphicFrameLocks noChangeAspect="1"/>
          </p:cNvGraphicFramePr>
          <p:nvPr/>
        </p:nvGraphicFramePr>
        <p:xfrm>
          <a:off x="6804025" y="2060575"/>
          <a:ext cx="404813" cy="665163"/>
        </p:xfrm>
        <a:graphic>
          <a:graphicData uri="http://schemas.openxmlformats.org/presentationml/2006/ole">
            <mc:AlternateContent xmlns:mc="http://schemas.openxmlformats.org/markup-compatibility/2006">
              <mc:Choice xmlns:v="urn:schemas-microsoft-com:vml" Requires="v">
                <p:oleObj spid="_x0000_s68416" name="数式" r:id="rId15" imgW="139680" imgH="228600" progId="Equation.3">
                  <p:embed/>
                </p:oleObj>
              </mc:Choice>
              <mc:Fallback>
                <p:oleObj name="数式" r:id="rId15" imgW="139680" imgH="228600" progId="Equation.3">
                  <p:embed/>
                  <p:pic>
                    <p:nvPicPr>
                      <p:cNvPr id="416959" name="Object 19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804025" y="2060575"/>
                        <a:ext cx="404813"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60" name="Rectangle 192"/>
          <p:cNvSpPr>
            <a:spLocks noChangeArrowheads="1"/>
          </p:cNvSpPr>
          <p:nvPr/>
        </p:nvSpPr>
        <p:spPr bwMode="auto">
          <a:xfrm>
            <a:off x="8243888" y="260350"/>
            <a:ext cx="615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i="1" baseline="-25000">
                <a:solidFill>
                  <a:srgbClr val="000000"/>
                </a:solidFill>
                <a:latin typeface="Bookman Old Style" pitchFamily="18" charset="0"/>
              </a:rPr>
              <a:t>i</a:t>
            </a:r>
          </a:p>
        </p:txBody>
      </p:sp>
      <p:sp>
        <p:nvSpPr>
          <p:cNvPr id="416962" name="Rectangle 194"/>
          <p:cNvSpPr>
            <a:spLocks noChangeArrowheads="1"/>
          </p:cNvSpPr>
          <p:nvPr/>
        </p:nvSpPr>
        <p:spPr bwMode="auto">
          <a:xfrm>
            <a:off x="7037388" y="611188"/>
            <a:ext cx="8096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000000"/>
                </a:solidFill>
                <a:latin typeface="Bookman Old Style" pitchFamily="18" charset="0"/>
                <a:ea typeface="ＭＳ ゴシック" pitchFamily="49" charset="-128"/>
                <a:cs typeface="Times New Roman" pitchFamily="18" charset="0"/>
              </a:rPr>
              <a:t>F</a:t>
            </a:r>
            <a:r>
              <a:rPr lang="en-US" altLang="ja-JP" sz="3200" i="1" baseline="-25000">
                <a:solidFill>
                  <a:srgbClr val="000000"/>
                </a:solidFill>
                <a:latin typeface="Bookman Old Style" pitchFamily="18" charset="0"/>
                <a:ea typeface="ＭＳ ゴシック" pitchFamily="49" charset="-128"/>
                <a:cs typeface="Times New Roman" pitchFamily="18" charset="0"/>
              </a:rPr>
              <a:t>ij</a:t>
            </a:r>
            <a:r>
              <a:rPr lang="en-US" altLang="ja-JP" sz="3200" baseline="30000">
                <a:solidFill>
                  <a:srgbClr val="000000"/>
                </a:solidFill>
                <a:ea typeface="ＭＳ ゴシック" pitchFamily="49" charset="-128"/>
                <a:cs typeface="Times New Roman" pitchFamily="18" charset="0"/>
              </a:rPr>
              <a:t>in</a:t>
            </a:r>
          </a:p>
        </p:txBody>
      </p:sp>
      <p:sp>
        <p:nvSpPr>
          <p:cNvPr id="416963" name="Rectangle 195"/>
          <p:cNvSpPr>
            <a:spLocks noChangeArrowheads="1"/>
          </p:cNvSpPr>
          <p:nvPr/>
        </p:nvSpPr>
        <p:spPr bwMode="auto">
          <a:xfrm>
            <a:off x="7812088" y="0"/>
            <a:ext cx="298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i</a:t>
            </a:r>
          </a:p>
        </p:txBody>
      </p:sp>
      <p:sp>
        <p:nvSpPr>
          <p:cNvPr id="416964" name="Line 196"/>
          <p:cNvSpPr>
            <a:spLocks noChangeShapeType="1"/>
          </p:cNvSpPr>
          <p:nvPr/>
        </p:nvSpPr>
        <p:spPr bwMode="auto">
          <a:xfrm>
            <a:off x="6562725" y="574675"/>
            <a:ext cx="1492250" cy="1524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6965" name="Line 197"/>
          <p:cNvSpPr>
            <a:spLocks noChangeShapeType="1"/>
          </p:cNvSpPr>
          <p:nvPr/>
        </p:nvSpPr>
        <p:spPr bwMode="auto">
          <a:xfrm flipV="1">
            <a:off x="6981825" y="762000"/>
            <a:ext cx="1038225" cy="83185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6966" name="Line 198"/>
          <p:cNvSpPr>
            <a:spLocks noChangeShapeType="1"/>
          </p:cNvSpPr>
          <p:nvPr/>
        </p:nvSpPr>
        <p:spPr bwMode="auto">
          <a:xfrm flipV="1">
            <a:off x="7708900" y="739775"/>
            <a:ext cx="358775" cy="136525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6969" name="Rectangle 201"/>
          <p:cNvSpPr>
            <a:spLocks noChangeArrowheads="1"/>
          </p:cNvSpPr>
          <p:nvPr/>
        </p:nvSpPr>
        <p:spPr bwMode="auto">
          <a:xfrm>
            <a:off x="4859338" y="5847546"/>
            <a:ext cx="428466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内力は消去され、外力のみによる式になった</a:t>
            </a:r>
          </a:p>
        </p:txBody>
      </p:sp>
      <p:sp>
        <p:nvSpPr>
          <p:cNvPr id="416971" name="AutoShape 203"/>
          <p:cNvSpPr>
            <a:spLocks noChangeArrowheads="1"/>
          </p:cNvSpPr>
          <p:nvPr/>
        </p:nvSpPr>
        <p:spPr bwMode="auto">
          <a:xfrm>
            <a:off x="8294688" y="363538"/>
            <a:ext cx="612775" cy="498475"/>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6972" name="Line 204"/>
          <p:cNvSpPr>
            <a:spLocks noChangeShapeType="1"/>
          </p:cNvSpPr>
          <p:nvPr/>
        </p:nvSpPr>
        <p:spPr bwMode="auto">
          <a:xfrm flipH="1">
            <a:off x="4591050" y="812800"/>
            <a:ext cx="3802063" cy="2844800"/>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73" name="Object 205"/>
          <p:cNvGraphicFramePr>
            <a:graphicFrameLocks noChangeAspect="1"/>
          </p:cNvGraphicFramePr>
          <p:nvPr/>
        </p:nvGraphicFramePr>
        <p:xfrm>
          <a:off x="4087813" y="3584575"/>
          <a:ext cx="585787" cy="646113"/>
        </p:xfrm>
        <a:graphic>
          <a:graphicData uri="http://schemas.openxmlformats.org/presentationml/2006/ole">
            <mc:AlternateContent xmlns:mc="http://schemas.openxmlformats.org/markup-compatibility/2006">
              <mc:Choice xmlns:v="urn:schemas-microsoft-com:vml" Requires="v">
                <p:oleObj spid="_x0000_s68417" name="数式" r:id="rId17" imgW="203040" imgH="228600" progId="Equation.3">
                  <p:embed/>
                </p:oleObj>
              </mc:Choice>
              <mc:Fallback>
                <p:oleObj name="数式" r:id="rId17" imgW="203040" imgH="228600" progId="Equation.3">
                  <p:embed/>
                  <p:pic>
                    <p:nvPicPr>
                      <p:cNvPr id="416973" name="Object 20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87813" y="3584575"/>
                        <a:ext cx="585787"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74" name="AutoShape 206"/>
          <p:cNvSpPr>
            <a:spLocks noChangeArrowheads="1"/>
          </p:cNvSpPr>
          <p:nvPr/>
        </p:nvSpPr>
        <p:spPr bwMode="auto">
          <a:xfrm>
            <a:off x="6753225" y="2165350"/>
            <a:ext cx="509588" cy="498475"/>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6975" name="Line 207"/>
          <p:cNvSpPr>
            <a:spLocks noChangeShapeType="1"/>
          </p:cNvSpPr>
          <p:nvPr/>
        </p:nvSpPr>
        <p:spPr bwMode="auto">
          <a:xfrm flipH="1">
            <a:off x="4943475" y="2627313"/>
            <a:ext cx="1882775" cy="1041400"/>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76" name="Object 208"/>
          <p:cNvGraphicFramePr>
            <a:graphicFrameLocks noChangeAspect="1"/>
          </p:cNvGraphicFramePr>
          <p:nvPr/>
        </p:nvGraphicFramePr>
        <p:xfrm>
          <a:off x="4597400" y="3571875"/>
          <a:ext cx="401638" cy="646113"/>
        </p:xfrm>
        <a:graphic>
          <a:graphicData uri="http://schemas.openxmlformats.org/presentationml/2006/ole">
            <mc:AlternateContent xmlns:mc="http://schemas.openxmlformats.org/markup-compatibility/2006">
              <mc:Choice xmlns:v="urn:schemas-microsoft-com:vml" Requires="v">
                <p:oleObj spid="_x0000_s68418" name="数式" r:id="rId19" imgW="139680" imgH="228600" progId="Equation.3">
                  <p:embed/>
                </p:oleObj>
              </mc:Choice>
              <mc:Fallback>
                <p:oleObj name="数式" r:id="rId19" imgW="139680" imgH="228600" progId="Equation.3">
                  <p:embed/>
                  <p:pic>
                    <p:nvPicPr>
                      <p:cNvPr id="416976" name="Object 20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97400" y="3571875"/>
                        <a:ext cx="401638"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977" name="Object 209"/>
          <p:cNvGraphicFramePr>
            <a:graphicFrameLocks noChangeAspect="1"/>
          </p:cNvGraphicFramePr>
          <p:nvPr/>
        </p:nvGraphicFramePr>
        <p:xfrm>
          <a:off x="4665663" y="3594100"/>
          <a:ext cx="292100" cy="466725"/>
        </p:xfrm>
        <a:graphic>
          <a:graphicData uri="http://schemas.openxmlformats.org/presentationml/2006/ole">
            <mc:AlternateContent xmlns:mc="http://schemas.openxmlformats.org/markup-compatibility/2006">
              <mc:Choice xmlns:v="urn:schemas-microsoft-com:vml" Requires="v">
                <p:oleObj spid="_x0000_s68419" name="数式" r:id="rId21" imgW="101520" imgH="164880" progId="Equation.3">
                  <p:embed/>
                </p:oleObj>
              </mc:Choice>
              <mc:Fallback>
                <p:oleObj name="数式" r:id="rId21" imgW="101520" imgH="164880" progId="Equation.3">
                  <p:embed/>
                  <p:pic>
                    <p:nvPicPr>
                      <p:cNvPr id="416977" name="Object 20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665663" y="3594100"/>
                        <a:ext cx="2921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78" name="AutoShape 210"/>
          <p:cNvSpPr>
            <a:spLocks noChangeArrowheads="1"/>
          </p:cNvSpPr>
          <p:nvPr/>
        </p:nvSpPr>
        <p:spPr bwMode="auto">
          <a:xfrm>
            <a:off x="8437563" y="1158875"/>
            <a:ext cx="509587" cy="498475"/>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6979" name="Line 211"/>
          <p:cNvSpPr>
            <a:spLocks noChangeShapeType="1"/>
          </p:cNvSpPr>
          <p:nvPr/>
        </p:nvSpPr>
        <p:spPr bwMode="auto">
          <a:xfrm flipH="1">
            <a:off x="6510338" y="1608138"/>
            <a:ext cx="2039937" cy="2047875"/>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80" name="Object 212"/>
          <p:cNvGraphicFramePr>
            <a:graphicFrameLocks noChangeAspect="1"/>
          </p:cNvGraphicFramePr>
          <p:nvPr/>
        </p:nvGraphicFramePr>
        <p:xfrm>
          <a:off x="6029325" y="3586163"/>
          <a:ext cx="766763" cy="679450"/>
        </p:xfrm>
        <a:graphic>
          <a:graphicData uri="http://schemas.openxmlformats.org/presentationml/2006/ole">
            <mc:AlternateContent xmlns:mc="http://schemas.openxmlformats.org/markup-compatibility/2006">
              <mc:Choice xmlns:v="urn:schemas-microsoft-com:vml" Requires="v">
                <p:oleObj spid="_x0000_s68420" name="数式" r:id="rId23" imgW="266400" imgH="241200" progId="Equation.3">
                  <p:embed/>
                </p:oleObj>
              </mc:Choice>
              <mc:Fallback>
                <p:oleObj name="数式" r:id="rId23" imgW="266400" imgH="241200" progId="Equation.3">
                  <p:embed/>
                  <p:pic>
                    <p:nvPicPr>
                      <p:cNvPr id="416980" name="Object 2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029325" y="3586163"/>
                        <a:ext cx="766763"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82" name="Line 214"/>
          <p:cNvSpPr>
            <a:spLocks noChangeShapeType="1"/>
          </p:cNvSpPr>
          <p:nvPr/>
        </p:nvSpPr>
        <p:spPr bwMode="auto">
          <a:xfrm>
            <a:off x="7481888" y="1281113"/>
            <a:ext cx="1298575" cy="2406650"/>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83" name="Object 215"/>
          <p:cNvGraphicFramePr>
            <a:graphicFrameLocks noChangeAspect="1"/>
          </p:cNvGraphicFramePr>
          <p:nvPr/>
        </p:nvGraphicFramePr>
        <p:xfrm>
          <a:off x="8486775" y="3598863"/>
          <a:ext cx="730250" cy="717550"/>
        </p:xfrm>
        <a:graphic>
          <a:graphicData uri="http://schemas.openxmlformats.org/presentationml/2006/ole">
            <mc:AlternateContent xmlns:mc="http://schemas.openxmlformats.org/markup-compatibility/2006">
              <mc:Choice xmlns:v="urn:schemas-microsoft-com:vml" Requires="v">
                <p:oleObj spid="_x0000_s68421" name="数式" r:id="rId25" imgW="253800" imgH="253800" progId="Equation.3">
                  <p:embed/>
                </p:oleObj>
              </mc:Choice>
              <mc:Fallback>
                <p:oleObj name="数式" r:id="rId25" imgW="253800" imgH="253800" progId="Equation.3">
                  <p:embed/>
                  <p:pic>
                    <p:nvPicPr>
                      <p:cNvPr id="416983" name="Object 215"/>
                      <p:cNvPicPr>
                        <a:picLocks noChangeAspect="1" noChangeArrowheads="1"/>
                      </p:cNvPicPr>
                      <p:nvPr/>
                    </p:nvPicPr>
                    <p:blipFill>
                      <a:blip r:embed="rId26"/>
                      <a:srcRect/>
                      <a:stretch>
                        <a:fillRect/>
                      </a:stretch>
                    </p:blipFill>
                    <p:spPr bwMode="auto">
                      <a:xfrm>
                        <a:off x="8486775" y="3598863"/>
                        <a:ext cx="730250" cy="717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84" name="AutoShape 216"/>
          <p:cNvSpPr>
            <a:spLocks noChangeArrowheads="1"/>
          </p:cNvSpPr>
          <p:nvPr/>
        </p:nvSpPr>
        <p:spPr bwMode="auto">
          <a:xfrm>
            <a:off x="8532813" y="3625850"/>
            <a:ext cx="611187" cy="639763"/>
          </a:xfrm>
          <a:prstGeom prst="roundRect">
            <a:avLst>
              <a:gd name="adj" fmla="val 31801"/>
            </a:avLst>
          </a:prstGeom>
          <a:noFill/>
          <a:ln w="28575" algn="ctr">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6985" name="Line 217"/>
          <p:cNvSpPr>
            <a:spLocks noChangeShapeType="1"/>
          </p:cNvSpPr>
          <p:nvPr/>
        </p:nvSpPr>
        <p:spPr bwMode="auto">
          <a:xfrm flipH="1">
            <a:off x="6969125" y="4241800"/>
            <a:ext cx="860425" cy="931863"/>
          </a:xfrm>
          <a:prstGeom prst="line">
            <a:avLst/>
          </a:prstGeom>
          <a:noFill/>
          <a:ln w="57150">
            <a:solidFill>
              <a:srgbClr val="FF33CC"/>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86" name="Object 218"/>
          <p:cNvGraphicFramePr>
            <a:graphicFrameLocks noChangeAspect="1"/>
          </p:cNvGraphicFramePr>
          <p:nvPr/>
        </p:nvGraphicFramePr>
        <p:xfrm>
          <a:off x="5802313" y="5068888"/>
          <a:ext cx="2300287" cy="787400"/>
        </p:xfrm>
        <a:graphic>
          <a:graphicData uri="http://schemas.openxmlformats.org/presentationml/2006/ole">
            <mc:AlternateContent xmlns:mc="http://schemas.openxmlformats.org/markup-compatibility/2006">
              <mc:Choice xmlns:v="urn:schemas-microsoft-com:vml" Requires="v">
                <p:oleObj spid="_x0000_s68422" name="数式" r:id="rId27" imgW="799920" imgH="279360" progId="Equation.3">
                  <p:embed/>
                </p:oleObj>
              </mc:Choice>
              <mc:Fallback>
                <p:oleObj name="数式" r:id="rId27" imgW="799920" imgH="279360" progId="Equation.3">
                  <p:embed/>
                  <p:pic>
                    <p:nvPicPr>
                      <p:cNvPr id="416986" name="Object 21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802313" y="5068888"/>
                        <a:ext cx="2300287"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89" name="AutoShape 221"/>
          <p:cNvSpPr>
            <a:spLocks noChangeArrowheads="1"/>
          </p:cNvSpPr>
          <p:nvPr/>
        </p:nvSpPr>
        <p:spPr bwMode="auto">
          <a:xfrm>
            <a:off x="3497263" y="3527425"/>
            <a:ext cx="3189287" cy="758825"/>
          </a:xfrm>
          <a:prstGeom prst="roundRect">
            <a:avLst>
              <a:gd name="adj" fmla="val 31801"/>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6990" name="Line 222"/>
          <p:cNvSpPr>
            <a:spLocks noChangeShapeType="1"/>
          </p:cNvSpPr>
          <p:nvPr/>
        </p:nvSpPr>
        <p:spPr bwMode="auto">
          <a:xfrm flipH="1">
            <a:off x="3198813" y="4300538"/>
            <a:ext cx="1654175" cy="1766887"/>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16991" name="Object 223"/>
          <p:cNvGraphicFramePr>
            <a:graphicFrameLocks noChangeAspect="1"/>
          </p:cNvGraphicFramePr>
          <p:nvPr/>
        </p:nvGraphicFramePr>
        <p:xfrm>
          <a:off x="1212850" y="6015038"/>
          <a:ext cx="2954338" cy="750887"/>
        </p:xfrm>
        <a:graphic>
          <a:graphicData uri="http://schemas.openxmlformats.org/presentationml/2006/ole">
            <mc:AlternateContent xmlns:mc="http://schemas.openxmlformats.org/markup-compatibility/2006">
              <mc:Choice xmlns:v="urn:schemas-microsoft-com:vml" Requires="v">
                <p:oleObj spid="_x0000_s68423" name="数式" r:id="rId29" imgW="1130040" imgH="266400" progId="Equation.3">
                  <p:embed/>
                </p:oleObj>
              </mc:Choice>
              <mc:Fallback>
                <p:oleObj name="数式" r:id="rId29" imgW="1130040" imgH="266400" progId="Equation.3">
                  <p:embed/>
                  <p:pic>
                    <p:nvPicPr>
                      <p:cNvPr id="416991" name="Object 22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212850" y="6015038"/>
                        <a:ext cx="2954338"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992" name="Object 224"/>
          <p:cNvGraphicFramePr>
            <a:graphicFrameLocks noChangeAspect="1"/>
          </p:cNvGraphicFramePr>
          <p:nvPr/>
        </p:nvGraphicFramePr>
        <p:xfrm>
          <a:off x="4873625" y="4583113"/>
          <a:ext cx="401638" cy="393700"/>
        </p:xfrm>
        <a:graphic>
          <a:graphicData uri="http://schemas.openxmlformats.org/presentationml/2006/ole">
            <mc:AlternateContent xmlns:mc="http://schemas.openxmlformats.org/markup-compatibility/2006">
              <mc:Choice xmlns:v="urn:schemas-microsoft-com:vml" Requires="v">
                <p:oleObj spid="_x0000_s68424" name="数式" r:id="rId31" imgW="139680" imgH="139680" progId="Equation.3">
                  <p:embed/>
                </p:oleObj>
              </mc:Choice>
              <mc:Fallback>
                <p:oleObj name="数式" r:id="rId31" imgW="139680" imgH="139680" progId="Equation.3">
                  <p:embed/>
                  <p:pic>
                    <p:nvPicPr>
                      <p:cNvPr id="416992" name="Object 22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873625" y="4583113"/>
                        <a:ext cx="401638"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993" name="Object 225"/>
          <p:cNvGraphicFramePr>
            <a:graphicFrameLocks noChangeAspect="1"/>
          </p:cNvGraphicFramePr>
          <p:nvPr/>
        </p:nvGraphicFramePr>
        <p:xfrm>
          <a:off x="5156200" y="4424363"/>
          <a:ext cx="693738" cy="715962"/>
        </p:xfrm>
        <a:graphic>
          <a:graphicData uri="http://schemas.openxmlformats.org/presentationml/2006/ole">
            <mc:AlternateContent xmlns:mc="http://schemas.openxmlformats.org/markup-compatibility/2006">
              <mc:Choice xmlns:v="urn:schemas-microsoft-com:vml" Requires="v">
                <p:oleObj spid="_x0000_s68425" name="数式" r:id="rId33" imgW="241200" imgH="253800" progId="Equation.3">
                  <p:embed/>
                </p:oleObj>
              </mc:Choice>
              <mc:Fallback>
                <p:oleObj name="数式" r:id="rId33" imgW="241200" imgH="253800" progId="Equation.3">
                  <p:embed/>
                  <p:pic>
                    <p:nvPicPr>
                      <p:cNvPr id="416993" name="Object 22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156200" y="4424363"/>
                        <a:ext cx="693738" cy="715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995" name="Object 227"/>
          <p:cNvGraphicFramePr>
            <a:graphicFrameLocks noChangeAspect="1"/>
          </p:cNvGraphicFramePr>
          <p:nvPr/>
        </p:nvGraphicFramePr>
        <p:xfrm>
          <a:off x="5803900" y="4641850"/>
          <a:ext cx="368300" cy="292100"/>
        </p:xfrm>
        <a:graphic>
          <a:graphicData uri="http://schemas.openxmlformats.org/presentationml/2006/ole">
            <mc:AlternateContent xmlns:mc="http://schemas.openxmlformats.org/markup-compatibility/2006">
              <mc:Choice xmlns:v="urn:schemas-microsoft-com:vml" Requires="v">
                <p:oleObj spid="_x0000_s68426" name="数式" r:id="rId35" imgW="126720" imgH="101520" progId="Equation.3">
                  <p:embed/>
                </p:oleObj>
              </mc:Choice>
              <mc:Fallback>
                <p:oleObj name="数式" r:id="rId35" imgW="126720" imgH="101520" progId="Equation.3">
                  <p:embed/>
                  <p:pic>
                    <p:nvPicPr>
                      <p:cNvPr id="416995" name="Object 2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03900" y="4641850"/>
                        <a:ext cx="368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996" name="Object 228"/>
          <p:cNvGraphicFramePr>
            <a:graphicFrameLocks noChangeAspect="1"/>
          </p:cNvGraphicFramePr>
          <p:nvPr/>
        </p:nvGraphicFramePr>
        <p:xfrm>
          <a:off x="6159500" y="4537075"/>
          <a:ext cx="369888" cy="511175"/>
        </p:xfrm>
        <a:graphic>
          <a:graphicData uri="http://schemas.openxmlformats.org/presentationml/2006/ole">
            <mc:AlternateContent xmlns:mc="http://schemas.openxmlformats.org/markup-compatibility/2006">
              <mc:Choice xmlns:v="urn:schemas-microsoft-com:vml" Requires="v">
                <p:oleObj spid="_x0000_s68427" name="数式" r:id="rId36" imgW="126720" imgH="177480" progId="Equation.3">
                  <p:embed/>
                </p:oleObj>
              </mc:Choice>
              <mc:Fallback>
                <p:oleObj name="数式" r:id="rId36" imgW="126720" imgH="177480" progId="Equation.3">
                  <p:embed/>
                  <p:pic>
                    <p:nvPicPr>
                      <p:cNvPr id="416996" name="Object 22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59500" y="4537075"/>
                        <a:ext cx="369888"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97" name="Rectangle 229"/>
          <p:cNvSpPr>
            <a:spLocks noChangeArrowheads="1"/>
          </p:cNvSpPr>
          <p:nvPr/>
        </p:nvSpPr>
        <p:spPr bwMode="auto">
          <a:xfrm>
            <a:off x="6127750" y="4464050"/>
            <a:ext cx="482600" cy="627063"/>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aphicFrame>
        <p:nvGraphicFramePr>
          <p:cNvPr id="416998" name="Object 230"/>
          <p:cNvGraphicFramePr>
            <a:graphicFrameLocks noChangeAspect="1"/>
          </p:cNvGraphicFramePr>
          <p:nvPr/>
        </p:nvGraphicFramePr>
        <p:xfrm>
          <a:off x="5521325" y="5229225"/>
          <a:ext cx="414338" cy="358775"/>
        </p:xfrm>
        <a:graphic>
          <a:graphicData uri="http://schemas.openxmlformats.org/presentationml/2006/ole">
            <mc:AlternateContent xmlns:mc="http://schemas.openxmlformats.org/markup-compatibility/2006">
              <mc:Choice xmlns:v="urn:schemas-microsoft-com:vml" Requires="v">
                <p:oleObj spid="_x0000_s68428" name="数式" r:id="rId37" imgW="139518" imgH="126835" progId="Equation.3">
                  <p:embed/>
                </p:oleObj>
              </mc:Choice>
              <mc:Fallback>
                <p:oleObj name="数式" r:id="rId37" imgW="139518" imgH="126835" progId="Equation.3">
                  <p:embed/>
                  <p:pic>
                    <p:nvPicPr>
                      <p:cNvPr id="416998" name="Object 2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21325" y="5229225"/>
                        <a:ext cx="414338"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6999" name="AutoShape 231"/>
          <p:cNvSpPr>
            <a:spLocks noChangeArrowheads="1"/>
          </p:cNvSpPr>
          <p:nvPr/>
        </p:nvSpPr>
        <p:spPr bwMode="auto">
          <a:xfrm>
            <a:off x="6900863" y="3544888"/>
            <a:ext cx="2243137" cy="758825"/>
          </a:xfrm>
          <a:prstGeom prst="roundRect">
            <a:avLst>
              <a:gd name="adj" fmla="val 31801"/>
            </a:avLst>
          </a:prstGeom>
          <a:noFill/>
          <a:ln w="28575" algn="ctr">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7000" name="Rectangle 232"/>
          <p:cNvSpPr>
            <a:spLocks noChangeArrowheads="1"/>
          </p:cNvSpPr>
          <p:nvPr/>
        </p:nvSpPr>
        <p:spPr bwMode="auto">
          <a:xfrm>
            <a:off x="0" y="5116046"/>
            <a:ext cx="48526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和の中に必ずこの組が現れる</a:t>
            </a:r>
          </a:p>
        </p:txBody>
      </p:sp>
      <p:sp>
        <p:nvSpPr>
          <p:cNvPr id="417001" name="Line 233"/>
          <p:cNvSpPr>
            <a:spLocks noChangeShapeType="1"/>
          </p:cNvSpPr>
          <p:nvPr/>
        </p:nvSpPr>
        <p:spPr bwMode="auto">
          <a:xfrm flipH="1" flipV="1">
            <a:off x="8380413" y="4337050"/>
            <a:ext cx="50800" cy="792163"/>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7002" name="Rectangle 234"/>
          <p:cNvSpPr>
            <a:spLocks noChangeArrowheads="1"/>
          </p:cNvSpPr>
          <p:nvPr/>
        </p:nvSpPr>
        <p:spPr bwMode="auto">
          <a:xfrm>
            <a:off x="6638925" y="-88900"/>
            <a:ext cx="298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j</a:t>
            </a:r>
          </a:p>
        </p:txBody>
      </p:sp>
      <p:sp>
        <p:nvSpPr>
          <p:cNvPr id="417005" name="Line 237"/>
          <p:cNvSpPr>
            <a:spLocks noChangeShapeType="1"/>
          </p:cNvSpPr>
          <p:nvPr/>
        </p:nvSpPr>
        <p:spPr bwMode="auto">
          <a:xfrm flipH="1" flipV="1">
            <a:off x="7451725" y="661988"/>
            <a:ext cx="638175" cy="7620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6981" name="AutoShape 213"/>
          <p:cNvSpPr>
            <a:spLocks noChangeArrowheads="1"/>
          </p:cNvSpPr>
          <p:nvPr/>
        </p:nvSpPr>
        <p:spPr bwMode="auto">
          <a:xfrm>
            <a:off x="7183438" y="723900"/>
            <a:ext cx="541337" cy="517525"/>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17008" name="Rectangle 240"/>
          <p:cNvSpPr>
            <a:spLocks noChangeArrowheads="1"/>
          </p:cNvSpPr>
          <p:nvPr/>
        </p:nvSpPr>
        <p:spPr bwMode="auto">
          <a:xfrm>
            <a:off x="6380163" y="544513"/>
            <a:ext cx="8096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000000"/>
                </a:solidFill>
                <a:latin typeface="Bookman Old Style" pitchFamily="18" charset="0"/>
                <a:ea typeface="ＭＳ ゴシック" pitchFamily="49" charset="-128"/>
                <a:cs typeface="Times New Roman" pitchFamily="18" charset="0"/>
              </a:rPr>
              <a:t>F</a:t>
            </a:r>
            <a:r>
              <a:rPr lang="en-US" altLang="ja-JP" sz="3200" i="1" baseline="-25000">
                <a:solidFill>
                  <a:srgbClr val="000000"/>
                </a:solidFill>
                <a:latin typeface="Bookman Old Style" pitchFamily="18" charset="0"/>
                <a:ea typeface="ＭＳ ゴシック" pitchFamily="49" charset="-128"/>
                <a:cs typeface="Times New Roman" pitchFamily="18" charset="0"/>
              </a:rPr>
              <a:t>ji</a:t>
            </a:r>
            <a:r>
              <a:rPr lang="en-US" altLang="ja-JP" sz="3200" baseline="30000">
                <a:solidFill>
                  <a:srgbClr val="000000"/>
                </a:solidFill>
                <a:ea typeface="ＭＳ ゴシック" pitchFamily="49" charset="-128"/>
                <a:cs typeface="Times New Roman" pitchFamily="18" charset="0"/>
              </a:rPr>
              <a:t>in</a:t>
            </a:r>
          </a:p>
        </p:txBody>
      </p:sp>
      <p:sp>
        <p:nvSpPr>
          <p:cNvPr id="417007" name="Line 239"/>
          <p:cNvSpPr>
            <a:spLocks noChangeShapeType="1"/>
          </p:cNvSpPr>
          <p:nvPr/>
        </p:nvSpPr>
        <p:spPr bwMode="auto">
          <a:xfrm>
            <a:off x="6532563" y="561975"/>
            <a:ext cx="638175" cy="7620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17010" name="AutoShape 242"/>
          <p:cNvSpPr>
            <a:spLocks noChangeArrowheads="1"/>
          </p:cNvSpPr>
          <p:nvPr/>
        </p:nvSpPr>
        <p:spPr bwMode="auto">
          <a:xfrm>
            <a:off x="6554788" y="647700"/>
            <a:ext cx="541337" cy="527050"/>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417011" name="Object 243"/>
          <p:cNvGraphicFramePr>
            <a:graphicFrameLocks noChangeAspect="1"/>
          </p:cNvGraphicFramePr>
          <p:nvPr/>
        </p:nvGraphicFramePr>
        <p:xfrm>
          <a:off x="4354513" y="4445000"/>
          <a:ext cx="693737" cy="714375"/>
        </p:xfrm>
        <a:graphic>
          <a:graphicData uri="http://schemas.openxmlformats.org/presentationml/2006/ole">
            <mc:AlternateContent xmlns:mc="http://schemas.openxmlformats.org/markup-compatibility/2006">
              <mc:Choice xmlns:v="urn:schemas-microsoft-com:vml" Requires="v">
                <p:oleObj spid="_x0000_s68429" name="数式" r:id="rId38" imgW="241200" imgH="253800" progId="Equation.3">
                  <p:embed/>
                </p:oleObj>
              </mc:Choice>
              <mc:Fallback>
                <p:oleObj name="数式" r:id="rId38" imgW="241200" imgH="253800" progId="Equation.3">
                  <p:embed/>
                  <p:pic>
                    <p:nvPicPr>
                      <p:cNvPr id="417011" name="Object 243"/>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4354513" y="4445000"/>
                        <a:ext cx="693737"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7012" name="Line 244"/>
          <p:cNvSpPr>
            <a:spLocks noChangeShapeType="1"/>
          </p:cNvSpPr>
          <p:nvPr/>
        </p:nvSpPr>
        <p:spPr bwMode="auto">
          <a:xfrm flipH="1">
            <a:off x="5140325" y="1201738"/>
            <a:ext cx="1911350" cy="3368675"/>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7013" name="AutoShape 245"/>
          <p:cNvSpPr>
            <a:spLocks noChangeArrowheads="1"/>
          </p:cNvSpPr>
          <p:nvPr/>
        </p:nvSpPr>
        <p:spPr bwMode="auto">
          <a:xfrm>
            <a:off x="4167188" y="4763"/>
            <a:ext cx="1755775" cy="927099"/>
          </a:xfrm>
          <a:prstGeom prst="wedgeRoundRectCallout">
            <a:avLst>
              <a:gd name="adj1" fmla="val 91194"/>
              <a:gd name="adj2" fmla="val -2269"/>
              <a:gd name="adj3" fmla="val 16667"/>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square">
            <a:spAutoFit/>
          </a:bodyPr>
          <a:lstStyle/>
          <a:p>
            <a:pPr algn="ctr"/>
            <a:r>
              <a:rPr lang="ja-JP" altLang="en-US" sz="2400" dirty="0">
                <a:solidFill>
                  <a:srgbClr val="BE5A32"/>
                </a:solidFill>
                <a:latin typeface="ＭＳ ゴシック" pitchFamily="49" charset="-128"/>
                <a:ea typeface="ＭＳ ゴシック" pitchFamily="49" charset="-128"/>
                <a:cs typeface="Times New Roman" pitchFamily="18" charset="0"/>
              </a:rPr>
              <a:t>必ず反作用がある</a:t>
            </a:r>
          </a:p>
        </p:txBody>
      </p:sp>
      <p:sp>
        <p:nvSpPr>
          <p:cNvPr id="417014" name="Line 246"/>
          <p:cNvSpPr>
            <a:spLocks noChangeShapeType="1"/>
          </p:cNvSpPr>
          <p:nvPr/>
        </p:nvSpPr>
        <p:spPr bwMode="auto">
          <a:xfrm flipH="1" flipV="1">
            <a:off x="7591425" y="1087438"/>
            <a:ext cx="1252538" cy="2562225"/>
          </a:xfrm>
          <a:prstGeom prst="line">
            <a:avLst/>
          </a:prstGeom>
          <a:noFill/>
          <a:ln w="57150">
            <a:solidFill>
              <a:srgbClr val="FF33CC"/>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7015" name="Rectangle 247"/>
          <p:cNvSpPr>
            <a:spLocks noChangeArrowheads="1"/>
          </p:cNvSpPr>
          <p:nvPr/>
        </p:nvSpPr>
        <p:spPr bwMode="auto">
          <a:xfrm>
            <a:off x="3422650" y="3325813"/>
            <a:ext cx="9842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dirty="0">
                <a:solidFill>
                  <a:srgbClr val="009999"/>
                </a:solidFill>
                <a:latin typeface="Symbol" pitchFamily="18" charset="2"/>
                <a:ea typeface="ＭＳ ゴシック" pitchFamily="49" charset="-128"/>
                <a:cs typeface="Times New Roman" pitchFamily="18" charset="0"/>
              </a:rPr>
              <a:t>S</a:t>
            </a:r>
            <a:r>
              <a:rPr lang="en-US" altLang="ja-JP" i="1" dirty="0">
                <a:solidFill>
                  <a:srgbClr val="009999"/>
                </a:solidFill>
                <a:latin typeface="Bookman Old Style" pitchFamily="18" charset="0"/>
                <a:ea typeface="ＭＳ ゴシック" pitchFamily="49" charset="-128"/>
                <a:cs typeface="Times New Roman" pitchFamily="18" charset="0"/>
              </a:rPr>
              <a:t>i</a:t>
            </a:r>
            <a:r>
              <a:rPr lang="en-US" altLang="ja-JP" sz="3200" b="1" dirty="0">
                <a:solidFill>
                  <a:srgbClr val="009999"/>
                </a:solidFill>
                <a:latin typeface="ＭＳ ゴシック" pitchFamily="49" charset="-128"/>
                <a:ea typeface="ＭＳ ゴシック" pitchFamily="49" charset="-128"/>
                <a:cs typeface="Times New Roman" pitchFamily="18" charset="0"/>
              </a:rPr>
              <a:t> </a:t>
            </a:r>
            <a:endParaRPr lang="en-US" altLang="ja-JP" sz="3200" dirty="0">
              <a:solidFill>
                <a:srgbClr val="009999"/>
              </a:solidFill>
              <a:latin typeface="ＭＳ ゴシック" pitchFamily="49" charset="-128"/>
              <a:ea typeface="ＭＳ ゴシック" pitchFamily="49" charset="-128"/>
              <a:cs typeface="Times New Roman" pitchFamily="18" charset="0"/>
            </a:endParaRPr>
          </a:p>
        </p:txBody>
      </p:sp>
      <p:sp>
        <p:nvSpPr>
          <p:cNvPr id="417016" name="Rectangle 248"/>
          <p:cNvSpPr>
            <a:spLocks noChangeArrowheads="1"/>
          </p:cNvSpPr>
          <p:nvPr/>
        </p:nvSpPr>
        <p:spPr bwMode="auto">
          <a:xfrm>
            <a:off x="5370513" y="3328988"/>
            <a:ext cx="9842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17017" name="Rectangle 249"/>
          <p:cNvSpPr>
            <a:spLocks noChangeArrowheads="1"/>
          </p:cNvSpPr>
          <p:nvPr/>
        </p:nvSpPr>
        <p:spPr bwMode="auto">
          <a:xfrm>
            <a:off x="6910388" y="3328988"/>
            <a:ext cx="9842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17019" name="Rectangle 251"/>
          <p:cNvSpPr>
            <a:spLocks noChangeArrowheads="1"/>
          </p:cNvSpPr>
          <p:nvPr/>
        </p:nvSpPr>
        <p:spPr bwMode="auto">
          <a:xfrm>
            <a:off x="5675313" y="1373188"/>
            <a:ext cx="6746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baseline="-25000">
                <a:solidFill>
                  <a:srgbClr val="000000"/>
                </a:solidFill>
              </a:rPr>
              <a:t>1</a:t>
            </a:r>
          </a:p>
        </p:txBody>
      </p:sp>
      <p:sp>
        <p:nvSpPr>
          <p:cNvPr id="417020" name="Rectangle 252"/>
          <p:cNvSpPr>
            <a:spLocks noChangeArrowheads="1"/>
          </p:cNvSpPr>
          <p:nvPr/>
        </p:nvSpPr>
        <p:spPr bwMode="auto">
          <a:xfrm>
            <a:off x="5395913" y="1093788"/>
            <a:ext cx="3873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0000"/>
                </a:solidFill>
              </a:rPr>
              <a:t>1</a:t>
            </a:r>
          </a:p>
        </p:txBody>
      </p:sp>
      <p:sp>
        <p:nvSpPr>
          <p:cNvPr id="417021" name="Rectangle 253"/>
          <p:cNvSpPr>
            <a:spLocks noChangeArrowheads="1"/>
          </p:cNvSpPr>
          <p:nvPr/>
        </p:nvSpPr>
        <p:spPr bwMode="auto">
          <a:xfrm>
            <a:off x="6340475" y="-80963"/>
            <a:ext cx="3873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0000"/>
                </a:solidFill>
              </a:rPr>
              <a:t>2</a:t>
            </a:r>
          </a:p>
        </p:txBody>
      </p:sp>
      <p:sp>
        <p:nvSpPr>
          <p:cNvPr id="417022" name="Rectangle 254"/>
          <p:cNvSpPr>
            <a:spLocks noChangeArrowheads="1"/>
          </p:cNvSpPr>
          <p:nvPr/>
        </p:nvSpPr>
        <p:spPr bwMode="auto">
          <a:xfrm>
            <a:off x="6770688" y="958850"/>
            <a:ext cx="3873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0000"/>
                </a:solidFill>
              </a:rPr>
              <a:t>3</a:t>
            </a:r>
          </a:p>
        </p:txBody>
      </p:sp>
      <p:sp>
        <p:nvSpPr>
          <p:cNvPr id="417025" name="Rectangle 257"/>
          <p:cNvSpPr>
            <a:spLocks noChangeArrowheads="1"/>
          </p:cNvSpPr>
          <p:nvPr/>
        </p:nvSpPr>
        <p:spPr bwMode="auto">
          <a:xfrm>
            <a:off x="6670675" y="196850"/>
            <a:ext cx="674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baseline="-25000">
                <a:solidFill>
                  <a:srgbClr val="000000"/>
                </a:solidFill>
              </a:rPr>
              <a:t>2</a:t>
            </a:r>
          </a:p>
        </p:txBody>
      </p:sp>
      <p:sp>
        <p:nvSpPr>
          <p:cNvPr id="417026" name="Rectangle 258"/>
          <p:cNvSpPr>
            <a:spLocks noChangeArrowheads="1"/>
          </p:cNvSpPr>
          <p:nvPr/>
        </p:nvSpPr>
        <p:spPr bwMode="auto">
          <a:xfrm>
            <a:off x="7088188" y="1273175"/>
            <a:ext cx="6746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baseline="-25000">
                <a:solidFill>
                  <a:srgbClr val="000000"/>
                </a:solidFill>
              </a:rPr>
              <a:t>3</a:t>
            </a:r>
          </a:p>
        </p:txBody>
      </p:sp>
      <p:sp>
        <p:nvSpPr>
          <p:cNvPr id="417027" name="Rectangle 259"/>
          <p:cNvSpPr>
            <a:spLocks noChangeArrowheads="1"/>
          </p:cNvSpPr>
          <p:nvPr/>
        </p:nvSpPr>
        <p:spPr bwMode="auto">
          <a:xfrm>
            <a:off x="1038225" y="1201738"/>
            <a:ext cx="19907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a:solidFill>
                  <a:srgbClr val="000000"/>
                </a:solidFill>
              </a:rPr>
              <a:t>の質量</a:t>
            </a:r>
            <a:r>
              <a:rPr lang="en-US" altLang="ja-JP" i="1">
                <a:solidFill>
                  <a:srgbClr val="000000"/>
                </a:solidFill>
                <a:latin typeface="Bookman Old Style" pitchFamily="18" charset="0"/>
              </a:rPr>
              <a:t>m</a:t>
            </a:r>
            <a:r>
              <a:rPr lang="en-US" altLang="ja-JP" i="1" baseline="-25000">
                <a:solidFill>
                  <a:srgbClr val="000000"/>
                </a:solidFill>
                <a:latin typeface="Bookman Old Style" pitchFamily="18" charset="0"/>
              </a:rPr>
              <a:t>i</a:t>
            </a:r>
          </a:p>
        </p:txBody>
      </p:sp>
      <p:graphicFrame>
        <p:nvGraphicFramePr>
          <p:cNvPr id="417028" name="Object 260"/>
          <p:cNvGraphicFramePr>
            <a:graphicFrameLocks noChangeAspect="1"/>
          </p:cNvGraphicFramePr>
          <p:nvPr>
            <p:extLst>
              <p:ext uri="{D42A27DB-BD31-4B8C-83A1-F6EECF244321}">
                <p14:modId xmlns:p14="http://schemas.microsoft.com/office/powerpoint/2010/main" val="4111109328"/>
              </p:ext>
            </p:extLst>
          </p:nvPr>
        </p:nvGraphicFramePr>
        <p:xfrm>
          <a:off x="2673350" y="1722438"/>
          <a:ext cx="555625" cy="627062"/>
        </p:xfrm>
        <a:graphic>
          <a:graphicData uri="http://schemas.openxmlformats.org/presentationml/2006/ole">
            <mc:AlternateContent xmlns:mc="http://schemas.openxmlformats.org/markup-compatibility/2006">
              <mc:Choice xmlns:v="urn:schemas-microsoft-com:vml" Requires="v">
                <p:oleObj spid="_x0000_s68430" name="数式" r:id="rId40" imgW="203040" imgH="228600" progId="Equation.3">
                  <p:embed/>
                </p:oleObj>
              </mc:Choice>
              <mc:Fallback>
                <p:oleObj name="数式" r:id="rId40" imgW="203040" imgH="228600" progId="Equation.3">
                  <p:embed/>
                  <p:pic>
                    <p:nvPicPr>
                      <p:cNvPr id="417028" name="Object 26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2673350" y="1722438"/>
                        <a:ext cx="555625"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7029" name="Object 261"/>
          <p:cNvGraphicFramePr>
            <a:graphicFrameLocks noChangeAspect="1"/>
          </p:cNvGraphicFramePr>
          <p:nvPr>
            <p:extLst>
              <p:ext uri="{D42A27DB-BD31-4B8C-83A1-F6EECF244321}">
                <p14:modId xmlns:p14="http://schemas.microsoft.com/office/powerpoint/2010/main" val="56701523"/>
              </p:ext>
            </p:extLst>
          </p:nvPr>
        </p:nvGraphicFramePr>
        <p:xfrm>
          <a:off x="1322388" y="1778000"/>
          <a:ext cx="847725" cy="442913"/>
        </p:xfrm>
        <a:graphic>
          <a:graphicData uri="http://schemas.openxmlformats.org/presentationml/2006/ole">
            <mc:AlternateContent xmlns:mc="http://schemas.openxmlformats.org/markup-compatibility/2006">
              <mc:Choice xmlns:v="urn:schemas-microsoft-com:vml" Requires="v">
                <p:oleObj spid="_x0000_s68431" name="数式" r:id="rId42" imgW="317160" imgH="164880" progId="Equation.3">
                  <p:embed/>
                </p:oleObj>
              </mc:Choice>
              <mc:Fallback>
                <p:oleObj name="数式" r:id="rId42" imgW="317160" imgH="164880" progId="Equation.3">
                  <p:embed/>
                  <p:pic>
                    <p:nvPicPr>
                      <p:cNvPr id="417029" name="Object 261"/>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322388" y="1778000"/>
                        <a:ext cx="847725"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7032" name="Rectangle 264"/>
          <p:cNvSpPr>
            <a:spLocks noChangeArrowheads="1"/>
          </p:cNvSpPr>
          <p:nvPr/>
        </p:nvSpPr>
        <p:spPr bwMode="auto">
          <a:xfrm>
            <a:off x="8289925" y="1096963"/>
            <a:ext cx="779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000000"/>
                </a:solidFill>
                <a:latin typeface="Bookman Old Style" pitchFamily="18" charset="0"/>
                <a:ea typeface="ＭＳ ゴシック" pitchFamily="49" charset="-128"/>
                <a:cs typeface="Times New Roman" pitchFamily="18" charset="0"/>
              </a:rPr>
              <a:t>F</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aseline="30000" dirty="0" err="1">
                <a:solidFill>
                  <a:srgbClr val="000000"/>
                </a:solidFill>
                <a:ea typeface="ＭＳ ゴシック" pitchFamily="49" charset="-128"/>
                <a:cs typeface="Times New Roman" pitchFamily="18" charset="0"/>
              </a:rPr>
              <a:t>ex</a:t>
            </a:r>
            <a:endParaRPr lang="en-US" altLang="ja-JP" sz="3200" baseline="30000" dirty="0">
              <a:solidFill>
                <a:srgbClr val="000000"/>
              </a:solidFill>
              <a:ea typeface="ＭＳ ゴシック" pitchFamily="49" charset="-128"/>
              <a:cs typeface="Times New Roman" pitchFamily="18" charset="0"/>
            </a:endParaRPr>
          </a:p>
        </p:txBody>
      </p:sp>
      <p:sp>
        <p:nvSpPr>
          <p:cNvPr id="417033" name="AutoShape 265"/>
          <p:cNvSpPr>
            <a:spLocks noChangeArrowheads="1"/>
          </p:cNvSpPr>
          <p:nvPr/>
        </p:nvSpPr>
        <p:spPr bwMode="auto">
          <a:xfrm>
            <a:off x="3889375" y="7063348"/>
            <a:ext cx="4030663" cy="639762"/>
          </a:xfrm>
          <a:prstGeom prst="roundRect">
            <a:avLst>
              <a:gd name="adj" fmla="val 23370"/>
            </a:avLst>
          </a:prstGeom>
          <a:solidFill>
            <a:srgbClr val="FFF0DC"/>
          </a:solidFill>
          <a:ln w="12700" algn="ctr">
            <a:solidFill>
              <a:srgbClr val="FFC000"/>
            </a:solidFill>
            <a:round/>
            <a:headEnd/>
            <a:tailEnd/>
          </a:ln>
          <a:effectLst>
            <a:outerShdw blurRad="50800" dist="38100" dir="2700000" algn="tl" rotWithShape="0">
              <a:prstClr val="black">
                <a:alpha val="40000"/>
              </a:prstClr>
            </a:outerShdw>
          </a:effectLst>
        </p:spPr>
        <p:txBody>
          <a:bodyPr wrap="none" anchor="ctr"/>
          <a:lstStyle/>
          <a:p>
            <a:pPr>
              <a:spcBef>
                <a:spcPct val="0"/>
              </a:spcBef>
            </a:pPr>
            <a:r>
              <a:rPr lang="ja-JP" altLang="en-US">
                <a:solidFill>
                  <a:srgbClr val="BE5A32"/>
                </a:solidFill>
                <a:latin typeface="ＭＳ Ｐゴシック" charset="-128"/>
                <a:cs typeface="Times New Roman" pitchFamily="18" charset="0"/>
              </a:rPr>
              <a:t>質量</a:t>
            </a:r>
            <a:r>
              <a:rPr lang="en-US" altLang="ja-JP">
                <a:solidFill>
                  <a:srgbClr val="BE5A32"/>
                </a:solidFill>
                <a:latin typeface="ＭＳ Ｐゴシック" charset="-128"/>
                <a:cs typeface="Times New Roman" pitchFamily="18" charset="0"/>
              </a:rPr>
              <a:t>×</a:t>
            </a:r>
            <a:r>
              <a:rPr lang="ja-JP" altLang="en-US">
                <a:solidFill>
                  <a:srgbClr val="BE5A32"/>
                </a:solidFill>
                <a:latin typeface="ＭＳ Ｐゴシック" charset="-128"/>
                <a:cs typeface="Times New Roman" pitchFamily="18" charset="0"/>
              </a:rPr>
              <a:t>加速度</a:t>
            </a:r>
            <a:r>
              <a:rPr lang="en-US" altLang="ja-JP">
                <a:solidFill>
                  <a:srgbClr val="BE5A32"/>
                </a:solidFill>
                <a:latin typeface="ＭＳ Ｐゴシック" charset="-128"/>
                <a:cs typeface="Times New Roman" pitchFamily="18" charset="0"/>
              </a:rPr>
              <a:t>=</a:t>
            </a:r>
            <a:r>
              <a:rPr lang="ja-JP" altLang="en-US">
                <a:solidFill>
                  <a:srgbClr val="BE5A32"/>
                </a:solidFill>
                <a:latin typeface="ＭＳ Ｐゴシック" charset="-128"/>
                <a:cs typeface="Times New Roman" pitchFamily="18" charset="0"/>
              </a:rPr>
              <a:t>力の総和</a:t>
            </a:r>
          </a:p>
        </p:txBody>
      </p:sp>
      <p:sp>
        <p:nvSpPr>
          <p:cNvPr id="416987" name="Line 219"/>
          <p:cNvSpPr>
            <a:spLocks noChangeShapeType="1"/>
          </p:cNvSpPr>
          <p:nvPr/>
        </p:nvSpPr>
        <p:spPr bwMode="auto">
          <a:xfrm flipV="1">
            <a:off x="7016750" y="3670300"/>
            <a:ext cx="2127250" cy="5969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16988" name="Line 220"/>
          <p:cNvSpPr>
            <a:spLocks noChangeShapeType="1"/>
          </p:cNvSpPr>
          <p:nvPr/>
        </p:nvSpPr>
        <p:spPr bwMode="auto">
          <a:xfrm>
            <a:off x="7054850" y="3625850"/>
            <a:ext cx="2089150" cy="6096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Tree>
    <p:extLst>
      <p:ext uri="{BB962C8B-B14F-4D97-AF65-F5344CB8AC3E}">
        <p14:creationId xmlns:p14="http://schemas.microsoft.com/office/powerpoint/2010/main" val="4251221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68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68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688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689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688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6889"/>
                                        </p:tgtEl>
                                        <p:attrNameLst>
                                          <p:attrName>style.visibility</p:attrName>
                                        </p:attrNameLst>
                                      </p:cBhvr>
                                      <p:to>
                                        <p:strVal val="visible"/>
                                      </p:to>
                                    </p:set>
                                  </p:childTnLst>
                                </p:cTn>
                              </p:par>
                              <p:par>
                                <p:cTn id="17" presetID="0" presetClass="path" presetSubtype="0" repeatCount="indefinite" fill="hold" grpId="1" nodeType="withEffect">
                                  <p:stCondLst>
                                    <p:cond delay="0"/>
                                  </p:stCondLst>
                                  <p:endCondLst>
                                    <p:cond evt="onNext" delay="0">
                                      <p:tgtEl>
                                        <p:sldTgt/>
                                      </p:tgtEl>
                                    </p:cond>
                                  </p:endCondLst>
                                  <p:childTnLst>
                                    <p:animMotion origin="layout" path="M -1.38889E-6 -1.76089E-6 C 0.00261 -0.01483 0.00226 -0.05839 0.01511 -0.0892 C 0.02795 -0.12025 0.05018 -0.17678 0.07708 -0.18675 C 0.10399 -0.19671 0.15365 -0.1696 0.17708 -0.14921 C 0.20052 -0.12882 0.20208 -0.07669 0.21806 -0.06464 C 0.23403 -0.05259 0.26441 -0.06232 0.27292 -0.07646 C 0.28143 -0.09013 0.26962 -0.13253 0.26875 -0.14736 " pathEditMode="relative" rAng="0" ptsTypes="aaaaaaa">
                                      <p:cBhvr>
                                        <p:cTn id="18" dur="3000" fill="hold"/>
                                        <p:tgtEl>
                                          <p:spTgt spid="416890"/>
                                        </p:tgtEl>
                                        <p:attrNameLst>
                                          <p:attrName>ppt_x</p:attrName>
                                          <p:attrName>ppt_y</p:attrName>
                                        </p:attrNameLst>
                                      </p:cBhvr>
                                      <p:rCtr x="14063" y="-9847"/>
                                    </p:animMotion>
                                  </p:childTnLst>
                                </p:cTn>
                              </p:par>
                              <p:par>
                                <p:cTn id="19" presetID="0" presetClass="path" presetSubtype="0" repeatCount="indefinite" fill="hold" grpId="1" nodeType="withEffect">
                                  <p:stCondLst>
                                    <p:cond delay="0"/>
                                  </p:stCondLst>
                                  <p:endCondLst>
                                    <p:cond evt="onNext" delay="0">
                                      <p:tgtEl>
                                        <p:sldTgt/>
                                      </p:tgtEl>
                                    </p:cond>
                                  </p:endCondLst>
                                  <p:childTnLst>
                                    <p:animMotion origin="layout" path="M -2.5E-6 4.44444E-6 C -0.0125 -0.01922 -0.025 -0.03866 -0.04218 -0.04676 C -0.05937 -0.05487 -0.05694 -0.04838 -0.10278 -0.04862 C -0.14861 -0.04885 -0.27691 -0.08102 -0.31736 -0.04885 C -0.35781 -0.0169 -0.37031 0.10463 -0.34548 0.14282 C -0.32066 0.18078 -0.21093 0.18402 -0.16805 0.17847 C -0.12517 0.17291 -0.10816 0.11666 -0.08767 0.10879 C -0.06718 0.10115 -0.05312 0.11643 -0.04548 0.13148 C -0.03784 0.14675 -0.04218 0.1868 -0.04132 0.20115 " pathEditMode="relative" rAng="0" ptsTypes="aaaaaaaaa">
                                      <p:cBhvr>
                                        <p:cTn id="20" dur="3000" fill="hold"/>
                                        <p:tgtEl>
                                          <p:spTgt spid="416887"/>
                                        </p:tgtEl>
                                        <p:attrNameLst>
                                          <p:attrName>ppt_x</p:attrName>
                                          <p:attrName>ppt_y</p:attrName>
                                        </p:attrNameLst>
                                      </p:cBhvr>
                                      <p:rCtr x="-18524" y="5995"/>
                                    </p:animMotion>
                                  </p:childTnLst>
                                </p:cTn>
                              </p:par>
                              <p:par>
                                <p:cTn id="21" presetID="0" presetClass="path" presetSubtype="0" repeatCount="indefinite" fill="hold" grpId="1" nodeType="withEffect">
                                  <p:stCondLst>
                                    <p:cond delay="0"/>
                                  </p:stCondLst>
                                  <p:endCondLst>
                                    <p:cond evt="onNext" delay="0">
                                      <p:tgtEl>
                                        <p:sldTgt/>
                                      </p:tgtEl>
                                    </p:cond>
                                  </p:endCondLst>
                                  <p:childTnLst>
                                    <p:animMotion origin="layout" path="M -3.61111E-6 3.24374E-6 C -0.00642 0.01575 -0.01909 0.0804 -0.03871 0.09522 C -0.05833 0.11005 -0.08993 0.10866 -0.11753 0.08943 C -0.14514 0.0702 -0.18593 0.01297 -0.20416 -0.02062 C -0.22239 -0.05422 -0.22482 -0.08226 -0.22673 -0.11261 C -0.22864 -0.14296 -0.22691 -0.18073 -0.21545 -0.20297 C -0.20399 -0.22521 -0.17274 -0.24282 -0.15781 -0.24606 C -0.14288 -0.24931 -0.13264 -0.2273 -0.12604 -0.22243 " pathEditMode="relative" rAng="0" ptsTypes="aaaaaaaa">
                                      <p:cBhvr>
                                        <p:cTn id="22" dur="3000" fill="hold"/>
                                        <p:tgtEl>
                                          <p:spTgt spid="416889"/>
                                        </p:tgtEl>
                                        <p:attrNameLst>
                                          <p:attrName>ppt_x</p:attrName>
                                          <p:attrName>ppt_y</p:attrName>
                                        </p:attrNameLst>
                                      </p:cBhvr>
                                      <p:rCtr x="-11441" y="-6974"/>
                                    </p:animMotion>
                                  </p:childTnLst>
                                </p:cTn>
                              </p:par>
                              <p:par>
                                <p:cTn id="23" presetID="0" presetClass="path" presetSubtype="0" repeatCount="indefinite" fill="hold" grpId="1" nodeType="withEffect">
                                  <p:stCondLst>
                                    <p:cond delay="0"/>
                                  </p:stCondLst>
                                  <p:endCondLst>
                                    <p:cond evt="onNext" delay="0">
                                      <p:tgtEl>
                                        <p:sldTgt/>
                                      </p:tgtEl>
                                    </p:cond>
                                  </p:endCondLst>
                                  <p:childTnLst>
                                    <p:animMotion origin="layout" path="M -2.5E-6 -0.00185 C 0.01007 0.00602 0.03976 0.03403 0.06059 0.04537 C 0.08143 0.05671 0.10209 0.05324 0.12535 0.06597 C 0.14861 0.0787 0.19288 0.09583 0.2 0.12176 C 0.20712 0.14792 0.18976 0.20417 0.16771 0.22176 C 0.14566 0.23935 0.08907 0.2331 0.06771 0.22755 C 0.04636 0.22199 0.04306 0.20347 0.03959 0.1882 C 0.03611 0.17292 0.04514 0.1463 0.04653 0.13542 " pathEditMode="relative" rAng="0" ptsTypes="aaaaaaaa">
                                      <p:cBhvr>
                                        <p:cTn id="24" dur="3000" fill="hold"/>
                                        <p:tgtEl>
                                          <p:spTgt spid="416886"/>
                                        </p:tgtEl>
                                        <p:attrNameLst>
                                          <p:attrName>ppt_x</p:attrName>
                                          <p:attrName>ppt_y</p:attrName>
                                        </p:attrNameLst>
                                      </p:cBhvr>
                                      <p:rCtr x="10347" y="12060"/>
                                    </p:animMotion>
                                  </p:childTnLst>
                                </p:cTn>
                              </p:par>
                              <p:par>
                                <p:cTn id="25" presetID="0" presetClass="path" presetSubtype="0" repeatCount="indefinite" fill="hold" grpId="1" nodeType="withEffect">
                                  <p:stCondLst>
                                    <p:cond delay="0"/>
                                  </p:stCondLst>
                                  <p:endCondLst>
                                    <p:cond evt="onNext" delay="0">
                                      <p:tgtEl>
                                        <p:sldTgt/>
                                      </p:tgtEl>
                                    </p:cond>
                                  </p:endCondLst>
                                  <p:childTnLst>
                                    <p:animMotion origin="layout" path="M -4.16667E-6 2.57646E-6 C 0.00487 -0.01112 0.0099 -0.02225 0.01407 -0.04171 C 0.01823 -0.06094 0.02657 -0.09847 0.02535 -0.11678 C 0.02414 -0.13462 0.02032 -0.13995 0.00712 -0.15037 C -0.00607 -0.1608 -0.01927 -0.19185 -0.05347 -0.17864 C -0.08767 -0.16543 -0.19375 -0.10936 -0.19791 -0.07183 C -0.20208 -0.03429 -0.08767 0.01344 -0.07812 0.04657 C -0.06857 0.0797 -0.12274 0.12141 -0.1401 0.12743 C -0.15746 0.13345 -0.18072 0.10148 -0.18229 0.08341 C -0.18385 0.06534 -0.15677 0.03197 -0.15 0.01853 " pathEditMode="relative" rAng="0" ptsTypes="aaaaaaaaaa">
                                      <p:cBhvr>
                                        <p:cTn id="26" dur="3000" fill="hold"/>
                                        <p:tgtEl>
                                          <p:spTgt spid="416888"/>
                                        </p:tgtEl>
                                        <p:attrNameLst>
                                          <p:attrName>ppt_x</p:attrName>
                                          <p:attrName>ppt_y</p:attrName>
                                        </p:attrNameLst>
                                      </p:cBhvr>
                                      <p:rCtr x="-8785" y="-2919"/>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2" nodeType="clickEffect">
                                  <p:stCondLst>
                                    <p:cond delay="0"/>
                                  </p:stCondLst>
                                  <p:childTnLst>
                                    <p:set>
                                      <p:cBhvr>
                                        <p:cTn id="30" dur="1" fill="hold">
                                          <p:stCondLst>
                                            <p:cond delay="0"/>
                                          </p:stCondLst>
                                        </p:cTn>
                                        <p:tgtEl>
                                          <p:spTgt spid="416886"/>
                                        </p:tgtEl>
                                        <p:attrNameLst>
                                          <p:attrName>style.visibility</p:attrName>
                                        </p:attrNameLst>
                                      </p:cBhvr>
                                      <p:to>
                                        <p:strVal val="hidden"/>
                                      </p:to>
                                    </p:set>
                                  </p:childTnLst>
                                </p:cTn>
                              </p:par>
                              <p:par>
                                <p:cTn id="31" presetID="1" presetClass="exit" presetSubtype="0" fill="hold" grpId="2" nodeType="withEffect">
                                  <p:stCondLst>
                                    <p:cond delay="0"/>
                                  </p:stCondLst>
                                  <p:childTnLst>
                                    <p:set>
                                      <p:cBhvr>
                                        <p:cTn id="32" dur="1" fill="hold">
                                          <p:stCondLst>
                                            <p:cond delay="0"/>
                                          </p:stCondLst>
                                        </p:cTn>
                                        <p:tgtEl>
                                          <p:spTgt spid="416887"/>
                                        </p:tgtEl>
                                        <p:attrNameLst>
                                          <p:attrName>style.visibility</p:attrName>
                                        </p:attrNameLst>
                                      </p:cBhvr>
                                      <p:to>
                                        <p:strVal val="hidden"/>
                                      </p:to>
                                    </p:set>
                                  </p:childTnLst>
                                </p:cTn>
                              </p:par>
                              <p:par>
                                <p:cTn id="33" presetID="1" presetClass="exit" presetSubtype="0" fill="hold" grpId="2" nodeType="withEffect">
                                  <p:stCondLst>
                                    <p:cond delay="0"/>
                                  </p:stCondLst>
                                  <p:childTnLst>
                                    <p:set>
                                      <p:cBhvr>
                                        <p:cTn id="34" dur="1" fill="hold">
                                          <p:stCondLst>
                                            <p:cond delay="0"/>
                                          </p:stCondLst>
                                        </p:cTn>
                                        <p:tgtEl>
                                          <p:spTgt spid="416888"/>
                                        </p:tgtEl>
                                        <p:attrNameLst>
                                          <p:attrName>style.visibility</p:attrName>
                                        </p:attrNameLst>
                                      </p:cBhvr>
                                      <p:to>
                                        <p:strVal val="hidden"/>
                                      </p:to>
                                    </p:set>
                                  </p:childTnLst>
                                </p:cTn>
                              </p:par>
                              <p:par>
                                <p:cTn id="35" presetID="1" presetClass="exit" presetSubtype="0" fill="hold" grpId="2" nodeType="withEffect">
                                  <p:stCondLst>
                                    <p:cond delay="0"/>
                                  </p:stCondLst>
                                  <p:childTnLst>
                                    <p:set>
                                      <p:cBhvr>
                                        <p:cTn id="36" dur="1" fill="hold">
                                          <p:stCondLst>
                                            <p:cond delay="0"/>
                                          </p:stCondLst>
                                        </p:cTn>
                                        <p:tgtEl>
                                          <p:spTgt spid="416889"/>
                                        </p:tgtEl>
                                        <p:attrNameLst>
                                          <p:attrName>style.visibility</p:attrName>
                                        </p:attrNameLst>
                                      </p:cBhvr>
                                      <p:to>
                                        <p:strVal val="hidden"/>
                                      </p:to>
                                    </p:set>
                                  </p:childTnLst>
                                </p:cTn>
                              </p:par>
                              <p:par>
                                <p:cTn id="37" presetID="1" presetClass="exit" presetSubtype="0" fill="hold" grpId="2" nodeType="withEffect">
                                  <p:stCondLst>
                                    <p:cond delay="0"/>
                                  </p:stCondLst>
                                  <p:childTnLst>
                                    <p:set>
                                      <p:cBhvr>
                                        <p:cTn id="38" dur="1" fill="hold">
                                          <p:stCondLst>
                                            <p:cond delay="0"/>
                                          </p:stCondLst>
                                        </p:cTn>
                                        <p:tgtEl>
                                          <p:spTgt spid="416890"/>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41692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416875"/>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70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1702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7022"/>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16963"/>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nodeType="clickEffect">
                                  <p:stCondLst>
                                    <p:cond delay="0"/>
                                  </p:stCondLst>
                                  <p:childTnLst>
                                    <p:set>
                                      <p:cBhvr>
                                        <p:cTn id="64" dur="1" fill="hold">
                                          <p:stCondLst>
                                            <p:cond delay="0"/>
                                          </p:stCondLst>
                                        </p:cTn>
                                        <p:tgtEl>
                                          <p:spTgt spid="417027"/>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17019"/>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17025"/>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17026"/>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16960"/>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417020"/>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417019"/>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417021"/>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417025"/>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417022"/>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417026"/>
                                        </p:tgtEl>
                                        <p:attrNameLst>
                                          <p:attrName>style.visibility</p:attrName>
                                        </p:attrNameLst>
                                      </p:cBhvr>
                                      <p:to>
                                        <p:strVal val="hidden"/>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nodeType="clickEffect">
                                  <p:stCondLst>
                                    <p:cond delay="0"/>
                                  </p:stCondLst>
                                  <p:childTnLst>
                                    <p:set>
                                      <p:cBhvr>
                                        <p:cTn id="98" dur="1" fill="hold">
                                          <p:stCondLst>
                                            <p:cond delay="0"/>
                                          </p:stCondLst>
                                        </p:cTn>
                                        <p:tgtEl>
                                          <p:spTgt spid="416870"/>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416959"/>
                                        </p:tgtEl>
                                        <p:attrNameLst>
                                          <p:attrName>style.visibility</p:attrName>
                                        </p:attrNameLst>
                                      </p:cBhvr>
                                      <p:to>
                                        <p:strVal val="visible"/>
                                      </p:to>
                                    </p:set>
                                  </p:childTnLst>
                                </p:cTn>
                              </p:par>
                              <p:par>
                                <p:cTn id="103" presetID="63" presetClass="path" presetSubtype="0" fill="remove" nodeType="withEffect">
                                  <p:stCondLst>
                                    <p:cond delay="0"/>
                                  </p:stCondLst>
                                  <p:childTnLst>
                                    <p:animMotion origin="layout" path="M -0.31771 -0.1243 L 4.16667E-6 -2.59259E-6 " pathEditMode="relative" rAng="0" ptsTypes="AA">
                                      <p:cBhvr>
                                        <p:cTn id="104" dur="500" fill="hold"/>
                                        <p:tgtEl>
                                          <p:spTgt spid="416959"/>
                                        </p:tgtEl>
                                        <p:attrNameLst>
                                          <p:attrName>ppt_x</p:attrName>
                                          <p:attrName>ppt_y</p:attrName>
                                        </p:attrNameLst>
                                      </p:cBhvr>
                                      <p:rCtr x="15885" y="6204"/>
                                    </p:animMotion>
                                  </p:childTnLst>
                                </p:cTn>
                              </p:par>
                            </p:childTnLst>
                          </p:cTn>
                        </p:par>
                        <p:par>
                          <p:cTn id="105" fill="hold" nodeType="afterGroup">
                            <p:stCondLst>
                              <p:cond delay="500"/>
                            </p:stCondLst>
                            <p:childTnLst>
                              <p:par>
                                <p:cTn id="106" presetID="1" presetClass="entr" presetSubtype="0" fill="hold" grpId="0" nodeType="afterEffect">
                                  <p:stCondLst>
                                    <p:cond delay="0"/>
                                  </p:stCondLst>
                                  <p:childTnLst>
                                    <p:set>
                                      <p:cBhvr>
                                        <p:cTn id="107" dur="1" fill="hold">
                                          <p:stCondLst>
                                            <p:cond delay="0"/>
                                          </p:stCondLst>
                                        </p:cTn>
                                        <p:tgtEl>
                                          <p:spTgt spid="416957"/>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416956"/>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416958"/>
                                        </p:tgtEl>
                                        <p:attrNameLst>
                                          <p:attrName>style.visibility</p:attrName>
                                        </p:attrNameLst>
                                      </p:cBhvr>
                                      <p:to>
                                        <p:strVal val="visible"/>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416869"/>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417029"/>
                                        </p:tgtEl>
                                        <p:attrNameLst>
                                          <p:attrName>style.visibility</p:attrName>
                                        </p:attrNameLst>
                                      </p:cBhvr>
                                      <p:to>
                                        <p:strVal val="visible"/>
                                      </p:to>
                                    </p:se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35" presetClass="emph" presetSubtype="0" repeatCount="10000" fill="remove" nodeType="clickEffect">
                                  <p:stCondLst>
                                    <p:cond delay="0"/>
                                  </p:stCondLst>
                                  <p:childTnLst>
                                    <p:anim calcmode="discrete" valueType="str">
                                      <p:cBhvr>
                                        <p:cTn id="121" dur="500" fill="hold"/>
                                        <p:tgtEl>
                                          <p:spTgt spid="416928"/>
                                        </p:tgtEl>
                                        <p:attrNameLst>
                                          <p:attrName>style.visibility</p:attrName>
                                        </p:attrNameLst>
                                      </p:cBhvr>
                                      <p:tavLst>
                                        <p:tav tm="0">
                                          <p:val>
                                            <p:strVal val="hidden"/>
                                          </p:val>
                                        </p:tav>
                                        <p:tav tm="50000">
                                          <p:val>
                                            <p:strVal val="visible"/>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 presetClass="entr" presetSubtype="0" fill="hold" nodeType="clickEffect">
                                  <p:stCondLst>
                                    <p:cond delay="0"/>
                                  </p:stCondLst>
                                  <p:childTnLst>
                                    <p:set>
                                      <p:cBhvr>
                                        <p:cTn id="125" dur="1" fill="hold">
                                          <p:stCondLst>
                                            <p:cond delay="0"/>
                                          </p:stCondLst>
                                        </p:cTn>
                                        <p:tgtEl>
                                          <p:spTgt spid="417028"/>
                                        </p:tgtEl>
                                        <p:attrNameLst>
                                          <p:attrName>style.visibility</p:attrName>
                                        </p:attrNameLst>
                                      </p:cBhvr>
                                      <p:to>
                                        <p:strVal val="visible"/>
                                      </p:to>
                                    </p:set>
                                  </p:childTnLst>
                                </p:cTn>
                              </p:par>
                              <p:par>
                                <p:cTn id="126" presetID="63" presetClass="path" presetSubtype="0" fill="remove" nodeType="withEffect">
                                  <p:stCondLst>
                                    <p:cond delay="0"/>
                                  </p:stCondLst>
                                  <p:childTnLst>
                                    <p:animMotion origin="layout" path="M 0.61597 -0.21505 L 0.00034 -0.00185 " pathEditMode="relative" rAng="0" ptsTypes="AA">
                                      <p:cBhvr>
                                        <p:cTn id="127" dur="500" fill="hold"/>
                                        <p:tgtEl>
                                          <p:spTgt spid="417028"/>
                                        </p:tgtEl>
                                        <p:attrNameLst>
                                          <p:attrName>ppt_x</p:attrName>
                                          <p:attrName>ppt_y</p:attrName>
                                        </p:attrNameLst>
                                      </p:cBhvr>
                                      <p:rCtr x="-30781" y="10648"/>
                                    </p:animMotion>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 presetClass="entr" presetSubtype="0" fill="hold" nodeType="clickEffect">
                                  <p:stCondLst>
                                    <p:cond delay="0"/>
                                  </p:stCondLst>
                                  <p:childTnLst>
                                    <p:set>
                                      <p:cBhvr>
                                        <p:cTn id="131" dur="1" fill="hold">
                                          <p:stCondLst>
                                            <p:cond delay="0"/>
                                          </p:stCondLst>
                                        </p:cTn>
                                        <p:tgtEl>
                                          <p:spTgt spid="416864"/>
                                        </p:tgtEl>
                                        <p:attrNameLst>
                                          <p:attrName>style.visibility</p:attrName>
                                        </p:attrNameLst>
                                      </p:cBhvr>
                                      <p:to>
                                        <p:strVal val="visible"/>
                                      </p:to>
                                    </p:se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416872"/>
                                        </p:tgtEl>
                                        <p:attrNameLst>
                                          <p:attrName>style.visibility</p:attrName>
                                        </p:attrNameLst>
                                      </p:cBhvr>
                                      <p:to>
                                        <p:strVal val="visible"/>
                                      </p:to>
                                    </p:se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417032"/>
                                        </p:tgtEl>
                                        <p:attrNameLst>
                                          <p:attrName>style.visibility</p:attrName>
                                        </p:attrNameLst>
                                      </p:cBhvr>
                                      <p:to>
                                        <p:strVal val="visible"/>
                                      </p:to>
                                    </p:set>
                                  </p:childTnLst>
                                </p:cTn>
                              </p:par>
                              <p:par>
                                <p:cTn id="140" presetID="63" presetClass="path" presetSubtype="0" fill="remove" grpId="1" nodeType="withEffect">
                                  <p:stCondLst>
                                    <p:cond delay="0"/>
                                  </p:stCondLst>
                                  <p:childTnLst>
                                    <p:animMotion origin="layout" path="M -0.54739 0.18195 L -1.94444E-6 -3.33333E-6 " pathEditMode="relative" rAng="0" ptsTypes="AA">
                                      <p:cBhvr>
                                        <p:cTn id="141" dur="500" fill="hold"/>
                                        <p:tgtEl>
                                          <p:spTgt spid="417032"/>
                                        </p:tgtEl>
                                        <p:attrNameLst>
                                          <p:attrName>ppt_x</p:attrName>
                                          <p:attrName>ppt_y</p:attrName>
                                        </p:attrNameLst>
                                      </p:cBhvr>
                                      <p:rCtr x="27361" y="-9097"/>
                                    </p:animMotion>
                                  </p:childTnLst>
                                </p:cTn>
                              </p:par>
                            </p:childTnLst>
                          </p:cTn>
                        </p:par>
                        <p:par>
                          <p:cTn id="142" fill="hold" nodeType="afterGroup">
                            <p:stCondLst>
                              <p:cond delay="500"/>
                            </p:stCondLst>
                            <p:childTnLst>
                              <p:par>
                                <p:cTn id="143" presetID="1" presetClass="entr" presetSubtype="0" fill="hold" grpId="0" nodeType="afterEffect">
                                  <p:stCondLst>
                                    <p:cond delay="0"/>
                                  </p:stCondLst>
                                  <p:childTnLst>
                                    <p:set>
                                      <p:cBhvr>
                                        <p:cTn id="144" dur="1" fill="hold">
                                          <p:stCondLst>
                                            <p:cond delay="0"/>
                                          </p:stCondLst>
                                        </p:cTn>
                                        <p:tgtEl>
                                          <p:spTgt spid="416917"/>
                                        </p:tgtEl>
                                        <p:attrNameLst>
                                          <p:attrName>style.visibility</p:attrName>
                                        </p:attrNameLst>
                                      </p:cBhvr>
                                      <p:to>
                                        <p:strVal val="visible"/>
                                      </p:to>
                                    </p:se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416876"/>
                                        </p:tgtEl>
                                        <p:attrNameLst>
                                          <p:attrName>style.visibility</p:attrName>
                                        </p:attrNameLst>
                                      </p:cBhvr>
                                      <p:to>
                                        <p:strVal val="visible"/>
                                      </p:to>
                                    </p:se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416962"/>
                                        </p:tgtEl>
                                        <p:attrNameLst>
                                          <p:attrName>style.visibility</p:attrName>
                                        </p:attrNameLst>
                                      </p:cBhvr>
                                      <p:to>
                                        <p:strVal val="visible"/>
                                      </p:to>
                                    </p:set>
                                  </p:childTnLst>
                                </p:cTn>
                              </p:par>
                              <p:par>
                                <p:cTn id="153" presetID="63" presetClass="path" presetSubtype="0" fill="remove" grpId="1" nodeType="withEffect">
                                  <p:stCondLst>
                                    <p:cond delay="0"/>
                                  </p:stCondLst>
                                  <p:childTnLst>
                                    <p:animMotion origin="layout" path="M -0.18438 0.33889 L 4.72222E-6 0 " pathEditMode="relative" rAng="0" ptsTypes="AA">
                                      <p:cBhvr>
                                        <p:cTn id="154" dur="500" fill="hold"/>
                                        <p:tgtEl>
                                          <p:spTgt spid="416962"/>
                                        </p:tgtEl>
                                        <p:attrNameLst>
                                          <p:attrName>ppt_x</p:attrName>
                                          <p:attrName>ppt_y</p:attrName>
                                        </p:attrNameLst>
                                      </p:cBhvr>
                                      <p:rCtr x="9219" y="-16944"/>
                                    </p:animMotion>
                                  </p:childTnLst>
                                </p:cTn>
                              </p:par>
                            </p:childTnLst>
                          </p:cTn>
                        </p:par>
                        <p:par>
                          <p:cTn id="155" fill="hold" nodeType="afterGroup">
                            <p:stCondLst>
                              <p:cond delay="500"/>
                            </p:stCondLst>
                            <p:childTnLst>
                              <p:par>
                                <p:cTn id="156" presetID="1" presetClass="entr" presetSubtype="0" fill="hold" nodeType="afterEffect">
                                  <p:stCondLst>
                                    <p:cond delay="0"/>
                                  </p:stCondLst>
                                  <p:childTnLst>
                                    <p:set>
                                      <p:cBhvr>
                                        <p:cTn id="157" dur="1" fill="hold">
                                          <p:stCondLst>
                                            <p:cond delay="0"/>
                                          </p:stCondLst>
                                        </p:cTn>
                                        <p:tgtEl>
                                          <p:spTgt spid="416955"/>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417005"/>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416964"/>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416965"/>
                                        </p:tgtEl>
                                        <p:attrNameLst>
                                          <p:attrName>style.visibility</p:attrName>
                                        </p:attrNameLst>
                                      </p:cBhvr>
                                      <p:to>
                                        <p:strVal val="visible"/>
                                      </p:to>
                                    </p:set>
                                  </p:childTnLst>
                                </p:cTn>
                              </p:par>
                              <p:par>
                                <p:cTn id="164" presetID="1" presetClass="entr" presetSubtype="0" fill="hold" grpId="0" nodeType="withEffect">
                                  <p:stCondLst>
                                    <p:cond delay="0"/>
                                  </p:stCondLst>
                                  <p:childTnLst>
                                    <p:set>
                                      <p:cBhvr>
                                        <p:cTn id="165" dur="1" fill="hold">
                                          <p:stCondLst>
                                            <p:cond delay="0"/>
                                          </p:stCondLst>
                                        </p:cTn>
                                        <p:tgtEl>
                                          <p:spTgt spid="416966"/>
                                        </p:tgtEl>
                                        <p:attrNameLst>
                                          <p:attrName>style.visibility</p:attrName>
                                        </p:attrNameLst>
                                      </p:cBhvr>
                                      <p:to>
                                        <p:strVal val="visible"/>
                                      </p:to>
                                    </p:se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 presetClass="entr" presetSubtype="0" fill="hold" grpId="0" nodeType="clickEffect">
                                  <p:stCondLst>
                                    <p:cond delay="0"/>
                                  </p:stCondLst>
                                  <p:childTnLst>
                                    <p:set>
                                      <p:cBhvr>
                                        <p:cTn id="169" dur="1" fill="hold">
                                          <p:stCondLst>
                                            <p:cond delay="0"/>
                                          </p:stCondLst>
                                        </p:cTn>
                                        <p:tgtEl>
                                          <p:spTgt spid="416877"/>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416932"/>
                                        </p:tgtEl>
                                        <p:attrNameLst>
                                          <p:attrName>style.visibility</p:attrName>
                                        </p:attrNameLst>
                                      </p:cBhvr>
                                      <p:to>
                                        <p:strVal val="visible"/>
                                      </p:to>
                                    </p:set>
                                  </p:childTnLst>
                                </p:cTn>
                              </p:par>
                              <p:par>
                                <p:cTn id="172" presetID="1" presetClass="exit" presetSubtype="0" fill="hold" grpId="1" nodeType="withEffect">
                                  <p:stCondLst>
                                    <p:cond delay="0"/>
                                  </p:stCondLst>
                                  <p:childTnLst>
                                    <p:set>
                                      <p:cBhvr>
                                        <p:cTn id="173" dur="1" fill="hold">
                                          <p:stCondLst>
                                            <p:cond delay="0"/>
                                          </p:stCondLst>
                                        </p:cTn>
                                        <p:tgtEl>
                                          <p:spTgt spid="417033"/>
                                        </p:tgtEl>
                                        <p:attrNameLst>
                                          <p:attrName>style.visibility</p:attrName>
                                        </p:attrNameLst>
                                      </p:cBhvr>
                                      <p:to>
                                        <p:strVal val="hidden"/>
                                      </p:to>
                                    </p:set>
                                  </p:childTnLst>
                                </p:cTn>
                              </p:par>
                              <p:par>
                                <p:cTn id="174" presetID="64" presetClass="path" presetSubtype="0" accel="50000" decel="50000" fill="hold" grpId="2" nodeType="withEffect">
                                  <p:stCondLst>
                                    <p:cond delay="0"/>
                                  </p:stCondLst>
                                  <p:childTnLst>
                                    <p:animMotion origin="layout" path="M 2.77778E-7 1.11111E-6 L -0.00174 -0.36597 " pathEditMode="relative" rAng="0" ptsTypes="AA">
                                      <p:cBhvr>
                                        <p:cTn id="175" dur="100" fill="hold"/>
                                        <p:tgtEl>
                                          <p:spTgt spid="417033"/>
                                        </p:tgtEl>
                                        <p:attrNameLst>
                                          <p:attrName>ppt_x</p:attrName>
                                          <p:attrName>ppt_y</p:attrName>
                                        </p:attrNameLst>
                                      </p:cBhvr>
                                      <p:rCtr x="-87" y="-18310"/>
                                    </p:animMotion>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417033"/>
                                        </p:tgtEl>
                                        <p:attrNameLst>
                                          <p:attrName>style.visibility</p:attrName>
                                        </p:attrNameLst>
                                      </p:cBhvr>
                                      <p:to>
                                        <p:strVal val="visible"/>
                                      </p:to>
                                    </p:se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 presetClass="entr" presetSubtype="0" fill="hold" grpId="0" nodeType="clickEffect">
                                  <p:stCondLst>
                                    <p:cond delay="0"/>
                                  </p:stCondLst>
                                  <p:childTnLst>
                                    <p:set>
                                      <p:cBhvr>
                                        <p:cTn id="183" dur="1" fill="hold">
                                          <p:stCondLst>
                                            <p:cond delay="0"/>
                                          </p:stCondLst>
                                        </p:cTn>
                                        <p:tgtEl>
                                          <p:spTgt spid="416971"/>
                                        </p:tgtEl>
                                        <p:attrNameLst>
                                          <p:attrName>style.visibility</p:attrName>
                                        </p:attrNameLst>
                                      </p:cBhvr>
                                      <p:to>
                                        <p:strVal val="visible"/>
                                      </p:to>
                                    </p:set>
                                  </p:childTnLst>
                                </p:cTn>
                              </p:par>
                              <p:par>
                                <p:cTn id="184" presetID="35" presetClass="emph" presetSubtype="0" repeatCount="10000" fill="hold" grpId="1" nodeType="withEffect">
                                  <p:stCondLst>
                                    <p:cond delay="0"/>
                                  </p:stCondLst>
                                  <p:childTnLst>
                                    <p:anim calcmode="discrete" valueType="str">
                                      <p:cBhvr>
                                        <p:cTn id="185" dur="500" fill="hold"/>
                                        <p:tgtEl>
                                          <p:spTgt spid="416971"/>
                                        </p:tgtEl>
                                        <p:attrNameLst>
                                          <p:attrName>style.visibility</p:attrName>
                                        </p:attrNameLst>
                                      </p:cBhvr>
                                      <p:tavLst>
                                        <p:tav tm="0">
                                          <p:val>
                                            <p:strVal val="hidden"/>
                                          </p:val>
                                        </p:tav>
                                        <p:tav tm="50000">
                                          <p:val>
                                            <p:strVal val="visible"/>
                                          </p:val>
                                        </p:tav>
                                      </p:tavLst>
                                    </p:anim>
                                  </p:childTnLst>
                                </p:cTn>
                              </p:par>
                              <p:par>
                                <p:cTn id="186" presetID="1" presetClass="entr" presetSubtype="0" fill="hold" grpId="0" nodeType="withEffect">
                                  <p:stCondLst>
                                    <p:cond delay="0"/>
                                  </p:stCondLst>
                                  <p:childTnLst>
                                    <p:set>
                                      <p:cBhvr>
                                        <p:cTn id="187" dur="1" fill="hold">
                                          <p:stCondLst>
                                            <p:cond delay="0"/>
                                          </p:stCondLst>
                                        </p:cTn>
                                        <p:tgtEl>
                                          <p:spTgt spid="416974"/>
                                        </p:tgtEl>
                                        <p:attrNameLst>
                                          <p:attrName>style.visibility</p:attrName>
                                        </p:attrNameLst>
                                      </p:cBhvr>
                                      <p:to>
                                        <p:strVal val="visible"/>
                                      </p:to>
                                    </p:set>
                                  </p:childTnLst>
                                </p:cTn>
                              </p:par>
                              <p:par>
                                <p:cTn id="188" presetID="35" presetClass="emph" presetSubtype="0" repeatCount="10000" fill="hold" grpId="1" nodeType="withEffect">
                                  <p:stCondLst>
                                    <p:cond delay="0"/>
                                  </p:stCondLst>
                                  <p:childTnLst>
                                    <p:anim calcmode="discrete" valueType="str">
                                      <p:cBhvr>
                                        <p:cTn id="189" dur="500" fill="hold"/>
                                        <p:tgtEl>
                                          <p:spTgt spid="416974"/>
                                        </p:tgtEl>
                                        <p:attrNameLst>
                                          <p:attrName>style.visibility</p:attrName>
                                        </p:attrNameLst>
                                      </p:cBhvr>
                                      <p:tavLst>
                                        <p:tav tm="0">
                                          <p:val>
                                            <p:strVal val="hidden"/>
                                          </p:val>
                                        </p:tav>
                                        <p:tav tm="50000">
                                          <p:val>
                                            <p:strVal val="visible"/>
                                          </p:val>
                                        </p:tav>
                                      </p:tavLst>
                                    </p:anim>
                                  </p:childTnLst>
                                </p:cTn>
                              </p:par>
                            </p:childTnLst>
                          </p:cTn>
                        </p:par>
                      </p:childTnLst>
                    </p:cTn>
                  </p:par>
                  <p:par>
                    <p:cTn id="190" fill="hold" nodeType="clickPar">
                      <p:stCondLst>
                        <p:cond delay="indefinite"/>
                      </p:stCondLst>
                      <p:childTnLst>
                        <p:par>
                          <p:cTn id="191" fill="hold" nodeType="withGroup">
                            <p:stCondLst>
                              <p:cond delay="0"/>
                            </p:stCondLst>
                            <p:childTnLst>
                              <p:par>
                                <p:cTn id="192" presetID="22" presetClass="entr" presetSubtype="1" fill="hold" grpId="0" nodeType="clickEffect">
                                  <p:stCondLst>
                                    <p:cond delay="0"/>
                                  </p:stCondLst>
                                  <p:childTnLst>
                                    <p:set>
                                      <p:cBhvr>
                                        <p:cTn id="193" dur="1" fill="hold">
                                          <p:stCondLst>
                                            <p:cond delay="0"/>
                                          </p:stCondLst>
                                        </p:cTn>
                                        <p:tgtEl>
                                          <p:spTgt spid="416972"/>
                                        </p:tgtEl>
                                        <p:attrNameLst>
                                          <p:attrName>style.visibility</p:attrName>
                                        </p:attrNameLst>
                                      </p:cBhvr>
                                      <p:to>
                                        <p:strVal val="visible"/>
                                      </p:to>
                                    </p:set>
                                    <p:animEffect transition="in" filter="wipe(up)">
                                      <p:cBhvr>
                                        <p:cTn id="194" dur="500"/>
                                        <p:tgtEl>
                                          <p:spTgt spid="416972"/>
                                        </p:tgtEl>
                                      </p:cBhvr>
                                    </p:animEffect>
                                  </p:childTnLst>
                                </p:cTn>
                              </p:par>
                              <p:par>
                                <p:cTn id="195" presetID="1" presetClass="entr" presetSubtype="0" fill="hold" nodeType="withEffect">
                                  <p:stCondLst>
                                    <p:cond delay="0"/>
                                  </p:stCondLst>
                                  <p:childTnLst>
                                    <p:set>
                                      <p:cBhvr>
                                        <p:cTn id="196" dur="1" fill="hold">
                                          <p:stCondLst>
                                            <p:cond delay="0"/>
                                          </p:stCondLst>
                                        </p:cTn>
                                        <p:tgtEl>
                                          <p:spTgt spid="416973"/>
                                        </p:tgtEl>
                                        <p:attrNameLst>
                                          <p:attrName>style.visibility</p:attrName>
                                        </p:attrNameLst>
                                      </p:cBhvr>
                                      <p:to>
                                        <p:strVal val="visible"/>
                                      </p:to>
                                    </p:set>
                                  </p:childTnLst>
                                </p:cTn>
                              </p:par>
                              <p:par>
                                <p:cTn id="197" presetID="64" presetClass="path" presetSubtype="0" fill="remove" nodeType="withEffect">
                                  <p:stCondLst>
                                    <p:cond delay="0"/>
                                  </p:stCondLst>
                                  <p:childTnLst>
                                    <p:animMotion origin="layout" path="M -3.05556E-6 4.07407E-6 L 0.45973 -0.48797 " pathEditMode="relative" rAng="0" ptsTypes="AA">
                                      <p:cBhvr>
                                        <p:cTn id="198" dur="500" spd="-100000" fill="hold"/>
                                        <p:tgtEl>
                                          <p:spTgt spid="416973"/>
                                        </p:tgtEl>
                                        <p:attrNameLst>
                                          <p:attrName>ppt_x</p:attrName>
                                          <p:attrName>ppt_y</p:attrName>
                                        </p:attrNameLst>
                                      </p:cBhvr>
                                      <p:rCtr x="22986" y="-24398"/>
                                    </p:animMotion>
                                  </p:childTnLst>
                                </p:cTn>
                              </p:par>
                            </p:childTnLst>
                          </p:cTn>
                        </p:par>
                      </p:childTnLst>
                    </p:cTn>
                  </p:par>
                  <p:par>
                    <p:cTn id="199" fill="hold" nodeType="clickPar">
                      <p:stCondLst>
                        <p:cond delay="indefinite"/>
                      </p:stCondLst>
                      <p:childTnLst>
                        <p:par>
                          <p:cTn id="200" fill="hold" nodeType="withGroup">
                            <p:stCondLst>
                              <p:cond delay="0"/>
                            </p:stCondLst>
                            <p:childTnLst>
                              <p:par>
                                <p:cTn id="201" presetID="22" presetClass="entr" presetSubtype="1" fill="hold" grpId="0" nodeType="clickEffect">
                                  <p:stCondLst>
                                    <p:cond delay="0"/>
                                  </p:stCondLst>
                                  <p:childTnLst>
                                    <p:set>
                                      <p:cBhvr>
                                        <p:cTn id="202" dur="1" fill="hold">
                                          <p:stCondLst>
                                            <p:cond delay="0"/>
                                          </p:stCondLst>
                                        </p:cTn>
                                        <p:tgtEl>
                                          <p:spTgt spid="416975"/>
                                        </p:tgtEl>
                                        <p:attrNameLst>
                                          <p:attrName>style.visibility</p:attrName>
                                        </p:attrNameLst>
                                      </p:cBhvr>
                                      <p:to>
                                        <p:strVal val="visible"/>
                                      </p:to>
                                    </p:set>
                                    <p:animEffect transition="in" filter="wipe(up)">
                                      <p:cBhvr>
                                        <p:cTn id="203" dur="500"/>
                                        <p:tgtEl>
                                          <p:spTgt spid="416975"/>
                                        </p:tgtEl>
                                      </p:cBhvr>
                                    </p:animEffect>
                                  </p:childTnLst>
                                </p:cTn>
                              </p:par>
                              <p:par>
                                <p:cTn id="204" presetID="1" presetClass="entr" presetSubtype="0" fill="hold" nodeType="withEffect">
                                  <p:stCondLst>
                                    <p:cond delay="0"/>
                                  </p:stCondLst>
                                  <p:childTnLst>
                                    <p:set>
                                      <p:cBhvr>
                                        <p:cTn id="205" dur="1" fill="hold">
                                          <p:stCondLst>
                                            <p:cond delay="0"/>
                                          </p:stCondLst>
                                        </p:cTn>
                                        <p:tgtEl>
                                          <p:spTgt spid="416976"/>
                                        </p:tgtEl>
                                        <p:attrNameLst>
                                          <p:attrName>style.visibility</p:attrName>
                                        </p:attrNameLst>
                                      </p:cBhvr>
                                      <p:to>
                                        <p:strVal val="visible"/>
                                      </p:to>
                                    </p:set>
                                  </p:childTnLst>
                                </p:cTn>
                              </p:par>
                              <p:par>
                                <p:cTn id="206" presetID="64" presetClass="path" presetSubtype="0" fill="remove" nodeType="withEffect">
                                  <p:stCondLst>
                                    <p:cond delay="0"/>
                                  </p:stCondLst>
                                  <p:childTnLst>
                                    <p:animMotion origin="layout" path="M -2.77778E-6 -4.07407E-6 L 0.24393 -0.2118 " pathEditMode="relative" rAng="0" ptsTypes="AA">
                                      <p:cBhvr>
                                        <p:cTn id="207" dur="500" spd="-100000" fill="hold"/>
                                        <p:tgtEl>
                                          <p:spTgt spid="416976"/>
                                        </p:tgtEl>
                                        <p:attrNameLst>
                                          <p:attrName>ppt_x</p:attrName>
                                          <p:attrName>ppt_y</p:attrName>
                                        </p:attrNameLst>
                                      </p:cBhvr>
                                      <p:rCtr x="12188" y="-10602"/>
                                    </p:animMotion>
                                  </p:childTnLst>
                                </p:cTn>
                              </p:par>
                            </p:childTnLst>
                          </p:cTn>
                        </p:par>
                        <p:par>
                          <p:cTn id="208" fill="hold" nodeType="afterGroup">
                            <p:stCondLst>
                              <p:cond delay="500"/>
                            </p:stCondLst>
                            <p:childTnLst>
                              <p:par>
                                <p:cTn id="209" presetID="1" presetClass="entr" presetSubtype="0" fill="hold" nodeType="afterEffect">
                                  <p:stCondLst>
                                    <p:cond delay="0"/>
                                  </p:stCondLst>
                                  <p:childTnLst>
                                    <p:set>
                                      <p:cBhvr>
                                        <p:cTn id="210" dur="1" fill="hold">
                                          <p:stCondLst>
                                            <p:cond delay="0"/>
                                          </p:stCondLst>
                                        </p:cTn>
                                        <p:tgtEl>
                                          <p:spTgt spid="416977"/>
                                        </p:tgtEl>
                                        <p:attrNameLst>
                                          <p:attrName>style.visibility</p:attrName>
                                        </p:attrNameLst>
                                      </p:cBhvr>
                                      <p:to>
                                        <p:strVal val="visible"/>
                                      </p:to>
                                    </p:se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 presetClass="entr" presetSubtype="0" fill="hold" nodeType="clickEffect">
                                  <p:stCondLst>
                                    <p:cond delay="0"/>
                                  </p:stCondLst>
                                  <p:childTnLst>
                                    <p:set>
                                      <p:cBhvr>
                                        <p:cTn id="214" dur="1" fill="hold">
                                          <p:stCondLst>
                                            <p:cond delay="0"/>
                                          </p:stCondLst>
                                        </p:cTn>
                                        <p:tgtEl>
                                          <p:spTgt spid="416878"/>
                                        </p:tgtEl>
                                        <p:attrNameLst>
                                          <p:attrName>style.visibility</p:attrName>
                                        </p:attrNameLst>
                                      </p:cBhvr>
                                      <p:to>
                                        <p:strVal val="visible"/>
                                      </p:to>
                                    </p:se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1" presetClass="exit" presetSubtype="0" fill="hold" grpId="2" nodeType="clickEffect">
                                  <p:stCondLst>
                                    <p:cond delay="0"/>
                                  </p:stCondLst>
                                  <p:childTnLst>
                                    <p:set>
                                      <p:cBhvr>
                                        <p:cTn id="218" dur="1" fill="hold">
                                          <p:stCondLst>
                                            <p:cond delay="0"/>
                                          </p:stCondLst>
                                        </p:cTn>
                                        <p:tgtEl>
                                          <p:spTgt spid="416971"/>
                                        </p:tgtEl>
                                        <p:attrNameLst>
                                          <p:attrName>style.visibility</p:attrName>
                                        </p:attrNameLst>
                                      </p:cBhvr>
                                      <p:to>
                                        <p:strVal val="hidden"/>
                                      </p:to>
                                    </p:set>
                                  </p:childTnLst>
                                </p:cTn>
                              </p:par>
                              <p:par>
                                <p:cTn id="219" presetID="1" presetClass="exit" presetSubtype="0" fill="hold" grpId="1" nodeType="withEffect">
                                  <p:stCondLst>
                                    <p:cond delay="0"/>
                                  </p:stCondLst>
                                  <p:childTnLst>
                                    <p:set>
                                      <p:cBhvr>
                                        <p:cTn id="220" dur="1" fill="hold">
                                          <p:stCondLst>
                                            <p:cond delay="0"/>
                                          </p:stCondLst>
                                        </p:cTn>
                                        <p:tgtEl>
                                          <p:spTgt spid="416972"/>
                                        </p:tgtEl>
                                        <p:attrNameLst>
                                          <p:attrName>style.visibility</p:attrName>
                                        </p:attrNameLst>
                                      </p:cBhvr>
                                      <p:to>
                                        <p:strVal val="hidden"/>
                                      </p:to>
                                    </p:set>
                                  </p:childTnLst>
                                </p:cTn>
                              </p:par>
                              <p:par>
                                <p:cTn id="221" presetID="1" presetClass="exit" presetSubtype="0" fill="hold" grpId="2" nodeType="withEffect">
                                  <p:stCondLst>
                                    <p:cond delay="0"/>
                                  </p:stCondLst>
                                  <p:childTnLst>
                                    <p:set>
                                      <p:cBhvr>
                                        <p:cTn id="222" dur="1" fill="hold">
                                          <p:stCondLst>
                                            <p:cond delay="0"/>
                                          </p:stCondLst>
                                        </p:cTn>
                                        <p:tgtEl>
                                          <p:spTgt spid="416974"/>
                                        </p:tgtEl>
                                        <p:attrNameLst>
                                          <p:attrName>style.visibility</p:attrName>
                                        </p:attrNameLst>
                                      </p:cBhvr>
                                      <p:to>
                                        <p:strVal val="hidden"/>
                                      </p:to>
                                    </p:set>
                                  </p:childTnLst>
                                </p:cTn>
                              </p:par>
                              <p:par>
                                <p:cTn id="223" presetID="1" presetClass="exit" presetSubtype="0" fill="hold" grpId="1" nodeType="withEffect">
                                  <p:stCondLst>
                                    <p:cond delay="0"/>
                                  </p:stCondLst>
                                  <p:childTnLst>
                                    <p:set>
                                      <p:cBhvr>
                                        <p:cTn id="224" dur="1" fill="hold">
                                          <p:stCondLst>
                                            <p:cond delay="0"/>
                                          </p:stCondLst>
                                        </p:cTn>
                                        <p:tgtEl>
                                          <p:spTgt spid="416975"/>
                                        </p:tgtEl>
                                        <p:attrNameLst>
                                          <p:attrName>style.visibility</p:attrName>
                                        </p:attrNameLst>
                                      </p:cBhvr>
                                      <p:to>
                                        <p:strVal val="hidden"/>
                                      </p:to>
                                    </p:set>
                                  </p:childTnLst>
                                </p:cTn>
                              </p:par>
                            </p:childTnLst>
                          </p:cTn>
                        </p:par>
                      </p:childTnLst>
                    </p:cTn>
                  </p:par>
                  <p:par>
                    <p:cTn id="225" fill="hold" nodeType="clickPar">
                      <p:stCondLst>
                        <p:cond delay="indefinite"/>
                      </p:stCondLst>
                      <p:childTnLst>
                        <p:par>
                          <p:cTn id="226" fill="hold" nodeType="withGroup">
                            <p:stCondLst>
                              <p:cond delay="0"/>
                            </p:stCondLst>
                            <p:childTnLst>
                              <p:par>
                                <p:cTn id="227" presetID="35" presetClass="emph" presetSubtype="0" repeatCount="10000" fill="hold" grpId="1" nodeType="clickEffect">
                                  <p:stCondLst>
                                    <p:cond delay="0"/>
                                  </p:stCondLst>
                                  <p:childTnLst>
                                    <p:anim calcmode="discrete" valueType="str">
                                      <p:cBhvr>
                                        <p:cTn id="228" dur="500" fill="hold"/>
                                        <p:tgtEl>
                                          <p:spTgt spid="416917"/>
                                        </p:tgtEl>
                                        <p:attrNameLst>
                                          <p:attrName>style.visibility</p:attrName>
                                        </p:attrNameLst>
                                      </p:cBhvr>
                                      <p:tavLst>
                                        <p:tav tm="0">
                                          <p:val>
                                            <p:strVal val="hidden"/>
                                          </p:val>
                                        </p:tav>
                                        <p:tav tm="50000">
                                          <p:val>
                                            <p:strVal val="visible"/>
                                          </p:val>
                                        </p:tav>
                                      </p:tavLst>
                                    </p:anim>
                                  </p:childTnLst>
                                </p:cTn>
                              </p:par>
                              <p:par>
                                <p:cTn id="229" presetID="35" presetClass="emph" presetSubtype="0" repeatCount="10000" fill="hold" nodeType="withEffect">
                                  <p:stCondLst>
                                    <p:cond delay="0"/>
                                  </p:stCondLst>
                                  <p:childTnLst>
                                    <p:anim calcmode="discrete" valueType="str">
                                      <p:cBhvr>
                                        <p:cTn id="230" dur="500" fill="hold"/>
                                        <p:tgtEl>
                                          <p:spTgt spid="416955"/>
                                        </p:tgtEl>
                                        <p:attrNameLst>
                                          <p:attrName>style.visibility</p:attrName>
                                        </p:attrNameLst>
                                      </p:cBhvr>
                                      <p:tavLst>
                                        <p:tav tm="0">
                                          <p:val>
                                            <p:strVal val="hidden"/>
                                          </p:val>
                                        </p:tav>
                                        <p:tav tm="50000">
                                          <p:val>
                                            <p:strVal val="visible"/>
                                          </p:val>
                                        </p:tav>
                                      </p:tavLst>
                                    </p:anim>
                                  </p:childTnLst>
                                </p:cTn>
                              </p:par>
                              <p:par>
                                <p:cTn id="231" presetID="35" presetClass="emph" presetSubtype="0" repeatCount="10000" fill="hold" grpId="1" nodeType="withEffect">
                                  <p:stCondLst>
                                    <p:cond delay="0"/>
                                  </p:stCondLst>
                                  <p:childTnLst>
                                    <p:anim calcmode="discrete" valueType="str">
                                      <p:cBhvr>
                                        <p:cTn id="232" dur="500" fill="hold"/>
                                        <p:tgtEl>
                                          <p:spTgt spid="417005"/>
                                        </p:tgtEl>
                                        <p:attrNameLst>
                                          <p:attrName>style.visibility</p:attrName>
                                        </p:attrNameLst>
                                      </p:cBhvr>
                                      <p:tavLst>
                                        <p:tav tm="0">
                                          <p:val>
                                            <p:strVal val="hidden"/>
                                          </p:val>
                                        </p:tav>
                                        <p:tav tm="50000">
                                          <p:val>
                                            <p:strVal val="visible"/>
                                          </p:val>
                                        </p:tav>
                                      </p:tavLst>
                                    </p:anim>
                                  </p:childTnLst>
                                </p:cTn>
                              </p:par>
                            </p:childTnLst>
                          </p:cTn>
                        </p:par>
                      </p:childTnLst>
                    </p:cTn>
                  </p:par>
                  <p:par>
                    <p:cTn id="233" fill="hold" nodeType="clickPar">
                      <p:stCondLst>
                        <p:cond delay="indefinite"/>
                      </p:stCondLst>
                      <p:childTnLst>
                        <p:par>
                          <p:cTn id="234" fill="hold" nodeType="withGroup">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416978"/>
                                        </p:tgtEl>
                                        <p:attrNameLst>
                                          <p:attrName>style.visibility</p:attrName>
                                        </p:attrNameLst>
                                      </p:cBhvr>
                                      <p:to>
                                        <p:strVal val="visible"/>
                                      </p:to>
                                    </p:set>
                                  </p:childTnLst>
                                </p:cTn>
                              </p:par>
                              <p:par>
                                <p:cTn id="237" presetID="35" presetClass="emph" presetSubtype="0" repeatCount="10000" fill="hold" grpId="1" nodeType="withEffect">
                                  <p:stCondLst>
                                    <p:cond delay="0"/>
                                  </p:stCondLst>
                                  <p:childTnLst>
                                    <p:anim calcmode="discrete" valueType="str">
                                      <p:cBhvr>
                                        <p:cTn id="238" dur="500" fill="hold"/>
                                        <p:tgtEl>
                                          <p:spTgt spid="416978"/>
                                        </p:tgtEl>
                                        <p:attrNameLst>
                                          <p:attrName>style.visibility</p:attrName>
                                        </p:attrNameLst>
                                      </p:cBhvr>
                                      <p:tavLst>
                                        <p:tav tm="0">
                                          <p:val>
                                            <p:strVal val="hidden"/>
                                          </p:val>
                                        </p:tav>
                                        <p:tav tm="50000">
                                          <p:val>
                                            <p:strVal val="visible"/>
                                          </p:val>
                                        </p:tav>
                                      </p:tavLst>
                                    </p:anim>
                                  </p:childTnLst>
                                </p:cTn>
                              </p:par>
                              <p:par>
                                <p:cTn id="239" presetID="1" presetClass="entr" presetSubtype="0" fill="hold" grpId="0" nodeType="withEffect">
                                  <p:stCondLst>
                                    <p:cond delay="0"/>
                                  </p:stCondLst>
                                  <p:childTnLst>
                                    <p:set>
                                      <p:cBhvr>
                                        <p:cTn id="240" dur="1" fill="hold">
                                          <p:stCondLst>
                                            <p:cond delay="0"/>
                                          </p:stCondLst>
                                        </p:cTn>
                                        <p:tgtEl>
                                          <p:spTgt spid="416981"/>
                                        </p:tgtEl>
                                        <p:attrNameLst>
                                          <p:attrName>style.visibility</p:attrName>
                                        </p:attrNameLst>
                                      </p:cBhvr>
                                      <p:to>
                                        <p:strVal val="visible"/>
                                      </p:to>
                                    </p:set>
                                  </p:childTnLst>
                                </p:cTn>
                              </p:par>
                              <p:par>
                                <p:cTn id="241" presetID="35" presetClass="emph" presetSubtype="0" repeatCount="10000" fill="hold" grpId="1" nodeType="withEffect">
                                  <p:stCondLst>
                                    <p:cond delay="0"/>
                                  </p:stCondLst>
                                  <p:childTnLst>
                                    <p:anim calcmode="discrete" valueType="str">
                                      <p:cBhvr>
                                        <p:cTn id="242" dur="500" fill="hold"/>
                                        <p:tgtEl>
                                          <p:spTgt spid="416981"/>
                                        </p:tgtEl>
                                        <p:attrNameLst>
                                          <p:attrName>style.visibility</p:attrName>
                                        </p:attrNameLst>
                                      </p:cBhvr>
                                      <p:tavLst>
                                        <p:tav tm="0">
                                          <p:val>
                                            <p:strVal val="hidden"/>
                                          </p:val>
                                        </p:tav>
                                        <p:tav tm="50000">
                                          <p:val>
                                            <p:strVal val="visible"/>
                                          </p:val>
                                        </p:tav>
                                      </p:tavLst>
                                    </p:anim>
                                  </p:childTnLst>
                                </p:cTn>
                              </p:par>
                            </p:childTnLst>
                          </p:cTn>
                        </p:par>
                      </p:childTnLst>
                    </p:cTn>
                  </p:par>
                  <p:par>
                    <p:cTn id="243" fill="hold" nodeType="clickPar">
                      <p:stCondLst>
                        <p:cond delay="indefinite"/>
                      </p:stCondLst>
                      <p:childTnLst>
                        <p:par>
                          <p:cTn id="244" fill="hold" nodeType="withGroup">
                            <p:stCondLst>
                              <p:cond delay="0"/>
                            </p:stCondLst>
                            <p:childTnLst>
                              <p:par>
                                <p:cTn id="245" presetID="22" presetClass="entr" presetSubtype="1" fill="hold" grpId="0" nodeType="clickEffect">
                                  <p:stCondLst>
                                    <p:cond delay="0"/>
                                  </p:stCondLst>
                                  <p:childTnLst>
                                    <p:set>
                                      <p:cBhvr>
                                        <p:cTn id="246" dur="1" fill="hold">
                                          <p:stCondLst>
                                            <p:cond delay="0"/>
                                          </p:stCondLst>
                                        </p:cTn>
                                        <p:tgtEl>
                                          <p:spTgt spid="416979"/>
                                        </p:tgtEl>
                                        <p:attrNameLst>
                                          <p:attrName>style.visibility</p:attrName>
                                        </p:attrNameLst>
                                      </p:cBhvr>
                                      <p:to>
                                        <p:strVal val="visible"/>
                                      </p:to>
                                    </p:set>
                                    <p:animEffect transition="in" filter="wipe(up)">
                                      <p:cBhvr>
                                        <p:cTn id="247" dur="500"/>
                                        <p:tgtEl>
                                          <p:spTgt spid="416979"/>
                                        </p:tgtEl>
                                      </p:cBhvr>
                                    </p:animEffect>
                                  </p:childTnLst>
                                </p:cTn>
                              </p:par>
                              <p:par>
                                <p:cTn id="248" presetID="1" presetClass="entr" presetSubtype="0" fill="hold" nodeType="withEffect">
                                  <p:stCondLst>
                                    <p:cond delay="0"/>
                                  </p:stCondLst>
                                  <p:childTnLst>
                                    <p:set>
                                      <p:cBhvr>
                                        <p:cTn id="249" dur="1" fill="hold">
                                          <p:stCondLst>
                                            <p:cond delay="0"/>
                                          </p:stCondLst>
                                        </p:cTn>
                                        <p:tgtEl>
                                          <p:spTgt spid="416980"/>
                                        </p:tgtEl>
                                        <p:attrNameLst>
                                          <p:attrName>style.visibility</p:attrName>
                                        </p:attrNameLst>
                                      </p:cBhvr>
                                      <p:to>
                                        <p:strVal val="visible"/>
                                      </p:to>
                                    </p:set>
                                  </p:childTnLst>
                                </p:cTn>
                              </p:par>
                              <p:par>
                                <p:cTn id="250" presetID="64" presetClass="path" presetSubtype="0" fill="remove" nodeType="withEffect">
                                  <p:stCondLst>
                                    <p:cond delay="0"/>
                                  </p:stCondLst>
                                  <p:childTnLst>
                                    <p:animMotion origin="layout" path="M 4.72222E-6 -3.7037E-6 L 0.25416 -0.37037 " pathEditMode="relative" rAng="0" ptsTypes="AA">
                                      <p:cBhvr>
                                        <p:cTn id="251" dur="500" spd="-100000" fill="hold"/>
                                        <p:tgtEl>
                                          <p:spTgt spid="416980"/>
                                        </p:tgtEl>
                                        <p:attrNameLst>
                                          <p:attrName>ppt_x</p:attrName>
                                          <p:attrName>ppt_y</p:attrName>
                                        </p:attrNameLst>
                                      </p:cBhvr>
                                      <p:rCtr x="12708" y="-18519"/>
                                    </p:animMotion>
                                  </p:childTnLst>
                                </p:cTn>
                              </p:par>
                            </p:childTnLst>
                          </p:cTn>
                        </p:par>
                      </p:childTnLst>
                    </p:cTn>
                  </p:par>
                  <p:par>
                    <p:cTn id="252" fill="hold" nodeType="clickPar">
                      <p:stCondLst>
                        <p:cond delay="indefinite"/>
                      </p:stCondLst>
                      <p:childTnLst>
                        <p:par>
                          <p:cTn id="253" fill="hold" nodeType="withGroup">
                            <p:stCondLst>
                              <p:cond delay="0"/>
                            </p:stCondLst>
                            <p:childTnLst>
                              <p:par>
                                <p:cTn id="254" presetID="22" presetClass="entr" presetSubtype="1" fill="hold" grpId="0" nodeType="clickEffect">
                                  <p:stCondLst>
                                    <p:cond delay="0"/>
                                  </p:stCondLst>
                                  <p:childTnLst>
                                    <p:set>
                                      <p:cBhvr>
                                        <p:cTn id="255" dur="1" fill="hold">
                                          <p:stCondLst>
                                            <p:cond delay="0"/>
                                          </p:stCondLst>
                                        </p:cTn>
                                        <p:tgtEl>
                                          <p:spTgt spid="416982"/>
                                        </p:tgtEl>
                                        <p:attrNameLst>
                                          <p:attrName>style.visibility</p:attrName>
                                        </p:attrNameLst>
                                      </p:cBhvr>
                                      <p:to>
                                        <p:strVal val="visible"/>
                                      </p:to>
                                    </p:set>
                                    <p:animEffect transition="in" filter="wipe(up)">
                                      <p:cBhvr>
                                        <p:cTn id="256" dur="500"/>
                                        <p:tgtEl>
                                          <p:spTgt spid="416982"/>
                                        </p:tgtEl>
                                      </p:cBhvr>
                                    </p:animEffect>
                                  </p:childTnLst>
                                </p:cTn>
                              </p:par>
                              <p:par>
                                <p:cTn id="257" presetID="1" presetClass="entr" presetSubtype="0" fill="hold" nodeType="withEffect">
                                  <p:stCondLst>
                                    <p:cond delay="0"/>
                                  </p:stCondLst>
                                  <p:childTnLst>
                                    <p:set>
                                      <p:cBhvr>
                                        <p:cTn id="258" dur="1" fill="hold">
                                          <p:stCondLst>
                                            <p:cond delay="0"/>
                                          </p:stCondLst>
                                        </p:cTn>
                                        <p:tgtEl>
                                          <p:spTgt spid="416983"/>
                                        </p:tgtEl>
                                        <p:attrNameLst>
                                          <p:attrName>style.visibility</p:attrName>
                                        </p:attrNameLst>
                                      </p:cBhvr>
                                      <p:to>
                                        <p:strVal val="visible"/>
                                      </p:to>
                                    </p:set>
                                  </p:childTnLst>
                                </p:cTn>
                              </p:par>
                              <p:par>
                                <p:cTn id="259" presetID="64" presetClass="path" presetSubtype="0" fill="remove" nodeType="withEffect">
                                  <p:stCondLst>
                                    <p:cond delay="0"/>
                                  </p:stCondLst>
                                  <p:childTnLst>
                                    <p:animMotion origin="layout" path="M 4.44444E-6 -3.33333E-6 L -0.15417 -0.43611 " pathEditMode="relative" rAng="0" ptsTypes="AA">
                                      <p:cBhvr>
                                        <p:cTn id="260" dur="500" spd="-100000" fill="hold"/>
                                        <p:tgtEl>
                                          <p:spTgt spid="416983"/>
                                        </p:tgtEl>
                                        <p:attrNameLst>
                                          <p:attrName>ppt_x</p:attrName>
                                          <p:attrName>ppt_y</p:attrName>
                                        </p:attrNameLst>
                                      </p:cBhvr>
                                      <p:rCtr x="-7708" y="-21806"/>
                                    </p:animMotion>
                                  </p:childTnLst>
                                </p:cTn>
                              </p:par>
                            </p:childTnLst>
                          </p:cTn>
                        </p:par>
                        <p:par>
                          <p:cTn id="261" fill="hold" nodeType="afterGroup">
                            <p:stCondLst>
                              <p:cond delay="500"/>
                            </p:stCondLst>
                            <p:childTnLst>
                              <p:par>
                                <p:cTn id="262" presetID="1" presetClass="entr" presetSubtype="0" fill="hold" nodeType="afterEffect">
                                  <p:stCondLst>
                                    <p:cond delay="0"/>
                                  </p:stCondLst>
                                  <p:childTnLst>
                                    <p:set>
                                      <p:cBhvr>
                                        <p:cTn id="263" dur="1" fill="hold">
                                          <p:stCondLst>
                                            <p:cond delay="0"/>
                                          </p:stCondLst>
                                        </p:cTn>
                                        <p:tgtEl>
                                          <p:spTgt spid="416930"/>
                                        </p:tgtEl>
                                        <p:attrNameLst>
                                          <p:attrName>style.visibility</p:attrName>
                                        </p:attrNameLst>
                                      </p:cBhvr>
                                      <p:to>
                                        <p:strVal val="visible"/>
                                      </p:to>
                                    </p:set>
                                  </p:childTnLst>
                                </p:cTn>
                              </p:par>
                            </p:childTnLst>
                          </p:cTn>
                        </p:par>
                      </p:childTnLst>
                    </p:cTn>
                  </p:par>
                  <p:par>
                    <p:cTn id="264" fill="hold" nodeType="clickPar">
                      <p:stCondLst>
                        <p:cond delay="indefinite"/>
                      </p:stCondLst>
                      <p:childTnLst>
                        <p:par>
                          <p:cTn id="265" fill="hold" nodeType="withGroup">
                            <p:stCondLst>
                              <p:cond delay="0"/>
                            </p:stCondLst>
                            <p:childTnLst>
                              <p:par>
                                <p:cTn id="266" presetID="1" presetClass="exit" presetSubtype="0" fill="hold" grpId="2" nodeType="clickEffect">
                                  <p:stCondLst>
                                    <p:cond delay="0"/>
                                  </p:stCondLst>
                                  <p:childTnLst>
                                    <p:set>
                                      <p:cBhvr>
                                        <p:cTn id="267" dur="1" fill="hold">
                                          <p:stCondLst>
                                            <p:cond delay="0"/>
                                          </p:stCondLst>
                                        </p:cTn>
                                        <p:tgtEl>
                                          <p:spTgt spid="416978"/>
                                        </p:tgtEl>
                                        <p:attrNameLst>
                                          <p:attrName>style.visibility</p:attrName>
                                        </p:attrNameLst>
                                      </p:cBhvr>
                                      <p:to>
                                        <p:strVal val="hidden"/>
                                      </p:to>
                                    </p:set>
                                  </p:childTnLst>
                                </p:cTn>
                              </p:par>
                              <p:par>
                                <p:cTn id="268" presetID="1" presetClass="exit" presetSubtype="0" fill="hold" grpId="1" nodeType="withEffect">
                                  <p:stCondLst>
                                    <p:cond delay="0"/>
                                  </p:stCondLst>
                                  <p:childTnLst>
                                    <p:set>
                                      <p:cBhvr>
                                        <p:cTn id="269" dur="1" fill="hold">
                                          <p:stCondLst>
                                            <p:cond delay="0"/>
                                          </p:stCondLst>
                                        </p:cTn>
                                        <p:tgtEl>
                                          <p:spTgt spid="416979"/>
                                        </p:tgtEl>
                                        <p:attrNameLst>
                                          <p:attrName>style.visibility</p:attrName>
                                        </p:attrNameLst>
                                      </p:cBhvr>
                                      <p:to>
                                        <p:strVal val="hidden"/>
                                      </p:to>
                                    </p:set>
                                  </p:childTnLst>
                                </p:cTn>
                              </p:par>
                              <p:par>
                                <p:cTn id="270" presetID="1" presetClass="exit" presetSubtype="0" fill="hold" grpId="2" nodeType="withEffect">
                                  <p:stCondLst>
                                    <p:cond delay="0"/>
                                  </p:stCondLst>
                                  <p:childTnLst>
                                    <p:set>
                                      <p:cBhvr>
                                        <p:cTn id="271" dur="1" fill="hold">
                                          <p:stCondLst>
                                            <p:cond delay="0"/>
                                          </p:stCondLst>
                                        </p:cTn>
                                        <p:tgtEl>
                                          <p:spTgt spid="416981"/>
                                        </p:tgtEl>
                                        <p:attrNameLst>
                                          <p:attrName>style.visibility</p:attrName>
                                        </p:attrNameLst>
                                      </p:cBhvr>
                                      <p:to>
                                        <p:strVal val="hidden"/>
                                      </p:to>
                                    </p:set>
                                  </p:childTnLst>
                                </p:cTn>
                              </p:par>
                              <p:par>
                                <p:cTn id="272" presetID="1" presetClass="exit" presetSubtype="0" fill="hold" grpId="1" nodeType="withEffect">
                                  <p:stCondLst>
                                    <p:cond delay="0"/>
                                  </p:stCondLst>
                                  <p:childTnLst>
                                    <p:set>
                                      <p:cBhvr>
                                        <p:cTn id="273" dur="1" fill="hold">
                                          <p:stCondLst>
                                            <p:cond delay="0"/>
                                          </p:stCondLst>
                                        </p:cTn>
                                        <p:tgtEl>
                                          <p:spTgt spid="416982"/>
                                        </p:tgtEl>
                                        <p:attrNameLst>
                                          <p:attrName>style.visibility</p:attrName>
                                        </p:attrNameLst>
                                      </p:cBhvr>
                                      <p:to>
                                        <p:strVal val="hidden"/>
                                      </p:to>
                                    </p:se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1" presetClass="exit" presetSubtype="0" fill="hold" grpId="3" nodeType="clickEffect">
                                  <p:stCondLst>
                                    <p:cond delay="0"/>
                                  </p:stCondLst>
                                  <p:childTnLst>
                                    <p:set>
                                      <p:cBhvr>
                                        <p:cTn id="277" dur="1" fill="hold">
                                          <p:stCondLst>
                                            <p:cond delay="0"/>
                                          </p:stCondLst>
                                        </p:cTn>
                                        <p:tgtEl>
                                          <p:spTgt spid="417033"/>
                                        </p:tgtEl>
                                        <p:attrNameLst>
                                          <p:attrName>style.visibility</p:attrName>
                                        </p:attrNameLst>
                                      </p:cBhvr>
                                      <p:to>
                                        <p:strVal val="hidden"/>
                                      </p:to>
                                    </p:set>
                                  </p:childTnLst>
                                </p:cTn>
                              </p:par>
                            </p:childTnLst>
                          </p:cTn>
                        </p:par>
                      </p:childTnLst>
                    </p:cTn>
                  </p:par>
                  <p:par>
                    <p:cTn id="278" fill="hold" nodeType="clickPar">
                      <p:stCondLst>
                        <p:cond delay="indefinite"/>
                      </p:stCondLst>
                      <p:childTnLst>
                        <p:par>
                          <p:cTn id="279" fill="hold" nodeType="withGroup">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416933"/>
                                        </p:tgtEl>
                                        <p:attrNameLst>
                                          <p:attrName>style.visibility</p:attrName>
                                        </p:attrNameLst>
                                      </p:cBhvr>
                                      <p:to>
                                        <p:strVal val="visible"/>
                                      </p:to>
                                    </p:set>
                                  </p:childTnLst>
                                </p:cTn>
                              </p:par>
                              <p:par>
                                <p:cTn id="282" presetID="35" presetClass="emph" presetSubtype="0" repeatCount="10000" fill="hold" grpId="1" nodeType="withEffect">
                                  <p:stCondLst>
                                    <p:cond delay="0"/>
                                  </p:stCondLst>
                                  <p:childTnLst>
                                    <p:anim calcmode="discrete" valueType="str">
                                      <p:cBhvr>
                                        <p:cTn id="283" dur="500" fill="hold"/>
                                        <p:tgtEl>
                                          <p:spTgt spid="416933"/>
                                        </p:tgtEl>
                                        <p:attrNameLst>
                                          <p:attrName>style.visibility</p:attrName>
                                        </p:attrNameLst>
                                      </p:cBhvr>
                                      <p:tavLst>
                                        <p:tav tm="0">
                                          <p:val>
                                            <p:strVal val="hidden"/>
                                          </p:val>
                                        </p:tav>
                                        <p:tav tm="50000">
                                          <p:val>
                                            <p:strVal val="visible"/>
                                          </p:val>
                                        </p:tav>
                                      </p:tavLst>
                                    </p:anim>
                                  </p:childTnLst>
                                </p:cTn>
                              </p:par>
                            </p:childTnLst>
                          </p:cTn>
                        </p:par>
                      </p:childTnLst>
                    </p:cTn>
                  </p:par>
                  <p:par>
                    <p:cTn id="284" fill="hold" nodeType="clickPar">
                      <p:stCondLst>
                        <p:cond delay="indefinite"/>
                      </p:stCondLst>
                      <p:childTnLst>
                        <p:par>
                          <p:cTn id="285" fill="hold" nodeType="withGroup">
                            <p:stCondLst>
                              <p:cond delay="0"/>
                            </p:stCondLst>
                            <p:childTnLst>
                              <p:par>
                                <p:cTn id="286" presetID="1" presetClass="entr" presetSubtype="0" fill="hold" nodeType="clickEffect">
                                  <p:stCondLst>
                                    <p:cond delay="0"/>
                                  </p:stCondLst>
                                  <p:childTnLst>
                                    <p:set>
                                      <p:cBhvr>
                                        <p:cTn id="287" dur="1" fill="hold">
                                          <p:stCondLst>
                                            <p:cond delay="0"/>
                                          </p:stCondLst>
                                        </p:cTn>
                                        <p:tgtEl>
                                          <p:spTgt spid="416967"/>
                                        </p:tgtEl>
                                        <p:attrNameLst>
                                          <p:attrName>style.visibility</p:attrName>
                                        </p:attrNameLst>
                                      </p:cBhvr>
                                      <p:to>
                                        <p:strVal val="visible"/>
                                      </p:to>
                                    </p:set>
                                  </p:childTnLst>
                                </p:cTn>
                              </p:par>
                              <p:par>
                                <p:cTn id="288" presetID="1" presetClass="entr" presetSubtype="0" fill="hold" grpId="0" nodeType="withEffect">
                                  <p:stCondLst>
                                    <p:cond delay="0"/>
                                  </p:stCondLst>
                                  <p:childTnLst>
                                    <p:set>
                                      <p:cBhvr>
                                        <p:cTn id="289" dur="1" fill="hold">
                                          <p:stCondLst>
                                            <p:cond delay="0"/>
                                          </p:stCondLst>
                                        </p:cTn>
                                        <p:tgtEl>
                                          <p:spTgt spid="417007"/>
                                        </p:tgtEl>
                                        <p:attrNameLst>
                                          <p:attrName>style.visibility</p:attrName>
                                        </p:attrNameLst>
                                      </p:cBhvr>
                                      <p:to>
                                        <p:strVal val="visible"/>
                                      </p:to>
                                    </p:set>
                                  </p:childTnLst>
                                </p:cTn>
                              </p:par>
                              <p:par>
                                <p:cTn id="290" presetID="1" presetClass="entr" presetSubtype="0" fill="hold" grpId="0" nodeType="withEffect">
                                  <p:stCondLst>
                                    <p:cond delay="0"/>
                                  </p:stCondLst>
                                  <p:childTnLst>
                                    <p:set>
                                      <p:cBhvr>
                                        <p:cTn id="291" dur="1" fill="hold">
                                          <p:stCondLst>
                                            <p:cond delay="0"/>
                                          </p:stCondLst>
                                        </p:cTn>
                                        <p:tgtEl>
                                          <p:spTgt spid="416909"/>
                                        </p:tgtEl>
                                        <p:attrNameLst>
                                          <p:attrName>style.visibility</p:attrName>
                                        </p:attrNameLst>
                                      </p:cBhvr>
                                      <p:to>
                                        <p:strVal val="visible"/>
                                      </p:to>
                                    </p:set>
                                  </p:childTnLst>
                                </p:cTn>
                              </p:par>
                              <p:par>
                                <p:cTn id="292" presetID="1" presetClass="exit" presetSubtype="0" fill="hold" grpId="1" nodeType="withEffect">
                                  <p:stCondLst>
                                    <p:cond delay="0"/>
                                  </p:stCondLst>
                                  <p:childTnLst>
                                    <p:set>
                                      <p:cBhvr>
                                        <p:cTn id="293" dur="1" fill="hold">
                                          <p:stCondLst>
                                            <p:cond delay="0"/>
                                          </p:stCondLst>
                                        </p:cTn>
                                        <p:tgtEl>
                                          <p:spTgt spid="416964"/>
                                        </p:tgtEl>
                                        <p:attrNameLst>
                                          <p:attrName>style.visibility</p:attrName>
                                        </p:attrNameLst>
                                      </p:cBhvr>
                                      <p:to>
                                        <p:strVal val="hidden"/>
                                      </p:to>
                                    </p:set>
                                  </p:childTnLst>
                                </p:cTn>
                              </p:par>
                              <p:par>
                                <p:cTn id="294" presetID="1" presetClass="exit" presetSubtype="0" fill="hold" grpId="1" nodeType="withEffect">
                                  <p:stCondLst>
                                    <p:cond delay="0"/>
                                  </p:stCondLst>
                                  <p:childTnLst>
                                    <p:set>
                                      <p:cBhvr>
                                        <p:cTn id="295" dur="1" fill="hold">
                                          <p:stCondLst>
                                            <p:cond delay="0"/>
                                          </p:stCondLst>
                                        </p:cTn>
                                        <p:tgtEl>
                                          <p:spTgt spid="416966"/>
                                        </p:tgtEl>
                                        <p:attrNameLst>
                                          <p:attrName>style.visibility</p:attrName>
                                        </p:attrNameLst>
                                      </p:cBhvr>
                                      <p:to>
                                        <p:strVal val="hidden"/>
                                      </p:to>
                                    </p:set>
                                  </p:childTnLst>
                                </p:cTn>
                              </p:par>
                              <p:par>
                                <p:cTn id="296" presetID="1" presetClass="exit" presetSubtype="0" fill="hold" grpId="1" nodeType="withEffect">
                                  <p:stCondLst>
                                    <p:cond delay="0"/>
                                  </p:stCondLst>
                                  <p:childTnLst>
                                    <p:set>
                                      <p:cBhvr>
                                        <p:cTn id="297" dur="1" fill="hold">
                                          <p:stCondLst>
                                            <p:cond delay="0"/>
                                          </p:stCondLst>
                                        </p:cTn>
                                        <p:tgtEl>
                                          <p:spTgt spid="416965"/>
                                        </p:tgtEl>
                                        <p:attrNameLst>
                                          <p:attrName>style.visibility</p:attrName>
                                        </p:attrNameLst>
                                      </p:cBhvr>
                                      <p:to>
                                        <p:strVal val="hidden"/>
                                      </p:to>
                                    </p:set>
                                  </p:childTnLst>
                                </p:cTn>
                              </p:par>
                            </p:childTnLst>
                          </p:cTn>
                        </p:par>
                      </p:childTnLst>
                    </p:cTn>
                  </p:par>
                  <p:par>
                    <p:cTn id="298" fill="hold" nodeType="clickPar">
                      <p:stCondLst>
                        <p:cond delay="indefinite"/>
                      </p:stCondLst>
                      <p:childTnLst>
                        <p:par>
                          <p:cTn id="299" fill="hold" nodeType="withGroup">
                            <p:stCondLst>
                              <p:cond delay="0"/>
                            </p:stCondLst>
                            <p:childTnLst>
                              <p:par>
                                <p:cTn id="300" presetID="1" presetClass="entr" presetSubtype="0" fill="hold" nodeType="clickEffect">
                                  <p:stCondLst>
                                    <p:cond delay="0"/>
                                  </p:stCondLst>
                                  <p:childTnLst>
                                    <p:set>
                                      <p:cBhvr>
                                        <p:cTn id="301" dur="1" fill="hold">
                                          <p:stCondLst>
                                            <p:cond delay="0"/>
                                          </p:stCondLst>
                                        </p:cTn>
                                        <p:tgtEl>
                                          <p:spTgt spid="416953"/>
                                        </p:tgtEl>
                                        <p:attrNameLst>
                                          <p:attrName>style.visibility</p:attrName>
                                        </p:attrNameLst>
                                      </p:cBhvr>
                                      <p:to>
                                        <p:strVal val="visible"/>
                                      </p:to>
                                    </p:set>
                                  </p:childTnLst>
                                </p:cTn>
                              </p:par>
                              <p:par>
                                <p:cTn id="302" presetID="1" presetClass="entr" presetSubtype="0" fill="hold" grpId="0" nodeType="withEffect">
                                  <p:stCondLst>
                                    <p:cond delay="0"/>
                                  </p:stCondLst>
                                  <p:childTnLst>
                                    <p:set>
                                      <p:cBhvr>
                                        <p:cTn id="303" dur="1" fill="hold">
                                          <p:stCondLst>
                                            <p:cond delay="0"/>
                                          </p:stCondLst>
                                        </p:cTn>
                                        <p:tgtEl>
                                          <p:spTgt spid="416945"/>
                                        </p:tgtEl>
                                        <p:attrNameLst>
                                          <p:attrName>style.visibility</p:attrName>
                                        </p:attrNameLst>
                                      </p:cBhvr>
                                      <p:to>
                                        <p:strVal val="visible"/>
                                      </p:to>
                                    </p:set>
                                  </p:childTnLst>
                                </p:cTn>
                              </p:par>
                            </p:childTnLst>
                          </p:cTn>
                        </p:par>
                      </p:childTnLst>
                    </p:cTn>
                  </p:par>
                  <p:par>
                    <p:cTn id="304" fill="hold" nodeType="clickPar">
                      <p:stCondLst>
                        <p:cond delay="indefinite"/>
                      </p:stCondLst>
                      <p:childTnLst>
                        <p:par>
                          <p:cTn id="305" fill="hold" nodeType="withGroup">
                            <p:stCondLst>
                              <p:cond delay="0"/>
                            </p:stCondLst>
                            <p:childTnLst>
                              <p:par>
                                <p:cTn id="306" presetID="1" presetClass="entr" presetSubtype="0" fill="hold" nodeType="clickEffect">
                                  <p:stCondLst>
                                    <p:cond delay="0"/>
                                  </p:stCondLst>
                                  <p:childTnLst>
                                    <p:set>
                                      <p:cBhvr>
                                        <p:cTn id="307" dur="1" fill="hold">
                                          <p:stCondLst>
                                            <p:cond delay="0"/>
                                          </p:stCondLst>
                                        </p:cTn>
                                        <p:tgtEl>
                                          <p:spTgt spid="416952"/>
                                        </p:tgtEl>
                                        <p:attrNameLst>
                                          <p:attrName>style.visibility</p:attrName>
                                        </p:attrNameLst>
                                      </p:cBhvr>
                                      <p:to>
                                        <p:strVal val="visible"/>
                                      </p:to>
                                    </p:set>
                                  </p:childTnLst>
                                </p:cTn>
                              </p:par>
                              <p:par>
                                <p:cTn id="308" presetID="1" presetClass="entr" presetSubtype="0" fill="hold" grpId="0" nodeType="withEffect">
                                  <p:stCondLst>
                                    <p:cond delay="0"/>
                                  </p:stCondLst>
                                  <p:childTnLst>
                                    <p:set>
                                      <p:cBhvr>
                                        <p:cTn id="309" dur="1" fill="hold">
                                          <p:stCondLst>
                                            <p:cond delay="0"/>
                                          </p:stCondLst>
                                        </p:cTn>
                                        <p:tgtEl>
                                          <p:spTgt spid="416912"/>
                                        </p:tgtEl>
                                        <p:attrNameLst>
                                          <p:attrName>style.visibility</p:attrName>
                                        </p:attrNameLst>
                                      </p:cBhvr>
                                      <p:to>
                                        <p:strVal val="visible"/>
                                      </p:to>
                                    </p:set>
                                  </p:childTnLst>
                                </p:cTn>
                              </p:par>
                            </p:childTnLst>
                          </p:cTn>
                        </p:par>
                      </p:childTnLst>
                    </p:cTn>
                  </p:par>
                  <p:par>
                    <p:cTn id="310" fill="hold" nodeType="clickPar">
                      <p:stCondLst>
                        <p:cond delay="indefinite"/>
                      </p:stCondLst>
                      <p:childTnLst>
                        <p:par>
                          <p:cTn id="311" fill="hold" nodeType="withGroup">
                            <p:stCondLst>
                              <p:cond delay="0"/>
                            </p:stCondLst>
                            <p:childTnLst>
                              <p:par>
                                <p:cTn id="312" presetID="1" presetClass="entr" presetSubtype="0" fill="hold" nodeType="clickEffect">
                                  <p:stCondLst>
                                    <p:cond delay="0"/>
                                  </p:stCondLst>
                                  <p:childTnLst>
                                    <p:set>
                                      <p:cBhvr>
                                        <p:cTn id="313" dur="1" fill="hold">
                                          <p:stCondLst>
                                            <p:cond delay="0"/>
                                          </p:stCondLst>
                                        </p:cTn>
                                        <p:tgtEl>
                                          <p:spTgt spid="416954"/>
                                        </p:tgtEl>
                                        <p:attrNameLst>
                                          <p:attrName>style.visibility</p:attrName>
                                        </p:attrNameLst>
                                      </p:cBhvr>
                                      <p:to>
                                        <p:strVal val="visible"/>
                                      </p:to>
                                    </p:set>
                                  </p:childTnLst>
                                </p:cTn>
                              </p:par>
                              <p:par>
                                <p:cTn id="314" presetID="1" presetClass="entr" presetSubtype="0" fill="hold" grpId="0" nodeType="withEffect">
                                  <p:stCondLst>
                                    <p:cond delay="0"/>
                                  </p:stCondLst>
                                  <p:childTnLst>
                                    <p:set>
                                      <p:cBhvr>
                                        <p:cTn id="315" dur="1" fill="hold">
                                          <p:stCondLst>
                                            <p:cond delay="0"/>
                                          </p:stCondLst>
                                        </p:cTn>
                                        <p:tgtEl>
                                          <p:spTgt spid="416916"/>
                                        </p:tgtEl>
                                        <p:attrNameLst>
                                          <p:attrName>style.visibility</p:attrName>
                                        </p:attrNameLst>
                                      </p:cBhvr>
                                      <p:to>
                                        <p:strVal val="visible"/>
                                      </p:to>
                                    </p:se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 presetClass="entr" presetSubtype="0" fill="hold" grpId="0" nodeType="clickEffect">
                                  <p:stCondLst>
                                    <p:cond delay="0"/>
                                  </p:stCondLst>
                                  <p:childTnLst>
                                    <p:set>
                                      <p:cBhvr>
                                        <p:cTn id="319" dur="1" fill="hold">
                                          <p:stCondLst>
                                            <p:cond delay="0"/>
                                          </p:stCondLst>
                                        </p:cTn>
                                        <p:tgtEl>
                                          <p:spTgt spid="417015"/>
                                        </p:tgtEl>
                                        <p:attrNameLst>
                                          <p:attrName>style.visibility</p:attrName>
                                        </p:attrNameLst>
                                      </p:cBhvr>
                                      <p:to>
                                        <p:strVal val="visible"/>
                                      </p:to>
                                    </p:set>
                                  </p:childTnLst>
                                </p:cTn>
                              </p:par>
                              <p:par>
                                <p:cTn id="320" presetID="35" presetClass="emph" presetSubtype="0" repeatCount="10000" fill="hold" grpId="1" nodeType="withEffect">
                                  <p:stCondLst>
                                    <p:cond delay="0"/>
                                  </p:stCondLst>
                                  <p:childTnLst>
                                    <p:anim calcmode="discrete" valueType="str">
                                      <p:cBhvr>
                                        <p:cTn id="321" dur="500" fill="hold"/>
                                        <p:tgtEl>
                                          <p:spTgt spid="417015"/>
                                        </p:tgtEl>
                                        <p:attrNameLst>
                                          <p:attrName>style.visibility</p:attrName>
                                        </p:attrNameLst>
                                      </p:cBhvr>
                                      <p:tavLst>
                                        <p:tav tm="0">
                                          <p:val>
                                            <p:strVal val="hidden"/>
                                          </p:val>
                                        </p:tav>
                                        <p:tav tm="50000">
                                          <p:val>
                                            <p:strVal val="visible"/>
                                          </p:val>
                                        </p:tav>
                                      </p:tavLst>
                                    </p:anim>
                                  </p:childTnLst>
                                </p:cTn>
                              </p:par>
                              <p:par>
                                <p:cTn id="322" presetID="1" presetClass="entr" presetSubtype="0" fill="hold" grpId="0" nodeType="withEffect">
                                  <p:stCondLst>
                                    <p:cond delay="0"/>
                                  </p:stCondLst>
                                  <p:childTnLst>
                                    <p:set>
                                      <p:cBhvr>
                                        <p:cTn id="323" dur="1" fill="hold">
                                          <p:stCondLst>
                                            <p:cond delay="0"/>
                                          </p:stCondLst>
                                        </p:cTn>
                                        <p:tgtEl>
                                          <p:spTgt spid="417016"/>
                                        </p:tgtEl>
                                        <p:attrNameLst>
                                          <p:attrName>style.visibility</p:attrName>
                                        </p:attrNameLst>
                                      </p:cBhvr>
                                      <p:to>
                                        <p:strVal val="visible"/>
                                      </p:to>
                                    </p:set>
                                  </p:childTnLst>
                                </p:cTn>
                              </p:par>
                              <p:par>
                                <p:cTn id="324" presetID="35" presetClass="emph" presetSubtype="0" repeatCount="10000" fill="hold" grpId="1" nodeType="withEffect">
                                  <p:stCondLst>
                                    <p:cond delay="0"/>
                                  </p:stCondLst>
                                  <p:childTnLst>
                                    <p:anim calcmode="discrete" valueType="str">
                                      <p:cBhvr>
                                        <p:cTn id="325" dur="500" fill="hold"/>
                                        <p:tgtEl>
                                          <p:spTgt spid="417016"/>
                                        </p:tgtEl>
                                        <p:attrNameLst>
                                          <p:attrName>style.visibility</p:attrName>
                                        </p:attrNameLst>
                                      </p:cBhvr>
                                      <p:tavLst>
                                        <p:tav tm="0">
                                          <p:val>
                                            <p:strVal val="hidden"/>
                                          </p:val>
                                        </p:tav>
                                        <p:tav tm="50000">
                                          <p:val>
                                            <p:strVal val="visible"/>
                                          </p:val>
                                        </p:tav>
                                      </p:tavLst>
                                    </p:anim>
                                  </p:childTnLst>
                                </p:cTn>
                              </p:par>
                              <p:par>
                                <p:cTn id="326" presetID="1" presetClass="entr" presetSubtype="0" fill="hold" grpId="0" nodeType="withEffect">
                                  <p:stCondLst>
                                    <p:cond delay="0"/>
                                  </p:stCondLst>
                                  <p:childTnLst>
                                    <p:set>
                                      <p:cBhvr>
                                        <p:cTn id="327" dur="1" fill="hold">
                                          <p:stCondLst>
                                            <p:cond delay="0"/>
                                          </p:stCondLst>
                                        </p:cTn>
                                        <p:tgtEl>
                                          <p:spTgt spid="417017"/>
                                        </p:tgtEl>
                                        <p:attrNameLst>
                                          <p:attrName>style.visibility</p:attrName>
                                        </p:attrNameLst>
                                      </p:cBhvr>
                                      <p:to>
                                        <p:strVal val="visible"/>
                                      </p:to>
                                    </p:set>
                                  </p:childTnLst>
                                </p:cTn>
                              </p:par>
                              <p:par>
                                <p:cTn id="328" presetID="35" presetClass="emph" presetSubtype="0" repeatCount="10000" fill="hold" grpId="1" nodeType="withEffect">
                                  <p:stCondLst>
                                    <p:cond delay="0"/>
                                  </p:stCondLst>
                                  <p:childTnLst>
                                    <p:anim calcmode="discrete" valueType="str">
                                      <p:cBhvr>
                                        <p:cTn id="329" dur="500" fill="hold"/>
                                        <p:tgtEl>
                                          <p:spTgt spid="417017"/>
                                        </p:tgtEl>
                                        <p:attrNameLst>
                                          <p:attrName>style.visibility</p:attrName>
                                        </p:attrNameLst>
                                      </p:cBhvr>
                                      <p:tavLst>
                                        <p:tav tm="0">
                                          <p:val>
                                            <p:strVal val="hidden"/>
                                          </p:val>
                                        </p:tav>
                                        <p:tav tm="50000">
                                          <p:val>
                                            <p:strVal val="visible"/>
                                          </p:val>
                                        </p:tav>
                                      </p:tavLst>
                                    </p:anim>
                                  </p:childTnLst>
                                </p:cTn>
                              </p:par>
                            </p:childTnLst>
                          </p:cTn>
                        </p:par>
                      </p:childTnLst>
                    </p:cTn>
                  </p:par>
                  <p:par>
                    <p:cTn id="330" fill="hold" nodeType="clickPar">
                      <p:stCondLst>
                        <p:cond delay="indefinite"/>
                      </p:stCondLst>
                      <p:childTnLst>
                        <p:par>
                          <p:cTn id="331" fill="hold" nodeType="withGroup">
                            <p:stCondLst>
                              <p:cond delay="0"/>
                            </p:stCondLst>
                            <p:childTnLst>
                              <p:par>
                                <p:cTn id="332" presetID="1" presetClass="entr" presetSubtype="0" fill="hold" grpId="2" nodeType="clickEffect">
                                  <p:stCondLst>
                                    <p:cond delay="0"/>
                                  </p:stCondLst>
                                  <p:childTnLst>
                                    <p:set>
                                      <p:cBhvr>
                                        <p:cTn id="333" dur="1" fill="hold">
                                          <p:stCondLst>
                                            <p:cond delay="0"/>
                                          </p:stCondLst>
                                        </p:cTn>
                                        <p:tgtEl>
                                          <p:spTgt spid="417017"/>
                                        </p:tgtEl>
                                        <p:attrNameLst>
                                          <p:attrName>style.visibility</p:attrName>
                                        </p:attrNameLst>
                                      </p:cBhvr>
                                      <p:to>
                                        <p:strVal val="visible"/>
                                      </p:to>
                                    </p:set>
                                  </p:childTnLst>
                                </p:cTn>
                              </p:par>
                            </p:childTnLst>
                          </p:cTn>
                        </p:par>
                      </p:childTnLst>
                    </p:cTn>
                  </p:par>
                  <p:par>
                    <p:cTn id="334" fill="hold" nodeType="clickPar">
                      <p:stCondLst>
                        <p:cond delay="indefinite"/>
                      </p:stCondLst>
                      <p:childTnLst>
                        <p:par>
                          <p:cTn id="335" fill="hold" nodeType="withGroup">
                            <p:stCondLst>
                              <p:cond delay="0"/>
                            </p:stCondLst>
                            <p:childTnLst>
                              <p:par>
                                <p:cTn id="336" presetID="1" presetClass="entr" presetSubtype="0" fill="hold" grpId="0" nodeType="clickEffect">
                                  <p:stCondLst>
                                    <p:cond delay="0"/>
                                  </p:stCondLst>
                                  <p:childTnLst>
                                    <p:set>
                                      <p:cBhvr>
                                        <p:cTn id="337" dur="1" fill="hold">
                                          <p:stCondLst>
                                            <p:cond delay="0"/>
                                          </p:stCondLst>
                                        </p:cTn>
                                        <p:tgtEl>
                                          <p:spTgt spid="416984"/>
                                        </p:tgtEl>
                                        <p:attrNameLst>
                                          <p:attrName>style.visibility</p:attrName>
                                        </p:attrNameLst>
                                      </p:cBhvr>
                                      <p:to>
                                        <p:strVal val="visible"/>
                                      </p:to>
                                    </p:set>
                                  </p:childTnLst>
                                </p:cTn>
                              </p:par>
                              <p:par>
                                <p:cTn id="338" presetID="35" presetClass="emph" presetSubtype="0" repeatCount="10000" fill="hold" grpId="1" nodeType="withEffect">
                                  <p:stCondLst>
                                    <p:cond delay="0"/>
                                  </p:stCondLst>
                                  <p:childTnLst>
                                    <p:anim calcmode="discrete" valueType="str">
                                      <p:cBhvr>
                                        <p:cTn id="339" dur="500" fill="hold"/>
                                        <p:tgtEl>
                                          <p:spTgt spid="416984"/>
                                        </p:tgtEl>
                                        <p:attrNameLst>
                                          <p:attrName>style.visibility</p:attrName>
                                        </p:attrNameLst>
                                      </p:cBhvr>
                                      <p:tavLst>
                                        <p:tav tm="0">
                                          <p:val>
                                            <p:strVal val="hidden"/>
                                          </p:val>
                                        </p:tav>
                                        <p:tav tm="50000">
                                          <p:val>
                                            <p:strVal val="visible"/>
                                          </p:val>
                                        </p:tav>
                                      </p:tavLst>
                                    </p:anim>
                                  </p:childTnLst>
                                </p:cTn>
                              </p:par>
                            </p:childTnLst>
                          </p:cTn>
                        </p:par>
                      </p:childTnLst>
                    </p:cTn>
                  </p:par>
                  <p:par>
                    <p:cTn id="340" fill="hold" nodeType="clickPar">
                      <p:stCondLst>
                        <p:cond delay="indefinite"/>
                      </p:stCondLst>
                      <p:childTnLst>
                        <p:par>
                          <p:cTn id="341" fill="hold" nodeType="withGroup">
                            <p:stCondLst>
                              <p:cond delay="0"/>
                            </p:stCondLst>
                            <p:childTnLst>
                              <p:par>
                                <p:cTn id="342" presetID="22" presetClass="entr" presetSubtype="4" fill="hold" grpId="0" nodeType="clickEffect">
                                  <p:stCondLst>
                                    <p:cond delay="0"/>
                                  </p:stCondLst>
                                  <p:childTnLst>
                                    <p:set>
                                      <p:cBhvr>
                                        <p:cTn id="343" dur="1" fill="hold">
                                          <p:stCondLst>
                                            <p:cond delay="0"/>
                                          </p:stCondLst>
                                        </p:cTn>
                                        <p:tgtEl>
                                          <p:spTgt spid="417014"/>
                                        </p:tgtEl>
                                        <p:attrNameLst>
                                          <p:attrName>style.visibility</p:attrName>
                                        </p:attrNameLst>
                                      </p:cBhvr>
                                      <p:to>
                                        <p:strVal val="visible"/>
                                      </p:to>
                                    </p:set>
                                    <p:animEffect transition="in" filter="wipe(down)">
                                      <p:cBhvr>
                                        <p:cTn id="344" dur="500"/>
                                        <p:tgtEl>
                                          <p:spTgt spid="417014"/>
                                        </p:tgtEl>
                                      </p:cBhvr>
                                    </p:animEffect>
                                  </p:childTnLst>
                                </p:cTn>
                              </p:par>
                            </p:childTnLst>
                          </p:cTn>
                        </p:par>
                        <p:par>
                          <p:cTn id="345" fill="hold" nodeType="afterGroup">
                            <p:stCondLst>
                              <p:cond delay="500"/>
                            </p:stCondLst>
                            <p:childTnLst>
                              <p:par>
                                <p:cTn id="346" presetID="1" presetClass="entr" presetSubtype="0" fill="hold" grpId="3" nodeType="afterEffect">
                                  <p:stCondLst>
                                    <p:cond delay="0"/>
                                  </p:stCondLst>
                                  <p:childTnLst>
                                    <p:set>
                                      <p:cBhvr>
                                        <p:cTn id="347" dur="1" fill="hold">
                                          <p:stCondLst>
                                            <p:cond delay="0"/>
                                          </p:stCondLst>
                                        </p:cTn>
                                        <p:tgtEl>
                                          <p:spTgt spid="416981"/>
                                        </p:tgtEl>
                                        <p:attrNameLst>
                                          <p:attrName>style.visibility</p:attrName>
                                        </p:attrNameLst>
                                      </p:cBhvr>
                                      <p:to>
                                        <p:strVal val="visible"/>
                                      </p:to>
                                    </p:set>
                                  </p:childTnLst>
                                </p:cTn>
                              </p:par>
                              <p:par>
                                <p:cTn id="348" presetID="35" presetClass="emph" presetSubtype="0" repeatCount="10000" fill="hold" grpId="2" nodeType="withEffect">
                                  <p:stCondLst>
                                    <p:cond delay="0"/>
                                  </p:stCondLst>
                                  <p:childTnLst>
                                    <p:anim calcmode="discrete" valueType="str">
                                      <p:cBhvr>
                                        <p:cTn id="349" dur="500" fill="hold"/>
                                        <p:tgtEl>
                                          <p:spTgt spid="417005"/>
                                        </p:tgtEl>
                                        <p:attrNameLst>
                                          <p:attrName>style.visibility</p:attrName>
                                        </p:attrNameLst>
                                      </p:cBhvr>
                                      <p:tavLst>
                                        <p:tav tm="0">
                                          <p:val>
                                            <p:strVal val="hidden"/>
                                          </p:val>
                                        </p:tav>
                                        <p:tav tm="50000">
                                          <p:val>
                                            <p:strVal val="visible"/>
                                          </p:val>
                                        </p:tav>
                                      </p:tavLst>
                                    </p:anim>
                                  </p:childTnLst>
                                </p:cTn>
                              </p:par>
                              <p:par>
                                <p:cTn id="350" presetID="1" presetClass="entr" presetSubtype="0" fill="hold" grpId="0" nodeType="withEffect">
                                  <p:stCondLst>
                                    <p:cond delay="0"/>
                                  </p:stCondLst>
                                  <p:childTnLst>
                                    <p:set>
                                      <p:cBhvr>
                                        <p:cTn id="351" dur="1" fill="hold">
                                          <p:stCondLst>
                                            <p:cond delay="0"/>
                                          </p:stCondLst>
                                        </p:cTn>
                                        <p:tgtEl>
                                          <p:spTgt spid="417002"/>
                                        </p:tgtEl>
                                        <p:attrNameLst>
                                          <p:attrName>style.visibility</p:attrName>
                                        </p:attrNameLst>
                                      </p:cBhvr>
                                      <p:to>
                                        <p:strVal val="visible"/>
                                      </p:to>
                                    </p:set>
                                  </p:childTnLst>
                                </p:cTn>
                              </p:par>
                              <p:par>
                                <p:cTn id="352" presetID="1" presetClass="entr" presetSubtype="0" fill="hold" grpId="2" nodeType="withEffect">
                                  <p:stCondLst>
                                    <p:cond delay="0"/>
                                  </p:stCondLst>
                                  <p:childTnLst>
                                    <p:set>
                                      <p:cBhvr>
                                        <p:cTn id="353" dur="1" fill="hold">
                                          <p:stCondLst>
                                            <p:cond delay="0"/>
                                          </p:stCondLst>
                                        </p:cTn>
                                        <p:tgtEl>
                                          <p:spTgt spid="416964"/>
                                        </p:tgtEl>
                                        <p:attrNameLst>
                                          <p:attrName>style.visibility</p:attrName>
                                        </p:attrNameLst>
                                      </p:cBhvr>
                                      <p:to>
                                        <p:strVal val="visible"/>
                                      </p:to>
                                    </p:set>
                                  </p:childTnLst>
                                </p:cTn>
                              </p:par>
                            </p:childTnLst>
                          </p:cTn>
                        </p:par>
                      </p:childTnLst>
                    </p:cTn>
                  </p:par>
                  <p:par>
                    <p:cTn id="354" fill="hold" nodeType="clickPar">
                      <p:stCondLst>
                        <p:cond delay="indefinite"/>
                      </p:stCondLst>
                      <p:childTnLst>
                        <p:par>
                          <p:cTn id="355" fill="hold" nodeType="withGroup">
                            <p:stCondLst>
                              <p:cond delay="0"/>
                            </p:stCondLst>
                            <p:childTnLst>
                              <p:par>
                                <p:cTn id="356" presetID="35" presetClass="emph" presetSubtype="0" repeatCount="10000" fill="hold" grpId="1" nodeType="clickEffect">
                                  <p:stCondLst>
                                    <p:cond delay="0"/>
                                  </p:stCondLst>
                                  <p:childTnLst>
                                    <p:anim calcmode="discrete" valueType="str">
                                      <p:cBhvr>
                                        <p:cTn id="357" dur="500" fill="hold"/>
                                        <p:tgtEl>
                                          <p:spTgt spid="417007"/>
                                        </p:tgtEl>
                                        <p:attrNameLst>
                                          <p:attrName>style.visibility</p:attrName>
                                        </p:attrNameLst>
                                      </p:cBhvr>
                                      <p:tavLst>
                                        <p:tav tm="0">
                                          <p:val>
                                            <p:strVal val="hidden"/>
                                          </p:val>
                                        </p:tav>
                                        <p:tav tm="50000">
                                          <p:val>
                                            <p:strVal val="visible"/>
                                          </p:val>
                                        </p:tav>
                                      </p:tavLst>
                                    </p:anim>
                                  </p:childTnLst>
                                </p:cTn>
                              </p:par>
                              <p:par>
                                <p:cTn id="358" presetID="1" presetClass="entr" presetSubtype="0" fill="hold" grpId="0" nodeType="withEffect">
                                  <p:stCondLst>
                                    <p:cond delay="0"/>
                                  </p:stCondLst>
                                  <p:childTnLst>
                                    <p:set>
                                      <p:cBhvr>
                                        <p:cTn id="359" dur="1" fill="hold">
                                          <p:stCondLst>
                                            <p:cond delay="0"/>
                                          </p:stCondLst>
                                        </p:cTn>
                                        <p:tgtEl>
                                          <p:spTgt spid="417008"/>
                                        </p:tgtEl>
                                        <p:attrNameLst>
                                          <p:attrName>style.visibility</p:attrName>
                                        </p:attrNameLst>
                                      </p:cBhvr>
                                      <p:to>
                                        <p:strVal val="visible"/>
                                      </p:to>
                                    </p:set>
                                  </p:childTnLst>
                                </p:cTn>
                              </p:par>
                              <p:par>
                                <p:cTn id="360" presetID="1" presetClass="entr" presetSubtype="0" fill="hold" grpId="0" nodeType="withEffect">
                                  <p:stCondLst>
                                    <p:cond delay="0"/>
                                  </p:stCondLst>
                                  <p:childTnLst>
                                    <p:set>
                                      <p:cBhvr>
                                        <p:cTn id="361" dur="1" fill="hold">
                                          <p:stCondLst>
                                            <p:cond delay="0"/>
                                          </p:stCondLst>
                                        </p:cTn>
                                        <p:tgtEl>
                                          <p:spTgt spid="417013"/>
                                        </p:tgtEl>
                                        <p:attrNameLst>
                                          <p:attrName>style.visibility</p:attrName>
                                        </p:attrNameLst>
                                      </p:cBhvr>
                                      <p:to>
                                        <p:strVal val="visible"/>
                                      </p:to>
                                    </p:set>
                                  </p:childTnLst>
                                </p:cTn>
                              </p:par>
                            </p:childTnLst>
                          </p:cTn>
                        </p:par>
                      </p:childTnLst>
                    </p:cTn>
                  </p:par>
                  <p:par>
                    <p:cTn id="362" fill="hold" nodeType="clickPar">
                      <p:stCondLst>
                        <p:cond delay="indefinite"/>
                      </p:stCondLst>
                      <p:childTnLst>
                        <p:par>
                          <p:cTn id="363" fill="hold" nodeType="withGroup">
                            <p:stCondLst>
                              <p:cond delay="0"/>
                            </p:stCondLst>
                            <p:childTnLst>
                              <p:par>
                                <p:cTn id="364" presetID="1" presetClass="entr" presetSubtype="0" fill="hold" grpId="0" nodeType="clickEffect">
                                  <p:stCondLst>
                                    <p:cond delay="0"/>
                                  </p:stCondLst>
                                  <p:childTnLst>
                                    <p:set>
                                      <p:cBhvr>
                                        <p:cTn id="365" dur="1" fill="hold">
                                          <p:stCondLst>
                                            <p:cond delay="0"/>
                                          </p:stCondLst>
                                        </p:cTn>
                                        <p:tgtEl>
                                          <p:spTgt spid="417010"/>
                                        </p:tgtEl>
                                        <p:attrNameLst>
                                          <p:attrName>style.visibility</p:attrName>
                                        </p:attrNameLst>
                                      </p:cBhvr>
                                      <p:to>
                                        <p:strVal val="visible"/>
                                      </p:to>
                                    </p:set>
                                  </p:childTnLst>
                                </p:cTn>
                              </p:par>
                              <p:par>
                                <p:cTn id="366" presetID="35" presetClass="emph" presetSubtype="0" repeatCount="10000" fill="hold" grpId="1" nodeType="withEffect">
                                  <p:stCondLst>
                                    <p:cond delay="0"/>
                                  </p:stCondLst>
                                  <p:childTnLst>
                                    <p:anim calcmode="discrete" valueType="str">
                                      <p:cBhvr>
                                        <p:cTn id="367" dur="500" fill="hold"/>
                                        <p:tgtEl>
                                          <p:spTgt spid="417010"/>
                                        </p:tgtEl>
                                        <p:attrNameLst>
                                          <p:attrName>style.visibility</p:attrName>
                                        </p:attrNameLst>
                                      </p:cBhvr>
                                      <p:tavLst>
                                        <p:tav tm="0">
                                          <p:val>
                                            <p:strVal val="hidden"/>
                                          </p:val>
                                        </p:tav>
                                        <p:tav tm="50000">
                                          <p:val>
                                            <p:strVal val="visible"/>
                                          </p:val>
                                        </p:tav>
                                      </p:tavLst>
                                    </p:anim>
                                  </p:childTnLst>
                                </p:cTn>
                              </p:par>
                            </p:childTnLst>
                          </p:cTn>
                        </p:par>
                      </p:childTnLst>
                    </p:cTn>
                  </p:par>
                  <p:par>
                    <p:cTn id="368" fill="hold" nodeType="clickPar">
                      <p:stCondLst>
                        <p:cond delay="indefinite"/>
                      </p:stCondLst>
                      <p:childTnLst>
                        <p:par>
                          <p:cTn id="369" fill="hold" nodeType="withGroup">
                            <p:stCondLst>
                              <p:cond delay="0"/>
                            </p:stCondLst>
                            <p:childTnLst>
                              <p:par>
                                <p:cTn id="370" presetID="22" presetClass="entr" presetSubtype="1" fill="hold" grpId="0" nodeType="clickEffect">
                                  <p:stCondLst>
                                    <p:cond delay="0"/>
                                  </p:stCondLst>
                                  <p:childTnLst>
                                    <p:set>
                                      <p:cBhvr>
                                        <p:cTn id="371" dur="1" fill="hold">
                                          <p:stCondLst>
                                            <p:cond delay="0"/>
                                          </p:stCondLst>
                                        </p:cTn>
                                        <p:tgtEl>
                                          <p:spTgt spid="417012"/>
                                        </p:tgtEl>
                                        <p:attrNameLst>
                                          <p:attrName>style.visibility</p:attrName>
                                        </p:attrNameLst>
                                      </p:cBhvr>
                                      <p:to>
                                        <p:strVal val="visible"/>
                                      </p:to>
                                    </p:set>
                                    <p:animEffect transition="in" filter="wipe(up)">
                                      <p:cBhvr>
                                        <p:cTn id="372" dur="500"/>
                                        <p:tgtEl>
                                          <p:spTgt spid="417012"/>
                                        </p:tgtEl>
                                      </p:cBhvr>
                                    </p:animEffect>
                                  </p:childTnLst>
                                </p:cTn>
                              </p:par>
                              <p:par>
                                <p:cTn id="373" presetID="1" presetClass="entr" presetSubtype="0" fill="hold" nodeType="withEffect">
                                  <p:stCondLst>
                                    <p:cond delay="0"/>
                                  </p:stCondLst>
                                  <p:childTnLst>
                                    <p:set>
                                      <p:cBhvr>
                                        <p:cTn id="374" dur="1" fill="hold">
                                          <p:stCondLst>
                                            <p:cond delay="0"/>
                                          </p:stCondLst>
                                        </p:cTn>
                                        <p:tgtEl>
                                          <p:spTgt spid="416993"/>
                                        </p:tgtEl>
                                        <p:attrNameLst>
                                          <p:attrName>style.visibility</p:attrName>
                                        </p:attrNameLst>
                                      </p:cBhvr>
                                      <p:to>
                                        <p:strVal val="visible"/>
                                      </p:to>
                                    </p:set>
                                  </p:childTnLst>
                                </p:cTn>
                              </p:par>
                              <p:par>
                                <p:cTn id="375" presetID="64" presetClass="path" presetSubtype="0" fill="remove" nodeType="withEffect">
                                  <p:stCondLst>
                                    <p:cond delay="0"/>
                                  </p:stCondLst>
                                  <p:childTnLst>
                                    <p:animMotion origin="layout" path="M 3.88889E-6 -2.22222E-6 L 0.21302 -0.55069 " pathEditMode="relative" rAng="0" ptsTypes="AA">
                                      <p:cBhvr>
                                        <p:cTn id="376" dur="500" spd="-100000" fill="hold"/>
                                        <p:tgtEl>
                                          <p:spTgt spid="416993"/>
                                        </p:tgtEl>
                                        <p:attrNameLst>
                                          <p:attrName>ppt_x</p:attrName>
                                          <p:attrName>ppt_y</p:attrName>
                                        </p:attrNameLst>
                                      </p:cBhvr>
                                      <p:rCtr x="10642" y="-27546"/>
                                    </p:animMotion>
                                  </p:childTnLst>
                                </p:cTn>
                              </p:par>
                              <p:par>
                                <p:cTn id="377" presetID="1" presetClass="entr" presetSubtype="0" fill="hold" nodeType="withEffect">
                                  <p:stCondLst>
                                    <p:cond delay="0"/>
                                  </p:stCondLst>
                                  <p:childTnLst>
                                    <p:set>
                                      <p:cBhvr>
                                        <p:cTn id="378" dur="1" fill="hold">
                                          <p:stCondLst>
                                            <p:cond delay="0"/>
                                          </p:stCondLst>
                                        </p:cTn>
                                        <p:tgtEl>
                                          <p:spTgt spid="417011"/>
                                        </p:tgtEl>
                                        <p:attrNameLst>
                                          <p:attrName>style.visibility</p:attrName>
                                        </p:attrNameLst>
                                      </p:cBhvr>
                                      <p:to>
                                        <p:strVal val="visible"/>
                                      </p:to>
                                    </p:set>
                                  </p:childTnLst>
                                </p:cTn>
                              </p:par>
                              <p:par>
                                <p:cTn id="379" presetID="64" presetClass="path" presetSubtype="0" fill="remove" nodeType="withEffect">
                                  <p:stCondLst>
                                    <p:cond delay="0"/>
                                  </p:stCondLst>
                                  <p:childTnLst>
                                    <p:animMotion origin="layout" path="M -2.5E-6 -1.48148E-6 L 0.22882 -0.5618 " pathEditMode="relative" rAng="0" ptsTypes="AA">
                                      <p:cBhvr>
                                        <p:cTn id="380" dur="500" spd="-100000" fill="hold"/>
                                        <p:tgtEl>
                                          <p:spTgt spid="417011"/>
                                        </p:tgtEl>
                                        <p:attrNameLst>
                                          <p:attrName>ppt_x</p:attrName>
                                          <p:attrName>ppt_y</p:attrName>
                                        </p:attrNameLst>
                                      </p:cBhvr>
                                      <p:rCtr x="11441" y="-28102"/>
                                    </p:animMotion>
                                  </p:childTnLst>
                                </p:cTn>
                              </p:par>
                            </p:childTnLst>
                          </p:cTn>
                        </p:par>
                        <p:par>
                          <p:cTn id="381" fill="hold" nodeType="afterGroup">
                            <p:stCondLst>
                              <p:cond delay="500"/>
                            </p:stCondLst>
                            <p:childTnLst>
                              <p:par>
                                <p:cTn id="382" presetID="1" presetClass="entr" presetSubtype="0" fill="hold" nodeType="afterEffect">
                                  <p:stCondLst>
                                    <p:cond delay="0"/>
                                  </p:stCondLst>
                                  <p:childTnLst>
                                    <p:set>
                                      <p:cBhvr>
                                        <p:cTn id="383" dur="1" fill="hold">
                                          <p:stCondLst>
                                            <p:cond delay="0"/>
                                          </p:stCondLst>
                                        </p:cTn>
                                        <p:tgtEl>
                                          <p:spTgt spid="416992"/>
                                        </p:tgtEl>
                                        <p:attrNameLst>
                                          <p:attrName>style.visibility</p:attrName>
                                        </p:attrNameLst>
                                      </p:cBhvr>
                                      <p:to>
                                        <p:strVal val="visible"/>
                                      </p:to>
                                    </p:set>
                                  </p:childTnLst>
                                </p:cTn>
                              </p:par>
                            </p:childTnLst>
                          </p:cTn>
                        </p:par>
                      </p:childTnLst>
                    </p:cTn>
                  </p:par>
                  <p:par>
                    <p:cTn id="384" fill="hold" nodeType="clickPar">
                      <p:stCondLst>
                        <p:cond delay="indefinite"/>
                      </p:stCondLst>
                      <p:childTnLst>
                        <p:par>
                          <p:cTn id="385" fill="hold" nodeType="withGroup">
                            <p:stCondLst>
                              <p:cond delay="0"/>
                            </p:stCondLst>
                            <p:childTnLst>
                              <p:par>
                                <p:cTn id="386" presetID="1" presetClass="entr" presetSubtype="0" fill="hold" grpId="0" nodeType="clickEffect">
                                  <p:stCondLst>
                                    <p:cond delay="0"/>
                                  </p:stCondLst>
                                  <p:childTnLst>
                                    <p:set>
                                      <p:cBhvr>
                                        <p:cTn id="387" dur="1" fill="hold">
                                          <p:stCondLst>
                                            <p:cond delay="0"/>
                                          </p:stCondLst>
                                        </p:cTn>
                                        <p:tgtEl>
                                          <p:spTgt spid="416880"/>
                                        </p:tgtEl>
                                        <p:attrNameLst>
                                          <p:attrName>style.visibility</p:attrName>
                                        </p:attrNameLst>
                                      </p:cBhvr>
                                      <p:to>
                                        <p:strVal val="visible"/>
                                      </p:to>
                                    </p:set>
                                  </p:childTnLst>
                                </p:cTn>
                              </p:par>
                            </p:childTnLst>
                          </p:cTn>
                        </p:par>
                      </p:childTnLst>
                    </p:cTn>
                  </p:par>
                  <p:par>
                    <p:cTn id="388" fill="hold" nodeType="clickPar">
                      <p:stCondLst>
                        <p:cond delay="indefinite"/>
                      </p:stCondLst>
                      <p:childTnLst>
                        <p:par>
                          <p:cTn id="389" fill="hold" nodeType="withGroup">
                            <p:stCondLst>
                              <p:cond delay="0"/>
                            </p:stCondLst>
                            <p:childTnLst>
                              <p:par>
                                <p:cTn id="390" presetID="1" presetClass="entr" presetSubtype="0" fill="hold" nodeType="clickEffect">
                                  <p:stCondLst>
                                    <p:cond delay="0"/>
                                  </p:stCondLst>
                                  <p:childTnLst>
                                    <p:set>
                                      <p:cBhvr>
                                        <p:cTn id="391" dur="1" fill="hold">
                                          <p:stCondLst>
                                            <p:cond delay="0"/>
                                          </p:stCondLst>
                                        </p:cTn>
                                        <p:tgtEl>
                                          <p:spTgt spid="416995"/>
                                        </p:tgtEl>
                                        <p:attrNameLst>
                                          <p:attrName>style.visibility</p:attrName>
                                        </p:attrNameLst>
                                      </p:cBhvr>
                                      <p:to>
                                        <p:strVal val="visible"/>
                                      </p:to>
                                    </p:set>
                                  </p:childTnLst>
                                </p:cTn>
                              </p:par>
                              <p:par>
                                <p:cTn id="392" presetID="1" presetClass="entr" presetSubtype="0" fill="hold" grpId="0" nodeType="withEffect">
                                  <p:stCondLst>
                                    <p:cond delay="0"/>
                                  </p:stCondLst>
                                  <p:childTnLst>
                                    <p:set>
                                      <p:cBhvr>
                                        <p:cTn id="393" dur="1" fill="hold">
                                          <p:stCondLst>
                                            <p:cond delay="0"/>
                                          </p:stCondLst>
                                        </p:cTn>
                                        <p:tgtEl>
                                          <p:spTgt spid="416997"/>
                                        </p:tgtEl>
                                        <p:attrNameLst>
                                          <p:attrName>style.visibility</p:attrName>
                                        </p:attrNameLst>
                                      </p:cBhvr>
                                      <p:to>
                                        <p:strVal val="visible"/>
                                      </p:to>
                                    </p:set>
                                  </p:childTnLst>
                                </p:cTn>
                              </p:par>
                            </p:childTnLst>
                          </p:cTn>
                        </p:par>
                      </p:childTnLst>
                    </p:cTn>
                  </p:par>
                  <p:par>
                    <p:cTn id="394" fill="hold" nodeType="clickPar">
                      <p:stCondLst>
                        <p:cond delay="indefinite"/>
                      </p:stCondLst>
                      <p:childTnLst>
                        <p:par>
                          <p:cTn id="395" fill="hold" nodeType="withGroup">
                            <p:stCondLst>
                              <p:cond delay="0"/>
                            </p:stCondLst>
                            <p:childTnLst>
                              <p:par>
                                <p:cTn id="396" presetID="1" presetClass="entr" presetSubtype="0" fill="hold" nodeType="clickEffect">
                                  <p:stCondLst>
                                    <p:cond delay="0"/>
                                  </p:stCondLst>
                                  <p:childTnLst>
                                    <p:set>
                                      <p:cBhvr>
                                        <p:cTn id="397" dur="1" fill="hold">
                                          <p:stCondLst>
                                            <p:cond delay="0"/>
                                          </p:stCondLst>
                                        </p:cTn>
                                        <p:tgtEl>
                                          <p:spTgt spid="416996"/>
                                        </p:tgtEl>
                                        <p:attrNameLst>
                                          <p:attrName>style.visibility</p:attrName>
                                        </p:attrNameLst>
                                      </p:cBhvr>
                                      <p:to>
                                        <p:strVal val="visible"/>
                                      </p:to>
                                    </p:set>
                                  </p:childTnLst>
                                </p:cTn>
                              </p:par>
                            </p:childTnLst>
                          </p:cTn>
                        </p:par>
                      </p:childTnLst>
                    </p:cTn>
                  </p:par>
                  <p:par>
                    <p:cTn id="398" fill="hold" nodeType="clickPar">
                      <p:stCondLst>
                        <p:cond delay="indefinite"/>
                      </p:stCondLst>
                      <p:childTnLst>
                        <p:par>
                          <p:cTn id="399" fill="hold" nodeType="withGroup">
                            <p:stCondLst>
                              <p:cond delay="0"/>
                            </p:stCondLst>
                            <p:childTnLst>
                              <p:par>
                                <p:cTn id="400" presetID="1" presetClass="exit" presetSubtype="0" fill="hold" grpId="1" nodeType="clickEffect">
                                  <p:stCondLst>
                                    <p:cond delay="0"/>
                                  </p:stCondLst>
                                  <p:childTnLst>
                                    <p:set>
                                      <p:cBhvr>
                                        <p:cTn id="401" dur="1" fill="hold">
                                          <p:stCondLst>
                                            <p:cond delay="0"/>
                                          </p:stCondLst>
                                        </p:cTn>
                                        <p:tgtEl>
                                          <p:spTgt spid="417012"/>
                                        </p:tgtEl>
                                        <p:attrNameLst>
                                          <p:attrName>style.visibility</p:attrName>
                                        </p:attrNameLst>
                                      </p:cBhvr>
                                      <p:to>
                                        <p:strVal val="hidden"/>
                                      </p:to>
                                    </p:set>
                                  </p:childTnLst>
                                </p:cTn>
                              </p:par>
                              <p:par>
                                <p:cTn id="402" presetID="1" presetClass="exit" presetSubtype="0" fill="hold" grpId="2" nodeType="withEffect">
                                  <p:stCondLst>
                                    <p:cond delay="0"/>
                                  </p:stCondLst>
                                  <p:childTnLst>
                                    <p:set>
                                      <p:cBhvr>
                                        <p:cTn id="403" dur="1" fill="hold">
                                          <p:stCondLst>
                                            <p:cond delay="0"/>
                                          </p:stCondLst>
                                        </p:cTn>
                                        <p:tgtEl>
                                          <p:spTgt spid="417010"/>
                                        </p:tgtEl>
                                        <p:attrNameLst>
                                          <p:attrName>style.visibility</p:attrName>
                                        </p:attrNameLst>
                                      </p:cBhvr>
                                      <p:to>
                                        <p:strVal val="hidden"/>
                                      </p:to>
                                    </p:set>
                                  </p:childTnLst>
                                </p:cTn>
                              </p:par>
                              <p:par>
                                <p:cTn id="404" presetID="1" presetClass="exit" presetSubtype="0" fill="hold" grpId="1" nodeType="withEffect">
                                  <p:stCondLst>
                                    <p:cond delay="0"/>
                                  </p:stCondLst>
                                  <p:childTnLst>
                                    <p:set>
                                      <p:cBhvr>
                                        <p:cTn id="405" dur="1" fill="hold">
                                          <p:stCondLst>
                                            <p:cond delay="0"/>
                                          </p:stCondLst>
                                        </p:cTn>
                                        <p:tgtEl>
                                          <p:spTgt spid="417014"/>
                                        </p:tgtEl>
                                        <p:attrNameLst>
                                          <p:attrName>style.visibility</p:attrName>
                                        </p:attrNameLst>
                                      </p:cBhvr>
                                      <p:to>
                                        <p:strVal val="hidden"/>
                                      </p:to>
                                    </p:set>
                                  </p:childTnLst>
                                </p:cTn>
                              </p:par>
                              <p:par>
                                <p:cTn id="406" presetID="1" presetClass="exit" presetSubtype="0" fill="hold" grpId="4" nodeType="withEffect">
                                  <p:stCondLst>
                                    <p:cond delay="0"/>
                                  </p:stCondLst>
                                  <p:childTnLst>
                                    <p:set>
                                      <p:cBhvr>
                                        <p:cTn id="407" dur="1" fill="hold">
                                          <p:stCondLst>
                                            <p:cond delay="0"/>
                                          </p:stCondLst>
                                        </p:cTn>
                                        <p:tgtEl>
                                          <p:spTgt spid="416981"/>
                                        </p:tgtEl>
                                        <p:attrNameLst>
                                          <p:attrName>style.visibility</p:attrName>
                                        </p:attrNameLst>
                                      </p:cBhvr>
                                      <p:to>
                                        <p:strVal val="hidden"/>
                                      </p:to>
                                    </p:set>
                                  </p:childTnLst>
                                </p:cTn>
                              </p:par>
                            </p:childTnLst>
                          </p:cTn>
                        </p:par>
                      </p:childTnLst>
                    </p:cTn>
                  </p:par>
                  <p:par>
                    <p:cTn id="408" fill="hold" nodeType="clickPar">
                      <p:stCondLst>
                        <p:cond delay="indefinite"/>
                      </p:stCondLst>
                      <p:childTnLst>
                        <p:par>
                          <p:cTn id="409" fill="hold" nodeType="withGroup">
                            <p:stCondLst>
                              <p:cond delay="0"/>
                            </p:stCondLst>
                            <p:childTnLst>
                              <p:par>
                                <p:cTn id="410" presetID="1" presetClass="entr" presetSubtype="0" fill="hold" grpId="0" nodeType="clickEffect">
                                  <p:stCondLst>
                                    <p:cond delay="0"/>
                                  </p:stCondLst>
                                  <p:childTnLst>
                                    <p:set>
                                      <p:cBhvr>
                                        <p:cTn id="411" dur="1" fill="hold">
                                          <p:stCondLst>
                                            <p:cond delay="0"/>
                                          </p:stCondLst>
                                        </p:cTn>
                                        <p:tgtEl>
                                          <p:spTgt spid="417000"/>
                                        </p:tgtEl>
                                        <p:attrNameLst>
                                          <p:attrName>style.visibility</p:attrName>
                                        </p:attrNameLst>
                                      </p:cBhvr>
                                      <p:to>
                                        <p:strVal val="visible"/>
                                      </p:to>
                                    </p:set>
                                  </p:childTnLst>
                                </p:cTn>
                              </p:par>
                              <p:par>
                                <p:cTn id="412" presetID="1" presetClass="entr" presetSubtype="0" fill="hold" grpId="0" nodeType="withEffect">
                                  <p:stCondLst>
                                    <p:cond delay="0"/>
                                  </p:stCondLst>
                                  <p:childTnLst>
                                    <p:set>
                                      <p:cBhvr>
                                        <p:cTn id="413" dur="1" fill="hold">
                                          <p:stCondLst>
                                            <p:cond delay="0"/>
                                          </p:stCondLst>
                                        </p:cTn>
                                        <p:tgtEl>
                                          <p:spTgt spid="416999"/>
                                        </p:tgtEl>
                                        <p:attrNameLst>
                                          <p:attrName>style.visibility</p:attrName>
                                        </p:attrNameLst>
                                      </p:cBhvr>
                                      <p:to>
                                        <p:strVal val="visible"/>
                                      </p:to>
                                    </p:set>
                                  </p:childTnLst>
                                </p:cTn>
                              </p:par>
                              <p:par>
                                <p:cTn id="414" presetID="35" presetClass="emph" presetSubtype="0" repeatCount="10000" fill="hold" grpId="1" nodeType="withEffect">
                                  <p:stCondLst>
                                    <p:cond delay="0"/>
                                  </p:stCondLst>
                                  <p:childTnLst>
                                    <p:anim calcmode="discrete" valueType="str">
                                      <p:cBhvr>
                                        <p:cTn id="415" dur="500" fill="hold"/>
                                        <p:tgtEl>
                                          <p:spTgt spid="416999"/>
                                        </p:tgtEl>
                                        <p:attrNameLst>
                                          <p:attrName>style.visibility</p:attrName>
                                        </p:attrNameLst>
                                      </p:cBhvr>
                                      <p:tavLst>
                                        <p:tav tm="0">
                                          <p:val>
                                            <p:strVal val="hidden"/>
                                          </p:val>
                                        </p:tav>
                                        <p:tav tm="50000">
                                          <p:val>
                                            <p:strVal val="visible"/>
                                          </p:val>
                                        </p:tav>
                                      </p:tavLst>
                                    </p:anim>
                                  </p:childTnLst>
                                </p:cTn>
                              </p:par>
                              <p:par>
                                <p:cTn id="416" presetID="1" presetClass="exit" presetSubtype="0" fill="hold" grpId="2" nodeType="withEffect">
                                  <p:stCondLst>
                                    <p:cond delay="0"/>
                                  </p:stCondLst>
                                  <p:childTnLst>
                                    <p:set>
                                      <p:cBhvr>
                                        <p:cTn id="417" dur="1" fill="hold">
                                          <p:stCondLst>
                                            <p:cond delay="0"/>
                                          </p:stCondLst>
                                        </p:cTn>
                                        <p:tgtEl>
                                          <p:spTgt spid="416984"/>
                                        </p:tgtEl>
                                        <p:attrNameLst>
                                          <p:attrName>style.visibility</p:attrName>
                                        </p:attrNameLst>
                                      </p:cBhvr>
                                      <p:to>
                                        <p:strVal val="hidden"/>
                                      </p:to>
                                    </p:set>
                                  </p:childTnLst>
                                </p:cTn>
                              </p:par>
                            </p:childTnLst>
                          </p:cTn>
                        </p:par>
                      </p:childTnLst>
                    </p:cTn>
                  </p:par>
                  <p:par>
                    <p:cTn id="418" fill="hold" nodeType="clickPar">
                      <p:stCondLst>
                        <p:cond delay="indefinite"/>
                      </p:stCondLst>
                      <p:childTnLst>
                        <p:par>
                          <p:cTn id="419" fill="hold" nodeType="withGroup">
                            <p:stCondLst>
                              <p:cond delay="0"/>
                            </p:stCondLst>
                            <p:childTnLst>
                              <p:par>
                                <p:cTn id="420" presetID="1" presetClass="entr" presetSubtype="0" fill="hold" nodeType="clickEffect">
                                  <p:stCondLst>
                                    <p:cond delay="0"/>
                                  </p:stCondLst>
                                  <p:childTnLst>
                                    <p:set>
                                      <p:cBhvr>
                                        <p:cTn id="421" dur="1" fill="hold">
                                          <p:stCondLst>
                                            <p:cond delay="0"/>
                                          </p:stCondLst>
                                        </p:cTn>
                                        <p:tgtEl>
                                          <p:spTgt spid="416998"/>
                                        </p:tgtEl>
                                        <p:attrNameLst>
                                          <p:attrName>style.visibility</p:attrName>
                                        </p:attrNameLst>
                                      </p:cBhvr>
                                      <p:to>
                                        <p:strVal val="visible"/>
                                      </p:to>
                                    </p:set>
                                  </p:childTnLst>
                                </p:cTn>
                              </p:par>
                            </p:childTnLst>
                          </p:cTn>
                        </p:par>
                      </p:childTnLst>
                    </p:cTn>
                  </p:par>
                  <p:par>
                    <p:cTn id="422" fill="hold" nodeType="clickPar">
                      <p:stCondLst>
                        <p:cond delay="indefinite"/>
                      </p:stCondLst>
                      <p:childTnLst>
                        <p:par>
                          <p:cTn id="423" fill="hold" nodeType="withGroup">
                            <p:stCondLst>
                              <p:cond delay="0"/>
                            </p:stCondLst>
                            <p:childTnLst>
                              <p:par>
                                <p:cTn id="424" presetID="22" presetClass="entr" presetSubtype="1" fill="hold" grpId="0" nodeType="clickEffect">
                                  <p:stCondLst>
                                    <p:cond delay="0"/>
                                  </p:stCondLst>
                                  <p:childTnLst>
                                    <p:set>
                                      <p:cBhvr>
                                        <p:cTn id="425" dur="1" fill="hold">
                                          <p:stCondLst>
                                            <p:cond delay="0"/>
                                          </p:stCondLst>
                                        </p:cTn>
                                        <p:tgtEl>
                                          <p:spTgt spid="416985"/>
                                        </p:tgtEl>
                                        <p:attrNameLst>
                                          <p:attrName>style.visibility</p:attrName>
                                        </p:attrNameLst>
                                      </p:cBhvr>
                                      <p:to>
                                        <p:strVal val="visible"/>
                                      </p:to>
                                    </p:set>
                                    <p:animEffect transition="in" filter="wipe(up)">
                                      <p:cBhvr>
                                        <p:cTn id="426" dur="500"/>
                                        <p:tgtEl>
                                          <p:spTgt spid="416985"/>
                                        </p:tgtEl>
                                      </p:cBhvr>
                                    </p:animEffect>
                                  </p:childTnLst>
                                </p:cTn>
                              </p:par>
                              <p:par>
                                <p:cTn id="427" presetID="1" presetClass="entr" presetSubtype="0" fill="hold" nodeType="withEffect">
                                  <p:stCondLst>
                                    <p:cond delay="0"/>
                                  </p:stCondLst>
                                  <p:childTnLst>
                                    <p:set>
                                      <p:cBhvr>
                                        <p:cTn id="428" dur="1" fill="hold">
                                          <p:stCondLst>
                                            <p:cond delay="0"/>
                                          </p:stCondLst>
                                        </p:cTn>
                                        <p:tgtEl>
                                          <p:spTgt spid="416986"/>
                                        </p:tgtEl>
                                        <p:attrNameLst>
                                          <p:attrName>style.visibility</p:attrName>
                                        </p:attrNameLst>
                                      </p:cBhvr>
                                      <p:to>
                                        <p:strVal val="visible"/>
                                      </p:to>
                                    </p:set>
                                  </p:childTnLst>
                                </p:cTn>
                              </p:par>
                              <p:par>
                                <p:cTn id="429" presetID="64" presetClass="path" presetSubtype="0" fill="remove" nodeType="withEffect">
                                  <p:stCondLst>
                                    <p:cond delay="0"/>
                                  </p:stCondLst>
                                  <p:childTnLst>
                                    <p:animMotion origin="layout" path="M -3.05556E-6 2.22222E-6 L 0.12136 -0.22662 " pathEditMode="relative" rAng="0" ptsTypes="AA">
                                      <p:cBhvr>
                                        <p:cTn id="430" dur="500" spd="-100000" fill="hold"/>
                                        <p:tgtEl>
                                          <p:spTgt spid="416986"/>
                                        </p:tgtEl>
                                        <p:attrNameLst>
                                          <p:attrName>ppt_x</p:attrName>
                                          <p:attrName>ppt_y</p:attrName>
                                        </p:attrNameLst>
                                      </p:cBhvr>
                                      <p:rCtr x="6059" y="-11343"/>
                                    </p:animMotion>
                                  </p:childTnLst>
                                </p:cTn>
                              </p:par>
                            </p:childTnLst>
                          </p:cTn>
                        </p:par>
                        <p:par>
                          <p:cTn id="431" fill="hold" nodeType="afterGroup">
                            <p:stCondLst>
                              <p:cond delay="500"/>
                            </p:stCondLst>
                            <p:childTnLst>
                              <p:par>
                                <p:cTn id="432" presetID="1" presetClass="entr" presetSubtype="0" fill="hold" nodeType="afterEffect">
                                  <p:stCondLst>
                                    <p:cond delay="0"/>
                                  </p:stCondLst>
                                  <p:childTnLst>
                                    <p:set>
                                      <p:cBhvr>
                                        <p:cTn id="433" dur="1" fill="hold">
                                          <p:stCondLst>
                                            <p:cond delay="0"/>
                                          </p:stCondLst>
                                        </p:cTn>
                                        <p:tgtEl>
                                          <p:spTgt spid="416881"/>
                                        </p:tgtEl>
                                        <p:attrNameLst>
                                          <p:attrName>style.visibility</p:attrName>
                                        </p:attrNameLst>
                                      </p:cBhvr>
                                      <p:to>
                                        <p:strVal val="visible"/>
                                      </p:to>
                                    </p:set>
                                  </p:childTnLst>
                                </p:cTn>
                              </p:par>
                              <p:par>
                                <p:cTn id="434" presetID="1" presetClass="entr" presetSubtype="0" fill="hold" grpId="0" nodeType="withEffect">
                                  <p:stCondLst>
                                    <p:cond delay="0"/>
                                  </p:stCondLst>
                                  <p:childTnLst>
                                    <p:set>
                                      <p:cBhvr>
                                        <p:cTn id="435" dur="1" fill="hold">
                                          <p:stCondLst>
                                            <p:cond delay="0"/>
                                          </p:stCondLst>
                                        </p:cTn>
                                        <p:tgtEl>
                                          <p:spTgt spid="416940"/>
                                        </p:tgtEl>
                                        <p:attrNameLst>
                                          <p:attrName>style.visibility</p:attrName>
                                        </p:attrNameLst>
                                      </p:cBhvr>
                                      <p:to>
                                        <p:strVal val="visible"/>
                                      </p:to>
                                    </p:set>
                                  </p:childTnLst>
                                </p:cTn>
                              </p:par>
                            </p:childTnLst>
                          </p:cTn>
                        </p:par>
                      </p:childTnLst>
                    </p:cTn>
                  </p:par>
                  <p:par>
                    <p:cTn id="436" fill="hold" nodeType="clickPar">
                      <p:stCondLst>
                        <p:cond delay="indefinite"/>
                      </p:stCondLst>
                      <p:childTnLst>
                        <p:par>
                          <p:cTn id="437" fill="hold" nodeType="withGroup">
                            <p:stCondLst>
                              <p:cond delay="0"/>
                            </p:stCondLst>
                            <p:childTnLst>
                              <p:par>
                                <p:cTn id="438" presetID="1" presetClass="entr" presetSubtype="0" fill="hold" nodeType="clickEffect">
                                  <p:stCondLst>
                                    <p:cond delay="0"/>
                                  </p:stCondLst>
                                  <p:childTnLst>
                                    <p:set>
                                      <p:cBhvr>
                                        <p:cTn id="439" dur="1" fill="hold">
                                          <p:stCondLst>
                                            <p:cond delay="0"/>
                                          </p:stCondLst>
                                        </p:cTn>
                                        <p:tgtEl>
                                          <p:spTgt spid="416939"/>
                                        </p:tgtEl>
                                        <p:attrNameLst>
                                          <p:attrName>style.visibility</p:attrName>
                                        </p:attrNameLst>
                                      </p:cBhvr>
                                      <p:to>
                                        <p:strVal val="visible"/>
                                      </p:to>
                                    </p:set>
                                  </p:childTnLst>
                                </p:cTn>
                              </p:par>
                            </p:childTnLst>
                          </p:cTn>
                        </p:par>
                      </p:childTnLst>
                    </p:cTn>
                  </p:par>
                  <p:par>
                    <p:cTn id="440" fill="hold" nodeType="clickPar">
                      <p:stCondLst>
                        <p:cond delay="indefinite"/>
                      </p:stCondLst>
                      <p:childTnLst>
                        <p:par>
                          <p:cTn id="441" fill="hold" nodeType="withGroup">
                            <p:stCondLst>
                              <p:cond delay="0"/>
                            </p:stCondLst>
                            <p:childTnLst>
                              <p:par>
                                <p:cTn id="442" presetID="22" presetClass="entr" presetSubtype="4" fill="hold" grpId="0" nodeType="clickEffect">
                                  <p:stCondLst>
                                    <p:cond delay="0"/>
                                  </p:stCondLst>
                                  <p:childTnLst>
                                    <p:set>
                                      <p:cBhvr>
                                        <p:cTn id="443" dur="1" fill="hold">
                                          <p:stCondLst>
                                            <p:cond delay="0"/>
                                          </p:stCondLst>
                                        </p:cTn>
                                        <p:tgtEl>
                                          <p:spTgt spid="417001"/>
                                        </p:tgtEl>
                                        <p:attrNameLst>
                                          <p:attrName>style.visibility</p:attrName>
                                        </p:attrNameLst>
                                      </p:cBhvr>
                                      <p:to>
                                        <p:strVal val="visible"/>
                                      </p:to>
                                    </p:set>
                                    <p:animEffect transition="in" filter="wipe(down)">
                                      <p:cBhvr>
                                        <p:cTn id="444" dur="500"/>
                                        <p:tgtEl>
                                          <p:spTgt spid="417001"/>
                                        </p:tgtEl>
                                      </p:cBhvr>
                                    </p:animEffect>
                                  </p:childTnLst>
                                </p:cTn>
                              </p:par>
                            </p:childTnLst>
                          </p:cTn>
                        </p:par>
                      </p:childTnLst>
                    </p:cTn>
                  </p:par>
                  <p:par>
                    <p:cTn id="445" fill="hold" nodeType="clickPar">
                      <p:stCondLst>
                        <p:cond delay="indefinite"/>
                      </p:stCondLst>
                      <p:childTnLst>
                        <p:par>
                          <p:cTn id="446" fill="hold" nodeType="withGroup">
                            <p:stCondLst>
                              <p:cond delay="0"/>
                            </p:stCondLst>
                            <p:childTnLst>
                              <p:par>
                                <p:cTn id="447" presetID="1" presetClass="entr" presetSubtype="0" fill="hold" grpId="0" nodeType="clickEffect">
                                  <p:stCondLst>
                                    <p:cond delay="0"/>
                                  </p:stCondLst>
                                  <p:childTnLst>
                                    <p:set>
                                      <p:cBhvr>
                                        <p:cTn id="448" dur="1" fill="hold">
                                          <p:stCondLst>
                                            <p:cond delay="0"/>
                                          </p:stCondLst>
                                        </p:cTn>
                                        <p:tgtEl>
                                          <p:spTgt spid="416988"/>
                                        </p:tgtEl>
                                        <p:attrNameLst>
                                          <p:attrName>style.visibility</p:attrName>
                                        </p:attrNameLst>
                                      </p:cBhvr>
                                      <p:to>
                                        <p:strVal val="visible"/>
                                      </p:to>
                                    </p:set>
                                  </p:childTnLst>
                                </p:cTn>
                              </p:par>
                              <p:par>
                                <p:cTn id="449" presetID="1" presetClass="entr" presetSubtype="0" fill="hold" grpId="0" nodeType="withEffect">
                                  <p:stCondLst>
                                    <p:cond delay="0"/>
                                  </p:stCondLst>
                                  <p:childTnLst>
                                    <p:set>
                                      <p:cBhvr>
                                        <p:cTn id="450" dur="1" fill="hold">
                                          <p:stCondLst>
                                            <p:cond delay="0"/>
                                          </p:stCondLst>
                                        </p:cTn>
                                        <p:tgtEl>
                                          <p:spTgt spid="416987"/>
                                        </p:tgtEl>
                                        <p:attrNameLst>
                                          <p:attrName>style.visibility</p:attrName>
                                        </p:attrNameLst>
                                      </p:cBhvr>
                                      <p:to>
                                        <p:strVal val="visible"/>
                                      </p:to>
                                    </p:set>
                                  </p:childTnLst>
                                </p:cTn>
                              </p:par>
                            </p:childTnLst>
                          </p:cTn>
                        </p:par>
                      </p:childTnLst>
                    </p:cTn>
                  </p:par>
                  <p:par>
                    <p:cTn id="451" fill="hold" nodeType="clickPar">
                      <p:stCondLst>
                        <p:cond delay="indefinite"/>
                      </p:stCondLst>
                      <p:childTnLst>
                        <p:par>
                          <p:cTn id="452" fill="hold" nodeType="withGroup">
                            <p:stCondLst>
                              <p:cond delay="0"/>
                            </p:stCondLst>
                            <p:childTnLst>
                              <p:par>
                                <p:cTn id="453" presetID="1" presetClass="exit" presetSubtype="0" fill="hold" grpId="1" nodeType="clickEffect">
                                  <p:stCondLst>
                                    <p:cond delay="0"/>
                                  </p:stCondLst>
                                  <p:childTnLst>
                                    <p:set>
                                      <p:cBhvr>
                                        <p:cTn id="454" dur="1" fill="hold">
                                          <p:stCondLst>
                                            <p:cond delay="0"/>
                                          </p:stCondLst>
                                        </p:cTn>
                                        <p:tgtEl>
                                          <p:spTgt spid="416985"/>
                                        </p:tgtEl>
                                        <p:attrNameLst>
                                          <p:attrName>style.visibility</p:attrName>
                                        </p:attrNameLst>
                                      </p:cBhvr>
                                      <p:to>
                                        <p:strVal val="hidden"/>
                                      </p:to>
                                    </p:set>
                                  </p:childTnLst>
                                </p:cTn>
                              </p:par>
                              <p:par>
                                <p:cTn id="455" presetID="1" presetClass="exit" presetSubtype="0" fill="hold" grpId="1" nodeType="withEffect">
                                  <p:stCondLst>
                                    <p:cond delay="0"/>
                                  </p:stCondLst>
                                  <p:childTnLst>
                                    <p:set>
                                      <p:cBhvr>
                                        <p:cTn id="456" dur="1" fill="hold">
                                          <p:stCondLst>
                                            <p:cond delay="0"/>
                                          </p:stCondLst>
                                        </p:cTn>
                                        <p:tgtEl>
                                          <p:spTgt spid="417001"/>
                                        </p:tgtEl>
                                        <p:attrNameLst>
                                          <p:attrName>style.visibility</p:attrName>
                                        </p:attrNameLst>
                                      </p:cBhvr>
                                      <p:to>
                                        <p:strVal val="hidden"/>
                                      </p:to>
                                    </p:set>
                                  </p:childTnLst>
                                </p:cTn>
                              </p:par>
                              <p:par>
                                <p:cTn id="457" presetID="1" presetClass="exit" presetSubtype="0" fill="hold" grpId="2" nodeType="withEffect">
                                  <p:stCondLst>
                                    <p:cond delay="0"/>
                                  </p:stCondLst>
                                  <p:childTnLst>
                                    <p:set>
                                      <p:cBhvr>
                                        <p:cTn id="458" dur="1" fill="hold">
                                          <p:stCondLst>
                                            <p:cond delay="0"/>
                                          </p:stCondLst>
                                        </p:cTn>
                                        <p:tgtEl>
                                          <p:spTgt spid="416999"/>
                                        </p:tgtEl>
                                        <p:attrNameLst>
                                          <p:attrName>style.visibility</p:attrName>
                                        </p:attrNameLst>
                                      </p:cBhvr>
                                      <p:to>
                                        <p:strVal val="hidden"/>
                                      </p:to>
                                    </p:set>
                                  </p:childTnLst>
                                </p:cTn>
                              </p:par>
                              <p:par>
                                <p:cTn id="459" presetID="9" presetClass="emph" presetSubtype="0" nodeType="withEffect">
                                  <p:stCondLst>
                                    <p:cond delay="0"/>
                                  </p:stCondLst>
                                  <p:childTnLst>
                                    <p:set>
                                      <p:cBhvr rctx="PPT">
                                        <p:cTn id="460" dur="indefinite"/>
                                        <p:tgtEl>
                                          <p:spTgt spid="416983"/>
                                        </p:tgtEl>
                                        <p:attrNameLst>
                                          <p:attrName>style.opacity</p:attrName>
                                        </p:attrNameLst>
                                      </p:cBhvr>
                                      <p:to>
                                        <p:strVal val="0.25"/>
                                      </p:to>
                                    </p:set>
                                    <p:animEffect filter="image" prLst="opacity: 0.25">
                                      <p:cBhvr rctx="IE">
                                        <p:cTn id="461" dur="indefinite"/>
                                        <p:tgtEl>
                                          <p:spTgt spid="416983"/>
                                        </p:tgtEl>
                                      </p:cBhvr>
                                    </p:animEffect>
                                  </p:childTnLst>
                                </p:cTn>
                              </p:par>
                              <p:par>
                                <p:cTn id="462" presetID="9" presetClass="emph" presetSubtype="0" grpId="3" nodeType="withEffect">
                                  <p:stCondLst>
                                    <p:cond delay="0"/>
                                  </p:stCondLst>
                                  <p:childTnLst>
                                    <p:set>
                                      <p:cBhvr rctx="PPT">
                                        <p:cTn id="463" dur="indefinite"/>
                                        <p:tgtEl>
                                          <p:spTgt spid="417017"/>
                                        </p:tgtEl>
                                        <p:attrNameLst>
                                          <p:attrName>style.opacity</p:attrName>
                                        </p:attrNameLst>
                                      </p:cBhvr>
                                      <p:to>
                                        <p:strVal val="0.25"/>
                                      </p:to>
                                    </p:set>
                                    <p:animEffect filter="image" prLst="opacity: 0.25">
                                      <p:cBhvr rctx="IE">
                                        <p:cTn id="464" dur="indefinite"/>
                                        <p:tgtEl>
                                          <p:spTgt spid="417017"/>
                                        </p:tgtEl>
                                      </p:cBhvr>
                                    </p:animEffect>
                                  </p:childTnLst>
                                </p:cTn>
                              </p:par>
                              <p:par>
                                <p:cTn id="465" presetID="9" presetClass="emph" presetSubtype="0" nodeType="withEffect">
                                  <p:stCondLst>
                                    <p:cond delay="0"/>
                                  </p:stCondLst>
                                  <p:childTnLst>
                                    <p:set>
                                      <p:cBhvr rctx="PPT">
                                        <p:cTn id="466" dur="indefinite"/>
                                        <p:tgtEl>
                                          <p:spTgt spid="416930"/>
                                        </p:tgtEl>
                                        <p:attrNameLst>
                                          <p:attrName>style.opacity</p:attrName>
                                        </p:attrNameLst>
                                      </p:cBhvr>
                                      <p:to>
                                        <p:strVal val="0.25"/>
                                      </p:to>
                                    </p:set>
                                    <p:animEffect filter="image" prLst="opacity: 0.25">
                                      <p:cBhvr rctx="IE">
                                        <p:cTn id="467" dur="indefinite"/>
                                        <p:tgtEl>
                                          <p:spTgt spid="416930"/>
                                        </p:tgtEl>
                                      </p:cBhvr>
                                    </p:animEffect>
                                  </p:childTnLst>
                                </p:cTn>
                              </p:par>
                            </p:childTnLst>
                          </p:cTn>
                        </p:par>
                      </p:childTnLst>
                    </p:cTn>
                  </p:par>
                  <p:par>
                    <p:cTn id="468" fill="hold" nodeType="clickPar">
                      <p:stCondLst>
                        <p:cond delay="indefinite"/>
                      </p:stCondLst>
                      <p:childTnLst>
                        <p:par>
                          <p:cTn id="469" fill="hold" nodeType="withGroup">
                            <p:stCondLst>
                              <p:cond delay="0"/>
                            </p:stCondLst>
                            <p:childTnLst>
                              <p:par>
                                <p:cTn id="470" presetID="1" presetClass="entr" presetSubtype="0" fill="hold" nodeType="clickEffect">
                                  <p:stCondLst>
                                    <p:cond delay="0"/>
                                  </p:stCondLst>
                                  <p:childTnLst>
                                    <p:set>
                                      <p:cBhvr>
                                        <p:cTn id="471" dur="1" fill="hold">
                                          <p:stCondLst>
                                            <p:cond delay="0"/>
                                          </p:stCondLst>
                                        </p:cTn>
                                        <p:tgtEl>
                                          <p:spTgt spid="416882"/>
                                        </p:tgtEl>
                                        <p:attrNameLst>
                                          <p:attrName>style.visibility</p:attrName>
                                        </p:attrNameLst>
                                      </p:cBhvr>
                                      <p:to>
                                        <p:strVal val="visible"/>
                                      </p:to>
                                    </p:set>
                                  </p:childTnLst>
                                </p:cTn>
                              </p:par>
                              <p:par>
                                <p:cTn id="472" presetID="1" presetClass="entr" presetSubtype="0" fill="hold" grpId="0" nodeType="withEffect">
                                  <p:stCondLst>
                                    <p:cond delay="0"/>
                                  </p:stCondLst>
                                  <p:childTnLst>
                                    <p:set>
                                      <p:cBhvr>
                                        <p:cTn id="473" dur="1" fill="hold">
                                          <p:stCondLst>
                                            <p:cond delay="0"/>
                                          </p:stCondLst>
                                        </p:cTn>
                                        <p:tgtEl>
                                          <p:spTgt spid="416941"/>
                                        </p:tgtEl>
                                        <p:attrNameLst>
                                          <p:attrName>style.visibility</p:attrName>
                                        </p:attrNameLst>
                                      </p:cBhvr>
                                      <p:to>
                                        <p:strVal val="visible"/>
                                      </p:to>
                                    </p:set>
                                  </p:childTnLst>
                                </p:cTn>
                              </p:par>
                            </p:childTnLst>
                          </p:cTn>
                        </p:par>
                      </p:childTnLst>
                    </p:cTn>
                  </p:par>
                  <p:par>
                    <p:cTn id="474" fill="hold" nodeType="clickPar">
                      <p:stCondLst>
                        <p:cond delay="indefinite"/>
                      </p:stCondLst>
                      <p:childTnLst>
                        <p:par>
                          <p:cTn id="475" fill="hold" nodeType="withGroup">
                            <p:stCondLst>
                              <p:cond delay="0"/>
                            </p:stCondLst>
                            <p:childTnLst>
                              <p:par>
                                <p:cTn id="476" presetID="1" presetClass="entr" presetSubtype="0" fill="hold" grpId="0" nodeType="clickEffect">
                                  <p:stCondLst>
                                    <p:cond delay="0"/>
                                  </p:stCondLst>
                                  <p:childTnLst>
                                    <p:set>
                                      <p:cBhvr>
                                        <p:cTn id="477" dur="1" fill="hold">
                                          <p:stCondLst>
                                            <p:cond delay="0"/>
                                          </p:stCondLst>
                                        </p:cTn>
                                        <p:tgtEl>
                                          <p:spTgt spid="416989"/>
                                        </p:tgtEl>
                                        <p:attrNameLst>
                                          <p:attrName>style.visibility</p:attrName>
                                        </p:attrNameLst>
                                      </p:cBhvr>
                                      <p:to>
                                        <p:strVal val="visible"/>
                                      </p:to>
                                    </p:set>
                                  </p:childTnLst>
                                </p:cTn>
                              </p:par>
                              <p:par>
                                <p:cTn id="478" presetID="35" presetClass="emph" presetSubtype="0" repeatCount="10000" fill="hold" grpId="1" nodeType="withEffect">
                                  <p:stCondLst>
                                    <p:cond delay="0"/>
                                  </p:stCondLst>
                                  <p:childTnLst>
                                    <p:anim calcmode="discrete" valueType="str">
                                      <p:cBhvr>
                                        <p:cTn id="479" dur="500" fill="hold"/>
                                        <p:tgtEl>
                                          <p:spTgt spid="416989"/>
                                        </p:tgtEl>
                                        <p:attrNameLst>
                                          <p:attrName>style.visibility</p:attrName>
                                        </p:attrNameLst>
                                      </p:cBhvr>
                                      <p:tavLst>
                                        <p:tav tm="0">
                                          <p:val>
                                            <p:strVal val="hidden"/>
                                          </p:val>
                                        </p:tav>
                                        <p:tav tm="50000">
                                          <p:val>
                                            <p:strVal val="visible"/>
                                          </p:val>
                                        </p:tav>
                                      </p:tavLst>
                                    </p:anim>
                                  </p:childTnLst>
                                </p:cTn>
                              </p:par>
                            </p:childTnLst>
                          </p:cTn>
                        </p:par>
                      </p:childTnLst>
                    </p:cTn>
                  </p:par>
                  <p:par>
                    <p:cTn id="480" fill="hold" nodeType="clickPar">
                      <p:stCondLst>
                        <p:cond delay="indefinite"/>
                      </p:stCondLst>
                      <p:childTnLst>
                        <p:par>
                          <p:cTn id="481" fill="hold" nodeType="withGroup">
                            <p:stCondLst>
                              <p:cond delay="0"/>
                            </p:stCondLst>
                            <p:childTnLst>
                              <p:par>
                                <p:cTn id="482" presetID="22" presetClass="entr" presetSubtype="1" fill="hold" grpId="0" nodeType="clickEffect">
                                  <p:stCondLst>
                                    <p:cond delay="0"/>
                                  </p:stCondLst>
                                  <p:childTnLst>
                                    <p:set>
                                      <p:cBhvr>
                                        <p:cTn id="483" dur="1" fill="hold">
                                          <p:stCondLst>
                                            <p:cond delay="0"/>
                                          </p:stCondLst>
                                        </p:cTn>
                                        <p:tgtEl>
                                          <p:spTgt spid="416990"/>
                                        </p:tgtEl>
                                        <p:attrNameLst>
                                          <p:attrName>style.visibility</p:attrName>
                                        </p:attrNameLst>
                                      </p:cBhvr>
                                      <p:to>
                                        <p:strVal val="visible"/>
                                      </p:to>
                                    </p:set>
                                    <p:animEffect transition="in" filter="wipe(up)">
                                      <p:cBhvr>
                                        <p:cTn id="484" dur="500"/>
                                        <p:tgtEl>
                                          <p:spTgt spid="416990"/>
                                        </p:tgtEl>
                                      </p:cBhvr>
                                    </p:animEffect>
                                  </p:childTnLst>
                                </p:cTn>
                              </p:par>
                              <p:par>
                                <p:cTn id="485" presetID="1" presetClass="entr" presetSubtype="0" fill="hold" nodeType="withEffect">
                                  <p:stCondLst>
                                    <p:cond delay="0"/>
                                  </p:stCondLst>
                                  <p:childTnLst>
                                    <p:set>
                                      <p:cBhvr>
                                        <p:cTn id="486" dur="1" fill="hold">
                                          <p:stCondLst>
                                            <p:cond delay="0"/>
                                          </p:stCondLst>
                                        </p:cTn>
                                        <p:tgtEl>
                                          <p:spTgt spid="416991"/>
                                        </p:tgtEl>
                                        <p:attrNameLst>
                                          <p:attrName>style.visibility</p:attrName>
                                        </p:attrNameLst>
                                      </p:cBhvr>
                                      <p:to>
                                        <p:strVal val="visible"/>
                                      </p:to>
                                    </p:set>
                                  </p:childTnLst>
                                </p:cTn>
                              </p:par>
                              <p:par>
                                <p:cTn id="487" presetID="64" presetClass="path" presetSubtype="0" fill="remove" nodeType="withEffect">
                                  <p:stCondLst>
                                    <p:cond delay="0"/>
                                  </p:stCondLst>
                                  <p:childTnLst>
                                    <p:animMotion origin="layout" path="M -8.33333E-7 -3.7037E-6 L 0.24549 -0.36088 " pathEditMode="relative" rAng="0" ptsTypes="AA">
                                      <p:cBhvr>
                                        <p:cTn id="488" dur="500" spd="-100000" fill="hold"/>
                                        <p:tgtEl>
                                          <p:spTgt spid="416991"/>
                                        </p:tgtEl>
                                        <p:attrNameLst>
                                          <p:attrName>ppt_x</p:attrName>
                                          <p:attrName>ppt_y</p:attrName>
                                        </p:attrNameLst>
                                      </p:cBhvr>
                                      <p:rCtr x="12274" y="-18056"/>
                                    </p:animMotion>
                                  </p:childTnLst>
                                </p:cTn>
                              </p:par>
                            </p:childTnLst>
                          </p:cTn>
                        </p:par>
                      </p:childTnLst>
                    </p:cTn>
                  </p:par>
                  <p:par>
                    <p:cTn id="489" fill="hold" nodeType="clickPar">
                      <p:stCondLst>
                        <p:cond delay="indefinite"/>
                      </p:stCondLst>
                      <p:childTnLst>
                        <p:par>
                          <p:cTn id="490" fill="hold" nodeType="withGroup">
                            <p:stCondLst>
                              <p:cond delay="0"/>
                            </p:stCondLst>
                            <p:childTnLst>
                              <p:par>
                                <p:cTn id="491" presetID="1" presetClass="entr" presetSubtype="0" fill="hold" grpId="0" nodeType="clickEffect">
                                  <p:stCondLst>
                                    <p:cond delay="0"/>
                                  </p:stCondLst>
                                  <p:childTnLst>
                                    <p:set>
                                      <p:cBhvr>
                                        <p:cTn id="492" dur="1" fill="hold">
                                          <p:stCondLst>
                                            <p:cond delay="0"/>
                                          </p:stCondLst>
                                        </p:cTn>
                                        <p:tgtEl>
                                          <p:spTgt spid="416968"/>
                                        </p:tgtEl>
                                        <p:attrNameLst>
                                          <p:attrName>style.visibility</p:attrName>
                                        </p:attrNameLst>
                                      </p:cBhvr>
                                      <p:to>
                                        <p:strVal val="visible"/>
                                      </p:to>
                                    </p:set>
                                  </p:childTnLst>
                                </p:cTn>
                              </p:par>
                            </p:childTnLst>
                          </p:cTn>
                        </p:par>
                      </p:childTnLst>
                    </p:cTn>
                  </p:par>
                  <p:par>
                    <p:cTn id="493" fill="hold" nodeType="clickPar">
                      <p:stCondLst>
                        <p:cond delay="indefinite"/>
                      </p:stCondLst>
                      <p:childTnLst>
                        <p:par>
                          <p:cTn id="494" fill="hold" nodeType="withGroup">
                            <p:stCondLst>
                              <p:cond delay="0"/>
                            </p:stCondLst>
                            <p:childTnLst>
                              <p:par>
                                <p:cTn id="495" presetID="1" presetClass="exit" presetSubtype="0" fill="hold" grpId="1" nodeType="clickEffect">
                                  <p:stCondLst>
                                    <p:cond delay="0"/>
                                  </p:stCondLst>
                                  <p:childTnLst>
                                    <p:set>
                                      <p:cBhvr>
                                        <p:cTn id="496" dur="1" fill="hold">
                                          <p:stCondLst>
                                            <p:cond delay="0"/>
                                          </p:stCondLst>
                                        </p:cTn>
                                        <p:tgtEl>
                                          <p:spTgt spid="416990"/>
                                        </p:tgtEl>
                                        <p:attrNameLst>
                                          <p:attrName>style.visibility</p:attrName>
                                        </p:attrNameLst>
                                      </p:cBhvr>
                                      <p:to>
                                        <p:strVal val="hidden"/>
                                      </p:to>
                                    </p:set>
                                  </p:childTnLst>
                                </p:cTn>
                              </p:par>
                              <p:par>
                                <p:cTn id="497" presetID="1" presetClass="exit" presetSubtype="0" fill="hold" grpId="2" nodeType="withEffect">
                                  <p:stCondLst>
                                    <p:cond delay="0"/>
                                  </p:stCondLst>
                                  <p:childTnLst>
                                    <p:set>
                                      <p:cBhvr>
                                        <p:cTn id="498" dur="1" fill="hold">
                                          <p:stCondLst>
                                            <p:cond delay="0"/>
                                          </p:stCondLst>
                                        </p:cTn>
                                        <p:tgtEl>
                                          <p:spTgt spid="416989"/>
                                        </p:tgtEl>
                                        <p:attrNameLst>
                                          <p:attrName>style.visibility</p:attrName>
                                        </p:attrNameLst>
                                      </p:cBhvr>
                                      <p:to>
                                        <p:strVal val="hidden"/>
                                      </p:to>
                                    </p:set>
                                  </p:childTnLst>
                                </p:cTn>
                              </p:par>
                            </p:childTnLst>
                          </p:cTn>
                        </p:par>
                      </p:childTnLst>
                    </p:cTn>
                  </p:par>
                  <p:par>
                    <p:cTn id="499" fill="hold" nodeType="clickPar">
                      <p:stCondLst>
                        <p:cond delay="indefinite"/>
                      </p:stCondLst>
                      <p:childTnLst>
                        <p:par>
                          <p:cTn id="500" fill="hold" nodeType="withGroup">
                            <p:stCondLst>
                              <p:cond delay="0"/>
                            </p:stCondLst>
                            <p:childTnLst>
                              <p:par>
                                <p:cTn id="501" presetID="1" presetClass="entr" presetSubtype="0" fill="hold" grpId="0" nodeType="clickEffect">
                                  <p:stCondLst>
                                    <p:cond delay="0"/>
                                  </p:stCondLst>
                                  <p:childTnLst>
                                    <p:set>
                                      <p:cBhvr>
                                        <p:cTn id="502" dur="1" fill="hold">
                                          <p:stCondLst>
                                            <p:cond delay="0"/>
                                          </p:stCondLst>
                                        </p:cTn>
                                        <p:tgtEl>
                                          <p:spTgt spid="4169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968" grpId="0" animBg="1"/>
      <p:bldP spid="416867" grpId="0"/>
      <p:bldP spid="416869" grpId="0"/>
      <p:bldP spid="416872" grpId="0"/>
      <p:bldP spid="416876" grpId="0"/>
      <p:bldP spid="416877" grpId="0"/>
      <p:bldP spid="416880" grpId="0"/>
      <p:bldP spid="416886" grpId="0" animBg="1"/>
      <p:bldP spid="416886" grpId="1" animBg="1"/>
      <p:bldP spid="416886" grpId="2" animBg="1"/>
      <p:bldP spid="416887" grpId="0" animBg="1"/>
      <p:bldP spid="416887" grpId="1" animBg="1"/>
      <p:bldP spid="416887" grpId="2" animBg="1"/>
      <p:bldP spid="416888" grpId="0" animBg="1"/>
      <p:bldP spid="416888" grpId="1" animBg="1"/>
      <p:bldP spid="416888" grpId="2" animBg="1"/>
      <p:bldP spid="416889" grpId="0" animBg="1"/>
      <p:bldP spid="416889" grpId="1" animBg="1"/>
      <p:bldP spid="416889" grpId="2" animBg="1"/>
      <p:bldP spid="416890" grpId="0" animBg="1"/>
      <p:bldP spid="416890" grpId="1" animBg="1"/>
      <p:bldP spid="416890" grpId="2" animBg="1"/>
      <p:bldP spid="416909" grpId="0" animBg="1"/>
      <p:bldP spid="416912" grpId="0" animBg="1"/>
      <p:bldP spid="416916" grpId="0" animBg="1"/>
      <p:bldP spid="416917" grpId="0" animBg="1"/>
      <p:bldP spid="416917" grpId="1" animBg="1"/>
      <p:bldP spid="416932" grpId="0" animBg="1"/>
      <p:bldP spid="416933" grpId="0"/>
      <p:bldP spid="416933" grpId="1"/>
      <p:bldP spid="416940" grpId="0" animBg="1"/>
      <p:bldP spid="416941" grpId="0" animBg="1"/>
      <p:bldP spid="416945" grpId="0" animBg="1"/>
      <p:bldP spid="416956" grpId="0" animBg="1"/>
      <p:bldP spid="416957" grpId="0" animBg="1"/>
      <p:bldP spid="416958" grpId="0" animBg="1"/>
      <p:bldP spid="416960" grpId="0"/>
      <p:bldP spid="416962" grpId="0"/>
      <p:bldP spid="416962" grpId="1"/>
      <p:bldP spid="416963" grpId="0"/>
      <p:bldP spid="416964" grpId="0" animBg="1"/>
      <p:bldP spid="416964" grpId="1" animBg="1"/>
      <p:bldP spid="416964" grpId="2" animBg="1"/>
      <p:bldP spid="416965" grpId="0" animBg="1"/>
      <p:bldP spid="416965" grpId="1" animBg="1"/>
      <p:bldP spid="416966" grpId="0" animBg="1"/>
      <p:bldP spid="416966" grpId="1" animBg="1"/>
      <p:bldP spid="416969" grpId="0"/>
      <p:bldP spid="416971" grpId="0" animBg="1"/>
      <p:bldP spid="416971" grpId="1" animBg="1"/>
      <p:bldP spid="416971" grpId="2" animBg="1"/>
      <p:bldP spid="416972" grpId="0" animBg="1"/>
      <p:bldP spid="416972" grpId="1" animBg="1"/>
      <p:bldP spid="416974" grpId="0" animBg="1"/>
      <p:bldP spid="416974" grpId="1" animBg="1"/>
      <p:bldP spid="416974" grpId="2" animBg="1"/>
      <p:bldP spid="416975" grpId="0" animBg="1"/>
      <p:bldP spid="416975" grpId="1" animBg="1"/>
      <p:bldP spid="416978" grpId="0" animBg="1"/>
      <p:bldP spid="416978" grpId="1" animBg="1"/>
      <p:bldP spid="416978" grpId="2" animBg="1"/>
      <p:bldP spid="416979" grpId="0" animBg="1"/>
      <p:bldP spid="416979" grpId="1" animBg="1"/>
      <p:bldP spid="416982" grpId="0" animBg="1"/>
      <p:bldP spid="416982" grpId="1" animBg="1"/>
      <p:bldP spid="416984" grpId="0" animBg="1"/>
      <p:bldP spid="416984" grpId="1" animBg="1"/>
      <p:bldP spid="416984" grpId="2" animBg="1"/>
      <p:bldP spid="416985" grpId="0" animBg="1"/>
      <p:bldP spid="416985" grpId="1" animBg="1"/>
      <p:bldP spid="416989" grpId="0" animBg="1"/>
      <p:bldP spid="416989" grpId="1" animBg="1"/>
      <p:bldP spid="416989" grpId="2" animBg="1"/>
      <p:bldP spid="416990" grpId="0" animBg="1"/>
      <p:bldP spid="416990" grpId="1" animBg="1"/>
      <p:bldP spid="416997" grpId="0" animBg="1"/>
      <p:bldP spid="416999" grpId="0" animBg="1"/>
      <p:bldP spid="416999" grpId="1" animBg="1"/>
      <p:bldP spid="416999" grpId="2" animBg="1"/>
      <p:bldP spid="417000" grpId="0"/>
      <p:bldP spid="417001" grpId="0" animBg="1"/>
      <p:bldP spid="417001" grpId="1" animBg="1"/>
      <p:bldP spid="417002" grpId="0"/>
      <p:bldP spid="417005" grpId="0" animBg="1"/>
      <p:bldP spid="417005" grpId="1" animBg="1"/>
      <p:bldP spid="417005" grpId="2" animBg="1"/>
      <p:bldP spid="416981" grpId="0" animBg="1"/>
      <p:bldP spid="416981" grpId="1" animBg="1"/>
      <p:bldP spid="416981" grpId="2" animBg="1"/>
      <p:bldP spid="416981" grpId="3" animBg="1"/>
      <p:bldP spid="416981" grpId="4" animBg="1"/>
      <p:bldP spid="417008" grpId="0"/>
      <p:bldP spid="417007" grpId="0" animBg="1"/>
      <p:bldP spid="417007" grpId="1" animBg="1"/>
      <p:bldP spid="417010" grpId="0" animBg="1"/>
      <p:bldP spid="417010" grpId="1" animBg="1"/>
      <p:bldP spid="417010" grpId="2" animBg="1"/>
      <p:bldP spid="417012" grpId="0" animBg="1"/>
      <p:bldP spid="417012" grpId="1" animBg="1"/>
      <p:bldP spid="417013" grpId="0" animBg="1"/>
      <p:bldP spid="417014" grpId="0" animBg="1"/>
      <p:bldP spid="417014" grpId="1" animBg="1"/>
      <p:bldP spid="417015" grpId="0"/>
      <p:bldP spid="417015" grpId="1"/>
      <p:bldP spid="417016" grpId="0"/>
      <p:bldP spid="417016" grpId="1"/>
      <p:bldP spid="417017" grpId="0"/>
      <p:bldP spid="417017" grpId="1"/>
      <p:bldP spid="417017" grpId="2"/>
      <p:bldP spid="417017" grpId="3"/>
      <p:bldP spid="417019" grpId="0"/>
      <p:bldP spid="417019" grpId="1"/>
      <p:bldP spid="417020" grpId="0"/>
      <p:bldP spid="417020" grpId="1"/>
      <p:bldP spid="417021" grpId="0"/>
      <p:bldP spid="417021" grpId="1"/>
      <p:bldP spid="417022" grpId="0"/>
      <p:bldP spid="417022" grpId="1"/>
      <p:bldP spid="417025" grpId="0"/>
      <p:bldP spid="417025" grpId="1"/>
      <p:bldP spid="417026" grpId="0"/>
      <p:bldP spid="417026" grpId="1"/>
      <p:bldP spid="417032" grpId="0"/>
      <p:bldP spid="417032" grpId="1"/>
      <p:bldP spid="417033" grpId="0" animBg="1"/>
      <p:bldP spid="417033" grpId="1" animBg="1"/>
      <p:bldP spid="417033" grpId="2" animBg="1"/>
      <p:bldP spid="417033" grpId="3" animBg="1"/>
      <p:bldP spid="416987" grpId="0" animBg="1"/>
      <p:bldP spid="41698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186"/>
          <p:cNvSpPr>
            <a:spLocks noChangeArrowheads="1"/>
          </p:cNvSpPr>
          <p:nvPr/>
        </p:nvSpPr>
        <p:spPr bwMode="auto">
          <a:xfrm>
            <a:off x="0" y="0"/>
            <a:ext cx="6103917" cy="736270"/>
          </a:xfrm>
          <a:prstGeom prst="rect">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pSp>
        <p:nvGrpSpPr>
          <p:cNvPr id="457732" name="Group 4"/>
          <p:cNvGrpSpPr>
            <a:grpSpLocks/>
          </p:cNvGrpSpPr>
          <p:nvPr/>
        </p:nvGrpSpPr>
        <p:grpSpPr bwMode="auto">
          <a:xfrm>
            <a:off x="5435600" y="404813"/>
            <a:ext cx="2808288" cy="1873250"/>
            <a:chOff x="3288" y="300"/>
            <a:chExt cx="1769" cy="1180"/>
          </a:xfrm>
        </p:grpSpPr>
        <p:sp>
          <p:nvSpPr>
            <p:cNvPr id="457733" name="Oval 5"/>
            <p:cNvSpPr>
              <a:spLocks noChangeArrowheads="1"/>
            </p:cNvSpPr>
            <p:nvPr/>
          </p:nvSpPr>
          <p:spPr bwMode="auto">
            <a:xfrm>
              <a:off x="3878" y="300"/>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34" name="Oval 6"/>
            <p:cNvSpPr>
              <a:spLocks noChangeArrowheads="1"/>
            </p:cNvSpPr>
            <p:nvPr/>
          </p:nvSpPr>
          <p:spPr bwMode="auto">
            <a:xfrm>
              <a:off x="4830" y="391"/>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35" name="Oval 7"/>
            <p:cNvSpPr>
              <a:spLocks noChangeArrowheads="1"/>
            </p:cNvSpPr>
            <p:nvPr/>
          </p:nvSpPr>
          <p:spPr bwMode="auto">
            <a:xfrm>
              <a:off x="4150" y="935"/>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36" name="Oval 8"/>
            <p:cNvSpPr>
              <a:spLocks noChangeArrowheads="1"/>
            </p:cNvSpPr>
            <p:nvPr/>
          </p:nvSpPr>
          <p:spPr bwMode="auto">
            <a:xfrm>
              <a:off x="4604" y="1253"/>
              <a:ext cx="226"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37" name="Oval 9"/>
            <p:cNvSpPr>
              <a:spLocks noChangeArrowheads="1"/>
            </p:cNvSpPr>
            <p:nvPr/>
          </p:nvSpPr>
          <p:spPr bwMode="auto">
            <a:xfrm>
              <a:off x="3288" y="1026"/>
              <a:ext cx="227" cy="227"/>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graphicFrame>
        <p:nvGraphicFramePr>
          <p:cNvPr id="457751" name="Object 23"/>
          <p:cNvGraphicFramePr>
            <a:graphicFrameLocks noChangeAspect="1"/>
          </p:cNvGraphicFramePr>
          <p:nvPr/>
        </p:nvGraphicFramePr>
        <p:xfrm>
          <a:off x="279400" y="6159500"/>
          <a:ext cx="414338" cy="358775"/>
        </p:xfrm>
        <a:graphic>
          <a:graphicData uri="http://schemas.openxmlformats.org/presentationml/2006/ole">
            <mc:AlternateContent xmlns:mc="http://schemas.openxmlformats.org/markup-compatibility/2006">
              <mc:Choice xmlns:v="urn:schemas-microsoft-com:vml" Requires="v">
                <p:oleObj spid="_x0000_s35150" name="数式" r:id="rId3" imgW="139518" imgH="126835" progId="Equation.3">
                  <p:embed/>
                </p:oleObj>
              </mc:Choice>
              <mc:Fallback>
                <p:oleObj name="数式" r:id="rId3" imgW="139518" imgH="126835" progId="Equation.3">
                  <p:embed/>
                  <p:pic>
                    <p:nvPicPr>
                      <p:cNvPr id="457751"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400" y="6159500"/>
                        <a:ext cx="414338"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7752" name="Oval 24"/>
          <p:cNvSpPr>
            <a:spLocks noChangeArrowheads="1"/>
          </p:cNvSpPr>
          <p:nvPr/>
        </p:nvSpPr>
        <p:spPr bwMode="auto">
          <a:xfrm>
            <a:off x="6372225" y="404813"/>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53" name="Oval 25"/>
          <p:cNvSpPr>
            <a:spLocks noChangeArrowheads="1"/>
          </p:cNvSpPr>
          <p:nvPr/>
        </p:nvSpPr>
        <p:spPr bwMode="auto">
          <a:xfrm>
            <a:off x="7883525" y="547688"/>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54" name="Oval 26"/>
          <p:cNvSpPr>
            <a:spLocks noChangeArrowheads="1"/>
          </p:cNvSpPr>
          <p:nvPr/>
        </p:nvSpPr>
        <p:spPr bwMode="auto">
          <a:xfrm>
            <a:off x="6804025" y="1412875"/>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55" name="Oval 27"/>
          <p:cNvSpPr>
            <a:spLocks noChangeArrowheads="1"/>
          </p:cNvSpPr>
          <p:nvPr/>
        </p:nvSpPr>
        <p:spPr bwMode="auto">
          <a:xfrm>
            <a:off x="7524750" y="1916113"/>
            <a:ext cx="358775"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56" name="Oval 28"/>
          <p:cNvSpPr>
            <a:spLocks noChangeArrowheads="1"/>
          </p:cNvSpPr>
          <p:nvPr/>
        </p:nvSpPr>
        <p:spPr bwMode="auto">
          <a:xfrm>
            <a:off x="5435600" y="1555750"/>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76" name="Line 48"/>
          <p:cNvSpPr>
            <a:spLocks noChangeShapeType="1"/>
          </p:cNvSpPr>
          <p:nvPr/>
        </p:nvSpPr>
        <p:spPr bwMode="auto">
          <a:xfrm flipH="1">
            <a:off x="6559550" y="476250"/>
            <a:ext cx="604838" cy="920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77" name="Line 49"/>
          <p:cNvSpPr>
            <a:spLocks noChangeShapeType="1"/>
          </p:cNvSpPr>
          <p:nvPr/>
        </p:nvSpPr>
        <p:spPr bwMode="auto">
          <a:xfrm flipH="1" flipV="1">
            <a:off x="5589588" y="1735138"/>
            <a:ext cx="782637" cy="1809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78" name="Line 50"/>
          <p:cNvSpPr>
            <a:spLocks noChangeShapeType="1"/>
          </p:cNvSpPr>
          <p:nvPr/>
        </p:nvSpPr>
        <p:spPr bwMode="auto">
          <a:xfrm flipH="1" flipV="1">
            <a:off x="7702550" y="2105025"/>
            <a:ext cx="685800" cy="4603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79" name="Line 51"/>
          <p:cNvSpPr>
            <a:spLocks noChangeShapeType="1"/>
          </p:cNvSpPr>
          <p:nvPr/>
        </p:nvSpPr>
        <p:spPr bwMode="auto">
          <a:xfrm>
            <a:off x="8072438" y="727075"/>
            <a:ext cx="387350" cy="6858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86" name="Line 58"/>
          <p:cNvSpPr>
            <a:spLocks noChangeShapeType="1"/>
          </p:cNvSpPr>
          <p:nvPr/>
        </p:nvSpPr>
        <p:spPr bwMode="auto">
          <a:xfrm flipH="1" flipV="1">
            <a:off x="6972300" y="1590675"/>
            <a:ext cx="647700" cy="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57787" name="Line 59"/>
          <p:cNvSpPr>
            <a:spLocks noChangeShapeType="1"/>
          </p:cNvSpPr>
          <p:nvPr/>
        </p:nvSpPr>
        <p:spPr bwMode="auto">
          <a:xfrm>
            <a:off x="5435600" y="2924175"/>
            <a:ext cx="2736850" cy="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57788" name="Line 60"/>
          <p:cNvSpPr>
            <a:spLocks noChangeShapeType="1"/>
          </p:cNvSpPr>
          <p:nvPr/>
        </p:nvSpPr>
        <p:spPr bwMode="auto">
          <a:xfrm flipV="1">
            <a:off x="6300788" y="260350"/>
            <a:ext cx="0" cy="2881313"/>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57789" name="Line 61"/>
          <p:cNvSpPr>
            <a:spLocks noChangeShapeType="1"/>
          </p:cNvSpPr>
          <p:nvPr/>
        </p:nvSpPr>
        <p:spPr bwMode="auto">
          <a:xfrm flipV="1">
            <a:off x="6300788" y="692150"/>
            <a:ext cx="1800225" cy="2232025"/>
          </a:xfrm>
          <a:prstGeom prst="line">
            <a:avLst/>
          </a:prstGeom>
          <a:noFill/>
          <a:ln w="7620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57790" name="Object 62"/>
          <p:cNvGraphicFramePr>
            <a:graphicFrameLocks noChangeAspect="1"/>
          </p:cNvGraphicFramePr>
          <p:nvPr/>
        </p:nvGraphicFramePr>
        <p:xfrm>
          <a:off x="6804025" y="2060575"/>
          <a:ext cx="404813" cy="665163"/>
        </p:xfrm>
        <a:graphic>
          <a:graphicData uri="http://schemas.openxmlformats.org/presentationml/2006/ole">
            <mc:AlternateContent xmlns:mc="http://schemas.openxmlformats.org/markup-compatibility/2006">
              <mc:Choice xmlns:v="urn:schemas-microsoft-com:vml" Requires="v">
                <p:oleObj spid="_x0000_s35151" name="数式" r:id="rId5" imgW="139680" imgH="228600" progId="Equation.3">
                  <p:embed/>
                </p:oleObj>
              </mc:Choice>
              <mc:Fallback>
                <p:oleObj name="数式" r:id="rId5" imgW="139680" imgH="228600" progId="Equation.3">
                  <p:embed/>
                  <p:pic>
                    <p:nvPicPr>
                      <p:cNvPr id="457790" name="Object 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2060575"/>
                        <a:ext cx="404813"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7791" name="Rectangle 63"/>
          <p:cNvSpPr>
            <a:spLocks noChangeArrowheads="1"/>
          </p:cNvSpPr>
          <p:nvPr/>
        </p:nvSpPr>
        <p:spPr bwMode="auto">
          <a:xfrm>
            <a:off x="8243888" y="260350"/>
            <a:ext cx="615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i="1" baseline="-25000">
                <a:solidFill>
                  <a:srgbClr val="000000"/>
                </a:solidFill>
                <a:latin typeface="Bookman Old Style" pitchFamily="18" charset="0"/>
              </a:rPr>
              <a:t>i</a:t>
            </a:r>
          </a:p>
        </p:txBody>
      </p:sp>
      <p:sp>
        <p:nvSpPr>
          <p:cNvPr id="457794" name="Rectangle 66"/>
          <p:cNvSpPr>
            <a:spLocks noChangeArrowheads="1"/>
          </p:cNvSpPr>
          <p:nvPr/>
        </p:nvSpPr>
        <p:spPr bwMode="auto">
          <a:xfrm>
            <a:off x="7812088" y="0"/>
            <a:ext cx="298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i</a:t>
            </a:r>
          </a:p>
        </p:txBody>
      </p:sp>
      <p:graphicFrame>
        <p:nvGraphicFramePr>
          <p:cNvPr id="457888" name="Object 160"/>
          <p:cNvGraphicFramePr>
            <a:graphicFrameLocks noChangeAspect="1"/>
          </p:cNvGraphicFramePr>
          <p:nvPr/>
        </p:nvGraphicFramePr>
        <p:xfrm>
          <a:off x="1212850" y="6015038"/>
          <a:ext cx="2954338" cy="750887"/>
        </p:xfrm>
        <a:graphic>
          <a:graphicData uri="http://schemas.openxmlformats.org/presentationml/2006/ole">
            <mc:AlternateContent xmlns:mc="http://schemas.openxmlformats.org/markup-compatibility/2006">
              <mc:Choice xmlns:v="urn:schemas-microsoft-com:vml" Requires="v">
                <p:oleObj spid="_x0000_s35152" name="数式" r:id="rId7" imgW="1130040" imgH="266400" progId="Equation.3">
                  <p:embed/>
                </p:oleObj>
              </mc:Choice>
              <mc:Fallback>
                <p:oleObj name="数式" r:id="rId7" imgW="1130040" imgH="266400" progId="Equation.3">
                  <p:embed/>
                  <p:pic>
                    <p:nvPicPr>
                      <p:cNvPr id="457888" name="Object 16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2850" y="6015038"/>
                        <a:ext cx="2954338"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7889" name="Rectangle 161"/>
          <p:cNvSpPr>
            <a:spLocks noChangeArrowheads="1"/>
          </p:cNvSpPr>
          <p:nvPr/>
        </p:nvSpPr>
        <p:spPr bwMode="auto">
          <a:xfrm>
            <a:off x="1127125" y="6018213"/>
            <a:ext cx="3135313" cy="698500"/>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457891" name="Object 163"/>
          <p:cNvGraphicFramePr>
            <a:graphicFrameLocks noChangeAspect="1"/>
          </p:cNvGraphicFramePr>
          <p:nvPr/>
        </p:nvGraphicFramePr>
        <p:xfrm>
          <a:off x="595313" y="0"/>
          <a:ext cx="3136900" cy="776288"/>
        </p:xfrm>
        <a:graphic>
          <a:graphicData uri="http://schemas.openxmlformats.org/presentationml/2006/ole">
            <mc:AlternateContent xmlns:mc="http://schemas.openxmlformats.org/markup-compatibility/2006">
              <mc:Choice xmlns:v="urn:schemas-microsoft-com:vml" Requires="v">
                <p:oleObj spid="_x0000_s35153" name="数式" r:id="rId9" imgW="1130040" imgH="266400" progId="Equation.3">
                  <p:embed/>
                </p:oleObj>
              </mc:Choice>
              <mc:Fallback>
                <p:oleObj name="数式" r:id="rId9" imgW="1130040" imgH="266400" progId="Equation.3">
                  <p:embed/>
                  <p:pic>
                    <p:nvPicPr>
                      <p:cNvPr id="457891" name="Object 16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5313" y="0"/>
                        <a:ext cx="3136900" cy="77628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sp>
        <p:nvSpPr>
          <p:cNvPr id="32" name="Rectangle 264"/>
          <p:cNvSpPr>
            <a:spLocks noChangeArrowheads="1"/>
          </p:cNvSpPr>
          <p:nvPr/>
        </p:nvSpPr>
        <p:spPr bwMode="auto">
          <a:xfrm>
            <a:off x="8289925" y="1096963"/>
            <a:ext cx="779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000000"/>
                </a:solidFill>
                <a:latin typeface="Bookman Old Style" pitchFamily="18" charset="0"/>
                <a:ea typeface="ＭＳ ゴシック" pitchFamily="49" charset="-128"/>
                <a:cs typeface="Times New Roman" pitchFamily="18" charset="0"/>
              </a:rPr>
              <a:t>F</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aseline="30000" dirty="0" err="1">
                <a:solidFill>
                  <a:srgbClr val="000000"/>
                </a:solidFill>
                <a:ea typeface="ＭＳ ゴシック" pitchFamily="49" charset="-128"/>
                <a:cs typeface="Times New Roman" pitchFamily="18" charset="0"/>
              </a:rPr>
              <a:t>ex</a:t>
            </a:r>
            <a:endParaRPr lang="en-US" altLang="ja-JP" sz="3200" baseline="30000" dirty="0">
              <a:solidFill>
                <a:srgbClr val="000000"/>
              </a:solidFill>
              <a:ea typeface="ＭＳ ゴシック" pitchFamily="49" charset="-128"/>
              <a:cs typeface="Times New Roman" pitchFamily="18" charset="0"/>
            </a:endParaRPr>
          </a:p>
        </p:txBody>
      </p:sp>
    </p:spTree>
    <p:extLst>
      <p:ext uri="{BB962C8B-B14F-4D97-AF65-F5344CB8AC3E}">
        <p14:creationId xmlns:p14="http://schemas.microsoft.com/office/powerpoint/2010/main" val="33955738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57888"/>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457889"/>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457891"/>
                                        </p:tgtEl>
                                        <p:attrNameLst>
                                          <p:attrName>style.visibility</p:attrName>
                                        </p:attrNameLst>
                                      </p:cBhvr>
                                      <p:to>
                                        <p:strVal val="visible"/>
                                      </p:to>
                                    </p:set>
                                  </p:childTnLst>
                                </p:cTn>
                              </p:par>
                              <p:par>
                                <p:cTn id="15" presetID="64" presetClass="path" presetSubtype="0" fill="remove" nodeType="withEffect">
                                  <p:stCondLst>
                                    <p:cond delay="0"/>
                                  </p:stCondLst>
                                  <p:childTnLst>
                                    <p:animMotion origin="layout" path="M 0.05712 0.88009 L -1.94444E-6 -1.48148E-6 " pathEditMode="relative" rAng="0" ptsTypes="AA">
                                      <p:cBhvr>
                                        <p:cTn id="16" dur="500" fill="hold"/>
                                        <p:tgtEl>
                                          <p:spTgt spid="457891"/>
                                        </p:tgtEl>
                                        <p:attrNameLst>
                                          <p:attrName>ppt_x</p:attrName>
                                          <p:attrName>ppt_y</p:attrName>
                                        </p:attrNameLst>
                                      </p:cBhvr>
                                      <p:rCtr x="-2865" y="-4400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45788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186"/>
          <p:cNvSpPr>
            <a:spLocks noChangeArrowheads="1"/>
          </p:cNvSpPr>
          <p:nvPr/>
        </p:nvSpPr>
        <p:spPr bwMode="auto">
          <a:xfrm>
            <a:off x="0" y="0"/>
            <a:ext cx="6103917" cy="736270"/>
          </a:xfrm>
          <a:prstGeom prst="rect">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497674" name="Object 10"/>
          <p:cNvGraphicFramePr>
            <a:graphicFrameLocks noChangeAspect="1"/>
          </p:cNvGraphicFramePr>
          <p:nvPr/>
        </p:nvGraphicFramePr>
        <p:xfrm>
          <a:off x="6370470" y="1499353"/>
          <a:ext cx="477837" cy="479425"/>
        </p:xfrm>
        <a:graphic>
          <a:graphicData uri="http://schemas.openxmlformats.org/presentationml/2006/ole">
            <mc:AlternateContent xmlns:mc="http://schemas.openxmlformats.org/markup-compatibility/2006">
              <mc:Choice xmlns:v="urn:schemas-microsoft-com:vml" Requires="v">
                <p:oleObj spid="_x0000_s36850" name="数式" r:id="rId3" imgW="164880" imgH="164880" progId="Equation.3">
                  <p:embed/>
                </p:oleObj>
              </mc:Choice>
              <mc:Fallback>
                <p:oleObj name="数式" r:id="rId3" imgW="164880" imgH="164880" progId="Equation.3">
                  <p:embed/>
                  <p:pic>
                    <p:nvPicPr>
                      <p:cNvPr id="497674"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0470" y="1499353"/>
                        <a:ext cx="477837"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97677" name="Group 13"/>
          <p:cNvGrpSpPr>
            <a:grpSpLocks/>
          </p:cNvGrpSpPr>
          <p:nvPr/>
        </p:nvGrpSpPr>
        <p:grpSpPr bwMode="auto">
          <a:xfrm>
            <a:off x="5435600" y="404813"/>
            <a:ext cx="2808288" cy="1873250"/>
            <a:chOff x="3288" y="300"/>
            <a:chExt cx="1769" cy="1180"/>
          </a:xfrm>
        </p:grpSpPr>
        <p:sp>
          <p:nvSpPr>
            <p:cNvPr id="497678" name="Oval 14"/>
            <p:cNvSpPr>
              <a:spLocks noChangeArrowheads="1"/>
            </p:cNvSpPr>
            <p:nvPr/>
          </p:nvSpPr>
          <p:spPr bwMode="auto">
            <a:xfrm>
              <a:off x="3878" y="300"/>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79" name="Oval 15"/>
            <p:cNvSpPr>
              <a:spLocks noChangeArrowheads="1"/>
            </p:cNvSpPr>
            <p:nvPr/>
          </p:nvSpPr>
          <p:spPr bwMode="auto">
            <a:xfrm>
              <a:off x="4830" y="391"/>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0" name="Oval 16"/>
            <p:cNvSpPr>
              <a:spLocks noChangeArrowheads="1"/>
            </p:cNvSpPr>
            <p:nvPr/>
          </p:nvSpPr>
          <p:spPr bwMode="auto">
            <a:xfrm>
              <a:off x="4150" y="935"/>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1" name="Oval 17"/>
            <p:cNvSpPr>
              <a:spLocks noChangeArrowheads="1"/>
            </p:cNvSpPr>
            <p:nvPr/>
          </p:nvSpPr>
          <p:spPr bwMode="auto">
            <a:xfrm>
              <a:off x="4604" y="1253"/>
              <a:ext cx="226"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2" name="Oval 18"/>
            <p:cNvSpPr>
              <a:spLocks noChangeArrowheads="1"/>
            </p:cNvSpPr>
            <p:nvPr/>
          </p:nvSpPr>
          <p:spPr bwMode="auto">
            <a:xfrm>
              <a:off x="3288" y="1026"/>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sp>
        <p:nvSpPr>
          <p:cNvPr id="497683" name="Oval 19"/>
          <p:cNvSpPr>
            <a:spLocks noChangeArrowheads="1"/>
          </p:cNvSpPr>
          <p:nvPr/>
        </p:nvSpPr>
        <p:spPr bwMode="auto">
          <a:xfrm>
            <a:off x="6372225" y="404813"/>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4" name="Oval 20"/>
          <p:cNvSpPr>
            <a:spLocks noChangeArrowheads="1"/>
          </p:cNvSpPr>
          <p:nvPr/>
        </p:nvSpPr>
        <p:spPr bwMode="auto">
          <a:xfrm>
            <a:off x="7883525" y="547688"/>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5" name="Oval 21"/>
          <p:cNvSpPr>
            <a:spLocks noChangeArrowheads="1"/>
          </p:cNvSpPr>
          <p:nvPr/>
        </p:nvSpPr>
        <p:spPr bwMode="auto">
          <a:xfrm>
            <a:off x="6804025" y="1412875"/>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6" name="Oval 22"/>
          <p:cNvSpPr>
            <a:spLocks noChangeArrowheads="1"/>
          </p:cNvSpPr>
          <p:nvPr/>
        </p:nvSpPr>
        <p:spPr bwMode="auto">
          <a:xfrm>
            <a:off x="7524750" y="1916113"/>
            <a:ext cx="358775"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7" name="Oval 23"/>
          <p:cNvSpPr>
            <a:spLocks noChangeArrowheads="1"/>
          </p:cNvSpPr>
          <p:nvPr/>
        </p:nvSpPr>
        <p:spPr bwMode="auto">
          <a:xfrm>
            <a:off x="5429250" y="1555750"/>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8" name="Line 24"/>
          <p:cNvSpPr>
            <a:spLocks noChangeShapeType="1"/>
          </p:cNvSpPr>
          <p:nvPr/>
        </p:nvSpPr>
        <p:spPr bwMode="auto">
          <a:xfrm flipH="1">
            <a:off x="6559550" y="476250"/>
            <a:ext cx="604838" cy="920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89" name="Line 25"/>
          <p:cNvSpPr>
            <a:spLocks noChangeShapeType="1"/>
          </p:cNvSpPr>
          <p:nvPr/>
        </p:nvSpPr>
        <p:spPr bwMode="auto">
          <a:xfrm flipH="1" flipV="1">
            <a:off x="5589588" y="1735138"/>
            <a:ext cx="782637" cy="1809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90" name="Line 26"/>
          <p:cNvSpPr>
            <a:spLocks noChangeShapeType="1"/>
          </p:cNvSpPr>
          <p:nvPr/>
        </p:nvSpPr>
        <p:spPr bwMode="auto">
          <a:xfrm flipH="1" flipV="1">
            <a:off x="7715250" y="2078038"/>
            <a:ext cx="685800" cy="460375"/>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91" name="Line 27"/>
          <p:cNvSpPr>
            <a:spLocks noChangeShapeType="1"/>
          </p:cNvSpPr>
          <p:nvPr/>
        </p:nvSpPr>
        <p:spPr bwMode="auto">
          <a:xfrm>
            <a:off x="8072438" y="727075"/>
            <a:ext cx="387350" cy="6858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92" name="Line 28"/>
          <p:cNvSpPr>
            <a:spLocks noChangeShapeType="1"/>
          </p:cNvSpPr>
          <p:nvPr/>
        </p:nvSpPr>
        <p:spPr bwMode="auto">
          <a:xfrm flipH="1" flipV="1">
            <a:off x="6972300" y="1590675"/>
            <a:ext cx="647700" cy="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693" name="Line 29"/>
          <p:cNvSpPr>
            <a:spLocks noChangeShapeType="1"/>
          </p:cNvSpPr>
          <p:nvPr/>
        </p:nvSpPr>
        <p:spPr bwMode="auto">
          <a:xfrm>
            <a:off x="5593976" y="2924175"/>
            <a:ext cx="2578474" cy="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694" name="Line 30"/>
          <p:cNvSpPr>
            <a:spLocks noChangeShapeType="1"/>
          </p:cNvSpPr>
          <p:nvPr/>
        </p:nvSpPr>
        <p:spPr bwMode="auto">
          <a:xfrm flipV="1">
            <a:off x="6300788" y="260350"/>
            <a:ext cx="0" cy="2881313"/>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695" name="Line 31"/>
          <p:cNvSpPr>
            <a:spLocks noChangeShapeType="1"/>
          </p:cNvSpPr>
          <p:nvPr/>
        </p:nvSpPr>
        <p:spPr bwMode="auto">
          <a:xfrm flipV="1">
            <a:off x="6300788" y="692150"/>
            <a:ext cx="1800225" cy="2232025"/>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97696" name="Object 32"/>
          <p:cNvGraphicFramePr>
            <a:graphicFrameLocks noChangeAspect="1"/>
          </p:cNvGraphicFramePr>
          <p:nvPr/>
        </p:nvGraphicFramePr>
        <p:xfrm>
          <a:off x="6804025" y="2060575"/>
          <a:ext cx="404813" cy="665163"/>
        </p:xfrm>
        <a:graphic>
          <a:graphicData uri="http://schemas.openxmlformats.org/presentationml/2006/ole">
            <mc:AlternateContent xmlns:mc="http://schemas.openxmlformats.org/markup-compatibility/2006">
              <mc:Choice xmlns:v="urn:schemas-microsoft-com:vml" Requires="v">
                <p:oleObj spid="_x0000_s36851" name="数式" r:id="rId5" imgW="139680" imgH="228600" progId="Equation.3">
                  <p:embed/>
                </p:oleObj>
              </mc:Choice>
              <mc:Fallback>
                <p:oleObj name="数式" r:id="rId5" imgW="139680" imgH="228600" progId="Equation.3">
                  <p:embed/>
                  <p:pic>
                    <p:nvPicPr>
                      <p:cNvPr id="497696" name="Object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2060575"/>
                        <a:ext cx="404813"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7697" name="Rectangle 33"/>
          <p:cNvSpPr>
            <a:spLocks noChangeArrowheads="1"/>
          </p:cNvSpPr>
          <p:nvPr/>
        </p:nvSpPr>
        <p:spPr bwMode="auto">
          <a:xfrm>
            <a:off x="8243888" y="260350"/>
            <a:ext cx="615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i="1" baseline="-25000">
                <a:solidFill>
                  <a:srgbClr val="000000"/>
                </a:solidFill>
                <a:latin typeface="Bookman Old Style" pitchFamily="18" charset="0"/>
              </a:rPr>
              <a:t>i</a:t>
            </a:r>
          </a:p>
        </p:txBody>
      </p:sp>
      <p:sp>
        <p:nvSpPr>
          <p:cNvPr id="497699" name="Rectangle 35"/>
          <p:cNvSpPr>
            <a:spLocks noChangeArrowheads="1"/>
          </p:cNvSpPr>
          <p:nvPr/>
        </p:nvSpPr>
        <p:spPr bwMode="auto">
          <a:xfrm>
            <a:off x="7812088" y="0"/>
            <a:ext cx="298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i</a:t>
            </a:r>
          </a:p>
        </p:txBody>
      </p:sp>
      <p:sp>
        <p:nvSpPr>
          <p:cNvPr id="497721" name="Line 57"/>
          <p:cNvSpPr>
            <a:spLocks noChangeShapeType="1"/>
          </p:cNvSpPr>
          <p:nvPr/>
        </p:nvSpPr>
        <p:spPr bwMode="auto">
          <a:xfrm flipH="1" flipV="1">
            <a:off x="7110413" y="1250950"/>
            <a:ext cx="1200150" cy="727075"/>
          </a:xfrm>
          <a:prstGeom prst="line">
            <a:avLst/>
          </a:prstGeom>
          <a:noFill/>
          <a:ln w="762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22" name="Rectangle 58"/>
          <p:cNvSpPr>
            <a:spLocks noChangeArrowheads="1"/>
          </p:cNvSpPr>
          <p:nvPr/>
        </p:nvSpPr>
        <p:spPr bwMode="auto">
          <a:xfrm>
            <a:off x="8140700" y="1743075"/>
            <a:ext cx="7350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FF5050"/>
                </a:solidFill>
                <a:latin typeface="Bookman Old Style" pitchFamily="18" charset="0"/>
                <a:ea typeface="ＭＳ ゴシック" pitchFamily="49" charset="-128"/>
                <a:cs typeface="Times New Roman" pitchFamily="18" charset="0"/>
              </a:rPr>
              <a:t>F</a:t>
            </a:r>
            <a:r>
              <a:rPr lang="en-US" altLang="ja-JP" sz="3200" baseline="-25000">
                <a:solidFill>
                  <a:srgbClr val="FF7C80"/>
                </a:solidFill>
                <a:ea typeface="ＭＳ ゴシック" pitchFamily="49" charset="-128"/>
                <a:cs typeface="Times New Roman" pitchFamily="18" charset="0"/>
              </a:rPr>
              <a:t>tot</a:t>
            </a:r>
          </a:p>
        </p:txBody>
      </p:sp>
      <p:sp>
        <p:nvSpPr>
          <p:cNvPr id="497723" name="Rectangle 59"/>
          <p:cNvSpPr>
            <a:spLocks noChangeArrowheads="1"/>
          </p:cNvSpPr>
          <p:nvPr/>
        </p:nvSpPr>
        <p:spPr bwMode="auto">
          <a:xfrm>
            <a:off x="7740650" y="2193925"/>
            <a:ext cx="14033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sz="3200">
                <a:solidFill>
                  <a:srgbClr val="FF5050"/>
                </a:solidFill>
                <a:latin typeface="Century" pitchFamily="18" charset="0"/>
              </a:rPr>
              <a:t>全外力</a:t>
            </a:r>
          </a:p>
        </p:txBody>
      </p:sp>
      <p:sp>
        <p:nvSpPr>
          <p:cNvPr id="497724" name="Rectangle 60"/>
          <p:cNvSpPr>
            <a:spLocks noChangeArrowheads="1"/>
          </p:cNvSpPr>
          <p:nvPr/>
        </p:nvSpPr>
        <p:spPr bwMode="auto">
          <a:xfrm>
            <a:off x="7740650" y="2635250"/>
            <a:ext cx="14033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sz="3200">
                <a:solidFill>
                  <a:srgbClr val="FF5050"/>
                </a:solidFill>
                <a:latin typeface="Century" pitchFamily="18" charset="0"/>
              </a:rPr>
              <a:t>の合力</a:t>
            </a:r>
          </a:p>
        </p:txBody>
      </p:sp>
      <p:pic>
        <p:nvPicPr>
          <p:cNvPr id="497727" name="Picture 63" descr="jump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00650" y="5703888"/>
            <a:ext cx="2028825" cy="828675"/>
          </a:xfrm>
          <a:prstGeom prst="rect">
            <a:avLst/>
          </a:prstGeom>
          <a:noFill/>
          <a:extLst>
            <a:ext uri="{909E8E84-426E-40DD-AFC4-6F175D3DCCD1}">
              <a14:hiddenFill xmlns:a14="http://schemas.microsoft.com/office/drawing/2010/main">
                <a:solidFill>
                  <a:srgbClr val="FFFFFF"/>
                </a:solidFill>
              </a14:hiddenFill>
            </a:ext>
          </a:extLst>
        </p:spPr>
      </p:pic>
      <p:pic>
        <p:nvPicPr>
          <p:cNvPr id="497728" name="Picture 64" descr="jump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30925" y="5595938"/>
            <a:ext cx="1733550" cy="971550"/>
          </a:xfrm>
          <a:prstGeom prst="rect">
            <a:avLst/>
          </a:prstGeom>
          <a:noFill/>
          <a:extLst>
            <a:ext uri="{909E8E84-426E-40DD-AFC4-6F175D3DCCD1}">
              <a14:hiddenFill xmlns:a14="http://schemas.microsoft.com/office/drawing/2010/main">
                <a:solidFill>
                  <a:srgbClr val="FFFFFF"/>
                </a:solidFill>
              </a14:hiddenFill>
            </a:ext>
          </a:extLst>
        </p:spPr>
      </p:pic>
      <p:pic>
        <p:nvPicPr>
          <p:cNvPr id="497729" name="Picture 65" descr="jump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59650" y="4408488"/>
            <a:ext cx="657225" cy="2162175"/>
          </a:xfrm>
          <a:prstGeom prst="rect">
            <a:avLst/>
          </a:prstGeom>
          <a:noFill/>
          <a:extLst>
            <a:ext uri="{909E8E84-426E-40DD-AFC4-6F175D3DCCD1}">
              <a14:hiddenFill xmlns:a14="http://schemas.microsoft.com/office/drawing/2010/main">
                <a:solidFill>
                  <a:srgbClr val="FFFFFF"/>
                </a:solidFill>
              </a14:hiddenFill>
            </a:ext>
          </a:extLst>
        </p:spPr>
      </p:pic>
      <p:pic>
        <p:nvPicPr>
          <p:cNvPr id="497730" name="Picture 66" descr="jump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27850" y="5272088"/>
            <a:ext cx="93345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497731" name="Picture 67" descr="jump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91438" y="4081463"/>
            <a:ext cx="676275" cy="2486025"/>
          </a:xfrm>
          <a:prstGeom prst="rect">
            <a:avLst/>
          </a:prstGeom>
          <a:noFill/>
          <a:extLst>
            <a:ext uri="{909E8E84-426E-40DD-AFC4-6F175D3DCCD1}">
              <a14:hiddenFill xmlns:a14="http://schemas.microsoft.com/office/drawing/2010/main">
                <a:solidFill>
                  <a:srgbClr val="FFFFFF"/>
                </a:solidFill>
              </a14:hiddenFill>
            </a:ext>
          </a:extLst>
        </p:spPr>
      </p:pic>
      <p:pic>
        <p:nvPicPr>
          <p:cNvPr id="497732" name="Picture 68" descr="jump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45413" y="4089400"/>
            <a:ext cx="752475" cy="438150"/>
          </a:xfrm>
          <a:prstGeom prst="rect">
            <a:avLst/>
          </a:prstGeom>
          <a:noFill/>
          <a:extLst>
            <a:ext uri="{909E8E84-426E-40DD-AFC4-6F175D3DCCD1}">
              <a14:hiddenFill xmlns:a14="http://schemas.microsoft.com/office/drawing/2010/main">
                <a:solidFill>
                  <a:srgbClr val="FFFFFF"/>
                </a:solidFill>
              </a14:hiddenFill>
            </a:ext>
          </a:extLst>
        </p:spPr>
      </p:pic>
      <p:pic>
        <p:nvPicPr>
          <p:cNvPr id="497733" name="Picture 69" descr="jump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51813" y="4048125"/>
            <a:ext cx="266700" cy="904875"/>
          </a:xfrm>
          <a:prstGeom prst="rect">
            <a:avLst/>
          </a:prstGeom>
          <a:noFill/>
          <a:extLst>
            <a:ext uri="{909E8E84-426E-40DD-AFC4-6F175D3DCCD1}">
              <a14:hiddenFill xmlns:a14="http://schemas.microsoft.com/office/drawing/2010/main">
                <a:solidFill>
                  <a:srgbClr val="FFFFFF"/>
                </a:solidFill>
              </a14:hiddenFill>
            </a:ext>
          </a:extLst>
        </p:spPr>
      </p:pic>
      <p:pic>
        <p:nvPicPr>
          <p:cNvPr id="497734" name="Picture 70" descr="jump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094663" y="4821238"/>
            <a:ext cx="6096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97735" name="Picture 71" descr="jump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224838" y="5848350"/>
            <a:ext cx="600075" cy="438150"/>
          </a:xfrm>
          <a:prstGeom prst="rect">
            <a:avLst/>
          </a:prstGeom>
          <a:noFill/>
          <a:extLst>
            <a:ext uri="{909E8E84-426E-40DD-AFC4-6F175D3DCCD1}">
              <a14:hiddenFill xmlns:a14="http://schemas.microsoft.com/office/drawing/2010/main">
                <a:solidFill>
                  <a:srgbClr val="FFFFFF"/>
                </a:solidFill>
              </a14:hiddenFill>
            </a:ext>
          </a:extLst>
        </p:spPr>
      </p:pic>
      <p:pic>
        <p:nvPicPr>
          <p:cNvPr id="497736" name="Picture 72" descr="jump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224838" y="6135688"/>
            <a:ext cx="600075" cy="438150"/>
          </a:xfrm>
          <a:prstGeom prst="rect">
            <a:avLst/>
          </a:prstGeom>
          <a:noFill/>
          <a:extLst>
            <a:ext uri="{909E8E84-426E-40DD-AFC4-6F175D3DCCD1}">
              <a14:hiddenFill xmlns:a14="http://schemas.microsoft.com/office/drawing/2010/main">
                <a:solidFill>
                  <a:srgbClr val="FFFFFF"/>
                </a:solidFill>
              </a14:hiddenFill>
            </a:ext>
          </a:extLst>
        </p:spPr>
      </p:pic>
      <p:pic>
        <p:nvPicPr>
          <p:cNvPr id="497737" name="Picture 73" descr="jump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40513" y="5519738"/>
            <a:ext cx="1162050" cy="1047750"/>
          </a:xfrm>
          <a:prstGeom prst="rect">
            <a:avLst/>
          </a:prstGeom>
          <a:noFill/>
          <a:extLst>
            <a:ext uri="{909E8E84-426E-40DD-AFC4-6F175D3DCCD1}">
              <a14:hiddenFill xmlns:a14="http://schemas.microsoft.com/office/drawing/2010/main">
                <a:solidFill>
                  <a:srgbClr val="FFFFFF"/>
                </a:solidFill>
              </a14:hiddenFill>
            </a:ext>
          </a:extLst>
        </p:spPr>
      </p:pic>
      <p:sp>
        <p:nvSpPr>
          <p:cNvPr id="497738" name="Freeform 74"/>
          <p:cNvSpPr>
            <a:spLocks/>
          </p:cNvSpPr>
          <p:nvPr/>
        </p:nvSpPr>
        <p:spPr bwMode="auto">
          <a:xfrm>
            <a:off x="5176838" y="4141788"/>
            <a:ext cx="3368675" cy="2409825"/>
          </a:xfrm>
          <a:custGeom>
            <a:avLst/>
            <a:gdLst>
              <a:gd name="T0" fmla="*/ 0 w 2122"/>
              <a:gd name="T1" fmla="*/ 1247 h 1518"/>
              <a:gd name="T2" fmla="*/ 783 w 2122"/>
              <a:gd name="T3" fmla="*/ 1232 h 1518"/>
              <a:gd name="T4" fmla="*/ 1206 w 2122"/>
              <a:gd name="T5" fmla="*/ 1034 h 1518"/>
              <a:gd name="T6" fmla="*/ 1557 w 2122"/>
              <a:gd name="T7" fmla="*/ 563 h 1518"/>
              <a:gd name="T8" fmla="*/ 1817 w 2122"/>
              <a:gd name="T9" fmla="*/ 36 h 1518"/>
              <a:gd name="T10" fmla="*/ 2020 w 2122"/>
              <a:gd name="T11" fmla="*/ 348 h 1518"/>
              <a:gd name="T12" fmla="*/ 2122 w 2122"/>
              <a:gd name="T13" fmla="*/ 1518 h 1518"/>
            </a:gdLst>
            <a:ahLst/>
            <a:cxnLst>
              <a:cxn ang="0">
                <a:pos x="T0" y="T1"/>
              </a:cxn>
              <a:cxn ang="0">
                <a:pos x="T2" y="T3"/>
              </a:cxn>
              <a:cxn ang="0">
                <a:pos x="T4" y="T5"/>
              </a:cxn>
              <a:cxn ang="0">
                <a:pos x="T6" y="T7"/>
              </a:cxn>
              <a:cxn ang="0">
                <a:pos x="T8" y="T9"/>
              </a:cxn>
              <a:cxn ang="0">
                <a:pos x="T10" y="T11"/>
              </a:cxn>
              <a:cxn ang="0">
                <a:pos x="T12" y="T13"/>
              </a:cxn>
            </a:cxnLst>
            <a:rect l="0" t="0" r="r" b="b"/>
            <a:pathLst>
              <a:path w="2122" h="1518">
                <a:moveTo>
                  <a:pt x="0" y="1247"/>
                </a:moveTo>
                <a:cubicBezTo>
                  <a:pt x="131" y="1244"/>
                  <a:pt x="582" y="1267"/>
                  <a:pt x="783" y="1232"/>
                </a:cubicBezTo>
                <a:cubicBezTo>
                  <a:pt x="984" y="1197"/>
                  <a:pt x="1077" y="1145"/>
                  <a:pt x="1206" y="1034"/>
                </a:cubicBezTo>
                <a:cubicBezTo>
                  <a:pt x="1335" y="923"/>
                  <a:pt x="1455" y="729"/>
                  <a:pt x="1557" y="563"/>
                </a:cubicBezTo>
                <a:cubicBezTo>
                  <a:pt x="1659" y="397"/>
                  <a:pt x="1740" y="72"/>
                  <a:pt x="1817" y="36"/>
                </a:cubicBezTo>
                <a:cubicBezTo>
                  <a:pt x="1894" y="0"/>
                  <a:pt x="1969" y="101"/>
                  <a:pt x="2020" y="348"/>
                </a:cubicBezTo>
                <a:cubicBezTo>
                  <a:pt x="2071" y="595"/>
                  <a:pt x="2101" y="1274"/>
                  <a:pt x="2122" y="1518"/>
                </a:cubicBezTo>
              </a:path>
            </a:pathLst>
          </a:custGeom>
          <a:noFill/>
          <a:ln w="28575" cap="flat" cmpd="sng">
            <a:solidFill>
              <a:srgbClr val="9900CC"/>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739" name="AutoShape 75"/>
          <p:cNvSpPr>
            <a:spLocks noChangeArrowheads="1"/>
          </p:cNvSpPr>
          <p:nvPr/>
        </p:nvSpPr>
        <p:spPr bwMode="auto">
          <a:xfrm>
            <a:off x="2554288" y="4531797"/>
            <a:ext cx="1497181" cy="578882"/>
          </a:xfrm>
          <a:prstGeom prst="roundRect">
            <a:avLst>
              <a:gd name="adj" fmla="val 16667"/>
            </a:avLst>
          </a:prstGeom>
          <a:solidFill>
            <a:srgbClr val="FFF0DC"/>
          </a:solidFill>
          <a:ln w="9525" algn="ctr">
            <a:solidFill>
              <a:srgbClr val="FFC000"/>
            </a:solidFill>
            <a:round/>
            <a:headEnd/>
            <a:tailEnd/>
          </a:ln>
          <a:effectLst>
            <a:outerShdw blurRad="50800" dist="38100" dir="2700000" algn="tl" rotWithShape="0">
              <a:prstClr val="black">
                <a:alpha val="40000"/>
              </a:prstClr>
            </a:outerShdw>
          </a:effectLst>
        </p:spPr>
        <p:txBody>
          <a:bodyPr wrap="none" anchor="ctr">
            <a:spAutoFit/>
          </a:bodyPr>
          <a:lstStyle/>
          <a:p>
            <a:pPr>
              <a:spcBef>
                <a:spcPct val="0"/>
              </a:spcBef>
            </a:pPr>
            <a:r>
              <a:rPr lang="ja-JP" altLang="en-US">
                <a:solidFill>
                  <a:srgbClr val="C00000"/>
                </a:solidFill>
                <a:latin typeface="ＭＳ ゴシック" pitchFamily="49" charset="-128"/>
                <a:ea typeface="ＭＳ ゴシック" pitchFamily="49" charset="-128"/>
                <a:cs typeface="Times New Roman" pitchFamily="18" charset="0"/>
              </a:rPr>
              <a:t>例えば </a:t>
            </a:r>
          </a:p>
        </p:txBody>
      </p:sp>
      <p:sp>
        <p:nvSpPr>
          <p:cNvPr id="497740" name="Line 76"/>
          <p:cNvSpPr>
            <a:spLocks noChangeShapeType="1"/>
          </p:cNvSpPr>
          <p:nvPr/>
        </p:nvSpPr>
        <p:spPr bwMode="auto">
          <a:xfrm>
            <a:off x="6802438" y="5573713"/>
            <a:ext cx="211137" cy="274637"/>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1" name="Line 77"/>
          <p:cNvSpPr>
            <a:spLocks noChangeShapeType="1"/>
          </p:cNvSpPr>
          <p:nvPr/>
        </p:nvSpPr>
        <p:spPr bwMode="auto">
          <a:xfrm>
            <a:off x="6996113" y="5254625"/>
            <a:ext cx="301625" cy="31750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2" name="Line 78"/>
          <p:cNvSpPr>
            <a:spLocks noChangeShapeType="1"/>
          </p:cNvSpPr>
          <p:nvPr/>
        </p:nvSpPr>
        <p:spPr bwMode="auto">
          <a:xfrm>
            <a:off x="7486650" y="4632325"/>
            <a:ext cx="215900" cy="322263"/>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3" name="Line 79"/>
          <p:cNvSpPr>
            <a:spLocks noChangeShapeType="1"/>
          </p:cNvSpPr>
          <p:nvPr/>
        </p:nvSpPr>
        <p:spPr bwMode="auto">
          <a:xfrm flipV="1">
            <a:off x="7932738" y="4238625"/>
            <a:ext cx="0" cy="53975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4" name="Line 80"/>
          <p:cNvSpPr>
            <a:spLocks noChangeShapeType="1"/>
          </p:cNvSpPr>
          <p:nvPr/>
        </p:nvSpPr>
        <p:spPr bwMode="auto">
          <a:xfrm flipV="1">
            <a:off x="8118475" y="4119563"/>
            <a:ext cx="0" cy="53975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5" name="Line 81"/>
          <p:cNvSpPr>
            <a:spLocks noChangeShapeType="1"/>
          </p:cNvSpPr>
          <p:nvPr/>
        </p:nvSpPr>
        <p:spPr bwMode="auto">
          <a:xfrm flipV="1">
            <a:off x="8313738" y="4424363"/>
            <a:ext cx="0" cy="53975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6" name="Line 82"/>
          <p:cNvSpPr>
            <a:spLocks noChangeShapeType="1"/>
          </p:cNvSpPr>
          <p:nvPr/>
        </p:nvSpPr>
        <p:spPr bwMode="auto">
          <a:xfrm flipV="1">
            <a:off x="8470900" y="5233988"/>
            <a:ext cx="0" cy="53975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47" name="Line 83"/>
          <p:cNvSpPr>
            <a:spLocks noChangeShapeType="1"/>
          </p:cNvSpPr>
          <p:nvPr/>
        </p:nvSpPr>
        <p:spPr bwMode="auto">
          <a:xfrm flipV="1">
            <a:off x="8523288" y="6210300"/>
            <a:ext cx="0" cy="539750"/>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nvGrpSpPr>
          <p:cNvPr id="497748" name="Group 84"/>
          <p:cNvGrpSpPr>
            <a:grpSpLocks/>
          </p:cNvGrpSpPr>
          <p:nvPr/>
        </p:nvGrpSpPr>
        <p:grpSpPr bwMode="auto">
          <a:xfrm>
            <a:off x="6953250" y="1089025"/>
            <a:ext cx="242888" cy="255588"/>
            <a:chOff x="4049" y="-246"/>
            <a:chExt cx="246" cy="246"/>
          </a:xfrm>
        </p:grpSpPr>
        <p:sp>
          <p:nvSpPr>
            <p:cNvPr id="497749" name="Line 85"/>
            <p:cNvSpPr>
              <a:spLocks noChangeShapeType="1"/>
            </p:cNvSpPr>
            <p:nvPr/>
          </p:nvSpPr>
          <p:spPr bwMode="auto">
            <a:xfrm>
              <a:off x="4049" y="-246"/>
              <a:ext cx="237" cy="246"/>
            </a:xfrm>
            <a:prstGeom prst="line">
              <a:avLst/>
            </a:prstGeom>
            <a:noFill/>
            <a:ln w="762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750" name="Line 86"/>
            <p:cNvSpPr>
              <a:spLocks noChangeShapeType="1"/>
            </p:cNvSpPr>
            <p:nvPr/>
          </p:nvSpPr>
          <p:spPr bwMode="auto">
            <a:xfrm flipV="1">
              <a:off x="4058" y="-246"/>
              <a:ext cx="237" cy="246"/>
            </a:xfrm>
            <a:prstGeom prst="line">
              <a:avLst/>
            </a:prstGeom>
            <a:noFill/>
            <a:ln w="762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
        <p:nvSpPr>
          <p:cNvPr id="497751" name="Line 87"/>
          <p:cNvSpPr>
            <a:spLocks noChangeShapeType="1"/>
          </p:cNvSpPr>
          <p:nvPr/>
        </p:nvSpPr>
        <p:spPr bwMode="auto">
          <a:xfrm flipV="1">
            <a:off x="6313488" y="1236663"/>
            <a:ext cx="784225" cy="1665287"/>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nvGrpSpPr>
          <p:cNvPr id="497752" name="Group 88"/>
          <p:cNvGrpSpPr>
            <a:grpSpLocks/>
          </p:cNvGrpSpPr>
          <p:nvPr/>
        </p:nvGrpSpPr>
        <p:grpSpPr bwMode="auto">
          <a:xfrm>
            <a:off x="5189538" y="6027738"/>
            <a:ext cx="163512" cy="174625"/>
            <a:chOff x="4049" y="-246"/>
            <a:chExt cx="246" cy="246"/>
          </a:xfrm>
        </p:grpSpPr>
        <p:sp>
          <p:nvSpPr>
            <p:cNvPr id="497753" name="Line 89"/>
            <p:cNvSpPr>
              <a:spLocks noChangeShapeType="1"/>
            </p:cNvSpPr>
            <p:nvPr/>
          </p:nvSpPr>
          <p:spPr bwMode="auto">
            <a:xfrm>
              <a:off x="4049" y="-246"/>
              <a:ext cx="237" cy="246"/>
            </a:xfrm>
            <a:prstGeom prst="line">
              <a:avLst/>
            </a:prstGeom>
            <a:noFill/>
            <a:ln w="381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754" name="Line 90"/>
            <p:cNvSpPr>
              <a:spLocks noChangeShapeType="1"/>
            </p:cNvSpPr>
            <p:nvPr/>
          </p:nvSpPr>
          <p:spPr bwMode="auto">
            <a:xfrm flipV="1">
              <a:off x="4058" y="-246"/>
              <a:ext cx="237" cy="246"/>
            </a:xfrm>
            <a:prstGeom prst="line">
              <a:avLst/>
            </a:prstGeom>
            <a:noFill/>
            <a:ln w="381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
        <p:nvSpPr>
          <p:cNvPr id="497755" name="Rectangle 91"/>
          <p:cNvSpPr>
            <a:spLocks noChangeArrowheads="1"/>
          </p:cNvSpPr>
          <p:nvPr/>
        </p:nvSpPr>
        <p:spPr bwMode="auto">
          <a:xfrm>
            <a:off x="4973638" y="5403850"/>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sz="3200">
                <a:solidFill>
                  <a:srgbClr val="9900CC"/>
                </a:solidFill>
                <a:latin typeface="ＭＳ ゴシック" pitchFamily="49" charset="-128"/>
                <a:ea typeface="ＭＳ ゴシック" pitchFamily="49" charset="-128"/>
                <a:cs typeface="Times New Roman" pitchFamily="18" charset="0"/>
              </a:rPr>
              <a:t>重心</a:t>
            </a:r>
          </a:p>
        </p:txBody>
      </p:sp>
      <p:graphicFrame>
        <p:nvGraphicFramePr>
          <p:cNvPr id="497765" name="Object 101"/>
          <p:cNvGraphicFramePr>
            <a:graphicFrameLocks noChangeAspect="1"/>
          </p:cNvGraphicFramePr>
          <p:nvPr/>
        </p:nvGraphicFramePr>
        <p:xfrm>
          <a:off x="595313" y="0"/>
          <a:ext cx="3136900" cy="776288"/>
        </p:xfrm>
        <a:graphic>
          <a:graphicData uri="http://schemas.openxmlformats.org/presentationml/2006/ole">
            <mc:AlternateContent xmlns:mc="http://schemas.openxmlformats.org/markup-compatibility/2006">
              <mc:Choice xmlns:v="urn:schemas-microsoft-com:vml" Requires="v">
                <p:oleObj spid="_x0000_s36852" name="数式" r:id="rId17" imgW="1130040" imgH="266400" progId="Equation.3">
                  <p:embed/>
                </p:oleObj>
              </mc:Choice>
              <mc:Fallback>
                <p:oleObj name="数式" r:id="rId17" imgW="1130040" imgH="266400" progId="Equation.3">
                  <p:embed/>
                  <p:pic>
                    <p:nvPicPr>
                      <p:cNvPr id="497765" name="Object 10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5313" y="0"/>
                        <a:ext cx="3136900" cy="77628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sp>
        <p:nvSpPr>
          <p:cNvPr id="497771" name="Rectangle 107"/>
          <p:cNvSpPr>
            <a:spLocks noChangeArrowheads="1"/>
          </p:cNvSpPr>
          <p:nvPr/>
        </p:nvSpPr>
        <p:spPr bwMode="auto">
          <a:xfrm>
            <a:off x="1955480" y="534404"/>
            <a:ext cx="1073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i="1" dirty="0">
                <a:solidFill>
                  <a:srgbClr val="FF5050"/>
                </a:solidFill>
                <a:latin typeface="Bookman Old Style" pitchFamily="18" charset="0"/>
                <a:ea typeface="ＭＳ ゴシック" pitchFamily="49" charset="-128"/>
                <a:cs typeface="Times New Roman" pitchFamily="18" charset="0"/>
              </a:rPr>
              <a:t>M</a:t>
            </a:r>
            <a:r>
              <a:rPr lang="en-US" altLang="ja-JP" b="1" i="1" dirty="0">
                <a:solidFill>
                  <a:srgbClr val="FF5050"/>
                </a:solidFill>
                <a:latin typeface="Bookman Old Style" pitchFamily="18" charset="0"/>
                <a:ea typeface="ＭＳ ゴシック" pitchFamily="49" charset="-128"/>
                <a:cs typeface="Times New Roman" pitchFamily="18" charset="0"/>
              </a:rPr>
              <a:t>R</a:t>
            </a:r>
          </a:p>
        </p:txBody>
      </p:sp>
      <p:graphicFrame>
        <p:nvGraphicFramePr>
          <p:cNvPr id="497772" name="Object 108"/>
          <p:cNvGraphicFramePr>
            <a:graphicFrameLocks noChangeAspect="1"/>
          </p:cNvGraphicFramePr>
          <p:nvPr/>
        </p:nvGraphicFramePr>
        <p:xfrm>
          <a:off x="3633788" y="0"/>
          <a:ext cx="1179512" cy="701675"/>
        </p:xfrm>
        <a:graphic>
          <a:graphicData uri="http://schemas.openxmlformats.org/presentationml/2006/ole">
            <mc:AlternateContent xmlns:mc="http://schemas.openxmlformats.org/markup-compatibility/2006">
              <mc:Choice xmlns:v="urn:schemas-microsoft-com:vml" Requires="v">
                <p:oleObj spid="_x0000_s36853" name="数式" r:id="rId19" imgW="380880" imgH="241200" progId="Equation.3">
                  <p:embed/>
                </p:oleObj>
              </mc:Choice>
              <mc:Fallback>
                <p:oleObj name="数式" r:id="rId19" imgW="380880" imgH="241200" progId="Equation.3">
                  <p:embed/>
                  <p:pic>
                    <p:nvPicPr>
                      <p:cNvPr id="497772" name="Object 10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33788" y="0"/>
                        <a:ext cx="1179512" cy="70167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sp>
        <p:nvSpPr>
          <p:cNvPr id="497773" name="Rectangle 109"/>
          <p:cNvSpPr>
            <a:spLocks noChangeArrowheads="1"/>
          </p:cNvSpPr>
          <p:nvPr/>
        </p:nvSpPr>
        <p:spPr bwMode="auto">
          <a:xfrm>
            <a:off x="0" y="-88900"/>
            <a:ext cx="819150"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1600" i="1" u="sng">
                <a:solidFill>
                  <a:srgbClr val="FF5050"/>
                </a:solidFill>
                <a:latin typeface="Bookman Old Style" pitchFamily="18" charset="0"/>
                <a:ea typeface="ＭＳ ゴシック" pitchFamily="49" charset="-128"/>
                <a:cs typeface="Times New Roman" pitchFamily="18" charset="0"/>
              </a:rPr>
              <a:t> </a:t>
            </a:r>
            <a:r>
              <a:rPr lang="en-US" altLang="ja-JP" sz="3200" i="1" u="sng">
                <a:solidFill>
                  <a:srgbClr val="FF5050"/>
                </a:solidFill>
                <a:latin typeface="Bookman Old Style" pitchFamily="18" charset="0"/>
                <a:ea typeface="ＭＳ ゴシック" pitchFamily="49" charset="-128"/>
                <a:cs typeface="Times New Roman" pitchFamily="18" charset="0"/>
              </a:rPr>
              <a:t>d</a:t>
            </a:r>
            <a:r>
              <a:rPr lang="en-US" altLang="ja-JP" sz="3200" u="sng" baseline="30000">
                <a:solidFill>
                  <a:srgbClr val="FF5050"/>
                </a:solidFill>
                <a:ea typeface="ＭＳ ゴシック" pitchFamily="49" charset="-128"/>
                <a:cs typeface="Times New Roman" pitchFamily="18" charset="0"/>
              </a:rPr>
              <a:t>2  </a:t>
            </a:r>
            <a:r>
              <a:rPr lang="en-US" altLang="ja-JP" sz="3200" baseline="30000">
                <a:solidFill>
                  <a:srgbClr val="FF5050"/>
                </a:solidFill>
                <a:ea typeface="ＭＳ ゴシック" pitchFamily="49" charset="-128"/>
                <a:cs typeface="Times New Roman" pitchFamily="18" charset="0"/>
              </a:rPr>
              <a:t> </a:t>
            </a:r>
            <a:endParaRPr lang="en-US" altLang="ja-JP" sz="3200" i="1">
              <a:solidFill>
                <a:srgbClr val="FF5050"/>
              </a:solidFill>
              <a:latin typeface="Bookman Old Style" pitchFamily="18" charset="0"/>
              <a:ea typeface="ＭＳ ゴシック" pitchFamily="49" charset="-128"/>
              <a:cs typeface="Times New Roman" pitchFamily="18" charset="0"/>
            </a:endParaRPr>
          </a:p>
          <a:p>
            <a:pPr>
              <a:lnSpc>
                <a:spcPct val="75000"/>
              </a:lnSpc>
              <a:spcBef>
                <a:spcPct val="0"/>
              </a:spcBef>
            </a:pPr>
            <a:r>
              <a:rPr lang="en-US" altLang="ja-JP" sz="3200" i="1">
                <a:solidFill>
                  <a:srgbClr val="FF5050"/>
                </a:solidFill>
                <a:latin typeface="Bookman Old Style" pitchFamily="18" charset="0"/>
                <a:ea typeface="ＭＳ ゴシック" pitchFamily="49" charset="-128"/>
                <a:cs typeface="Times New Roman" pitchFamily="18" charset="0"/>
              </a:rPr>
              <a:t>dt</a:t>
            </a:r>
            <a:r>
              <a:rPr lang="en-US" altLang="ja-JP" sz="3200" baseline="30000">
                <a:solidFill>
                  <a:srgbClr val="FF5050"/>
                </a:solidFill>
                <a:ea typeface="ＭＳ ゴシック" pitchFamily="49" charset="-128"/>
                <a:cs typeface="Times New Roman" pitchFamily="18" charset="0"/>
              </a:rPr>
              <a:t>2</a:t>
            </a:r>
          </a:p>
        </p:txBody>
      </p:sp>
      <p:sp>
        <p:nvSpPr>
          <p:cNvPr id="497776" name="Rectangle 112"/>
          <p:cNvSpPr>
            <a:spLocks noChangeArrowheads="1"/>
          </p:cNvSpPr>
          <p:nvPr/>
        </p:nvSpPr>
        <p:spPr bwMode="auto">
          <a:xfrm>
            <a:off x="4739012" y="63500"/>
            <a:ext cx="1377300"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dirty="0">
                <a:solidFill>
                  <a:srgbClr val="0099CC"/>
                </a:solidFill>
                <a:latin typeface="Bookman Old Style" pitchFamily="18" charset="0"/>
              </a:rPr>
              <a:t>:</a:t>
            </a:r>
            <a:r>
              <a:rPr lang="ja-JP" altLang="en-US" dirty="0">
                <a:solidFill>
                  <a:srgbClr val="0099CC"/>
                </a:solidFill>
                <a:latin typeface="Century" pitchFamily="18" charset="0"/>
              </a:rPr>
              <a:t>全外力</a:t>
            </a:r>
            <a:endParaRPr lang="ja-JP" altLang="en-US" i="1" dirty="0">
              <a:solidFill>
                <a:srgbClr val="0099CC"/>
              </a:solidFill>
              <a:latin typeface="Bookman Old Style" pitchFamily="18" charset="0"/>
            </a:endParaRPr>
          </a:p>
        </p:txBody>
      </p:sp>
      <p:sp>
        <p:nvSpPr>
          <p:cNvPr id="497778" name="Rectangle 114"/>
          <p:cNvSpPr>
            <a:spLocks noChangeArrowheads="1"/>
          </p:cNvSpPr>
          <p:nvPr/>
        </p:nvSpPr>
        <p:spPr bwMode="auto">
          <a:xfrm>
            <a:off x="1635125" y="25400"/>
            <a:ext cx="417513" cy="214313"/>
          </a:xfrm>
          <a:prstGeom prst="rect">
            <a:avLst/>
          </a:prstGeom>
          <a:solidFill>
            <a:srgbClr val="FFFFCC"/>
          </a:solidFill>
          <a:ln>
            <a:noFill/>
          </a:ln>
          <a:effectLst/>
          <a:extLst>
            <a:ext uri="{91240B29-F687-4F45-9708-019B960494DF}">
              <a14:hiddenLine xmlns:a14="http://schemas.microsoft.com/office/drawing/2010/main" w="9525" algn="ctr">
                <a:solidFill>
                  <a:srgbClr val="CC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7780" name="AutoShape 116"/>
          <p:cNvSpPr>
            <a:spLocks noChangeArrowheads="1"/>
          </p:cNvSpPr>
          <p:nvPr/>
        </p:nvSpPr>
        <p:spPr bwMode="auto">
          <a:xfrm>
            <a:off x="1647825" y="50800"/>
            <a:ext cx="377825" cy="234950"/>
          </a:xfrm>
          <a:prstGeom prst="roundRect">
            <a:avLst>
              <a:gd name="adj" fmla="val 36787"/>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7781" name="Line 117"/>
          <p:cNvSpPr>
            <a:spLocks noChangeShapeType="1"/>
          </p:cNvSpPr>
          <p:nvPr/>
        </p:nvSpPr>
        <p:spPr bwMode="auto">
          <a:xfrm flipH="1">
            <a:off x="671513" y="177800"/>
            <a:ext cx="930275" cy="103188"/>
          </a:xfrm>
          <a:prstGeom prst="line">
            <a:avLst/>
          </a:prstGeom>
          <a:noFill/>
          <a:ln w="57150">
            <a:solidFill>
              <a:srgbClr val="FF99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782" name="AutoShape 118"/>
          <p:cNvSpPr>
            <a:spLocks noChangeArrowheads="1"/>
          </p:cNvSpPr>
          <p:nvPr/>
        </p:nvSpPr>
        <p:spPr bwMode="auto">
          <a:xfrm>
            <a:off x="615950" y="60291"/>
            <a:ext cx="1418841" cy="638070"/>
          </a:xfrm>
          <a:prstGeom prst="roundRect">
            <a:avLst>
              <a:gd name="adj" fmla="val 23685"/>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7791" name="Rectangle 127"/>
          <p:cNvSpPr>
            <a:spLocks noChangeArrowheads="1"/>
          </p:cNvSpPr>
          <p:nvPr/>
        </p:nvSpPr>
        <p:spPr bwMode="auto">
          <a:xfrm>
            <a:off x="8289925" y="1096963"/>
            <a:ext cx="779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000000"/>
                </a:solidFill>
                <a:latin typeface="Bookman Old Style" pitchFamily="18" charset="0"/>
                <a:ea typeface="ＭＳ ゴシック" pitchFamily="49" charset="-128"/>
                <a:cs typeface="Times New Roman" pitchFamily="18" charset="0"/>
              </a:rPr>
              <a:t>F</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aseline="30000" dirty="0" err="1">
                <a:solidFill>
                  <a:srgbClr val="000000"/>
                </a:solidFill>
                <a:ea typeface="ＭＳ ゴシック" pitchFamily="49" charset="-128"/>
                <a:cs typeface="Times New Roman" pitchFamily="18" charset="0"/>
              </a:rPr>
              <a:t>ex</a:t>
            </a:r>
            <a:endParaRPr lang="en-US" altLang="ja-JP" sz="3200" baseline="30000" dirty="0">
              <a:solidFill>
                <a:srgbClr val="000000"/>
              </a:solidFill>
              <a:ea typeface="ＭＳ ゴシック" pitchFamily="49" charset="-128"/>
              <a:cs typeface="Times New Roman" pitchFamily="18" charset="0"/>
            </a:endParaRPr>
          </a:p>
        </p:txBody>
      </p:sp>
      <p:sp>
        <p:nvSpPr>
          <p:cNvPr id="497792" name="AutoShape 128"/>
          <p:cNvSpPr>
            <a:spLocks noChangeArrowheads="1"/>
          </p:cNvSpPr>
          <p:nvPr/>
        </p:nvSpPr>
        <p:spPr bwMode="auto">
          <a:xfrm>
            <a:off x="2044579" y="621081"/>
            <a:ext cx="643717" cy="380924"/>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7793" name="Line 129"/>
          <p:cNvSpPr>
            <a:spLocks noChangeShapeType="1"/>
          </p:cNvSpPr>
          <p:nvPr/>
        </p:nvSpPr>
        <p:spPr bwMode="auto">
          <a:xfrm>
            <a:off x="2682518" y="912480"/>
            <a:ext cx="1099773" cy="750066"/>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794" name="AutoShape 130"/>
          <p:cNvSpPr>
            <a:spLocks noChangeArrowheads="1"/>
          </p:cNvSpPr>
          <p:nvPr/>
        </p:nvSpPr>
        <p:spPr bwMode="auto">
          <a:xfrm>
            <a:off x="-1" y="0"/>
            <a:ext cx="4894729" cy="779929"/>
          </a:xfrm>
          <a:prstGeom prst="roundRect">
            <a:avLst>
              <a:gd name="adj" fmla="val 36787"/>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7795" name="AutoShape 131"/>
          <p:cNvSpPr>
            <a:spLocks noChangeArrowheads="1"/>
          </p:cNvSpPr>
          <p:nvPr/>
        </p:nvSpPr>
        <p:spPr bwMode="auto">
          <a:xfrm>
            <a:off x="63500" y="25400"/>
            <a:ext cx="598488" cy="758825"/>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7796" name="Freeform 132"/>
          <p:cNvSpPr>
            <a:spLocks/>
          </p:cNvSpPr>
          <p:nvPr/>
        </p:nvSpPr>
        <p:spPr bwMode="auto">
          <a:xfrm>
            <a:off x="706581" y="734291"/>
            <a:ext cx="3186546" cy="983673"/>
          </a:xfrm>
          <a:custGeom>
            <a:avLst/>
            <a:gdLst>
              <a:gd name="T0" fmla="*/ 0 w 1804"/>
              <a:gd name="T1" fmla="*/ 0 h 1043"/>
              <a:gd name="T2" fmla="*/ 568 w 1804"/>
              <a:gd name="T3" fmla="*/ 435 h 1043"/>
              <a:gd name="T4" fmla="*/ 1804 w 1804"/>
              <a:gd name="T5" fmla="*/ 1043 h 1043"/>
            </a:gdLst>
            <a:ahLst/>
            <a:cxnLst>
              <a:cxn ang="0">
                <a:pos x="T0" y="T1"/>
              </a:cxn>
              <a:cxn ang="0">
                <a:pos x="T2" y="T3"/>
              </a:cxn>
              <a:cxn ang="0">
                <a:pos x="T4" y="T5"/>
              </a:cxn>
            </a:cxnLst>
            <a:rect l="0" t="0" r="r" b="b"/>
            <a:pathLst>
              <a:path w="1804" h="1043">
                <a:moveTo>
                  <a:pt x="0" y="0"/>
                </a:moveTo>
                <a:lnTo>
                  <a:pt x="568" y="435"/>
                </a:lnTo>
                <a:lnTo>
                  <a:pt x="1804" y="1043"/>
                </a:lnTo>
              </a:path>
            </a:pathLst>
          </a:custGeom>
          <a:noFill/>
          <a:ln w="57150">
            <a:solidFill>
              <a:srgbClr val="00FFFF"/>
            </a:solidFill>
            <a:prstDash val="sysDot"/>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797" name="AutoShape 133"/>
          <p:cNvSpPr>
            <a:spLocks noChangeArrowheads="1"/>
          </p:cNvSpPr>
          <p:nvPr/>
        </p:nvSpPr>
        <p:spPr bwMode="auto">
          <a:xfrm>
            <a:off x="4011613" y="63500"/>
            <a:ext cx="755650" cy="590550"/>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497799" name="Object 135"/>
          <p:cNvGraphicFramePr>
            <a:graphicFrameLocks noChangeAspect="1"/>
          </p:cNvGraphicFramePr>
          <p:nvPr/>
        </p:nvGraphicFramePr>
        <p:xfrm>
          <a:off x="3427268" y="1667800"/>
          <a:ext cx="881062" cy="479425"/>
        </p:xfrm>
        <a:graphic>
          <a:graphicData uri="http://schemas.openxmlformats.org/presentationml/2006/ole">
            <mc:AlternateContent xmlns:mc="http://schemas.openxmlformats.org/markup-compatibility/2006">
              <mc:Choice xmlns:v="urn:schemas-microsoft-com:vml" Requires="v">
                <p:oleObj spid="_x0000_s36854" name="数式" r:id="rId21" imgW="304560" imgH="164880" progId="Equation.3">
                  <p:embed/>
                </p:oleObj>
              </mc:Choice>
              <mc:Fallback>
                <p:oleObj name="数式" r:id="rId21" imgW="304560" imgH="164880" progId="Equation.3">
                  <p:embed/>
                  <p:pic>
                    <p:nvPicPr>
                      <p:cNvPr id="497799" name="Object 13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427268" y="1667800"/>
                        <a:ext cx="881062"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7800" name="Object 136"/>
          <p:cNvGraphicFramePr>
            <a:graphicFrameLocks noChangeAspect="1"/>
          </p:cNvGraphicFramePr>
          <p:nvPr/>
        </p:nvGraphicFramePr>
        <p:xfrm>
          <a:off x="4297218" y="1597950"/>
          <a:ext cx="1101725" cy="700087"/>
        </p:xfrm>
        <a:graphic>
          <a:graphicData uri="http://schemas.openxmlformats.org/presentationml/2006/ole">
            <mc:AlternateContent xmlns:mc="http://schemas.openxmlformats.org/markup-compatibility/2006">
              <mc:Choice xmlns:v="urn:schemas-microsoft-com:vml" Requires="v">
                <p:oleObj spid="_x0000_s36855" name="数式" r:id="rId23" imgW="380880" imgH="241200" progId="Equation.3">
                  <p:embed/>
                </p:oleObj>
              </mc:Choice>
              <mc:Fallback>
                <p:oleObj name="数式" r:id="rId23" imgW="380880" imgH="241200" progId="Equation.3">
                  <p:embed/>
                  <p:pic>
                    <p:nvPicPr>
                      <p:cNvPr id="497800" name="Object 13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297218" y="1597950"/>
                        <a:ext cx="1101725" cy="700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7803" name="Rectangle 139"/>
          <p:cNvSpPr>
            <a:spLocks noChangeArrowheads="1"/>
          </p:cNvSpPr>
          <p:nvPr/>
        </p:nvSpPr>
        <p:spPr bwMode="auto">
          <a:xfrm>
            <a:off x="3430443" y="1586837"/>
            <a:ext cx="1947862" cy="652463"/>
          </a:xfrm>
          <a:prstGeom prst="rect">
            <a:avLst/>
          </a:prstGeom>
          <a:noFill/>
          <a:ln w="28575">
            <a:solidFill>
              <a:srgbClr val="FF3399"/>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7770" name="Rectangle 106"/>
          <p:cNvSpPr>
            <a:spLocks noChangeArrowheads="1"/>
          </p:cNvSpPr>
          <p:nvPr/>
        </p:nvSpPr>
        <p:spPr bwMode="auto">
          <a:xfrm rot="2241004">
            <a:off x="1801842" y="334911"/>
            <a:ext cx="434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3600" dirty="0">
                <a:solidFill>
                  <a:srgbClr val="FF5050"/>
                </a:solidFill>
                <a:latin typeface="Symbol" pitchFamily="18" charset="2"/>
                <a:ea typeface="ＭＳ ゴシック" pitchFamily="49" charset="-128"/>
                <a:cs typeface="Times New Roman" pitchFamily="18" charset="0"/>
              </a:rPr>
              <a:t>=</a:t>
            </a:r>
          </a:p>
        </p:txBody>
      </p:sp>
      <p:graphicFrame>
        <p:nvGraphicFramePr>
          <p:cNvPr id="96" name="Object 120"/>
          <p:cNvGraphicFramePr>
            <a:graphicFrameLocks noChangeAspect="1"/>
          </p:cNvGraphicFramePr>
          <p:nvPr/>
        </p:nvGraphicFramePr>
        <p:xfrm>
          <a:off x="1283419" y="1181693"/>
          <a:ext cx="366712" cy="295275"/>
        </p:xfrm>
        <a:graphic>
          <a:graphicData uri="http://schemas.openxmlformats.org/presentationml/2006/ole">
            <mc:AlternateContent xmlns:mc="http://schemas.openxmlformats.org/markup-compatibility/2006">
              <mc:Choice xmlns:v="urn:schemas-microsoft-com:vml" Requires="v">
                <p:oleObj spid="_x0000_s36856" name="数式" r:id="rId25" imgW="126720" imgH="101520" progId="Equation.3">
                  <p:embed/>
                </p:oleObj>
              </mc:Choice>
              <mc:Fallback>
                <p:oleObj name="数式" r:id="rId25" imgW="126720" imgH="101520" progId="Equation.3">
                  <p:embed/>
                  <p:pic>
                    <p:nvPicPr>
                      <p:cNvPr id="96" name="Object 12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283419" y="1181693"/>
                        <a:ext cx="366712"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 name="Rectangle 111"/>
          <p:cNvSpPr>
            <a:spLocks noChangeArrowheads="1"/>
          </p:cNvSpPr>
          <p:nvPr/>
        </p:nvSpPr>
        <p:spPr bwMode="auto">
          <a:xfrm>
            <a:off x="0" y="1008004"/>
            <a:ext cx="11994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a:t>
            </a:r>
            <a:endParaRPr lang="en-US" altLang="ja-JP" dirty="0">
              <a:solidFill>
                <a:srgbClr val="0033CC"/>
              </a:solidFill>
              <a:latin typeface="ＭＳ ゴシック" pitchFamily="49" charset="-128"/>
              <a:ea typeface="ＭＳ ゴシック" pitchFamily="49" charset="-128"/>
              <a:cs typeface="Times New Roman" pitchFamily="18" charset="0"/>
            </a:endParaRPr>
          </a:p>
        </p:txBody>
      </p:sp>
      <p:graphicFrame>
        <p:nvGraphicFramePr>
          <p:cNvPr id="98" name="Object 115"/>
          <p:cNvGraphicFramePr>
            <a:graphicFrameLocks noChangeAspect="1"/>
          </p:cNvGraphicFramePr>
          <p:nvPr/>
        </p:nvGraphicFramePr>
        <p:xfrm>
          <a:off x="878754" y="1034055"/>
          <a:ext cx="477837" cy="479425"/>
        </p:xfrm>
        <a:graphic>
          <a:graphicData uri="http://schemas.openxmlformats.org/presentationml/2006/ole">
            <mc:AlternateContent xmlns:mc="http://schemas.openxmlformats.org/markup-compatibility/2006">
              <mc:Choice xmlns:v="urn:schemas-microsoft-com:vml" Requires="v">
                <p:oleObj spid="_x0000_s36857" name="数式" r:id="rId27" imgW="164880" imgH="164880" progId="Equation.3">
                  <p:embed/>
                </p:oleObj>
              </mc:Choice>
              <mc:Fallback>
                <p:oleObj name="数式" r:id="rId27" imgW="164880" imgH="164880" progId="Equation.3">
                  <p:embed/>
                  <p:pic>
                    <p:nvPicPr>
                      <p:cNvPr id="98" name="Object 1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754" y="1034055"/>
                        <a:ext cx="477837"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9" name="Object 121"/>
          <p:cNvGraphicFramePr>
            <a:graphicFrameLocks noChangeAspect="1"/>
          </p:cNvGraphicFramePr>
          <p:nvPr/>
        </p:nvGraphicFramePr>
        <p:xfrm>
          <a:off x="1584430" y="908766"/>
          <a:ext cx="1643062" cy="774700"/>
        </p:xfrm>
        <a:graphic>
          <a:graphicData uri="http://schemas.openxmlformats.org/presentationml/2006/ole">
            <mc:AlternateContent xmlns:mc="http://schemas.openxmlformats.org/markup-compatibility/2006">
              <mc:Choice xmlns:v="urn:schemas-microsoft-com:vml" Requires="v">
                <p:oleObj spid="_x0000_s36858" name="数式" r:id="rId28" imgW="533160" imgH="266400" progId="Equation.3">
                  <p:embed/>
                </p:oleObj>
              </mc:Choice>
              <mc:Fallback>
                <p:oleObj name="数式" r:id="rId28" imgW="533160" imgH="266400" progId="Equation.3">
                  <p:embed/>
                  <p:pic>
                    <p:nvPicPr>
                      <p:cNvPr id="99" name="Object 121"/>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584430" y="908766"/>
                        <a:ext cx="1643062"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0" name="Object 123"/>
          <p:cNvGraphicFramePr>
            <a:graphicFrameLocks noChangeAspect="1"/>
          </p:cNvGraphicFramePr>
          <p:nvPr/>
        </p:nvGraphicFramePr>
        <p:xfrm>
          <a:off x="3269324" y="1042487"/>
          <a:ext cx="548500" cy="447694"/>
        </p:xfrm>
        <a:graphic>
          <a:graphicData uri="http://schemas.openxmlformats.org/presentationml/2006/ole">
            <mc:AlternateContent xmlns:mc="http://schemas.openxmlformats.org/markup-compatibility/2006">
              <mc:Choice xmlns:v="urn:schemas-microsoft-com:vml" Requires="v">
                <p:oleObj spid="_x0000_s36859" name="数式" r:id="rId30" imgW="203040" imgH="164880" progId="Equation.3">
                  <p:embed/>
                </p:oleObj>
              </mc:Choice>
              <mc:Fallback>
                <p:oleObj name="数式" r:id="rId30" imgW="203040" imgH="164880" progId="Equation.3">
                  <p:embed/>
                  <p:pic>
                    <p:nvPicPr>
                      <p:cNvPr id="100" name="Object 123"/>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269324" y="1042487"/>
                        <a:ext cx="548500" cy="447694"/>
                      </a:xfrm>
                      <a:prstGeom prst="rect">
                        <a:avLst/>
                      </a:prstGeom>
                      <a:noFill/>
                    </p:spPr>
                  </p:pic>
                </p:oleObj>
              </mc:Fallback>
            </mc:AlternateContent>
          </a:graphicData>
        </a:graphic>
      </p:graphicFrame>
      <p:graphicFrame>
        <p:nvGraphicFramePr>
          <p:cNvPr id="101" name="Object 125"/>
          <p:cNvGraphicFramePr>
            <a:graphicFrameLocks noChangeAspect="1"/>
          </p:cNvGraphicFramePr>
          <p:nvPr/>
        </p:nvGraphicFramePr>
        <p:xfrm>
          <a:off x="2881148" y="1004717"/>
          <a:ext cx="735012" cy="627062"/>
        </p:xfrm>
        <a:graphic>
          <a:graphicData uri="http://schemas.openxmlformats.org/presentationml/2006/ole">
            <mc:AlternateContent xmlns:mc="http://schemas.openxmlformats.org/markup-compatibility/2006">
              <mc:Choice xmlns:v="urn:schemas-microsoft-com:vml" Requires="v">
                <p:oleObj spid="_x0000_s36860" name="数式" r:id="rId32" imgW="253800" imgH="215640" progId="Equation.3">
                  <p:embed/>
                </p:oleObj>
              </mc:Choice>
              <mc:Fallback>
                <p:oleObj name="数式" r:id="rId32" imgW="253800" imgH="215640" progId="Equation.3">
                  <p:embed/>
                  <p:pic>
                    <p:nvPicPr>
                      <p:cNvPr id="101" name="Object 125"/>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2881148" y="1004717"/>
                        <a:ext cx="735012"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 name="Object 103"/>
          <p:cNvGraphicFramePr>
            <a:graphicFrameLocks noChangeAspect="1"/>
          </p:cNvGraphicFramePr>
          <p:nvPr/>
        </p:nvGraphicFramePr>
        <p:xfrm>
          <a:off x="3990602" y="920186"/>
          <a:ext cx="1959150" cy="670788"/>
        </p:xfrm>
        <a:graphic>
          <a:graphicData uri="http://schemas.openxmlformats.org/presentationml/2006/ole">
            <mc:AlternateContent xmlns:mc="http://schemas.openxmlformats.org/markup-compatibility/2006">
              <mc:Choice xmlns:v="urn:schemas-microsoft-com:vml" Requires="v">
                <p:oleObj spid="_x0000_s36861" name="数式" r:id="rId34" imgW="825480" imgH="266400" progId="Equation.3">
                  <p:embed/>
                </p:oleObj>
              </mc:Choice>
              <mc:Fallback>
                <p:oleObj name="数式" r:id="rId34" imgW="825480" imgH="266400" progId="Equation.3">
                  <p:embed/>
                  <p:pic>
                    <p:nvPicPr>
                      <p:cNvPr id="102" name="Object 103"/>
                      <p:cNvPicPr>
                        <a:picLocks noChangeAspect="1" noChangeArrowheads="1"/>
                      </p:cNvPicPr>
                      <p:nvPr/>
                    </p:nvPicPr>
                    <p:blipFill>
                      <a:blip r:embed="rId35"/>
                      <a:srcRect/>
                      <a:stretch>
                        <a:fillRect/>
                      </a:stretch>
                    </p:blipFill>
                    <p:spPr bwMode="auto">
                      <a:xfrm>
                        <a:off x="3990602" y="920186"/>
                        <a:ext cx="1959150" cy="670788"/>
                      </a:xfrm>
                      <a:prstGeom prst="rect">
                        <a:avLst/>
                      </a:prstGeom>
                      <a:noFill/>
                      <a:ln>
                        <a:noFill/>
                      </a:ln>
                    </p:spPr>
                  </p:pic>
                </p:oleObj>
              </mc:Fallback>
            </mc:AlternateContent>
          </a:graphicData>
        </a:graphic>
      </p:graphicFrame>
      <p:sp>
        <p:nvSpPr>
          <p:cNvPr id="108" name="Rectangle 110"/>
          <p:cNvSpPr>
            <a:spLocks noChangeArrowheads="1"/>
          </p:cNvSpPr>
          <p:nvPr/>
        </p:nvSpPr>
        <p:spPr bwMode="auto">
          <a:xfrm>
            <a:off x="0" y="1633805"/>
            <a:ext cx="38433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重心の運動方程式 </a:t>
            </a:r>
          </a:p>
        </p:txBody>
      </p:sp>
      <p:sp>
        <p:nvSpPr>
          <p:cNvPr id="112" name="Rectangle 89"/>
          <p:cNvSpPr>
            <a:spLocks noChangeArrowheads="1"/>
          </p:cNvSpPr>
          <p:nvPr/>
        </p:nvSpPr>
        <p:spPr bwMode="auto">
          <a:xfrm>
            <a:off x="0" y="2302565"/>
            <a:ext cx="5650906" cy="82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重心は全質量</a:t>
            </a:r>
            <a:r>
              <a:rPr lang="en-US" altLang="ja-JP" i="1" dirty="0">
                <a:solidFill>
                  <a:srgbClr val="000000"/>
                </a:solidFill>
                <a:latin typeface="Bookman Old Style"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を持ち、全外力</a:t>
            </a: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baseline="-25000" dirty="0" err="1">
                <a:solidFill>
                  <a:srgbClr val="000000"/>
                </a:solidFill>
                <a:ea typeface="ＭＳ ゴシック" pitchFamily="49" charset="-128"/>
                <a:cs typeface="Times New Roman" pitchFamily="18" charset="0"/>
              </a:rPr>
              <a:t>tot</a:t>
            </a:r>
            <a:endParaRPr lang="en-US" altLang="ja-JP" baseline="-25000" dirty="0">
              <a:solidFill>
                <a:srgbClr val="000000"/>
              </a:solidFill>
              <a:ea typeface="ＭＳ ゴシック" pitchFamily="49" charset="-128"/>
              <a:cs typeface="Times New Roman" pitchFamily="18" charset="0"/>
            </a:endParaRPr>
          </a:p>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を受けた質点</a:t>
            </a:r>
            <a:r>
              <a:rPr kumimoji="0" lang="ja-JP" altLang="en-US" dirty="0">
                <a:solidFill>
                  <a:srgbClr val="000000"/>
                </a:solidFill>
                <a:latin typeface="ＭＳ ゴシック" pitchFamily="49" charset="-128"/>
                <a:ea typeface="ＭＳ ゴシック" pitchFamily="49" charset="-128"/>
                <a:cs typeface="Times New Roman" pitchFamily="18" charset="0"/>
              </a:rPr>
              <a:t>のように運動する。</a:t>
            </a:r>
          </a:p>
        </p:txBody>
      </p:sp>
      <p:sp>
        <p:nvSpPr>
          <p:cNvPr id="113" name="Rectangle 229"/>
          <p:cNvSpPr>
            <a:spLocks noChangeArrowheads="1"/>
          </p:cNvSpPr>
          <p:nvPr/>
        </p:nvSpPr>
        <p:spPr bwMode="auto">
          <a:xfrm>
            <a:off x="1583458" y="972704"/>
            <a:ext cx="2323523" cy="675987"/>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497798" name="Line 134"/>
          <p:cNvSpPr>
            <a:spLocks noChangeShapeType="1"/>
          </p:cNvSpPr>
          <p:nvPr/>
        </p:nvSpPr>
        <p:spPr bwMode="auto">
          <a:xfrm>
            <a:off x="4475163" y="657226"/>
            <a:ext cx="318510" cy="1033030"/>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7801" name="Rectangle 137"/>
          <p:cNvSpPr>
            <a:spLocks noChangeArrowheads="1"/>
          </p:cNvSpPr>
          <p:nvPr/>
        </p:nvSpPr>
        <p:spPr bwMode="auto">
          <a:xfrm>
            <a:off x="4062652" y="1660566"/>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sp>
        <p:nvSpPr>
          <p:cNvPr id="497802" name="Rectangle 138"/>
          <p:cNvSpPr>
            <a:spLocks noChangeArrowheads="1"/>
          </p:cNvSpPr>
          <p:nvPr/>
        </p:nvSpPr>
        <p:spPr bwMode="auto">
          <a:xfrm>
            <a:off x="3967402" y="1662153"/>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sp>
        <p:nvSpPr>
          <p:cNvPr id="127" name="Rectangle 229"/>
          <p:cNvSpPr>
            <a:spLocks noChangeArrowheads="1"/>
          </p:cNvSpPr>
          <p:nvPr/>
        </p:nvSpPr>
        <p:spPr bwMode="auto">
          <a:xfrm>
            <a:off x="3439153" y="1577822"/>
            <a:ext cx="1899329" cy="681284"/>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pic>
        <p:nvPicPr>
          <p:cNvPr id="131" name="Picture 21" descr="jumpb"/>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254625" y="3759200"/>
            <a:ext cx="3762375" cy="2819400"/>
          </a:xfrm>
          <a:prstGeom prst="rect">
            <a:avLst/>
          </a:prstGeom>
          <a:noFill/>
          <a:extLst>
            <a:ext uri="{909E8E84-426E-40DD-AFC4-6F175D3DCCD1}">
              <a14:hiddenFill xmlns:a14="http://schemas.microsoft.com/office/drawing/2010/main">
                <a:solidFill>
                  <a:srgbClr val="FFFFFF"/>
                </a:solidFill>
              </a14:hiddenFill>
            </a:ext>
          </a:extLst>
        </p:spPr>
      </p:pic>
      <p:sp>
        <p:nvSpPr>
          <p:cNvPr id="94" name="正方形/長方形 93"/>
          <p:cNvSpPr/>
          <p:nvPr/>
        </p:nvSpPr>
        <p:spPr>
          <a:xfrm>
            <a:off x="5273266" y="2132309"/>
            <a:ext cx="410690" cy="336502"/>
          </a:xfrm>
          <a:prstGeom prst="rect">
            <a:avLst/>
          </a:prstGeom>
        </p:spPr>
        <p:txBody>
          <a:bodyPr wrap="none">
            <a:spAutoFit/>
          </a:bodyPr>
          <a:lstStyle/>
          <a:p>
            <a:pPr lvl="0">
              <a:lnSpc>
                <a:spcPct val="85000"/>
              </a:lnSpc>
              <a:spcBef>
                <a:spcPct val="0"/>
              </a:spcBef>
            </a:pPr>
            <a:r>
              <a:rPr lang="en-US" altLang="ja-JP" baseline="-25000" dirty="0">
                <a:solidFill>
                  <a:srgbClr val="000000"/>
                </a:solidFill>
                <a:ea typeface="ＭＳ ゴシック" pitchFamily="49" charset="-128"/>
                <a:cs typeface="Times New Roman" pitchFamily="18" charset="0"/>
              </a:rPr>
              <a:t>ex</a:t>
            </a:r>
          </a:p>
        </p:txBody>
      </p:sp>
    </p:spTree>
    <p:extLst>
      <p:ext uri="{BB962C8B-B14F-4D97-AF65-F5344CB8AC3E}">
        <p14:creationId xmlns:p14="http://schemas.microsoft.com/office/powerpoint/2010/main" val="3474423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780"/>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497780"/>
                                        </p:tgtEl>
                                        <p:attrNameLst>
                                          <p:attrName>style.visibility</p:attrName>
                                        </p:attrNameLst>
                                      </p:cBhvr>
                                      <p:tavLst>
                                        <p:tav tm="0">
                                          <p:val>
                                            <p:strVal val="hidden"/>
                                          </p:val>
                                        </p:tav>
                                        <p:tav tm="50000">
                                          <p:val>
                                            <p:strVal val="visible"/>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497781"/>
                                        </p:tgtEl>
                                        <p:attrNameLst>
                                          <p:attrName>style.visibility</p:attrName>
                                        </p:attrNameLst>
                                      </p:cBhvr>
                                      <p:to>
                                        <p:strVal val="visible"/>
                                      </p:to>
                                    </p:set>
                                    <p:animEffect transition="in" filter="wipe(right)">
                                      <p:cBhvr>
                                        <p:cTn id="13" dur="500"/>
                                        <p:tgtEl>
                                          <p:spTgt spid="49778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9777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49777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xit" presetSubtype="0" fill="hold" grpId="2" nodeType="clickEffect">
                                  <p:stCondLst>
                                    <p:cond delay="0"/>
                                  </p:stCondLst>
                                  <p:childTnLst>
                                    <p:set>
                                      <p:cBhvr>
                                        <p:cTn id="23" dur="1" fill="hold">
                                          <p:stCondLst>
                                            <p:cond delay="0"/>
                                          </p:stCondLst>
                                        </p:cTn>
                                        <p:tgtEl>
                                          <p:spTgt spid="497780"/>
                                        </p:tgtEl>
                                        <p:attrNameLst>
                                          <p:attrName>style.visibility</p:attrName>
                                        </p:attrNameLst>
                                      </p:cBhvr>
                                      <p:to>
                                        <p:strVal val="hidden"/>
                                      </p:to>
                                    </p:set>
                                  </p:childTnLst>
                                </p:cTn>
                              </p:par>
                              <p:par>
                                <p:cTn id="24" presetID="1" presetClass="exit" presetSubtype="0" fill="hold" grpId="1" nodeType="withEffect">
                                  <p:stCondLst>
                                    <p:cond delay="0"/>
                                  </p:stCondLst>
                                  <p:childTnLst>
                                    <p:set>
                                      <p:cBhvr>
                                        <p:cTn id="25" dur="1" fill="hold">
                                          <p:stCondLst>
                                            <p:cond delay="0"/>
                                          </p:stCondLst>
                                        </p:cTn>
                                        <p:tgtEl>
                                          <p:spTgt spid="497781"/>
                                        </p:tgtEl>
                                        <p:attrNameLst>
                                          <p:attrName>style.visibility</p:attrName>
                                        </p:attrNameLst>
                                      </p:cBhvr>
                                      <p:to>
                                        <p:strVal val="hidden"/>
                                      </p:to>
                                    </p:set>
                                  </p:childTnLst>
                                </p:cTn>
                              </p:par>
                              <p:par>
                                <p:cTn id="26" presetID="3" presetClass="emph" presetSubtype="2" fill="hold" grpId="1" nodeType="withEffect">
                                  <p:stCondLst>
                                    <p:cond delay="0"/>
                                  </p:stCondLst>
                                  <p:childTnLst>
                                    <p:animClr clrSpc="rgb" dir="cw">
                                      <p:cBhvr override="childStyle">
                                        <p:cTn id="27" dur="100" fill="hold"/>
                                        <p:tgtEl>
                                          <p:spTgt spid="497773"/>
                                        </p:tgtEl>
                                        <p:attrNameLst>
                                          <p:attrName>style.color</p:attrName>
                                        </p:attrNameLst>
                                      </p:cBhvr>
                                      <p:to>
                                        <a:schemeClr val="tx1"/>
                                      </p:to>
                                    </p:animClr>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49777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9777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97782"/>
                                        </p:tgtEl>
                                        <p:attrNameLst>
                                          <p:attrName>style.visibility</p:attrName>
                                        </p:attrNameLst>
                                      </p:cBhvr>
                                      <p:to>
                                        <p:strVal val="visible"/>
                                      </p:to>
                                    </p:set>
                                  </p:childTnLst>
                                </p:cTn>
                              </p:par>
                              <p:par>
                                <p:cTn id="40" presetID="35" presetClass="emph" presetSubtype="0" repeatCount="10000" fill="hold" grpId="1" nodeType="withEffect">
                                  <p:stCondLst>
                                    <p:cond delay="0"/>
                                  </p:stCondLst>
                                  <p:childTnLst>
                                    <p:anim calcmode="discrete" valueType="str">
                                      <p:cBhvr>
                                        <p:cTn id="41" dur="500" fill="hold"/>
                                        <p:tgtEl>
                                          <p:spTgt spid="497782"/>
                                        </p:tgtEl>
                                        <p:attrNameLst>
                                          <p:attrName>style.visibility</p:attrName>
                                        </p:attrNameLst>
                                      </p:cBhvr>
                                      <p:tavLst>
                                        <p:tav tm="0">
                                          <p:val>
                                            <p:strVal val="hidden"/>
                                          </p:val>
                                        </p:tav>
                                        <p:tav tm="50000">
                                          <p:val>
                                            <p:strVal val="visible"/>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9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98"/>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97674"/>
                                        </p:tgtEl>
                                        <p:attrNameLst>
                                          <p:attrName>style.visibility</p:attrName>
                                        </p:attrNameLst>
                                      </p:cBhvr>
                                      <p:to>
                                        <p:strVal val="visible"/>
                                      </p:to>
                                    </p:set>
                                  </p:childTnLst>
                                </p:cTn>
                              </p:par>
                              <p:par>
                                <p:cTn id="52" presetID="35" presetClass="path" presetSubtype="0" fill="remove" nodeType="withEffect">
                                  <p:stCondLst>
                                    <p:cond delay="0"/>
                                  </p:stCondLst>
                                  <p:childTnLst>
                                    <p:animMotion origin="layout" path="M -0.60312 -0.06643 L -0.00052 -0.00069 " pathEditMode="relative" rAng="0" ptsTypes="AA">
                                      <p:cBhvr>
                                        <p:cTn id="53" dur="500" fill="hold"/>
                                        <p:tgtEl>
                                          <p:spTgt spid="497674"/>
                                        </p:tgtEl>
                                        <p:attrNameLst>
                                          <p:attrName>ppt_x</p:attrName>
                                          <p:attrName>ppt_y</p:attrName>
                                        </p:attrNameLst>
                                      </p:cBhvr>
                                      <p:rCtr x="30122" y="3287"/>
                                    </p:animMotion>
                                  </p:childTnLst>
                                </p:cTn>
                              </p:par>
                            </p:childTnLst>
                          </p:cTn>
                        </p:par>
                        <p:par>
                          <p:cTn id="54" fill="hold">
                            <p:stCondLst>
                              <p:cond delay="500"/>
                            </p:stCondLst>
                            <p:childTnLst>
                              <p:par>
                                <p:cTn id="55" presetID="1" presetClass="entr" presetSubtype="0" fill="hold" grpId="0" nodeType="afterEffect">
                                  <p:stCondLst>
                                    <p:cond delay="0"/>
                                  </p:stCondLst>
                                  <p:childTnLst>
                                    <p:set>
                                      <p:cBhvr>
                                        <p:cTn id="56" dur="1" fill="hold">
                                          <p:stCondLst>
                                            <p:cond delay="0"/>
                                          </p:stCondLst>
                                        </p:cTn>
                                        <p:tgtEl>
                                          <p:spTgt spid="49775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9774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35" presetClass="emph" presetSubtype="0" repeatCount="10000" fill="hold" nodeType="clickEffect">
                                  <p:stCondLst>
                                    <p:cond delay="0"/>
                                  </p:stCondLst>
                                  <p:childTnLst>
                                    <p:anim calcmode="discrete" valueType="str">
                                      <p:cBhvr>
                                        <p:cTn id="62" dur="500" fill="hold"/>
                                        <p:tgtEl>
                                          <p:spTgt spid="497748"/>
                                        </p:tgtEl>
                                        <p:attrNameLst>
                                          <p:attrName>style.visibility</p:attrName>
                                        </p:attrNameLst>
                                      </p:cBhvr>
                                      <p:tavLst>
                                        <p:tav tm="0">
                                          <p:val>
                                            <p:strVal val="hidden"/>
                                          </p:val>
                                        </p:tav>
                                        <p:tav tm="50000">
                                          <p:val>
                                            <p:strVal val="visible"/>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0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1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99"/>
                                        </p:tgtEl>
                                        <p:attrNameLst>
                                          <p:attrName>style.visibility</p:attrName>
                                        </p:attrNameLst>
                                      </p:cBhvr>
                                      <p:to>
                                        <p:strVal val="visible"/>
                                      </p:to>
                                    </p:set>
                                  </p:childTnLst>
                                </p:cTn>
                              </p:par>
                              <p:par>
                                <p:cTn id="75" presetID="35" presetClass="path" presetSubtype="0" fill="remove" nodeType="withEffect">
                                  <p:stCondLst>
                                    <p:cond delay="0"/>
                                  </p:stCondLst>
                                  <p:childTnLst>
                                    <p:animMotion origin="layout" path="M -0.11632 -0.13009 L -8.33333E-7 1.11111E-6 " pathEditMode="relative" rAng="0" ptsTypes="AA">
                                      <p:cBhvr>
                                        <p:cTn id="76" dur="500" fill="hold"/>
                                        <p:tgtEl>
                                          <p:spTgt spid="99"/>
                                        </p:tgtEl>
                                        <p:attrNameLst>
                                          <p:attrName>ppt_x</p:attrName>
                                          <p:attrName>ppt_y</p:attrName>
                                        </p:attrNameLst>
                                      </p:cBhvr>
                                      <p:rCtr x="5816" y="6505"/>
                                    </p:animMotion>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0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0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9777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9777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2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97794"/>
                                        </p:tgtEl>
                                        <p:attrNameLst>
                                          <p:attrName>style.visibility</p:attrName>
                                        </p:attrNameLst>
                                      </p:cBhvr>
                                      <p:to>
                                        <p:strVal val="visible"/>
                                      </p:to>
                                    </p:set>
                                  </p:childTnLst>
                                </p:cTn>
                              </p:par>
                              <p:par>
                                <p:cTn id="97" presetID="35" presetClass="emph" presetSubtype="0" repeatCount="10000" fill="hold" grpId="1" nodeType="withEffect">
                                  <p:stCondLst>
                                    <p:cond delay="0"/>
                                  </p:stCondLst>
                                  <p:childTnLst>
                                    <p:anim calcmode="discrete" valueType="str">
                                      <p:cBhvr>
                                        <p:cTn id="98" dur="500" fill="hold"/>
                                        <p:tgtEl>
                                          <p:spTgt spid="497794"/>
                                        </p:tgtEl>
                                        <p:attrNameLst>
                                          <p:attrName>style.visibility</p:attrName>
                                        </p:attrNameLst>
                                      </p:cBhvr>
                                      <p:tavLst>
                                        <p:tav tm="0">
                                          <p:val>
                                            <p:strVal val="hidden"/>
                                          </p:val>
                                        </p:tav>
                                        <p:tav tm="50000">
                                          <p:val>
                                            <p:strVal val="visible"/>
                                          </p:val>
                                        </p:tav>
                                      </p:tavLst>
                                    </p:anim>
                                  </p:childTnLst>
                                </p:cTn>
                              </p:par>
                              <p:par>
                                <p:cTn id="99" presetID="1" presetClass="emph" presetSubtype="2" fill="hold" nodeType="withEffect">
                                  <p:stCondLst>
                                    <p:cond delay="0"/>
                                  </p:stCondLst>
                                  <p:childTnLst>
                                    <p:animClr clrSpc="rgb" dir="cw">
                                      <p:cBhvr>
                                        <p:cTn id="100" dur="100" fill="hold"/>
                                        <p:tgtEl>
                                          <p:spTgt spid="497778"/>
                                        </p:tgtEl>
                                        <p:attrNameLst>
                                          <p:attrName>fillcolor</p:attrName>
                                        </p:attrNameLst>
                                      </p:cBhvr>
                                      <p:to>
                                        <a:schemeClr val="bg1"/>
                                      </p:to>
                                    </p:animClr>
                                    <p:set>
                                      <p:cBhvr>
                                        <p:cTn id="101" dur="100" fill="hold"/>
                                        <p:tgtEl>
                                          <p:spTgt spid="497778"/>
                                        </p:tgtEl>
                                        <p:attrNameLst>
                                          <p:attrName>fill.type</p:attrName>
                                        </p:attrNameLst>
                                      </p:cBhvr>
                                      <p:to>
                                        <p:strVal val="solid"/>
                                      </p:to>
                                    </p:set>
                                    <p:set>
                                      <p:cBhvr>
                                        <p:cTn id="102" dur="100" fill="hold"/>
                                        <p:tgtEl>
                                          <p:spTgt spid="497778"/>
                                        </p:tgtEl>
                                        <p:attrNameLst>
                                          <p:attrName>fill.on</p:attrName>
                                        </p:attrNameLst>
                                      </p:cBhvr>
                                      <p:to>
                                        <p:strVal val="tru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97792"/>
                                        </p:tgtEl>
                                        <p:attrNameLst>
                                          <p:attrName>style.visibility</p:attrName>
                                        </p:attrNameLst>
                                      </p:cBhvr>
                                      <p:to>
                                        <p:strVal val="visible"/>
                                      </p:to>
                                    </p:set>
                                  </p:childTnLst>
                                </p:cTn>
                              </p:par>
                              <p:par>
                                <p:cTn id="107" presetID="35" presetClass="emph" presetSubtype="0" repeatCount="10000" fill="hold" grpId="1" nodeType="withEffect">
                                  <p:stCondLst>
                                    <p:cond delay="0"/>
                                  </p:stCondLst>
                                  <p:childTnLst>
                                    <p:anim calcmode="discrete" valueType="str">
                                      <p:cBhvr>
                                        <p:cTn id="108" dur="500" fill="hold"/>
                                        <p:tgtEl>
                                          <p:spTgt spid="497792"/>
                                        </p:tgtEl>
                                        <p:attrNameLst>
                                          <p:attrName>style.visibility</p:attrName>
                                        </p:attrNameLst>
                                      </p:cBhvr>
                                      <p:tavLst>
                                        <p:tav tm="0">
                                          <p:val>
                                            <p:strVal val="hidden"/>
                                          </p:val>
                                        </p:tav>
                                        <p:tav tm="50000">
                                          <p:val>
                                            <p:strVal val="visible"/>
                                          </p:val>
                                        </p:tav>
                                      </p:tavLst>
                                    </p:anim>
                                  </p:childTnLst>
                                </p:cTn>
                              </p:par>
                              <p:par>
                                <p:cTn id="109" presetID="1" presetClass="entr" presetSubtype="0" fill="hold" grpId="0" nodeType="withEffect">
                                  <p:stCondLst>
                                    <p:cond delay="0"/>
                                  </p:stCondLst>
                                  <p:childTnLst>
                                    <p:set>
                                      <p:cBhvr>
                                        <p:cTn id="110" dur="1" fill="hold">
                                          <p:stCondLst>
                                            <p:cond delay="0"/>
                                          </p:stCondLst>
                                        </p:cTn>
                                        <p:tgtEl>
                                          <p:spTgt spid="497795"/>
                                        </p:tgtEl>
                                        <p:attrNameLst>
                                          <p:attrName>style.visibility</p:attrName>
                                        </p:attrNameLst>
                                      </p:cBhvr>
                                      <p:to>
                                        <p:strVal val="visible"/>
                                      </p:to>
                                    </p:set>
                                  </p:childTnLst>
                                </p:cTn>
                              </p:par>
                              <p:par>
                                <p:cTn id="111" presetID="35" presetClass="emph" presetSubtype="0" repeatCount="10000" fill="hold" grpId="1" nodeType="withEffect">
                                  <p:stCondLst>
                                    <p:cond delay="0"/>
                                  </p:stCondLst>
                                  <p:childTnLst>
                                    <p:anim calcmode="discrete" valueType="str">
                                      <p:cBhvr>
                                        <p:cTn id="112" dur="500" fill="hold"/>
                                        <p:tgtEl>
                                          <p:spTgt spid="497795"/>
                                        </p:tgtEl>
                                        <p:attrNameLst>
                                          <p:attrName>style.visibility</p:attrName>
                                        </p:attrNameLst>
                                      </p:cBhvr>
                                      <p:tavLst>
                                        <p:tav tm="0">
                                          <p:val>
                                            <p:strVal val="hidden"/>
                                          </p:val>
                                        </p:tav>
                                        <p:tav tm="50000">
                                          <p:val>
                                            <p:strVal val="visible"/>
                                          </p:val>
                                        </p:tav>
                                      </p:tavLst>
                                    </p:anim>
                                  </p:childTnLst>
                                </p:cTn>
                              </p:par>
                              <p:par>
                                <p:cTn id="113" presetID="1" presetClass="entr" presetSubtype="0" fill="hold" grpId="0" nodeType="withEffect">
                                  <p:stCondLst>
                                    <p:cond delay="0"/>
                                  </p:stCondLst>
                                  <p:childTnLst>
                                    <p:set>
                                      <p:cBhvr>
                                        <p:cTn id="114" dur="1" fill="hold">
                                          <p:stCondLst>
                                            <p:cond delay="0"/>
                                          </p:stCondLst>
                                        </p:cTn>
                                        <p:tgtEl>
                                          <p:spTgt spid="497797"/>
                                        </p:tgtEl>
                                        <p:attrNameLst>
                                          <p:attrName>style.visibility</p:attrName>
                                        </p:attrNameLst>
                                      </p:cBhvr>
                                      <p:to>
                                        <p:strVal val="visible"/>
                                      </p:to>
                                    </p:set>
                                  </p:childTnLst>
                                </p:cTn>
                              </p:par>
                              <p:par>
                                <p:cTn id="115" presetID="35" presetClass="emph" presetSubtype="0" repeatCount="10000" fill="hold" grpId="1" nodeType="withEffect">
                                  <p:stCondLst>
                                    <p:cond delay="0"/>
                                  </p:stCondLst>
                                  <p:childTnLst>
                                    <p:anim calcmode="discrete" valueType="str">
                                      <p:cBhvr>
                                        <p:cTn id="116" dur="500" fill="hold"/>
                                        <p:tgtEl>
                                          <p:spTgt spid="497797"/>
                                        </p:tgtEl>
                                        <p:attrNameLst>
                                          <p:attrName>style.visibility</p:attrName>
                                        </p:attrNameLst>
                                      </p:cBhvr>
                                      <p:tavLst>
                                        <p:tav tm="0">
                                          <p:val>
                                            <p:strVal val="hidden"/>
                                          </p:val>
                                        </p:tav>
                                        <p:tav tm="50000">
                                          <p:val>
                                            <p:strVal val="visible"/>
                                          </p:val>
                                        </p:tav>
                                      </p:tavLst>
                                    </p:anim>
                                  </p:childTnLst>
                                </p:cTn>
                              </p:par>
                            </p:childTnLst>
                          </p:cTn>
                        </p:par>
                      </p:childTnLst>
                    </p:cTn>
                  </p:par>
                  <p:par>
                    <p:cTn id="117" fill="hold">
                      <p:stCondLst>
                        <p:cond delay="indefinite"/>
                      </p:stCondLst>
                      <p:childTnLst>
                        <p:par>
                          <p:cTn id="118" fill="hold">
                            <p:stCondLst>
                              <p:cond delay="0"/>
                            </p:stCondLst>
                            <p:childTnLst>
                              <p:par>
                                <p:cTn id="119" presetID="22" presetClass="entr" presetSubtype="1" fill="hold" grpId="0" nodeType="clickEffect">
                                  <p:stCondLst>
                                    <p:cond delay="0"/>
                                  </p:stCondLst>
                                  <p:childTnLst>
                                    <p:set>
                                      <p:cBhvr>
                                        <p:cTn id="120" dur="1" fill="hold">
                                          <p:stCondLst>
                                            <p:cond delay="0"/>
                                          </p:stCondLst>
                                        </p:cTn>
                                        <p:tgtEl>
                                          <p:spTgt spid="497793"/>
                                        </p:tgtEl>
                                        <p:attrNameLst>
                                          <p:attrName>style.visibility</p:attrName>
                                        </p:attrNameLst>
                                      </p:cBhvr>
                                      <p:to>
                                        <p:strVal val="visible"/>
                                      </p:to>
                                    </p:set>
                                    <p:animEffect transition="in" filter="wipe(up)">
                                      <p:cBhvr>
                                        <p:cTn id="121" dur="500"/>
                                        <p:tgtEl>
                                          <p:spTgt spid="497793"/>
                                        </p:tgtEl>
                                      </p:cBhvr>
                                    </p:animEffect>
                                  </p:childTnLst>
                                </p:cTn>
                              </p:par>
                              <p:par>
                                <p:cTn id="122" presetID="1" presetClass="entr" presetSubtype="0" fill="hold" nodeType="withEffect">
                                  <p:stCondLst>
                                    <p:cond delay="0"/>
                                  </p:stCondLst>
                                  <p:childTnLst>
                                    <p:set>
                                      <p:cBhvr>
                                        <p:cTn id="123" dur="1" fill="hold">
                                          <p:stCondLst>
                                            <p:cond delay="0"/>
                                          </p:stCondLst>
                                        </p:cTn>
                                        <p:tgtEl>
                                          <p:spTgt spid="497799"/>
                                        </p:tgtEl>
                                        <p:attrNameLst>
                                          <p:attrName>style.visibility</p:attrName>
                                        </p:attrNameLst>
                                      </p:cBhvr>
                                      <p:to>
                                        <p:strVal val="visible"/>
                                      </p:to>
                                    </p:set>
                                  </p:childTnLst>
                                </p:cTn>
                              </p:par>
                              <p:par>
                                <p:cTn id="124" presetID="35" presetClass="path" presetSubtype="0" fill="remove" nodeType="withEffect">
                                  <p:stCondLst>
                                    <p:cond delay="0"/>
                                  </p:stCondLst>
                                  <p:childTnLst>
                                    <p:animMotion origin="layout" path="M -0.15886 -0.15833 L 3.33333E-6 -7.40741E-7 " pathEditMode="relative" rAng="0" ptsTypes="AA">
                                      <p:cBhvr>
                                        <p:cTn id="125" dur="500" fill="hold"/>
                                        <p:tgtEl>
                                          <p:spTgt spid="497799"/>
                                        </p:tgtEl>
                                        <p:attrNameLst>
                                          <p:attrName>ppt_x</p:attrName>
                                          <p:attrName>ppt_y</p:attrName>
                                        </p:attrNameLst>
                                      </p:cBhvr>
                                      <p:rCtr x="7934" y="7917"/>
                                    </p:animMotion>
                                  </p:childTnLst>
                                </p:cTn>
                              </p:par>
                            </p:childTnLst>
                          </p:cTn>
                        </p:par>
                      </p:childTnLst>
                    </p:cTn>
                  </p:par>
                  <p:par>
                    <p:cTn id="126" fill="hold">
                      <p:stCondLst>
                        <p:cond delay="indefinite"/>
                      </p:stCondLst>
                      <p:childTnLst>
                        <p:par>
                          <p:cTn id="127" fill="hold">
                            <p:stCondLst>
                              <p:cond delay="0"/>
                            </p:stCondLst>
                            <p:childTnLst>
                              <p:par>
                                <p:cTn id="128" presetID="22" presetClass="entr" presetSubtype="1" fill="hold" grpId="0" nodeType="clickEffect">
                                  <p:stCondLst>
                                    <p:cond delay="0"/>
                                  </p:stCondLst>
                                  <p:childTnLst>
                                    <p:set>
                                      <p:cBhvr>
                                        <p:cTn id="129" dur="1" fill="hold">
                                          <p:stCondLst>
                                            <p:cond delay="0"/>
                                          </p:stCondLst>
                                        </p:cTn>
                                        <p:tgtEl>
                                          <p:spTgt spid="497796"/>
                                        </p:tgtEl>
                                        <p:attrNameLst>
                                          <p:attrName>style.visibility</p:attrName>
                                        </p:attrNameLst>
                                      </p:cBhvr>
                                      <p:to>
                                        <p:strVal val="visible"/>
                                      </p:to>
                                    </p:set>
                                    <p:animEffect transition="in" filter="wipe(up)">
                                      <p:cBhvr>
                                        <p:cTn id="130" dur="500"/>
                                        <p:tgtEl>
                                          <p:spTgt spid="497796"/>
                                        </p:tgtEl>
                                      </p:cBhvr>
                                    </p:animEffec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97802"/>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497801"/>
                                        </p:tgtEl>
                                        <p:attrNameLst>
                                          <p:attrName>style.visibility</p:attrName>
                                        </p:attrNameLst>
                                      </p:cBhvr>
                                      <p:to>
                                        <p:strVal val="visible"/>
                                      </p:to>
                                    </p:set>
                                  </p:childTnLst>
                                </p:cTn>
                              </p:par>
                              <p:par>
                                <p:cTn id="137" presetID="35" presetClass="emph" presetSubtype="0" repeatCount="10000" fill="hold" grpId="2" nodeType="withEffect">
                                  <p:stCondLst>
                                    <p:cond delay="0"/>
                                  </p:stCondLst>
                                  <p:childTnLst>
                                    <p:anim calcmode="discrete" valueType="str">
                                      <p:cBhvr>
                                        <p:cTn id="138" dur="300" fill="hold"/>
                                        <p:tgtEl>
                                          <p:spTgt spid="497801"/>
                                        </p:tgtEl>
                                        <p:attrNameLst>
                                          <p:attrName>style.visibility</p:attrName>
                                        </p:attrNameLst>
                                      </p:cBhvr>
                                      <p:tavLst>
                                        <p:tav tm="0">
                                          <p:val>
                                            <p:strVal val="hidden"/>
                                          </p:val>
                                        </p:tav>
                                        <p:tav tm="50000">
                                          <p:val>
                                            <p:strVal val="visible"/>
                                          </p:val>
                                        </p:tav>
                                      </p:tavLst>
                                    </p:anim>
                                  </p:childTnLst>
                                </p:cTn>
                              </p:par>
                              <p:par>
                                <p:cTn id="139" presetID="35" presetClass="emph" presetSubtype="0" repeatCount="10000" fill="hold" grpId="2" nodeType="withEffect">
                                  <p:stCondLst>
                                    <p:cond delay="0"/>
                                  </p:stCondLst>
                                  <p:childTnLst>
                                    <p:anim calcmode="discrete" valueType="str">
                                      <p:cBhvr>
                                        <p:cTn id="140" dur="300" fill="hold"/>
                                        <p:tgtEl>
                                          <p:spTgt spid="497802"/>
                                        </p:tgtEl>
                                        <p:attrNameLst>
                                          <p:attrName>style.visibility</p:attrName>
                                        </p:attrNameLst>
                                      </p:cBhvr>
                                      <p:tavLst>
                                        <p:tav tm="0">
                                          <p:val>
                                            <p:strVal val="hidden"/>
                                          </p:val>
                                        </p:tav>
                                        <p:tav tm="50000">
                                          <p:val>
                                            <p:strVal val="visible"/>
                                          </p:val>
                                        </p:tav>
                                      </p:tavLst>
                                    </p:anim>
                                  </p:childTnLst>
                                </p:cTn>
                              </p:par>
                            </p:childTnLst>
                          </p:cTn>
                        </p:par>
                      </p:childTnLst>
                    </p:cTn>
                  </p:par>
                  <p:par>
                    <p:cTn id="141" fill="hold">
                      <p:stCondLst>
                        <p:cond delay="indefinite"/>
                      </p:stCondLst>
                      <p:childTnLst>
                        <p:par>
                          <p:cTn id="142" fill="hold">
                            <p:stCondLst>
                              <p:cond delay="0"/>
                            </p:stCondLst>
                            <p:childTnLst>
                              <p:par>
                                <p:cTn id="143" presetID="22" presetClass="entr" presetSubtype="1" fill="hold" grpId="0" nodeType="clickEffect">
                                  <p:stCondLst>
                                    <p:cond delay="0"/>
                                  </p:stCondLst>
                                  <p:childTnLst>
                                    <p:set>
                                      <p:cBhvr>
                                        <p:cTn id="144" dur="1" fill="hold">
                                          <p:stCondLst>
                                            <p:cond delay="0"/>
                                          </p:stCondLst>
                                        </p:cTn>
                                        <p:tgtEl>
                                          <p:spTgt spid="497798"/>
                                        </p:tgtEl>
                                        <p:attrNameLst>
                                          <p:attrName>style.visibility</p:attrName>
                                        </p:attrNameLst>
                                      </p:cBhvr>
                                      <p:to>
                                        <p:strVal val="visible"/>
                                      </p:to>
                                    </p:set>
                                    <p:animEffect transition="in" filter="wipe(up)">
                                      <p:cBhvr>
                                        <p:cTn id="145" dur="500"/>
                                        <p:tgtEl>
                                          <p:spTgt spid="497798"/>
                                        </p:tgtEl>
                                      </p:cBhvr>
                                    </p:animEffect>
                                  </p:childTnLst>
                                </p:cTn>
                              </p:par>
                              <p:par>
                                <p:cTn id="146" presetID="1" presetClass="entr" presetSubtype="0" fill="hold" nodeType="withEffect">
                                  <p:stCondLst>
                                    <p:cond delay="0"/>
                                  </p:stCondLst>
                                  <p:childTnLst>
                                    <p:set>
                                      <p:cBhvr>
                                        <p:cTn id="147" dur="1" fill="hold">
                                          <p:stCondLst>
                                            <p:cond delay="0"/>
                                          </p:stCondLst>
                                        </p:cTn>
                                        <p:tgtEl>
                                          <p:spTgt spid="497800"/>
                                        </p:tgtEl>
                                        <p:attrNameLst>
                                          <p:attrName>style.visibility</p:attrName>
                                        </p:attrNameLst>
                                      </p:cBhvr>
                                      <p:to>
                                        <p:strVal val="visible"/>
                                      </p:to>
                                    </p:set>
                                  </p:childTnLst>
                                </p:cTn>
                              </p:par>
                              <p:par>
                                <p:cTn id="148" presetID="35" presetClass="path" presetSubtype="0" fill="remove" nodeType="withEffect">
                                  <p:stCondLst>
                                    <p:cond delay="0"/>
                                  </p:stCondLst>
                                  <p:childTnLst>
                                    <p:animMotion origin="layout" path="M -0.04653 -0.21968 L 1.66667E-6 2.22222E-6 " pathEditMode="relative" rAng="0" ptsTypes="AA">
                                      <p:cBhvr>
                                        <p:cTn id="149" dur="500" fill="hold"/>
                                        <p:tgtEl>
                                          <p:spTgt spid="497800"/>
                                        </p:tgtEl>
                                        <p:attrNameLst>
                                          <p:attrName>ppt_x</p:attrName>
                                          <p:attrName>ppt_y</p:attrName>
                                        </p:attrNameLst>
                                      </p:cBhvr>
                                      <p:rCtr x="2326" y="10972"/>
                                    </p:animMotion>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108"/>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497803"/>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112"/>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94"/>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42" presetClass="path" presetSubtype="0" fill="hold" grpId="0" nodeType="clickEffect">
                                  <p:stCondLst>
                                    <p:cond delay="0"/>
                                  </p:stCondLst>
                                  <p:childTnLst>
                                    <p:animMotion origin="layout" path="M 5E-6 -3.7037E-6 L 0.16251 -0.06875 " pathEditMode="relative" rAng="0" ptsTypes="AA">
                                      <p:cBhvr>
                                        <p:cTn id="165" dur="500" fill="hold"/>
                                        <p:tgtEl>
                                          <p:spTgt spid="497689"/>
                                        </p:tgtEl>
                                        <p:attrNameLst>
                                          <p:attrName>ppt_x</p:attrName>
                                          <p:attrName>ppt_y</p:attrName>
                                        </p:attrNameLst>
                                      </p:cBhvr>
                                      <p:rCtr x="8125" y="-3449"/>
                                    </p:animMotion>
                                  </p:childTnLst>
                                </p:cTn>
                              </p:par>
                              <p:par>
                                <p:cTn id="166" presetID="42" presetClass="path" presetSubtype="0" fill="hold" grpId="0" nodeType="withEffect">
                                  <p:stCondLst>
                                    <p:cond delay="0"/>
                                  </p:stCondLst>
                                  <p:childTnLst>
                                    <p:animMotion origin="layout" path="M 2.77778E-6 2.59259E-6 L 0.05364 0.0993 " pathEditMode="relative" rAng="0" ptsTypes="AA">
                                      <p:cBhvr>
                                        <p:cTn id="167" dur="500" fill="hold"/>
                                        <p:tgtEl>
                                          <p:spTgt spid="497688"/>
                                        </p:tgtEl>
                                        <p:attrNameLst>
                                          <p:attrName>ppt_x</p:attrName>
                                          <p:attrName>ppt_y</p:attrName>
                                        </p:attrNameLst>
                                      </p:cBhvr>
                                      <p:rCtr x="2674" y="4954"/>
                                    </p:animMotion>
                                  </p:childTnLst>
                                </p:cTn>
                              </p:par>
                              <p:par>
                                <p:cTn id="168" presetID="42" presetClass="path" presetSubtype="0" fill="hold" grpId="0" nodeType="withEffect">
                                  <p:stCondLst>
                                    <p:cond delay="0"/>
                                  </p:stCondLst>
                                  <p:childTnLst>
                                    <p:animMotion origin="layout" path="M 3.33333E-6 -4.44444E-6 L 0.01354 -0.04861 " pathEditMode="relative" rAng="0" ptsTypes="AA">
                                      <p:cBhvr>
                                        <p:cTn id="169" dur="500" fill="hold"/>
                                        <p:tgtEl>
                                          <p:spTgt spid="497692"/>
                                        </p:tgtEl>
                                        <p:attrNameLst>
                                          <p:attrName>ppt_x</p:attrName>
                                          <p:attrName>ppt_y</p:attrName>
                                        </p:attrNameLst>
                                      </p:cBhvr>
                                      <p:rCtr x="677" y="-2431"/>
                                    </p:animMotion>
                                  </p:childTnLst>
                                </p:cTn>
                              </p:par>
                              <p:par>
                                <p:cTn id="170" presetID="42" presetClass="path" presetSubtype="0" fill="hold" grpId="0" nodeType="withEffect">
                                  <p:stCondLst>
                                    <p:cond delay="0"/>
                                  </p:stCondLst>
                                  <p:childTnLst>
                                    <p:animMotion origin="layout" path="M 8.33333E-7 4.81481E-6 L -0.06615 -0.11667 " pathEditMode="relative" rAng="0" ptsTypes="AA">
                                      <p:cBhvr>
                                        <p:cTn id="171" dur="500" fill="hold"/>
                                        <p:tgtEl>
                                          <p:spTgt spid="497690"/>
                                        </p:tgtEl>
                                        <p:attrNameLst>
                                          <p:attrName>ppt_x</p:attrName>
                                          <p:attrName>ppt_y</p:attrName>
                                        </p:attrNameLst>
                                      </p:cBhvr>
                                      <p:rCtr x="-3316" y="-5833"/>
                                    </p:animMotion>
                                  </p:childTnLst>
                                </p:cTn>
                              </p:par>
                              <p:par>
                                <p:cTn id="172" presetID="42" presetClass="path" presetSubtype="0" fill="hold" grpId="0" nodeType="withEffect">
                                  <p:stCondLst>
                                    <p:cond delay="0"/>
                                  </p:stCondLst>
                                  <p:childTnLst>
                                    <p:animMotion origin="layout" path="M 2.22222E-6 -9.7894E-7 L -0.10521 0.08818 " pathEditMode="relative" rAng="0" ptsTypes="AA">
                                      <p:cBhvr>
                                        <p:cTn id="173" dur="500" fill="hold"/>
                                        <p:tgtEl>
                                          <p:spTgt spid="497691"/>
                                        </p:tgtEl>
                                        <p:attrNameLst>
                                          <p:attrName>ppt_x</p:attrName>
                                          <p:attrName>ppt_y</p:attrName>
                                        </p:attrNameLst>
                                      </p:cBhvr>
                                      <p:rCtr x="-5260" y="4397"/>
                                    </p:animMotion>
                                  </p:childTnLst>
                                </p:cTn>
                              </p:par>
                              <p:par>
                                <p:cTn id="174" presetID="42" presetClass="path" presetSubtype="0" fill="hold" grpId="0" nodeType="withEffect">
                                  <p:stCondLst>
                                    <p:cond delay="0"/>
                                  </p:stCondLst>
                                  <p:childTnLst>
                                    <p:animMotion origin="layout" path="M 1.94444E-6 7.40741E-7 L 0.15729 -0.06945 " pathEditMode="relative" rAng="0" ptsTypes="AA">
                                      <p:cBhvr>
                                        <p:cTn id="175" dur="500" fill="hold"/>
                                        <p:tgtEl>
                                          <p:spTgt spid="497687"/>
                                        </p:tgtEl>
                                        <p:attrNameLst>
                                          <p:attrName>ppt_x</p:attrName>
                                          <p:attrName>ppt_y</p:attrName>
                                        </p:attrNameLst>
                                      </p:cBhvr>
                                      <p:rCtr x="7865" y="-3472"/>
                                    </p:animMotion>
                                  </p:childTnLst>
                                </p:cTn>
                              </p:par>
                              <p:par>
                                <p:cTn id="176" presetID="42" presetClass="path" presetSubtype="0" fill="hold" grpId="0" nodeType="withEffect">
                                  <p:stCondLst>
                                    <p:cond delay="0"/>
                                  </p:stCondLst>
                                  <p:childTnLst>
                                    <p:animMotion origin="layout" path="M -3.05556E-6 4.81481E-6 L 0.05539 0.0912 " pathEditMode="relative" rAng="0" ptsTypes="AA">
                                      <p:cBhvr>
                                        <p:cTn id="177" dur="500" fill="hold"/>
                                        <p:tgtEl>
                                          <p:spTgt spid="497683"/>
                                        </p:tgtEl>
                                        <p:attrNameLst>
                                          <p:attrName>ppt_x</p:attrName>
                                          <p:attrName>ppt_y</p:attrName>
                                        </p:attrNameLst>
                                      </p:cBhvr>
                                      <p:rCtr x="2760" y="4560"/>
                                    </p:animMotion>
                                  </p:childTnLst>
                                </p:cTn>
                              </p:par>
                              <p:par>
                                <p:cTn id="178" presetID="42" presetClass="path" presetSubtype="0" fill="hold" grpId="0" nodeType="withEffect">
                                  <p:stCondLst>
                                    <p:cond delay="0"/>
                                  </p:stCondLst>
                                  <p:childTnLst>
                                    <p:animMotion origin="layout" path="M 0 2.07591E-6 L 0.00903 -0.04444 " pathEditMode="relative" rAng="0" ptsTypes="AA">
                                      <p:cBhvr>
                                        <p:cTn id="179" dur="500" fill="hold"/>
                                        <p:tgtEl>
                                          <p:spTgt spid="497685"/>
                                        </p:tgtEl>
                                        <p:attrNameLst>
                                          <p:attrName>ppt_x</p:attrName>
                                          <p:attrName>ppt_y</p:attrName>
                                        </p:attrNameLst>
                                      </p:cBhvr>
                                      <p:rCtr x="451" y="-2222"/>
                                    </p:animMotion>
                                  </p:childTnLst>
                                </p:cTn>
                              </p:par>
                              <p:par>
                                <p:cTn id="180" presetID="42" presetClass="path" presetSubtype="0" fill="hold" grpId="0" nodeType="withEffect">
                                  <p:stCondLst>
                                    <p:cond delay="0"/>
                                  </p:stCondLst>
                                  <p:childTnLst>
                                    <p:animMotion origin="layout" path="M -3.88889E-6 5.55112E-17 L -0.06319 -0.11898 " pathEditMode="relative" rAng="0" ptsTypes="AA">
                                      <p:cBhvr>
                                        <p:cTn id="181" dur="500" fill="hold"/>
                                        <p:tgtEl>
                                          <p:spTgt spid="497686"/>
                                        </p:tgtEl>
                                        <p:attrNameLst>
                                          <p:attrName>ppt_x</p:attrName>
                                          <p:attrName>ppt_y</p:attrName>
                                        </p:attrNameLst>
                                      </p:cBhvr>
                                      <p:rCtr x="-3160" y="-5949"/>
                                    </p:animMotion>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497721"/>
                                        </p:tgtEl>
                                        <p:attrNameLst>
                                          <p:attrName>style.visibility</p:attrName>
                                        </p:attrNameLst>
                                      </p:cBhvr>
                                      <p:to>
                                        <p:strVal val="visible"/>
                                      </p:to>
                                    </p:set>
                                  </p:childTnLst>
                                </p:cTn>
                              </p:par>
                              <p:par>
                                <p:cTn id="186" presetID="1" presetClass="entr" presetSubtype="0" fill="hold" grpId="0" nodeType="withEffect">
                                  <p:stCondLst>
                                    <p:cond delay="0"/>
                                  </p:stCondLst>
                                  <p:childTnLst>
                                    <p:set>
                                      <p:cBhvr>
                                        <p:cTn id="187" dur="1" fill="hold">
                                          <p:stCondLst>
                                            <p:cond delay="0"/>
                                          </p:stCondLst>
                                        </p:cTn>
                                        <p:tgtEl>
                                          <p:spTgt spid="497722"/>
                                        </p:tgtEl>
                                        <p:attrNameLst>
                                          <p:attrName>style.visibility</p:attrName>
                                        </p:attrNameLst>
                                      </p:cBhvr>
                                      <p:to>
                                        <p:strVal val="visible"/>
                                      </p:to>
                                    </p:set>
                                  </p:childTnLst>
                                </p:cTn>
                              </p:par>
                              <p:par>
                                <p:cTn id="188" presetID="1" presetClass="entr" presetSubtype="0" fill="hold" grpId="0" nodeType="withEffect">
                                  <p:stCondLst>
                                    <p:cond delay="0"/>
                                  </p:stCondLst>
                                  <p:childTnLst>
                                    <p:set>
                                      <p:cBhvr>
                                        <p:cTn id="189" dur="1" fill="hold">
                                          <p:stCondLst>
                                            <p:cond delay="0"/>
                                          </p:stCondLst>
                                        </p:cTn>
                                        <p:tgtEl>
                                          <p:spTgt spid="497723"/>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497724"/>
                                        </p:tgtEl>
                                        <p:attrNameLst>
                                          <p:attrName>style.visibility</p:attrName>
                                        </p:attrNameLst>
                                      </p:cBhvr>
                                      <p:to>
                                        <p:strVal val="visible"/>
                                      </p:to>
                                    </p:set>
                                  </p:childTnLst>
                                </p:cTn>
                              </p:par>
                              <p:par>
                                <p:cTn id="192" presetID="9" presetClass="emph" presetSubtype="0" grpId="1" nodeType="withEffect">
                                  <p:stCondLst>
                                    <p:cond delay="0"/>
                                  </p:stCondLst>
                                  <p:childTnLst>
                                    <p:set>
                                      <p:cBhvr rctx="PPT">
                                        <p:cTn id="193" dur="indefinite"/>
                                        <p:tgtEl>
                                          <p:spTgt spid="497688"/>
                                        </p:tgtEl>
                                        <p:attrNameLst>
                                          <p:attrName>style.opacity</p:attrName>
                                        </p:attrNameLst>
                                      </p:cBhvr>
                                      <p:to>
                                        <p:strVal val="0.25"/>
                                      </p:to>
                                    </p:set>
                                    <p:animEffect filter="image" prLst="opacity: 0.25">
                                      <p:cBhvr rctx="IE">
                                        <p:cTn id="194" dur="indefinite"/>
                                        <p:tgtEl>
                                          <p:spTgt spid="497688"/>
                                        </p:tgtEl>
                                      </p:cBhvr>
                                    </p:animEffect>
                                  </p:childTnLst>
                                </p:cTn>
                              </p:par>
                              <p:par>
                                <p:cTn id="195" presetID="9" presetClass="emph" presetSubtype="0" grpId="1" nodeType="withEffect">
                                  <p:stCondLst>
                                    <p:cond delay="0"/>
                                  </p:stCondLst>
                                  <p:childTnLst>
                                    <p:set>
                                      <p:cBhvr rctx="PPT">
                                        <p:cTn id="196" dur="indefinite"/>
                                        <p:tgtEl>
                                          <p:spTgt spid="497689"/>
                                        </p:tgtEl>
                                        <p:attrNameLst>
                                          <p:attrName>style.opacity</p:attrName>
                                        </p:attrNameLst>
                                      </p:cBhvr>
                                      <p:to>
                                        <p:strVal val="0.25"/>
                                      </p:to>
                                    </p:set>
                                    <p:animEffect filter="image" prLst="opacity: 0.25">
                                      <p:cBhvr rctx="IE">
                                        <p:cTn id="197" dur="indefinite"/>
                                        <p:tgtEl>
                                          <p:spTgt spid="497689"/>
                                        </p:tgtEl>
                                      </p:cBhvr>
                                    </p:animEffect>
                                  </p:childTnLst>
                                </p:cTn>
                              </p:par>
                              <p:par>
                                <p:cTn id="198" presetID="9" presetClass="emph" presetSubtype="0" grpId="1" nodeType="withEffect">
                                  <p:stCondLst>
                                    <p:cond delay="0"/>
                                  </p:stCondLst>
                                  <p:childTnLst>
                                    <p:set>
                                      <p:cBhvr rctx="PPT">
                                        <p:cTn id="199" dur="indefinite"/>
                                        <p:tgtEl>
                                          <p:spTgt spid="497691"/>
                                        </p:tgtEl>
                                        <p:attrNameLst>
                                          <p:attrName>style.opacity</p:attrName>
                                        </p:attrNameLst>
                                      </p:cBhvr>
                                      <p:to>
                                        <p:strVal val="0.25"/>
                                      </p:to>
                                    </p:set>
                                    <p:animEffect filter="image" prLst="opacity: 0.25">
                                      <p:cBhvr rctx="IE">
                                        <p:cTn id="200" dur="indefinite"/>
                                        <p:tgtEl>
                                          <p:spTgt spid="497691"/>
                                        </p:tgtEl>
                                      </p:cBhvr>
                                    </p:animEffect>
                                  </p:childTnLst>
                                </p:cTn>
                              </p:par>
                              <p:par>
                                <p:cTn id="201" presetID="9" presetClass="emph" presetSubtype="0" grpId="1" nodeType="withEffect">
                                  <p:stCondLst>
                                    <p:cond delay="0"/>
                                  </p:stCondLst>
                                  <p:childTnLst>
                                    <p:set>
                                      <p:cBhvr rctx="PPT">
                                        <p:cTn id="202" dur="indefinite"/>
                                        <p:tgtEl>
                                          <p:spTgt spid="497692"/>
                                        </p:tgtEl>
                                        <p:attrNameLst>
                                          <p:attrName>style.opacity</p:attrName>
                                        </p:attrNameLst>
                                      </p:cBhvr>
                                      <p:to>
                                        <p:strVal val="0.25"/>
                                      </p:to>
                                    </p:set>
                                    <p:animEffect filter="image" prLst="opacity: 0.25">
                                      <p:cBhvr rctx="IE">
                                        <p:cTn id="203" dur="indefinite"/>
                                        <p:tgtEl>
                                          <p:spTgt spid="497692"/>
                                        </p:tgtEl>
                                      </p:cBhvr>
                                    </p:animEffect>
                                  </p:childTnLst>
                                </p:cTn>
                              </p:par>
                              <p:par>
                                <p:cTn id="204" presetID="9" presetClass="emph" presetSubtype="0" grpId="1" nodeType="withEffect">
                                  <p:stCondLst>
                                    <p:cond delay="0"/>
                                  </p:stCondLst>
                                  <p:childTnLst>
                                    <p:set>
                                      <p:cBhvr rctx="PPT">
                                        <p:cTn id="205" dur="indefinite"/>
                                        <p:tgtEl>
                                          <p:spTgt spid="497690"/>
                                        </p:tgtEl>
                                        <p:attrNameLst>
                                          <p:attrName>style.opacity</p:attrName>
                                        </p:attrNameLst>
                                      </p:cBhvr>
                                      <p:to>
                                        <p:strVal val="0.25"/>
                                      </p:to>
                                    </p:set>
                                    <p:animEffect filter="image" prLst="opacity: 0.25">
                                      <p:cBhvr rctx="IE">
                                        <p:cTn id="206" dur="indefinite"/>
                                        <p:tgtEl>
                                          <p:spTgt spid="497690"/>
                                        </p:tgtEl>
                                      </p:cBhvr>
                                    </p:animEffec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2" nodeType="clickEffect">
                                  <p:stCondLst>
                                    <p:cond delay="0"/>
                                  </p:stCondLst>
                                  <p:childTnLst>
                                    <p:set>
                                      <p:cBhvr>
                                        <p:cTn id="210" dur="1" fill="hold">
                                          <p:stCondLst>
                                            <p:cond delay="0"/>
                                          </p:stCondLst>
                                        </p:cTn>
                                        <p:tgtEl>
                                          <p:spTgt spid="497794"/>
                                        </p:tgtEl>
                                        <p:attrNameLst>
                                          <p:attrName>style.visibility</p:attrName>
                                        </p:attrNameLst>
                                      </p:cBhvr>
                                      <p:to>
                                        <p:strVal val="hidden"/>
                                      </p:to>
                                    </p:set>
                                  </p:childTnLst>
                                </p:cTn>
                              </p:par>
                              <p:par>
                                <p:cTn id="211" presetID="1" presetClass="exit" presetSubtype="0" fill="hold" grpId="2" nodeType="withEffect">
                                  <p:stCondLst>
                                    <p:cond delay="0"/>
                                  </p:stCondLst>
                                  <p:childTnLst>
                                    <p:set>
                                      <p:cBhvr>
                                        <p:cTn id="212" dur="1" fill="hold">
                                          <p:stCondLst>
                                            <p:cond delay="0"/>
                                          </p:stCondLst>
                                        </p:cTn>
                                        <p:tgtEl>
                                          <p:spTgt spid="497792"/>
                                        </p:tgtEl>
                                        <p:attrNameLst>
                                          <p:attrName>style.visibility</p:attrName>
                                        </p:attrNameLst>
                                      </p:cBhvr>
                                      <p:to>
                                        <p:strVal val="hidden"/>
                                      </p:to>
                                    </p:set>
                                  </p:childTnLst>
                                </p:cTn>
                              </p:par>
                              <p:par>
                                <p:cTn id="213" presetID="1" presetClass="exit" presetSubtype="0" fill="hold" grpId="1" nodeType="withEffect">
                                  <p:stCondLst>
                                    <p:cond delay="0"/>
                                  </p:stCondLst>
                                  <p:childTnLst>
                                    <p:set>
                                      <p:cBhvr>
                                        <p:cTn id="214" dur="1" fill="hold">
                                          <p:stCondLst>
                                            <p:cond delay="0"/>
                                          </p:stCondLst>
                                        </p:cTn>
                                        <p:tgtEl>
                                          <p:spTgt spid="497793"/>
                                        </p:tgtEl>
                                        <p:attrNameLst>
                                          <p:attrName>style.visibility</p:attrName>
                                        </p:attrNameLst>
                                      </p:cBhvr>
                                      <p:to>
                                        <p:strVal val="hidden"/>
                                      </p:to>
                                    </p:set>
                                  </p:childTnLst>
                                </p:cTn>
                              </p:par>
                              <p:par>
                                <p:cTn id="215" presetID="1" presetClass="exit" presetSubtype="0" fill="hold" grpId="2" nodeType="withEffect">
                                  <p:stCondLst>
                                    <p:cond delay="0"/>
                                  </p:stCondLst>
                                  <p:childTnLst>
                                    <p:set>
                                      <p:cBhvr>
                                        <p:cTn id="216" dur="1" fill="hold">
                                          <p:stCondLst>
                                            <p:cond delay="0"/>
                                          </p:stCondLst>
                                        </p:cTn>
                                        <p:tgtEl>
                                          <p:spTgt spid="497795"/>
                                        </p:tgtEl>
                                        <p:attrNameLst>
                                          <p:attrName>style.visibility</p:attrName>
                                        </p:attrNameLst>
                                      </p:cBhvr>
                                      <p:to>
                                        <p:strVal val="hidden"/>
                                      </p:to>
                                    </p:set>
                                  </p:childTnLst>
                                </p:cTn>
                              </p:par>
                              <p:par>
                                <p:cTn id="217" presetID="1" presetClass="exit" presetSubtype="0" fill="hold" grpId="1" nodeType="withEffect">
                                  <p:stCondLst>
                                    <p:cond delay="0"/>
                                  </p:stCondLst>
                                  <p:childTnLst>
                                    <p:set>
                                      <p:cBhvr>
                                        <p:cTn id="218" dur="1" fill="hold">
                                          <p:stCondLst>
                                            <p:cond delay="0"/>
                                          </p:stCondLst>
                                        </p:cTn>
                                        <p:tgtEl>
                                          <p:spTgt spid="497796"/>
                                        </p:tgtEl>
                                        <p:attrNameLst>
                                          <p:attrName>style.visibility</p:attrName>
                                        </p:attrNameLst>
                                      </p:cBhvr>
                                      <p:to>
                                        <p:strVal val="hidden"/>
                                      </p:to>
                                    </p:set>
                                  </p:childTnLst>
                                </p:cTn>
                              </p:par>
                              <p:par>
                                <p:cTn id="219" presetID="1" presetClass="exit" presetSubtype="0" fill="hold" grpId="2" nodeType="withEffect">
                                  <p:stCondLst>
                                    <p:cond delay="0"/>
                                  </p:stCondLst>
                                  <p:childTnLst>
                                    <p:set>
                                      <p:cBhvr>
                                        <p:cTn id="220" dur="1" fill="hold">
                                          <p:stCondLst>
                                            <p:cond delay="0"/>
                                          </p:stCondLst>
                                        </p:cTn>
                                        <p:tgtEl>
                                          <p:spTgt spid="497797"/>
                                        </p:tgtEl>
                                        <p:attrNameLst>
                                          <p:attrName>style.visibility</p:attrName>
                                        </p:attrNameLst>
                                      </p:cBhvr>
                                      <p:to>
                                        <p:strVal val="hidden"/>
                                      </p:to>
                                    </p:set>
                                  </p:childTnLst>
                                </p:cTn>
                              </p:par>
                              <p:par>
                                <p:cTn id="221" presetID="1" presetClass="exit" presetSubtype="0" fill="hold" grpId="1" nodeType="withEffect">
                                  <p:stCondLst>
                                    <p:cond delay="0"/>
                                  </p:stCondLst>
                                  <p:childTnLst>
                                    <p:set>
                                      <p:cBhvr>
                                        <p:cTn id="222" dur="1" fill="hold">
                                          <p:stCondLst>
                                            <p:cond delay="0"/>
                                          </p:stCondLst>
                                        </p:cTn>
                                        <p:tgtEl>
                                          <p:spTgt spid="497798"/>
                                        </p:tgtEl>
                                        <p:attrNameLst>
                                          <p:attrName>style.visibility</p:attrName>
                                        </p:attrNameLst>
                                      </p:cBhvr>
                                      <p:to>
                                        <p:strVal val="hidden"/>
                                      </p:to>
                                    </p:set>
                                  </p:childTnLst>
                                </p:cTn>
                              </p:par>
                              <p:par>
                                <p:cTn id="223" presetID="3" presetClass="emph" presetSubtype="2" fill="hold" grpId="1" nodeType="withEffect">
                                  <p:stCondLst>
                                    <p:cond delay="0"/>
                                  </p:stCondLst>
                                  <p:childTnLst>
                                    <p:animClr clrSpc="rgb" dir="cw">
                                      <p:cBhvr override="childStyle">
                                        <p:cTn id="224" dur="100" fill="hold"/>
                                        <p:tgtEl>
                                          <p:spTgt spid="497802"/>
                                        </p:tgtEl>
                                        <p:attrNameLst>
                                          <p:attrName>style.color</p:attrName>
                                        </p:attrNameLst>
                                      </p:cBhvr>
                                      <p:to>
                                        <a:schemeClr val="tx1"/>
                                      </p:to>
                                    </p:animClr>
                                  </p:childTnLst>
                                </p:cTn>
                              </p:par>
                              <p:par>
                                <p:cTn id="225" presetID="3" presetClass="emph" presetSubtype="2" fill="hold" grpId="1" nodeType="withEffect">
                                  <p:stCondLst>
                                    <p:cond delay="0"/>
                                  </p:stCondLst>
                                  <p:childTnLst>
                                    <p:animClr clrSpc="rgb" dir="cw">
                                      <p:cBhvr override="childStyle">
                                        <p:cTn id="226" dur="100" fill="hold"/>
                                        <p:tgtEl>
                                          <p:spTgt spid="497801"/>
                                        </p:tgtEl>
                                        <p:attrNameLst>
                                          <p:attrName>style.color</p:attrName>
                                        </p:attrNameLst>
                                      </p:cBhvr>
                                      <p:to>
                                        <a:schemeClr val="tx1"/>
                                      </p:to>
                                    </p:animClr>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497739"/>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nodeType="clickEffect">
                                  <p:stCondLst>
                                    <p:cond delay="0"/>
                                  </p:stCondLst>
                                  <p:childTnLst>
                                    <p:set>
                                      <p:cBhvr>
                                        <p:cTn id="234" dur="1" fill="hold">
                                          <p:stCondLst>
                                            <p:cond delay="0"/>
                                          </p:stCondLst>
                                        </p:cTn>
                                        <p:tgtEl>
                                          <p:spTgt spid="131"/>
                                        </p:tgtEl>
                                        <p:attrNameLst>
                                          <p:attrName>style.visibility</p:attrName>
                                        </p:attrNameLst>
                                      </p:cBhvr>
                                      <p:to>
                                        <p:strVal val="visible"/>
                                      </p:to>
                                    </p:set>
                                  </p:childTnLst>
                                </p:cTn>
                              </p:par>
                              <p:par>
                                <p:cTn id="235" presetID="1" presetClass="entr" presetSubtype="0" fill="hold" nodeType="withEffect">
                                  <p:stCondLst>
                                    <p:cond delay="0"/>
                                  </p:stCondLst>
                                  <p:childTnLst>
                                    <p:set>
                                      <p:cBhvr>
                                        <p:cTn id="236" dur="1" fill="hold">
                                          <p:stCondLst>
                                            <p:cond delay="0"/>
                                          </p:stCondLst>
                                        </p:cTn>
                                        <p:tgtEl>
                                          <p:spTgt spid="497727"/>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1" presetClass="exit" presetSubtype="0" fill="hold" nodeType="clickEffect">
                                  <p:stCondLst>
                                    <p:cond delay="0"/>
                                  </p:stCondLst>
                                  <p:childTnLst>
                                    <p:set>
                                      <p:cBhvr>
                                        <p:cTn id="240" dur="1" fill="hold">
                                          <p:stCondLst>
                                            <p:cond delay="0"/>
                                          </p:stCondLst>
                                        </p:cTn>
                                        <p:tgtEl>
                                          <p:spTgt spid="497727"/>
                                        </p:tgtEl>
                                        <p:attrNameLst>
                                          <p:attrName>style.visibility</p:attrName>
                                        </p:attrNameLst>
                                      </p:cBhvr>
                                      <p:to>
                                        <p:strVal val="hidden"/>
                                      </p:to>
                                    </p:set>
                                  </p:childTnLst>
                                </p:cTn>
                              </p:par>
                            </p:childTnLst>
                          </p:cTn>
                        </p:par>
                        <p:par>
                          <p:cTn id="241" fill="hold">
                            <p:stCondLst>
                              <p:cond delay="0"/>
                            </p:stCondLst>
                            <p:childTnLst>
                              <p:par>
                                <p:cTn id="242" presetID="1" presetClass="entr" presetSubtype="0" fill="hold" nodeType="afterEffect">
                                  <p:stCondLst>
                                    <p:cond delay="0"/>
                                  </p:stCondLst>
                                  <p:childTnLst>
                                    <p:set>
                                      <p:cBhvr>
                                        <p:cTn id="243" dur="1" fill="hold">
                                          <p:stCondLst>
                                            <p:cond delay="0"/>
                                          </p:stCondLst>
                                        </p:cTn>
                                        <p:tgtEl>
                                          <p:spTgt spid="497728"/>
                                        </p:tgtEl>
                                        <p:attrNameLst>
                                          <p:attrName>style.visibility</p:attrName>
                                        </p:attrNameLst>
                                      </p:cBhvr>
                                      <p:to>
                                        <p:strVal val="visible"/>
                                      </p:to>
                                    </p:set>
                                  </p:childTnLst>
                                </p:cTn>
                              </p:par>
                            </p:childTnLst>
                          </p:cTn>
                        </p:par>
                        <p:par>
                          <p:cTn id="244" fill="hold">
                            <p:stCondLst>
                              <p:cond delay="0"/>
                            </p:stCondLst>
                            <p:childTnLst>
                              <p:par>
                                <p:cTn id="245" presetID="1" presetClass="exit" presetSubtype="0" fill="hold" nodeType="afterEffect">
                                  <p:stCondLst>
                                    <p:cond delay="300"/>
                                  </p:stCondLst>
                                  <p:childTnLst>
                                    <p:set>
                                      <p:cBhvr>
                                        <p:cTn id="246" dur="1" fill="hold">
                                          <p:stCondLst>
                                            <p:cond delay="0"/>
                                          </p:stCondLst>
                                        </p:cTn>
                                        <p:tgtEl>
                                          <p:spTgt spid="497728"/>
                                        </p:tgtEl>
                                        <p:attrNameLst>
                                          <p:attrName>style.visibility</p:attrName>
                                        </p:attrNameLst>
                                      </p:cBhvr>
                                      <p:to>
                                        <p:strVal val="hidden"/>
                                      </p:to>
                                    </p:set>
                                  </p:childTnLst>
                                </p:cTn>
                              </p:par>
                            </p:childTnLst>
                          </p:cTn>
                        </p:par>
                        <p:par>
                          <p:cTn id="247" fill="hold">
                            <p:stCondLst>
                              <p:cond delay="300"/>
                            </p:stCondLst>
                            <p:childTnLst>
                              <p:par>
                                <p:cTn id="248" presetID="1" presetClass="entr" presetSubtype="0" fill="hold" nodeType="afterEffect">
                                  <p:stCondLst>
                                    <p:cond delay="0"/>
                                  </p:stCondLst>
                                  <p:childTnLst>
                                    <p:set>
                                      <p:cBhvr>
                                        <p:cTn id="249" dur="1" fill="hold">
                                          <p:stCondLst>
                                            <p:cond delay="0"/>
                                          </p:stCondLst>
                                        </p:cTn>
                                        <p:tgtEl>
                                          <p:spTgt spid="497737"/>
                                        </p:tgtEl>
                                        <p:attrNameLst>
                                          <p:attrName>style.visibility</p:attrName>
                                        </p:attrNameLst>
                                      </p:cBhvr>
                                      <p:to>
                                        <p:strVal val="visible"/>
                                      </p:to>
                                    </p:set>
                                  </p:childTnLst>
                                </p:cTn>
                              </p:par>
                            </p:childTnLst>
                          </p:cTn>
                        </p:par>
                        <p:par>
                          <p:cTn id="250" fill="hold">
                            <p:stCondLst>
                              <p:cond delay="300"/>
                            </p:stCondLst>
                            <p:childTnLst>
                              <p:par>
                                <p:cTn id="251" presetID="1" presetClass="exit" presetSubtype="0" fill="hold" nodeType="afterEffect">
                                  <p:stCondLst>
                                    <p:cond delay="300"/>
                                  </p:stCondLst>
                                  <p:childTnLst>
                                    <p:set>
                                      <p:cBhvr>
                                        <p:cTn id="252" dur="1" fill="hold">
                                          <p:stCondLst>
                                            <p:cond delay="0"/>
                                          </p:stCondLst>
                                        </p:cTn>
                                        <p:tgtEl>
                                          <p:spTgt spid="497737"/>
                                        </p:tgtEl>
                                        <p:attrNameLst>
                                          <p:attrName>style.visibility</p:attrName>
                                        </p:attrNameLst>
                                      </p:cBhvr>
                                      <p:to>
                                        <p:strVal val="hidden"/>
                                      </p:to>
                                    </p:set>
                                  </p:childTnLst>
                                </p:cTn>
                              </p:par>
                            </p:childTnLst>
                          </p:cTn>
                        </p:par>
                        <p:par>
                          <p:cTn id="253" fill="hold">
                            <p:stCondLst>
                              <p:cond delay="600"/>
                            </p:stCondLst>
                            <p:childTnLst>
                              <p:par>
                                <p:cTn id="254" presetID="1" presetClass="entr" presetSubtype="0" fill="hold" nodeType="afterEffect">
                                  <p:stCondLst>
                                    <p:cond delay="0"/>
                                  </p:stCondLst>
                                  <p:childTnLst>
                                    <p:set>
                                      <p:cBhvr>
                                        <p:cTn id="255" dur="1" fill="hold">
                                          <p:stCondLst>
                                            <p:cond delay="0"/>
                                          </p:stCondLst>
                                        </p:cTn>
                                        <p:tgtEl>
                                          <p:spTgt spid="497730"/>
                                        </p:tgtEl>
                                        <p:attrNameLst>
                                          <p:attrName>style.visibility</p:attrName>
                                        </p:attrNameLst>
                                      </p:cBhvr>
                                      <p:to>
                                        <p:strVal val="visible"/>
                                      </p:to>
                                    </p:set>
                                  </p:childTnLst>
                                </p:cTn>
                              </p:par>
                            </p:childTnLst>
                          </p:cTn>
                        </p:par>
                        <p:par>
                          <p:cTn id="256" fill="hold">
                            <p:stCondLst>
                              <p:cond delay="600"/>
                            </p:stCondLst>
                            <p:childTnLst>
                              <p:par>
                                <p:cTn id="257" presetID="1" presetClass="exit" presetSubtype="0" fill="hold" nodeType="afterEffect">
                                  <p:stCondLst>
                                    <p:cond delay="300"/>
                                  </p:stCondLst>
                                  <p:childTnLst>
                                    <p:set>
                                      <p:cBhvr>
                                        <p:cTn id="258" dur="1" fill="hold">
                                          <p:stCondLst>
                                            <p:cond delay="0"/>
                                          </p:stCondLst>
                                        </p:cTn>
                                        <p:tgtEl>
                                          <p:spTgt spid="497730"/>
                                        </p:tgtEl>
                                        <p:attrNameLst>
                                          <p:attrName>style.visibility</p:attrName>
                                        </p:attrNameLst>
                                      </p:cBhvr>
                                      <p:to>
                                        <p:strVal val="hidden"/>
                                      </p:to>
                                    </p:set>
                                  </p:childTnLst>
                                </p:cTn>
                              </p:par>
                            </p:childTnLst>
                          </p:cTn>
                        </p:par>
                        <p:par>
                          <p:cTn id="259" fill="hold">
                            <p:stCondLst>
                              <p:cond delay="900"/>
                            </p:stCondLst>
                            <p:childTnLst>
                              <p:par>
                                <p:cTn id="260" presetID="1" presetClass="entr" presetSubtype="0" fill="hold" nodeType="afterEffect">
                                  <p:stCondLst>
                                    <p:cond delay="0"/>
                                  </p:stCondLst>
                                  <p:childTnLst>
                                    <p:set>
                                      <p:cBhvr>
                                        <p:cTn id="261" dur="1" fill="hold">
                                          <p:stCondLst>
                                            <p:cond delay="0"/>
                                          </p:stCondLst>
                                        </p:cTn>
                                        <p:tgtEl>
                                          <p:spTgt spid="497729"/>
                                        </p:tgtEl>
                                        <p:attrNameLst>
                                          <p:attrName>style.visibility</p:attrName>
                                        </p:attrNameLst>
                                      </p:cBhvr>
                                      <p:to>
                                        <p:strVal val="visible"/>
                                      </p:to>
                                    </p:set>
                                  </p:childTnLst>
                                </p:cTn>
                              </p:par>
                            </p:childTnLst>
                          </p:cTn>
                        </p:par>
                        <p:par>
                          <p:cTn id="262" fill="hold">
                            <p:stCondLst>
                              <p:cond delay="900"/>
                            </p:stCondLst>
                            <p:childTnLst>
                              <p:par>
                                <p:cTn id="263" presetID="1" presetClass="exit" presetSubtype="0" fill="hold" nodeType="afterEffect">
                                  <p:stCondLst>
                                    <p:cond delay="300"/>
                                  </p:stCondLst>
                                  <p:childTnLst>
                                    <p:set>
                                      <p:cBhvr>
                                        <p:cTn id="264" dur="1" fill="hold">
                                          <p:stCondLst>
                                            <p:cond delay="0"/>
                                          </p:stCondLst>
                                        </p:cTn>
                                        <p:tgtEl>
                                          <p:spTgt spid="497729"/>
                                        </p:tgtEl>
                                        <p:attrNameLst>
                                          <p:attrName>style.visibility</p:attrName>
                                        </p:attrNameLst>
                                      </p:cBhvr>
                                      <p:to>
                                        <p:strVal val="hidden"/>
                                      </p:to>
                                    </p:set>
                                  </p:childTnLst>
                                </p:cTn>
                              </p:par>
                            </p:childTnLst>
                          </p:cTn>
                        </p:par>
                        <p:par>
                          <p:cTn id="265" fill="hold">
                            <p:stCondLst>
                              <p:cond delay="1200"/>
                            </p:stCondLst>
                            <p:childTnLst>
                              <p:par>
                                <p:cTn id="266" presetID="1" presetClass="entr" presetSubtype="0" fill="hold" nodeType="afterEffect">
                                  <p:stCondLst>
                                    <p:cond delay="0"/>
                                  </p:stCondLst>
                                  <p:childTnLst>
                                    <p:set>
                                      <p:cBhvr>
                                        <p:cTn id="267" dur="1" fill="hold">
                                          <p:stCondLst>
                                            <p:cond delay="0"/>
                                          </p:stCondLst>
                                        </p:cTn>
                                        <p:tgtEl>
                                          <p:spTgt spid="497731"/>
                                        </p:tgtEl>
                                        <p:attrNameLst>
                                          <p:attrName>style.visibility</p:attrName>
                                        </p:attrNameLst>
                                      </p:cBhvr>
                                      <p:to>
                                        <p:strVal val="visible"/>
                                      </p:to>
                                    </p:set>
                                  </p:childTnLst>
                                </p:cTn>
                              </p:par>
                            </p:childTnLst>
                          </p:cTn>
                        </p:par>
                        <p:par>
                          <p:cTn id="268" fill="hold">
                            <p:stCondLst>
                              <p:cond delay="1200"/>
                            </p:stCondLst>
                            <p:childTnLst>
                              <p:par>
                                <p:cTn id="269" presetID="1" presetClass="exit" presetSubtype="0" fill="hold" nodeType="afterEffect">
                                  <p:stCondLst>
                                    <p:cond delay="300"/>
                                  </p:stCondLst>
                                  <p:childTnLst>
                                    <p:set>
                                      <p:cBhvr>
                                        <p:cTn id="270" dur="1" fill="hold">
                                          <p:stCondLst>
                                            <p:cond delay="0"/>
                                          </p:stCondLst>
                                        </p:cTn>
                                        <p:tgtEl>
                                          <p:spTgt spid="497731"/>
                                        </p:tgtEl>
                                        <p:attrNameLst>
                                          <p:attrName>style.visibility</p:attrName>
                                        </p:attrNameLst>
                                      </p:cBhvr>
                                      <p:to>
                                        <p:strVal val="hidden"/>
                                      </p:to>
                                    </p:set>
                                  </p:childTnLst>
                                </p:cTn>
                              </p:par>
                            </p:childTnLst>
                          </p:cTn>
                        </p:par>
                        <p:par>
                          <p:cTn id="271" fill="hold">
                            <p:stCondLst>
                              <p:cond delay="1500"/>
                            </p:stCondLst>
                            <p:childTnLst>
                              <p:par>
                                <p:cTn id="272" presetID="1" presetClass="entr" presetSubtype="0" fill="hold" nodeType="afterEffect">
                                  <p:stCondLst>
                                    <p:cond delay="0"/>
                                  </p:stCondLst>
                                  <p:childTnLst>
                                    <p:set>
                                      <p:cBhvr>
                                        <p:cTn id="273" dur="1" fill="hold">
                                          <p:stCondLst>
                                            <p:cond delay="0"/>
                                          </p:stCondLst>
                                        </p:cTn>
                                        <p:tgtEl>
                                          <p:spTgt spid="497732"/>
                                        </p:tgtEl>
                                        <p:attrNameLst>
                                          <p:attrName>style.visibility</p:attrName>
                                        </p:attrNameLst>
                                      </p:cBhvr>
                                      <p:to>
                                        <p:strVal val="visible"/>
                                      </p:to>
                                    </p:set>
                                  </p:childTnLst>
                                </p:cTn>
                              </p:par>
                            </p:childTnLst>
                          </p:cTn>
                        </p:par>
                        <p:par>
                          <p:cTn id="274" fill="hold">
                            <p:stCondLst>
                              <p:cond delay="1500"/>
                            </p:stCondLst>
                            <p:childTnLst>
                              <p:par>
                                <p:cTn id="275" presetID="1" presetClass="exit" presetSubtype="0" fill="hold" nodeType="afterEffect">
                                  <p:stCondLst>
                                    <p:cond delay="300"/>
                                  </p:stCondLst>
                                  <p:childTnLst>
                                    <p:set>
                                      <p:cBhvr>
                                        <p:cTn id="276" dur="1" fill="hold">
                                          <p:stCondLst>
                                            <p:cond delay="0"/>
                                          </p:stCondLst>
                                        </p:cTn>
                                        <p:tgtEl>
                                          <p:spTgt spid="497732"/>
                                        </p:tgtEl>
                                        <p:attrNameLst>
                                          <p:attrName>style.visibility</p:attrName>
                                        </p:attrNameLst>
                                      </p:cBhvr>
                                      <p:to>
                                        <p:strVal val="hidden"/>
                                      </p:to>
                                    </p:set>
                                  </p:childTnLst>
                                </p:cTn>
                              </p:par>
                            </p:childTnLst>
                          </p:cTn>
                        </p:par>
                        <p:par>
                          <p:cTn id="277" fill="hold">
                            <p:stCondLst>
                              <p:cond delay="1800"/>
                            </p:stCondLst>
                            <p:childTnLst>
                              <p:par>
                                <p:cTn id="278" presetID="1" presetClass="entr" presetSubtype="0" fill="hold" nodeType="afterEffect">
                                  <p:stCondLst>
                                    <p:cond delay="0"/>
                                  </p:stCondLst>
                                  <p:childTnLst>
                                    <p:set>
                                      <p:cBhvr>
                                        <p:cTn id="279" dur="1" fill="hold">
                                          <p:stCondLst>
                                            <p:cond delay="0"/>
                                          </p:stCondLst>
                                        </p:cTn>
                                        <p:tgtEl>
                                          <p:spTgt spid="497733"/>
                                        </p:tgtEl>
                                        <p:attrNameLst>
                                          <p:attrName>style.visibility</p:attrName>
                                        </p:attrNameLst>
                                      </p:cBhvr>
                                      <p:to>
                                        <p:strVal val="visible"/>
                                      </p:to>
                                    </p:set>
                                  </p:childTnLst>
                                </p:cTn>
                              </p:par>
                            </p:childTnLst>
                          </p:cTn>
                        </p:par>
                        <p:par>
                          <p:cTn id="280" fill="hold">
                            <p:stCondLst>
                              <p:cond delay="1800"/>
                            </p:stCondLst>
                            <p:childTnLst>
                              <p:par>
                                <p:cTn id="281" presetID="1" presetClass="exit" presetSubtype="0" fill="hold" nodeType="afterEffect">
                                  <p:stCondLst>
                                    <p:cond delay="300"/>
                                  </p:stCondLst>
                                  <p:childTnLst>
                                    <p:set>
                                      <p:cBhvr>
                                        <p:cTn id="282" dur="1" fill="hold">
                                          <p:stCondLst>
                                            <p:cond delay="0"/>
                                          </p:stCondLst>
                                        </p:cTn>
                                        <p:tgtEl>
                                          <p:spTgt spid="497733"/>
                                        </p:tgtEl>
                                        <p:attrNameLst>
                                          <p:attrName>style.visibility</p:attrName>
                                        </p:attrNameLst>
                                      </p:cBhvr>
                                      <p:to>
                                        <p:strVal val="hidden"/>
                                      </p:to>
                                    </p:set>
                                  </p:childTnLst>
                                </p:cTn>
                              </p:par>
                            </p:childTnLst>
                          </p:cTn>
                        </p:par>
                        <p:par>
                          <p:cTn id="283" fill="hold">
                            <p:stCondLst>
                              <p:cond delay="2100"/>
                            </p:stCondLst>
                            <p:childTnLst>
                              <p:par>
                                <p:cTn id="284" presetID="1" presetClass="entr" presetSubtype="0" fill="hold" nodeType="afterEffect">
                                  <p:stCondLst>
                                    <p:cond delay="0"/>
                                  </p:stCondLst>
                                  <p:childTnLst>
                                    <p:set>
                                      <p:cBhvr>
                                        <p:cTn id="285" dur="1" fill="hold">
                                          <p:stCondLst>
                                            <p:cond delay="0"/>
                                          </p:stCondLst>
                                        </p:cTn>
                                        <p:tgtEl>
                                          <p:spTgt spid="497734"/>
                                        </p:tgtEl>
                                        <p:attrNameLst>
                                          <p:attrName>style.visibility</p:attrName>
                                        </p:attrNameLst>
                                      </p:cBhvr>
                                      <p:to>
                                        <p:strVal val="visible"/>
                                      </p:to>
                                    </p:set>
                                  </p:childTnLst>
                                </p:cTn>
                              </p:par>
                            </p:childTnLst>
                          </p:cTn>
                        </p:par>
                        <p:par>
                          <p:cTn id="286" fill="hold">
                            <p:stCondLst>
                              <p:cond delay="2100"/>
                            </p:stCondLst>
                            <p:childTnLst>
                              <p:par>
                                <p:cTn id="287" presetID="1" presetClass="exit" presetSubtype="0" fill="hold" nodeType="afterEffect">
                                  <p:stCondLst>
                                    <p:cond delay="300"/>
                                  </p:stCondLst>
                                  <p:childTnLst>
                                    <p:set>
                                      <p:cBhvr>
                                        <p:cTn id="288" dur="1" fill="hold">
                                          <p:stCondLst>
                                            <p:cond delay="0"/>
                                          </p:stCondLst>
                                        </p:cTn>
                                        <p:tgtEl>
                                          <p:spTgt spid="497734"/>
                                        </p:tgtEl>
                                        <p:attrNameLst>
                                          <p:attrName>style.visibility</p:attrName>
                                        </p:attrNameLst>
                                      </p:cBhvr>
                                      <p:to>
                                        <p:strVal val="hidden"/>
                                      </p:to>
                                    </p:set>
                                  </p:childTnLst>
                                </p:cTn>
                              </p:par>
                            </p:childTnLst>
                          </p:cTn>
                        </p:par>
                        <p:par>
                          <p:cTn id="289" fill="hold">
                            <p:stCondLst>
                              <p:cond delay="2400"/>
                            </p:stCondLst>
                            <p:childTnLst>
                              <p:par>
                                <p:cTn id="290" presetID="1" presetClass="entr" presetSubtype="0" fill="hold" nodeType="afterEffect">
                                  <p:stCondLst>
                                    <p:cond delay="0"/>
                                  </p:stCondLst>
                                  <p:childTnLst>
                                    <p:set>
                                      <p:cBhvr>
                                        <p:cTn id="291" dur="1" fill="hold">
                                          <p:stCondLst>
                                            <p:cond delay="0"/>
                                          </p:stCondLst>
                                        </p:cTn>
                                        <p:tgtEl>
                                          <p:spTgt spid="497735"/>
                                        </p:tgtEl>
                                        <p:attrNameLst>
                                          <p:attrName>style.visibility</p:attrName>
                                        </p:attrNameLst>
                                      </p:cBhvr>
                                      <p:to>
                                        <p:strVal val="visible"/>
                                      </p:to>
                                    </p:set>
                                  </p:childTnLst>
                                </p:cTn>
                              </p:par>
                            </p:childTnLst>
                          </p:cTn>
                        </p:par>
                        <p:par>
                          <p:cTn id="292" fill="hold">
                            <p:stCondLst>
                              <p:cond delay="2400"/>
                            </p:stCondLst>
                            <p:childTnLst>
                              <p:par>
                                <p:cTn id="293" presetID="1" presetClass="exit" presetSubtype="0" fill="hold" nodeType="afterEffect">
                                  <p:stCondLst>
                                    <p:cond delay="300"/>
                                  </p:stCondLst>
                                  <p:childTnLst>
                                    <p:set>
                                      <p:cBhvr>
                                        <p:cTn id="294" dur="1" fill="hold">
                                          <p:stCondLst>
                                            <p:cond delay="0"/>
                                          </p:stCondLst>
                                        </p:cTn>
                                        <p:tgtEl>
                                          <p:spTgt spid="497735"/>
                                        </p:tgtEl>
                                        <p:attrNameLst>
                                          <p:attrName>style.visibility</p:attrName>
                                        </p:attrNameLst>
                                      </p:cBhvr>
                                      <p:to>
                                        <p:strVal val="hidden"/>
                                      </p:to>
                                    </p:set>
                                  </p:childTnLst>
                                </p:cTn>
                              </p:par>
                            </p:childTnLst>
                          </p:cTn>
                        </p:par>
                        <p:par>
                          <p:cTn id="295" fill="hold">
                            <p:stCondLst>
                              <p:cond delay="2700"/>
                            </p:stCondLst>
                            <p:childTnLst>
                              <p:par>
                                <p:cTn id="296" presetID="1" presetClass="entr" presetSubtype="0" fill="hold" nodeType="afterEffect">
                                  <p:stCondLst>
                                    <p:cond delay="0"/>
                                  </p:stCondLst>
                                  <p:childTnLst>
                                    <p:set>
                                      <p:cBhvr>
                                        <p:cTn id="297" dur="1" fill="hold">
                                          <p:stCondLst>
                                            <p:cond delay="0"/>
                                          </p:stCondLst>
                                        </p:cTn>
                                        <p:tgtEl>
                                          <p:spTgt spid="497736"/>
                                        </p:tgtEl>
                                        <p:attrNameLst>
                                          <p:attrName>style.visibility</p:attrName>
                                        </p:attrNameLst>
                                      </p:cBhvr>
                                      <p:to>
                                        <p:strVal val="visible"/>
                                      </p:to>
                                    </p:set>
                                  </p:childTnLst>
                                </p:cTn>
                              </p:par>
                            </p:childTnLst>
                          </p:cTn>
                        </p:par>
                      </p:childTnLst>
                    </p:cTn>
                  </p:par>
                  <p:par>
                    <p:cTn id="298" fill="hold">
                      <p:stCondLst>
                        <p:cond delay="indefinite"/>
                      </p:stCondLst>
                      <p:childTnLst>
                        <p:par>
                          <p:cTn id="299" fill="hold">
                            <p:stCondLst>
                              <p:cond delay="0"/>
                            </p:stCondLst>
                            <p:childTnLst>
                              <p:par>
                                <p:cTn id="300" presetID="1" presetClass="entr" presetSubtype="0" fill="hold" nodeType="clickEffect">
                                  <p:stCondLst>
                                    <p:cond delay="0"/>
                                  </p:stCondLst>
                                  <p:childTnLst>
                                    <p:set>
                                      <p:cBhvr>
                                        <p:cTn id="301" dur="1" fill="hold">
                                          <p:stCondLst>
                                            <p:cond delay="0"/>
                                          </p:stCondLst>
                                        </p:cTn>
                                        <p:tgtEl>
                                          <p:spTgt spid="497727"/>
                                        </p:tgtEl>
                                        <p:attrNameLst>
                                          <p:attrName>style.visibility</p:attrName>
                                        </p:attrNameLst>
                                      </p:cBhvr>
                                      <p:to>
                                        <p:strVal val="visible"/>
                                      </p:to>
                                    </p:set>
                                  </p:childTnLst>
                                </p:cTn>
                              </p:par>
                              <p:par>
                                <p:cTn id="302" presetID="1" presetClass="entr" presetSubtype="0" fill="hold" nodeType="withEffect">
                                  <p:stCondLst>
                                    <p:cond delay="0"/>
                                  </p:stCondLst>
                                  <p:childTnLst>
                                    <p:set>
                                      <p:cBhvr>
                                        <p:cTn id="303" dur="1" fill="hold">
                                          <p:stCondLst>
                                            <p:cond delay="0"/>
                                          </p:stCondLst>
                                        </p:cTn>
                                        <p:tgtEl>
                                          <p:spTgt spid="497728"/>
                                        </p:tgtEl>
                                        <p:attrNameLst>
                                          <p:attrName>style.visibility</p:attrName>
                                        </p:attrNameLst>
                                      </p:cBhvr>
                                      <p:to>
                                        <p:strVal val="visible"/>
                                      </p:to>
                                    </p:set>
                                  </p:childTnLst>
                                </p:cTn>
                              </p:par>
                              <p:par>
                                <p:cTn id="304" presetID="1" presetClass="entr" presetSubtype="0" fill="hold" nodeType="withEffect">
                                  <p:stCondLst>
                                    <p:cond delay="0"/>
                                  </p:stCondLst>
                                  <p:childTnLst>
                                    <p:set>
                                      <p:cBhvr>
                                        <p:cTn id="305" dur="1" fill="hold">
                                          <p:stCondLst>
                                            <p:cond delay="0"/>
                                          </p:stCondLst>
                                        </p:cTn>
                                        <p:tgtEl>
                                          <p:spTgt spid="497729"/>
                                        </p:tgtEl>
                                        <p:attrNameLst>
                                          <p:attrName>style.visibility</p:attrName>
                                        </p:attrNameLst>
                                      </p:cBhvr>
                                      <p:to>
                                        <p:strVal val="visible"/>
                                      </p:to>
                                    </p:set>
                                  </p:childTnLst>
                                </p:cTn>
                              </p:par>
                              <p:par>
                                <p:cTn id="306" presetID="1" presetClass="entr" presetSubtype="0" fill="hold" nodeType="withEffect">
                                  <p:stCondLst>
                                    <p:cond delay="0"/>
                                  </p:stCondLst>
                                  <p:childTnLst>
                                    <p:set>
                                      <p:cBhvr>
                                        <p:cTn id="307" dur="1" fill="hold">
                                          <p:stCondLst>
                                            <p:cond delay="0"/>
                                          </p:stCondLst>
                                        </p:cTn>
                                        <p:tgtEl>
                                          <p:spTgt spid="497730"/>
                                        </p:tgtEl>
                                        <p:attrNameLst>
                                          <p:attrName>style.visibility</p:attrName>
                                        </p:attrNameLst>
                                      </p:cBhvr>
                                      <p:to>
                                        <p:strVal val="visible"/>
                                      </p:to>
                                    </p:set>
                                  </p:childTnLst>
                                </p:cTn>
                              </p:par>
                              <p:par>
                                <p:cTn id="308" presetID="1" presetClass="entr" presetSubtype="0" fill="hold" nodeType="withEffect">
                                  <p:stCondLst>
                                    <p:cond delay="0"/>
                                  </p:stCondLst>
                                  <p:childTnLst>
                                    <p:set>
                                      <p:cBhvr>
                                        <p:cTn id="309" dur="1" fill="hold">
                                          <p:stCondLst>
                                            <p:cond delay="0"/>
                                          </p:stCondLst>
                                        </p:cTn>
                                        <p:tgtEl>
                                          <p:spTgt spid="497731"/>
                                        </p:tgtEl>
                                        <p:attrNameLst>
                                          <p:attrName>style.visibility</p:attrName>
                                        </p:attrNameLst>
                                      </p:cBhvr>
                                      <p:to>
                                        <p:strVal val="visible"/>
                                      </p:to>
                                    </p:set>
                                  </p:childTnLst>
                                </p:cTn>
                              </p:par>
                              <p:par>
                                <p:cTn id="310" presetID="1" presetClass="entr" presetSubtype="0" fill="hold" nodeType="withEffect">
                                  <p:stCondLst>
                                    <p:cond delay="0"/>
                                  </p:stCondLst>
                                  <p:childTnLst>
                                    <p:set>
                                      <p:cBhvr>
                                        <p:cTn id="311" dur="1" fill="hold">
                                          <p:stCondLst>
                                            <p:cond delay="0"/>
                                          </p:stCondLst>
                                        </p:cTn>
                                        <p:tgtEl>
                                          <p:spTgt spid="497732"/>
                                        </p:tgtEl>
                                        <p:attrNameLst>
                                          <p:attrName>style.visibility</p:attrName>
                                        </p:attrNameLst>
                                      </p:cBhvr>
                                      <p:to>
                                        <p:strVal val="visible"/>
                                      </p:to>
                                    </p:set>
                                  </p:childTnLst>
                                </p:cTn>
                              </p:par>
                              <p:par>
                                <p:cTn id="312" presetID="1" presetClass="entr" presetSubtype="0" fill="hold" nodeType="withEffect">
                                  <p:stCondLst>
                                    <p:cond delay="0"/>
                                  </p:stCondLst>
                                  <p:childTnLst>
                                    <p:set>
                                      <p:cBhvr>
                                        <p:cTn id="313" dur="1" fill="hold">
                                          <p:stCondLst>
                                            <p:cond delay="0"/>
                                          </p:stCondLst>
                                        </p:cTn>
                                        <p:tgtEl>
                                          <p:spTgt spid="497733"/>
                                        </p:tgtEl>
                                        <p:attrNameLst>
                                          <p:attrName>style.visibility</p:attrName>
                                        </p:attrNameLst>
                                      </p:cBhvr>
                                      <p:to>
                                        <p:strVal val="visible"/>
                                      </p:to>
                                    </p:set>
                                  </p:childTnLst>
                                </p:cTn>
                              </p:par>
                              <p:par>
                                <p:cTn id="314" presetID="1" presetClass="entr" presetSubtype="0" fill="hold" nodeType="withEffect">
                                  <p:stCondLst>
                                    <p:cond delay="0"/>
                                  </p:stCondLst>
                                  <p:childTnLst>
                                    <p:set>
                                      <p:cBhvr>
                                        <p:cTn id="315" dur="1" fill="hold">
                                          <p:stCondLst>
                                            <p:cond delay="0"/>
                                          </p:stCondLst>
                                        </p:cTn>
                                        <p:tgtEl>
                                          <p:spTgt spid="497734"/>
                                        </p:tgtEl>
                                        <p:attrNameLst>
                                          <p:attrName>style.visibility</p:attrName>
                                        </p:attrNameLst>
                                      </p:cBhvr>
                                      <p:to>
                                        <p:strVal val="visible"/>
                                      </p:to>
                                    </p:set>
                                  </p:childTnLst>
                                </p:cTn>
                              </p:par>
                              <p:par>
                                <p:cTn id="316" presetID="1" presetClass="entr" presetSubtype="0" fill="hold" nodeType="withEffect">
                                  <p:stCondLst>
                                    <p:cond delay="0"/>
                                  </p:stCondLst>
                                  <p:childTnLst>
                                    <p:set>
                                      <p:cBhvr>
                                        <p:cTn id="317" dur="1" fill="hold">
                                          <p:stCondLst>
                                            <p:cond delay="0"/>
                                          </p:stCondLst>
                                        </p:cTn>
                                        <p:tgtEl>
                                          <p:spTgt spid="497735"/>
                                        </p:tgtEl>
                                        <p:attrNameLst>
                                          <p:attrName>style.visibility</p:attrName>
                                        </p:attrNameLst>
                                      </p:cBhvr>
                                      <p:to>
                                        <p:strVal val="visible"/>
                                      </p:to>
                                    </p:set>
                                  </p:childTnLst>
                                </p:cTn>
                              </p:par>
                              <p:par>
                                <p:cTn id="318" presetID="1" presetClass="entr" presetSubtype="0" fill="hold" nodeType="withEffect">
                                  <p:stCondLst>
                                    <p:cond delay="0"/>
                                  </p:stCondLst>
                                  <p:childTnLst>
                                    <p:set>
                                      <p:cBhvr>
                                        <p:cTn id="319" dur="1" fill="hold">
                                          <p:stCondLst>
                                            <p:cond delay="0"/>
                                          </p:stCondLst>
                                        </p:cTn>
                                        <p:tgtEl>
                                          <p:spTgt spid="497737"/>
                                        </p:tgtEl>
                                        <p:attrNameLst>
                                          <p:attrName>style.visibility</p:attrName>
                                        </p:attrNameLst>
                                      </p:cBhvr>
                                      <p:to>
                                        <p:strVal val="visible"/>
                                      </p:to>
                                    </p:set>
                                  </p:childTnLst>
                                </p:cTn>
                              </p:par>
                            </p:childTnLst>
                          </p:cTn>
                        </p:par>
                      </p:childTnLst>
                    </p:cTn>
                  </p:par>
                  <p:par>
                    <p:cTn id="320" fill="hold">
                      <p:stCondLst>
                        <p:cond delay="indefinite"/>
                      </p:stCondLst>
                      <p:childTnLst>
                        <p:par>
                          <p:cTn id="321" fill="hold">
                            <p:stCondLst>
                              <p:cond delay="0"/>
                            </p:stCondLst>
                            <p:childTnLst>
                              <p:par>
                                <p:cTn id="322" presetID="1" presetClass="entr" presetSubtype="0" fill="hold" grpId="0" nodeType="clickEffect">
                                  <p:stCondLst>
                                    <p:cond delay="0"/>
                                  </p:stCondLst>
                                  <p:childTnLst>
                                    <p:set>
                                      <p:cBhvr>
                                        <p:cTn id="323" dur="1" fill="hold">
                                          <p:stCondLst>
                                            <p:cond delay="0"/>
                                          </p:stCondLst>
                                        </p:cTn>
                                        <p:tgtEl>
                                          <p:spTgt spid="497738"/>
                                        </p:tgtEl>
                                        <p:attrNameLst>
                                          <p:attrName>style.visibility</p:attrName>
                                        </p:attrNameLst>
                                      </p:cBhvr>
                                      <p:to>
                                        <p:strVal val="visible"/>
                                      </p:to>
                                    </p:set>
                                  </p:childTnLst>
                                </p:cTn>
                              </p:par>
                              <p:par>
                                <p:cTn id="324" presetID="1" presetClass="entr" presetSubtype="0" fill="hold" grpId="0" nodeType="withEffect">
                                  <p:stCondLst>
                                    <p:cond delay="0"/>
                                  </p:stCondLst>
                                  <p:childTnLst>
                                    <p:set>
                                      <p:cBhvr>
                                        <p:cTn id="325" dur="1" fill="hold">
                                          <p:stCondLst>
                                            <p:cond delay="0"/>
                                          </p:stCondLst>
                                        </p:cTn>
                                        <p:tgtEl>
                                          <p:spTgt spid="497755"/>
                                        </p:tgtEl>
                                        <p:attrNameLst>
                                          <p:attrName>style.visibility</p:attrName>
                                        </p:attrNameLst>
                                      </p:cBhvr>
                                      <p:to>
                                        <p:strVal val="visible"/>
                                      </p:to>
                                    </p:set>
                                  </p:childTnLst>
                                </p:cTn>
                              </p:par>
                              <p:par>
                                <p:cTn id="326" presetID="1" presetClass="entr" presetSubtype="0" fill="hold" nodeType="withEffect">
                                  <p:stCondLst>
                                    <p:cond delay="0"/>
                                  </p:stCondLst>
                                  <p:childTnLst>
                                    <p:set>
                                      <p:cBhvr>
                                        <p:cTn id="327" dur="1" fill="hold">
                                          <p:stCondLst>
                                            <p:cond delay="0"/>
                                          </p:stCondLst>
                                        </p:cTn>
                                        <p:tgtEl>
                                          <p:spTgt spid="497752"/>
                                        </p:tgtEl>
                                        <p:attrNameLst>
                                          <p:attrName>style.visibility</p:attrName>
                                        </p:attrNameLst>
                                      </p:cBhvr>
                                      <p:to>
                                        <p:strVal val="visible"/>
                                      </p:to>
                                    </p:set>
                                  </p:childTnLst>
                                </p:cTn>
                              </p:par>
                            </p:childTnLst>
                          </p:cTn>
                        </p:par>
                      </p:childTnLst>
                    </p:cTn>
                  </p:par>
                  <p:par>
                    <p:cTn id="328" fill="hold">
                      <p:stCondLst>
                        <p:cond delay="indefinite"/>
                      </p:stCondLst>
                      <p:childTnLst>
                        <p:par>
                          <p:cTn id="329" fill="hold">
                            <p:stCondLst>
                              <p:cond delay="0"/>
                            </p:stCondLst>
                            <p:childTnLst>
                              <p:par>
                                <p:cTn id="330" presetID="0" presetClass="path" presetSubtype="0" decel="50000" fill="hold" nodeType="clickEffect">
                                  <p:stCondLst>
                                    <p:cond delay="0"/>
                                  </p:stCondLst>
                                  <p:childTnLst>
                                    <p:animMotion origin="layout" path="M -0.00156 -0.00023 C 0.03177 0.00139 0.06736 0.0037 0.09549 -0.00023 C 0.12361 -0.00417 0.14566 -0.00834 0.16771 -0.02338 C 0.18976 -0.03843 0.21111 -0.0632 0.22795 -0.09005 C 0.24479 -0.1169 0.25816 -0.15556 0.2691 -0.18426 C 0.28004 -0.21296 0.28681 -0.24676 0.2941 -0.26273 C 0.30139 -0.27871 0.3092 -0.27685 0.3132 -0.28056 " pathEditMode="relative" rAng="0" ptsTypes="aaaaaaa">
                                      <p:cBhvr>
                                        <p:cTn id="331" dur="2400" fill="hold"/>
                                        <p:tgtEl>
                                          <p:spTgt spid="497752"/>
                                        </p:tgtEl>
                                        <p:attrNameLst>
                                          <p:attrName>ppt_x</p:attrName>
                                          <p:attrName>ppt_y</p:attrName>
                                        </p:attrNameLst>
                                      </p:cBhvr>
                                      <p:rCtr x="15729" y="-13819"/>
                                    </p:animMotion>
                                  </p:childTnLst>
                                </p:cTn>
                              </p:par>
                              <p:par>
                                <p:cTn id="332" presetID="0" presetClass="path" presetSubtype="0" accel="50000" fill="hold" nodeType="withEffect">
                                  <p:stCondLst>
                                    <p:cond delay="2200"/>
                                  </p:stCondLst>
                                  <p:childTnLst>
                                    <p:animMotion origin="layout" path="M 0.31319 -0.28056 C 0.31944 -0.27593 0.32569 -0.27963 0.33125 -0.25324 C 0.33698 -0.22686 0.34323 -0.17523 0.34792 -0.12153 C 0.35295 -0.0676 0.35764 0.02939 0.36042 0.06898 " pathEditMode="relative" rAng="0" ptsTypes="aaaa">
                                      <p:cBhvr>
                                        <p:cTn id="333" dur="1300" fill="hold"/>
                                        <p:tgtEl>
                                          <p:spTgt spid="497752"/>
                                        </p:tgtEl>
                                        <p:attrNameLst>
                                          <p:attrName>ppt_x</p:attrName>
                                          <p:attrName>ppt_y</p:attrName>
                                        </p:attrNameLst>
                                      </p:cBhvr>
                                      <p:rCtr x="2361" y="17477"/>
                                    </p:animMotion>
                                  </p:childTnLst>
                                </p:cTn>
                              </p:par>
                              <p:par>
                                <p:cTn id="334" presetID="1" presetClass="entr" presetSubtype="0" fill="hold" grpId="0" nodeType="withEffect">
                                  <p:stCondLst>
                                    <p:cond delay="700"/>
                                  </p:stCondLst>
                                  <p:childTnLst>
                                    <p:set>
                                      <p:cBhvr>
                                        <p:cTn id="335" dur="1" fill="hold">
                                          <p:stCondLst>
                                            <p:cond delay="0"/>
                                          </p:stCondLst>
                                        </p:cTn>
                                        <p:tgtEl>
                                          <p:spTgt spid="497740"/>
                                        </p:tgtEl>
                                        <p:attrNameLst>
                                          <p:attrName>style.visibility</p:attrName>
                                        </p:attrNameLst>
                                      </p:cBhvr>
                                      <p:to>
                                        <p:strVal val="visible"/>
                                      </p:to>
                                    </p:set>
                                  </p:childTnLst>
                                </p:cTn>
                              </p:par>
                              <p:par>
                                <p:cTn id="336" presetID="1" presetClass="entr" presetSubtype="0" fill="hold" grpId="0" nodeType="withEffect">
                                  <p:stCondLst>
                                    <p:cond delay="1000"/>
                                  </p:stCondLst>
                                  <p:childTnLst>
                                    <p:set>
                                      <p:cBhvr>
                                        <p:cTn id="337" dur="1" fill="hold">
                                          <p:stCondLst>
                                            <p:cond delay="0"/>
                                          </p:stCondLst>
                                        </p:cTn>
                                        <p:tgtEl>
                                          <p:spTgt spid="497741"/>
                                        </p:tgtEl>
                                        <p:attrNameLst>
                                          <p:attrName>style.visibility</p:attrName>
                                        </p:attrNameLst>
                                      </p:cBhvr>
                                      <p:to>
                                        <p:strVal val="visible"/>
                                      </p:to>
                                    </p:set>
                                  </p:childTnLst>
                                </p:cTn>
                              </p:par>
                              <p:par>
                                <p:cTn id="338" presetID="1" presetClass="entr" presetSubtype="0" fill="hold" grpId="0" nodeType="withEffect">
                                  <p:stCondLst>
                                    <p:cond delay="1300"/>
                                  </p:stCondLst>
                                  <p:childTnLst>
                                    <p:set>
                                      <p:cBhvr>
                                        <p:cTn id="339" dur="1" fill="hold">
                                          <p:stCondLst>
                                            <p:cond delay="0"/>
                                          </p:stCondLst>
                                        </p:cTn>
                                        <p:tgtEl>
                                          <p:spTgt spid="497742"/>
                                        </p:tgtEl>
                                        <p:attrNameLst>
                                          <p:attrName>style.visibility</p:attrName>
                                        </p:attrNameLst>
                                      </p:cBhvr>
                                      <p:to>
                                        <p:strVal val="visible"/>
                                      </p:to>
                                    </p:set>
                                  </p:childTnLst>
                                </p:cTn>
                              </p:par>
                              <p:par>
                                <p:cTn id="340" presetID="1" presetClass="entr" presetSubtype="0" fill="hold" grpId="0" nodeType="withEffect">
                                  <p:stCondLst>
                                    <p:cond delay="1600"/>
                                  </p:stCondLst>
                                  <p:childTnLst>
                                    <p:set>
                                      <p:cBhvr>
                                        <p:cTn id="341" dur="1" fill="hold">
                                          <p:stCondLst>
                                            <p:cond delay="0"/>
                                          </p:stCondLst>
                                        </p:cTn>
                                        <p:tgtEl>
                                          <p:spTgt spid="497743"/>
                                        </p:tgtEl>
                                        <p:attrNameLst>
                                          <p:attrName>style.visibility</p:attrName>
                                        </p:attrNameLst>
                                      </p:cBhvr>
                                      <p:to>
                                        <p:strVal val="visible"/>
                                      </p:to>
                                    </p:set>
                                  </p:childTnLst>
                                </p:cTn>
                              </p:par>
                              <p:par>
                                <p:cTn id="342" presetID="1" presetClass="entr" presetSubtype="0" fill="hold" grpId="0" nodeType="withEffect">
                                  <p:stCondLst>
                                    <p:cond delay="2100"/>
                                  </p:stCondLst>
                                  <p:childTnLst>
                                    <p:set>
                                      <p:cBhvr>
                                        <p:cTn id="343" dur="1" fill="hold">
                                          <p:stCondLst>
                                            <p:cond delay="0"/>
                                          </p:stCondLst>
                                        </p:cTn>
                                        <p:tgtEl>
                                          <p:spTgt spid="497744"/>
                                        </p:tgtEl>
                                        <p:attrNameLst>
                                          <p:attrName>style.visibility</p:attrName>
                                        </p:attrNameLst>
                                      </p:cBhvr>
                                      <p:to>
                                        <p:strVal val="visible"/>
                                      </p:to>
                                    </p:set>
                                  </p:childTnLst>
                                </p:cTn>
                              </p:par>
                              <p:par>
                                <p:cTn id="344" presetID="1" presetClass="entr" presetSubtype="0" fill="hold" grpId="0" nodeType="withEffect">
                                  <p:stCondLst>
                                    <p:cond delay="2600"/>
                                  </p:stCondLst>
                                  <p:childTnLst>
                                    <p:set>
                                      <p:cBhvr>
                                        <p:cTn id="345" dur="1" fill="hold">
                                          <p:stCondLst>
                                            <p:cond delay="0"/>
                                          </p:stCondLst>
                                        </p:cTn>
                                        <p:tgtEl>
                                          <p:spTgt spid="497745"/>
                                        </p:tgtEl>
                                        <p:attrNameLst>
                                          <p:attrName>style.visibility</p:attrName>
                                        </p:attrNameLst>
                                      </p:cBhvr>
                                      <p:to>
                                        <p:strVal val="visible"/>
                                      </p:to>
                                    </p:set>
                                  </p:childTnLst>
                                </p:cTn>
                              </p:par>
                              <p:par>
                                <p:cTn id="346" presetID="1" presetClass="entr" presetSubtype="0" fill="hold" grpId="0" nodeType="withEffect">
                                  <p:stCondLst>
                                    <p:cond delay="3200"/>
                                  </p:stCondLst>
                                  <p:childTnLst>
                                    <p:set>
                                      <p:cBhvr>
                                        <p:cTn id="347" dur="1" fill="hold">
                                          <p:stCondLst>
                                            <p:cond delay="0"/>
                                          </p:stCondLst>
                                        </p:cTn>
                                        <p:tgtEl>
                                          <p:spTgt spid="497746"/>
                                        </p:tgtEl>
                                        <p:attrNameLst>
                                          <p:attrName>style.visibility</p:attrName>
                                        </p:attrNameLst>
                                      </p:cBhvr>
                                      <p:to>
                                        <p:strVal val="visible"/>
                                      </p:to>
                                    </p:set>
                                  </p:childTnLst>
                                </p:cTn>
                              </p:par>
                              <p:par>
                                <p:cTn id="348" presetID="1" presetClass="entr" presetSubtype="0" fill="hold" grpId="0" nodeType="withEffect">
                                  <p:stCondLst>
                                    <p:cond delay="3500"/>
                                  </p:stCondLst>
                                  <p:childTnLst>
                                    <p:set>
                                      <p:cBhvr>
                                        <p:cTn id="349" dur="1" fill="hold">
                                          <p:stCondLst>
                                            <p:cond delay="0"/>
                                          </p:stCondLst>
                                        </p:cTn>
                                        <p:tgtEl>
                                          <p:spTgt spid="4977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83" grpId="0" animBg="1"/>
      <p:bldP spid="497685" grpId="0" animBg="1"/>
      <p:bldP spid="497686" grpId="0" animBg="1"/>
      <p:bldP spid="497687" grpId="0" animBg="1"/>
      <p:bldP spid="497688" grpId="0" animBg="1"/>
      <p:bldP spid="497688" grpId="1" animBg="1"/>
      <p:bldP spid="497689" grpId="0" animBg="1"/>
      <p:bldP spid="497689" grpId="1" animBg="1"/>
      <p:bldP spid="497690" grpId="0" animBg="1"/>
      <p:bldP spid="497690" grpId="1" animBg="1"/>
      <p:bldP spid="497691" grpId="0" animBg="1"/>
      <p:bldP spid="497691" grpId="1" animBg="1"/>
      <p:bldP spid="497692" grpId="0" animBg="1"/>
      <p:bldP spid="497692" grpId="1" animBg="1"/>
      <p:bldP spid="497721" grpId="0" animBg="1"/>
      <p:bldP spid="497722" grpId="0"/>
      <p:bldP spid="497723" grpId="0"/>
      <p:bldP spid="497724" grpId="0"/>
      <p:bldP spid="497738" grpId="0" animBg="1"/>
      <p:bldP spid="497739" grpId="0" animBg="1"/>
      <p:bldP spid="497740" grpId="0" animBg="1"/>
      <p:bldP spid="497741" grpId="0" animBg="1"/>
      <p:bldP spid="497742" grpId="0" animBg="1"/>
      <p:bldP spid="497743" grpId="0" animBg="1"/>
      <p:bldP spid="497744" grpId="0" animBg="1"/>
      <p:bldP spid="497745" grpId="0" animBg="1"/>
      <p:bldP spid="497746" grpId="0" animBg="1"/>
      <p:bldP spid="497747" grpId="0" animBg="1"/>
      <p:bldP spid="497751" grpId="0" animBg="1"/>
      <p:bldP spid="497755" grpId="0"/>
      <p:bldP spid="497771" grpId="0"/>
      <p:bldP spid="497773" grpId="0"/>
      <p:bldP spid="497773" grpId="1"/>
      <p:bldP spid="497776" grpId="0"/>
      <p:bldP spid="497778" grpId="0" animBg="1"/>
      <p:bldP spid="497780" grpId="0" animBg="1"/>
      <p:bldP spid="497780" grpId="1" animBg="1"/>
      <p:bldP spid="497780" grpId="2" animBg="1"/>
      <p:bldP spid="497781" grpId="0" animBg="1"/>
      <p:bldP spid="497781" grpId="1" animBg="1"/>
      <p:bldP spid="497782" grpId="0" animBg="1"/>
      <p:bldP spid="497782" grpId="1" animBg="1"/>
      <p:bldP spid="497792" grpId="0" animBg="1"/>
      <p:bldP spid="497792" grpId="1" animBg="1"/>
      <p:bldP spid="497792" grpId="2" animBg="1"/>
      <p:bldP spid="497793" grpId="0" animBg="1"/>
      <p:bldP spid="497793" grpId="1" animBg="1"/>
      <p:bldP spid="497794" grpId="0" animBg="1"/>
      <p:bldP spid="497794" grpId="1" animBg="1"/>
      <p:bldP spid="497794" grpId="2" animBg="1"/>
      <p:bldP spid="497795" grpId="0" animBg="1"/>
      <p:bldP spid="497795" grpId="1" animBg="1"/>
      <p:bldP spid="497795" grpId="2" animBg="1"/>
      <p:bldP spid="497796" grpId="0" animBg="1"/>
      <p:bldP spid="497796" grpId="1" animBg="1"/>
      <p:bldP spid="497797" grpId="0" animBg="1"/>
      <p:bldP spid="497797" grpId="1" animBg="1"/>
      <p:bldP spid="497797" grpId="2" animBg="1"/>
      <p:bldP spid="497803" grpId="0" animBg="1"/>
      <p:bldP spid="497770" grpId="0"/>
      <p:bldP spid="97" grpId="0"/>
      <p:bldP spid="108" grpId="0"/>
      <p:bldP spid="112" grpId="0"/>
      <p:bldP spid="113" grpId="0" animBg="1"/>
      <p:bldP spid="497798" grpId="0" animBg="1"/>
      <p:bldP spid="497798" grpId="1" animBg="1"/>
      <p:bldP spid="497801" grpId="0"/>
      <p:bldP spid="497801" grpId="1"/>
      <p:bldP spid="497801" grpId="2"/>
      <p:bldP spid="497802" grpId="0"/>
      <p:bldP spid="497802" grpId="1"/>
      <p:bldP spid="497802" grpId="2"/>
      <p:bldP spid="127" grpId="0" animBg="1"/>
      <p:bldP spid="9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Rectangle 186"/>
          <p:cNvSpPr>
            <a:spLocks noChangeArrowheads="1"/>
          </p:cNvSpPr>
          <p:nvPr/>
        </p:nvSpPr>
        <p:spPr bwMode="auto">
          <a:xfrm>
            <a:off x="0" y="0"/>
            <a:ext cx="6103917" cy="736270"/>
          </a:xfrm>
          <a:prstGeom prst="rect">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174" name="Object 101"/>
          <p:cNvGraphicFramePr>
            <a:graphicFrameLocks noChangeAspect="1"/>
          </p:cNvGraphicFramePr>
          <p:nvPr/>
        </p:nvGraphicFramePr>
        <p:xfrm>
          <a:off x="595313" y="0"/>
          <a:ext cx="3136900" cy="776288"/>
        </p:xfrm>
        <a:graphic>
          <a:graphicData uri="http://schemas.openxmlformats.org/presentationml/2006/ole">
            <mc:AlternateContent xmlns:mc="http://schemas.openxmlformats.org/markup-compatibility/2006">
              <mc:Choice xmlns:v="urn:schemas-microsoft-com:vml" Requires="v">
                <p:oleObj spid="_x0000_s67470" name="数式" r:id="rId3" imgW="1130040" imgH="266400" progId="Equation.3">
                  <p:embed/>
                </p:oleObj>
              </mc:Choice>
              <mc:Fallback>
                <p:oleObj name="数式" r:id="rId3" imgW="1130040" imgH="266400" progId="Equation.3">
                  <p:embed/>
                  <p:pic>
                    <p:nvPicPr>
                      <p:cNvPr id="174" name="Object 1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313" y="0"/>
                        <a:ext cx="3136900" cy="77628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175" name="Object 108"/>
          <p:cNvGraphicFramePr>
            <a:graphicFrameLocks noChangeAspect="1"/>
          </p:cNvGraphicFramePr>
          <p:nvPr/>
        </p:nvGraphicFramePr>
        <p:xfrm>
          <a:off x="3633788" y="0"/>
          <a:ext cx="1179512" cy="701675"/>
        </p:xfrm>
        <a:graphic>
          <a:graphicData uri="http://schemas.openxmlformats.org/presentationml/2006/ole">
            <mc:AlternateContent xmlns:mc="http://schemas.openxmlformats.org/markup-compatibility/2006">
              <mc:Choice xmlns:v="urn:schemas-microsoft-com:vml" Requires="v">
                <p:oleObj spid="_x0000_s67471" name="数式" r:id="rId5" imgW="380880" imgH="241200" progId="Equation.3">
                  <p:embed/>
                </p:oleObj>
              </mc:Choice>
              <mc:Fallback>
                <p:oleObj name="数式" r:id="rId5" imgW="380880" imgH="241200" progId="Equation.3">
                  <p:embed/>
                  <p:pic>
                    <p:nvPicPr>
                      <p:cNvPr id="175" name="Object 1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3788" y="0"/>
                        <a:ext cx="1179512" cy="70167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sp>
        <p:nvSpPr>
          <p:cNvPr id="176" name="Rectangle 109"/>
          <p:cNvSpPr>
            <a:spLocks noChangeArrowheads="1"/>
          </p:cNvSpPr>
          <p:nvPr/>
        </p:nvSpPr>
        <p:spPr bwMode="auto">
          <a:xfrm>
            <a:off x="0" y="-99122"/>
            <a:ext cx="819150" cy="965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1600" i="1" u="sng" dirty="0">
                <a:latin typeface="Bookman Old Style" pitchFamily="18" charset="0"/>
                <a:ea typeface="ＭＳ ゴシック" pitchFamily="49" charset="-128"/>
                <a:cs typeface="Times New Roman" pitchFamily="18" charset="0"/>
              </a:rPr>
              <a:t> </a:t>
            </a:r>
            <a:r>
              <a:rPr lang="en-US" altLang="ja-JP" sz="3200" i="1" u="sng" dirty="0">
                <a:latin typeface="Bookman Old Style" pitchFamily="18" charset="0"/>
                <a:ea typeface="ＭＳ ゴシック" pitchFamily="49" charset="-128"/>
                <a:cs typeface="Times New Roman" pitchFamily="18" charset="0"/>
              </a:rPr>
              <a:t>d</a:t>
            </a:r>
            <a:r>
              <a:rPr lang="en-US" altLang="ja-JP" sz="3200" u="sng" baseline="30000" dirty="0">
                <a:ea typeface="ＭＳ ゴシック" pitchFamily="49" charset="-128"/>
                <a:cs typeface="Times New Roman" pitchFamily="18" charset="0"/>
              </a:rPr>
              <a:t>2  </a:t>
            </a:r>
            <a:r>
              <a:rPr lang="en-US" altLang="ja-JP" sz="3200" baseline="30000" dirty="0">
                <a:ea typeface="ＭＳ ゴシック" pitchFamily="49" charset="-128"/>
                <a:cs typeface="Times New Roman" pitchFamily="18" charset="0"/>
              </a:rPr>
              <a:t> </a:t>
            </a:r>
            <a:endParaRPr lang="en-US" altLang="ja-JP" sz="3200" i="1" dirty="0">
              <a:latin typeface="Bookman Old Style" pitchFamily="18" charset="0"/>
              <a:ea typeface="ＭＳ ゴシック" pitchFamily="49" charset="-128"/>
              <a:cs typeface="Times New Roman" pitchFamily="18" charset="0"/>
            </a:endParaRPr>
          </a:p>
          <a:p>
            <a:pPr>
              <a:lnSpc>
                <a:spcPct val="75000"/>
              </a:lnSpc>
              <a:spcBef>
                <a:spcPct val="0"/>
              </a:spcBef>
            </a:pPr>
            <a:r>
              <a:rPr lang="en-US" altLang="ja-JP" sz="3200" i="1" dirty="0">
                <a:latin typeface="Bookman Old Style" pitchFamily="18" charset="0"/>
                <a:ea typeface="ＭＳ ゴシック" pitchFamily="49" charset="-128"/>
                <a:cs typeface="Times New Roman" pitchFamily="18" charset="0"/>
              </a:rPr>
              <a:t>dt</a:t>
            </a:r>
            <a:r>
              <a:rPr lang="en-US" altLang="ja-JP" sz="3200" baseline="30000" dirty="0">
                <a:ea typeface="ＭＳ ゴシック" pitchFamily="49" charset="-128"/>
                <a:cs typeface="Times New Roman" pitchFamily="18" charset="0"/>
              </a:rPr>
              <a:t>2</a:t>
            </a:r>
          </a:p>
        </p:txBody>
      </p:sp>
      <p:sp>
        <p:nvSpPr>
          <p:cNvPr id="177" name="Rectangle 114"/>
          <p:cNvSpPr>
            <a:spLocks noChangeArrowheads="1"/>
          </p:cNvSpPr>
          <p:nvPr/>
        </p:nvSpPr>
        <p:spPr bwMode="auto">
          <a:xfrm>
            <a:off x="1635125" y="25400"/>
            <a:ext cx="417513" cy="214313"/>
          </a:xfrm>
          <a:prstGeom prst="rect">
            <a:avLst/>
          </a:prstGeom>
          <a:solidFill>
            <a:srgbClr val="FFFFCC"/>
          </a:solidFill>
          <a:ln>
            <a:noFill/>
          </a:ln>
          <a:effectLst/>
          <a:extLst>
            <a:ext uri="{91240B29-F687-4F45-9708-019B960494DF}">
              <a14:hiddenLine xmlns:a14="http://schemas.microsoft.com/office/drawing/2010/main" w="9525" algn="ctr">
                <a:solidFill>
                  <a:srgbClr val="CC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178" name="Line 56"/>
          <p:cNvSpPr>
            <a:spLocks noChangeShapeType="1"/>
          </p:cNvSpPr>
          <p:nvPr/>
        </p:nvSpPr>
        <p:spPr bwMode="auto">
          <a:xfrm>
            <a:off x="0" y="3140322"/>
            <a:ext cx="59851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3200" b="1">
              <a:solidFill>
                <a:srgbClr val="000000"/>
              </a:solidFill>
            </a:endParaRPr>
          </a:p>
        </p:txBody>
      </p:sp>
      <p:graphicFrame>
        <p:nvGraphicFramePr>
          <p:cNvPr id="179" name="Object 135"/>
          <p:cNvGraphicFramePr>
            <a:graphicFrameLocks noChangeAspect="1"/>
          </p:cNvGraphicFramePr>
          <p:nvPr/>
        </p:nvGraphicFramePr>
        <p:xfrm>
          <a:off x="3427268" y="1667800"/>
          <a:ext cx="881062" cy="479425"/>
        </p:xfrm>
        <a:graphic>
          <a:graphicData uri="http://schemas.openxmlformats.org/presentationml/2006/ole">
            <mc:AlternateContent xmlns:mc="http://schemas.openxmlformats.org/markup-compatibility/2006">
              <mc:Choice xmlns:v="urn:schemas-microsoft-com:vml" Requires="v">
                <p:oleObj spid="_x0000_s67472" name="数式" r:id="rId7" imgW="304560" imgH="164880" progId="Equation.3">
                  <p:embed/>
                </p:oleObj>
              </mc:Choice>
              <mc:Fallback>
                <p:oleObj name="数式" r:id="rId7" imgW="304560" imgH="164880" progId="Equation.3">
                  <p:embed/>
                  <p:pic>
                    <p:nvPicPr>
                      <p:cNvPr id="179" name="Object 13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7268" y="1667800"/>
                        <a:ext cx="881062"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0" name="Object 136"/>
          <p:cNvGraphicFramePr>
            <a:graphicFrameLocks noChangeAspect="1"/>
          </p:cNvGraphicFramePr>
          <p:nvPr/>
        </p:nvGraphicFramePr>
        <p:xfrm>
          <a:off x="4297218" y="1597950"/>
          <a:ext cx="1101725" cy="700087"/>
        </p:xfrm>
        <a:graphic>
          <a:graphicData uri="http://schemas.openxmlformats.org/presentationml/2006/ole">
            <mc:AlternateContent xmlns:mc="http://schemas.openxmlformats.org/markup-compatibility/2006">
              <mc:Choice xmlns:v="urn:schemas-microsoft-com:vml" Requires="v">
                <p:oleObj spid="_x0000_s67473" name="数式" r:id="rId9" imgW="380880" imgH="241200" progId="Equation.3">
                  <p:embed/>
                </p:oleObj>
              </mc:Choice>
              <mc:Fallback>
                <p:oleObj name="数式" r:id="rId9" imgW="380880" imgH="241200" progId="Equation.3">
                  <p:embed/>
                  <p:pic>
                    <p:nvPicPr>
                      <p:cNvPr id="180" name="Object 13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97218" y="1597950"/>
                        <a:ext cx="1101725" cy="700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1" name="Rectangle 139"/>
          <p:cNvSpPr>
            <a:spLocks noChangeArrowheads="1"/>
          </p:cNvSpPr>
          <p:nvPr/>
        </p:nvSpPr>
        <p:spPr bwMode="auto">
          <a:xfrm>
            <a:off x="3430443" y="1586837"/>
            <a:ext cx="1947862" cy="652463"/>
          </a:xfrm>
          <a:prstGeom prst="rect">
            <a:avLst/>
          </a:prstGeom>
          <a:noFill/>
          <a:ln w="28575">
            <a:solidFill>
              <a:srgbClr val="FF3399"/>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aphicFrame>
        <p:nvGraphicFramePr>
          <p:cNvPr id="182" name="Object 120"/>
          <p:cNvGraphicFramePr>
            <a:graphicFrameLocks noChangeAspect="1"/>
          </p:cNvGraphicFramePr>
          <p:nvPr/>
        </p:nvGraphicFramePr>
        <p:xfrm>
          <a:off x="1283419" y="1181693"/>
          <a:ext cx="366712" cy="295275"/>
        </p:xfrm>
        <a:graphic>
          <a:graphicData uri="http://schemas.openxmlformats.org/presentationml/2006/ole">
            <mc:AlternateContent xmlns:mc="http://schemas.openxmlformats.org/markup-compatibility/2006">
              <mc:Choice xmlns:v="urn:schemas-microsoft-com:vml" Requires="v">
                <p:oleObj spid="_x0000_s67474" name="数式" r:id="rId11" imgW="126720" imgH="101520" progId="Equation.3">
                  <p:embed/>
                </p:oleObj>
              </mc:Choice>
              <mc:Fallback>
                <p:oleObj name="数式" r:id="rId11" imgW="126720" imgH="101520" progId="Equation.3">
                  <p:embed/>
                  <p:pic>
                    <p:nvPicPr>
                      <p:cNvPr id="182" name="Object 1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83419" y="1181693"/>
                        <a:ext cx="366712"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3" name="Rectangle 111"/>
          <p:cNvSpPr>
            <a:spLocks noChangeArrowheads="1"/>
          </p:cNvSpPr>
          <p:nvPr/>
        </p:nvSpPr>
        <p:spPr bwMode="auto">
          <a:xfrm>
            <a:off x="0" y="1008004"/>
            <a:ext cx="11994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a:t>
            </a:r>
            <a:endParaRPr lang="en-US" altLang="ja-JP" dirty="0">
              <a:solidFill>
                <a:srgbClr val="0033CC"/>
              </a:solidFill>
              <a:latin typeface="ＭＳ ゴシック" pitchFamily="49" charset="-128"/>
              <a:ea typeface="ＭＳ ゴシック" pitchFamily="49" charset="-128"/>
              <a:cs typeface="Times New Roman" pitchFamily="18" charset="0"/>
            </a:endParaRPr>
          </a:p>
        </p:txBody>
      </p:sp>
      <p:graphicFrame>
        <p:nvGraphicFramePr>
          <p:cNvPr id="184" name="Object 115"/>
          <p:cNvGraphicFramePr>
            <a:graphicFrameLocks noChangeAspect="1"/>
          </p:cNvGraphicFramePr>
          <p:nvPr/>
        </p:nvGraphicFramePr>
        <p:xfrm>
          <a:off x="878754" y="1034055"/>
          <a:ext cx="477837" cy="479425"/>
        </p:xfrm>
        <a:graphic>
          <a:graphicData uri="http://schemas.openxmlformats.org/presentationml/2006/ole">
            <mc:AlternateContent xmlns:mc="http://schemas.openxmlformats.org/markup-compatibility/2006">
              <mc:Choice xmlns:v="urn:schemas-microsoft-com:vml" Requires="v">
                <p:oleObj spid="_x0000_s67475" name="数式" r:id="rId13" imgW="164880" imgH="164880" progId="Equation.3">
                  <p:embed/>
                </p:oleObj>
              </mc:Choice>
              <mc:Fallback>
                <p:oleObj name="数式" r:id="rId13" imgW="164880" imgH="164880" progId="Equation.3">
                  <p:embed/>
                  <p:pic>
                    <p:nvPicPr>
                      <p:cNvPr id="184" name="Object 1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78754" y="1034055"/>
                        <a:ext cx="477837"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5" name="Object 121"/>
          <p:cNvGraphicFramePr>
            <a:graphicFrameLocks noChangeAspect="1"/>
          </p:cNvGraphicFramePr>
          <p:nvPr/>
        </p:nvGraphicFramePr>
        <p:xfrm>
          <a:off x="1584430" y="908766"/>
          <a:ext cx="1643062" cy="774700"/>
        </p:xfrm>
        <a:graphic>
          <a:graphicData uri="http://schemas.openxmlformats.org/presentationml/2006/ole">
            <mc:AlternateContent xmlns:mc="http://schemas.openxmlformats.org/markup-compatibility/2006">
              <mc:Choice xmlns:v="urn:schemas-microsoft-com:vml" Requires="v">
                <p:oleObj spid="_x0000_s67476" name="数式" r:id="rId15" imgW="533160" imgH="266400" progId="Equation.3">
                  <p:embed/>
                </p:oleObj>
              </mc:Choice>
              <mc:Fallback>
                <p:oleObj name="数式" r:id="rId15" imgW="533160" imgH="266400" progId="Equation.3">
                  <p:embed/>
                  <p:pic>
                    <p:nvPicPr>
                      <p:cNvPr id="185" name="Object 12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4430" y="908766"/>
                        <a:ext cx="1643062"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6" name="Object 123"/>
          <p:cNvGraphicFramePr>
            <a:graphicFrameLocks noChangeAspect="1"/>
          </p:cNvGraphicFramePr>
          <p:nvPr/>
        </p:nvGraphicFramePr>
        <p:xfrm>
          <a:off x="3269324" y="1042487"/>
          <a:ext cx="548500" cy="447694"/>
        </p:xfrm>
        <a:graphic>
          <a:graphicData uri="http://schemas.openxmlformats.org/presentationml/2006/ole">
            <mc:AlternateContent xmlns:mc="http://schemas.openxmlformats.org/markup-compatibility/2006">
              <mc:Choice xmlns:v="urn:schemas-microsoft-com:vml" Requires="v">
                <p:oleObj spid="_x0000_s67477" name="数式" r:id="rId17" imgW="203040" imgH="164880" progId="Equation.3">
                  <p:embed/>
                </p:oleObj>
              </mc:Choice>
              <mc:Fallback>
                <p:oleObj name="数式" r:id="rId17" imgW="203040" imgH="164880" progId="Equation.3">
                  <p:embed/>
                  <p:pic>
                    <p:nvPicPr>
                      <p:cNvPr id="186" name="Object 12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69324" y="1042487"/>
                        <a:ext cx="548500" cy="447694"/>
                      </a:xfrm>
                      <a:prstGeom prst="rect">
                        <a:avLst/>
                      </a:prstGeom>
                      <a:noFill/>
                    </p:spPr>
                  </p:pic>
                </p:oleObj>
              </mc:Fallback>
            </mc:AlternateContent>
          </a:graphicData>
        </a:graphic>
      </p:graphicFrame>
      <p:graphicFrame>
        <p:nvGraphicFramePr>
          <p:cNvPr id="187" name="Object 125"/>
          <p:cNvGraphicFramePr>
            <a:graphicFrameLocks noChangeAspect="1"/>
          </p:cNvGraphicFramePr>
          <p:nvPr/>
        </p:nvGraphicFramePr>
        <p:xfrm>
          <a:off x="2881148" y="1004717"/>
          <a:ext cx="735012" cy="627062"/>
        </p:xfrm>
        <a:graphic>
          <a:graphicData uri="http://schemas.openxmlformats.org/presentationml/2006/ole">
            <mc:AlternateContent xmlns:mc="http://schemas.openxmlformats.org/markup-compatibility/2006">
              <mc:Choice xmlns:v="urn:schemas-microsoft-com:vml" Requires="v">
                <p:oleObj spid="_x0000_s67478" name="数式" r:id="rId19" imgW="253800" imgH="215640" progId="Equation.3">
                  <p:embed/>
                </p:oleObj>
              </mc:Choice>
              <mc:Fallback>
                <p:oleObj name="数式" r:id="rId19" imgW="253800" imgH="215640" progId="Equation.3">
                  <p:embed/>
                  <p:pic>
                    <p:nvPicPr>
                      <p:cNvPr id="187" name="Object 1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881148" y="1004717"/>
                        <a:ext cx="735012"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 name="Object 103"/>
          <p:cNvGraphicFramePr>
            <a:graphicFrameLocks noChangeAspect="1"/>
          </p:cNvGraphicFramePr>
          <p:nvPr/>
        </p:nvGraphicFramePr>
        <p:xfrm>
          <a:off x="3990602" y="920186"/>
          <a:ext cx="1959150" cy="670788"/>
        </p:xfrm>
        <a:graphic>
          <a:graphicData uri="http://schemas.openxmlformats.org/presentationml/2006/ole">
            <mc:AlternateContent xmlns:mc="http://schemas.openxmlformats.org/markup-compatibility/2006">
              <mc:Choice xmlns:v="urn:schemas-microsoft-com:vml" Requires="v">
                <p:oleObj spid="_x0000_s67479" name="数式" r:id="rId21" imgW="825480" imgH="266400" progId="Equation.3">
                  <p:embed/>
                </p:oleObj>
              </mc:Choice>
              <mc:Fallback>
                <p:oleObj name="数式" r:id="rId21" imgW="825480" imgH="266400" progId="Equation.3">
                  <p:embed/>
                  <p:pic>
                    <p:nvPicPr>
                      <p:cNvPr id="188" name="Object 103"/>
                      <p:cNvPicPr>
                        <a:picLocks noChangeAspect="1" noChangeArrowheads="1"/>
                      </p:cNvPicPr>
                      <p:nvPr/>
                    </p:nvPicPr>
                    <p:blipFill>
                      <a:blip r:embed="rId22"/>
                      <a:srcRect/>
                      <a:stretch>
                        <a:fillRect/>
                      </a:stretch>
                    </p:blipFill>
                    <p:spPr bwMode="auto">
                      <a:xfrm>
                        <a:off x="3990602" y="920186"/>
                        <a:ext cx="1959150" cy="670788"/>
                      </a:xfrm>
                      <a:prstGeom prst="rect">
                        <a:avLst/>
                      </a:prstGeom>
                      <a:noFill/>
                      <a:ln>
                        <a:noFill/>
                      </a:ln>
                    </p:spPr>
                  </p:pic>
                </p:oleObj>
              </mc:Fallback>
            </mc:AlternateContent>
          </a:graphicData>
        </a:graphic>
      </p:graphicFrame>
      <p:sp>
        <p:nvSpPr>
          <p:cNvPr id="189" name="Rectangle 110"/>
          <p:cNvSpPr>
            <a:spLocks noChangeArrowheads="1"/>
          </p:cNvSpPr>
          <p:nvPr/>
        </p:nvSpPr>
        <p:spPr bwMode="auto">
          <a:xfrm>
            <a:off x="0" y="1633805"/>
            <a:ext cx="38433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重心の運動方程式 </a:t>
            </a:r>
          </a:p>
        </p:txBody>
      </p:sp>
      <p:sp>
        <p:nvSpPr>
          <p:cNvPr id="190" name="Rectangle 89"/>
          <p:cNvSpPr>
            <a:spLocks noChangeArrowheads="1"/>
          </p:cNvSpPr>
          <p:nvPr/>
        </p:nvSpPr>
        <p:spPr bwMode="auto">
          <a:xfrm>
            <a:off x="0" y="2302565"/>
            <a:ext cx="5650906" cy="82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重心は全質量</a:t>
            </a:r>
            <a:r>
              <a:rPr lang="en-US" altLang="ja-JP" i="1" dirty="0">
                <a:solidFill>
                  <a:srgbClr val="000000"/>
                </a:solidFill>
                <a:latin typeface="Bookman Old Style"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を持ち、全外力</a:t>
            </a: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baseline="-25000" dirty="0" err="1">
                <a:solidFill>
                  <a:srgbClr val="000000"/>
                </a:solidFill>
                <a:ea typeface="ＭＳ ゴシック" pitchFamily="49" charset="-128"/>
                <a:cs typeface="Times New Roman" pitchFamily="18" charset="0"/>
              </a:rPr>
              <a:t>tot</a:t>
            </a:r>
            <a:endParaRPr lang="en-US" altLang="ja-JP" baseline="-25000" dirty="0">
              <a:solidFill>
                <a:srgbClr val="000000"/>
              </a:solidFill>
              <a:ea typeface="ＭＳ ゴシック" pitchFamily="49" charset="-128"/>
              <a:cs typeface="Times New Roman" pitchFamily="18" charset="0"/>
            </a:endParaRPr>
          </a:p>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を受けた質点</a:t>
            </a:r>
            <a:r>
              <a:rPr kumimoji="0" lang="ja-JP" altLang="en-US" dirty="0">
                <a:solidFill>
                  <a:srgbClr val="000000"/>
                </a:solidFill>
                <a:latin typeface="ＭＳ ゴシック" pitchFamily="49" charset="-128"/>
                <a:ea typeface="ＭＳ ゴシック" pitchFamily="49" charset="-128"/>
                <a:cs typeface="Times New Roman" pitchFamily="18" charset="0"/>
              </a:rPr>
              <a:t>のように運動する。</a:t>
            </a:r>
          </a:p>
        </p:txBody>
      </p:sp>
      <p:sp>
        <p:nvSpPr>
          <p:cNvPr id="191" name="Rectangle 229"/>
          <p:cNvSpPr>
            <a:spLocks noChangeArrowheads="1"/>
          </p:cNvSpPr>
          <p:nvPr/>
        </p:nvSpPr>
        <p:spPr bwMode="auto">
          <a:xfrm>
            <a:off x="1583458" y="972704"/>
            <a:ext cx="2323523" cy="675987"/>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192" name="Rectangle 137"/>
          <p:cNvSpPr>
            <a:spLocks noChangeArrowheads="1"/>
          </p:cNvSpPr>
          <p:nvPr/>
        </p:nvSpPr>
        <p:spPr bwMode="auto">
          <a:xfrm>
            <a:off x="4062652" y="1660566"/>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sp>
        <p:nvSpPr>
          <p:cNvPr id="193" name="Rectangle 138"/>
          <p:cNvSpPr>
            <a:spLocks noChangeArrowheads="1"/>
          </p:cNvSpPr>
          <p:nvPr/>
        </p:nvSpPr>
        <p:spPr bwMode="auto">
          <a:xfrm>
            <a:off x="3967402" y="1662153"/>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sp>
        <p:nvSpPr>
          <p:cNvPr id="194" name="Rectangle 112"/>
          <p:cNvSpPr>
            <a:spLocks noChangeArrowheads="1"/>
          </p:cNvSpPr>
          <p:nvPr/>
        </p:nvSpPr>
        <p:spPr bwMode="auto">
          <a:xfrm>
            <a:off x="4739012" y="63500"/>
            <a:ext cx="1377300"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dirty="0">
                <a:solidFill>
                  <a:srgbClr val="0099CC"/>
                </a:solidFill>
                <a:latin typeface="Bookman Old Style" pitchFamily="18" charset="0"/>
              </a:rPr>
              <a:t>:</a:t>
            </a:r>
            <a:r>
              <a:rPr lang="ja-JP" altLang="en-US" dirty="0">
                <a:solidFill>
                  <a:srgbClr val="0099CC"/>
                </a:solidFill>
                <a:latin typeface="Century" pitchFamily="18" charset="0"/>
              </a:rPr>
              <a:t>全外力</a:t>
            </a:r>
            <a:endParaRPr lang="ja-JP" altLang="en-US" i="1" dirty="0">
              <a:solidFill>
                <a:srgbClr val="0099CC"/>
              </a:solidFill>
              <a:latin typeface="Bookman Old Style" pitchFamily="18" charset="0"/>
            </a:endParaRPr>
          </a:p>
        </p:txBody>
      </p:sp>
      <p:grpSp>
        <p:nvGrpSpPr>
          <p:cNvPr id="496649" name="Group 9"/>
          <p:cNvGrpSpPr>
            <a:grpSpLocks/>
          </p:cNvGrpSpPr>
          <p:nvPr/>
        </p:nvGrpSpPr>
        <p:grpSpPr bwMode="auto">
          <a:xfrm>
            <a:off x="5200650" y="4048125"/>
            <a:ext cx="3624263" cy="2525713"/>
            <a:chOff x="3276" y="2550"/>
            <a:chExt cx="2283" cy="1591"/>
          </a:xfrm>
        </p:grpSpPr>
        <p:pic>
          <p:nvPicPr>
            <p:cNvPr id="496650" name="Picture 10" descr="jump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364" y="3321"/>
              <a:ext cx="588" cy="816"/>
            </a:xfrm>
            <a:prstGeom prst="rect">
              <a:avLst/>
            </a:prstGeom>
            <a:noFill/>
            <a:extLst>
              <a:ext uri="{909E8E84-426E-40DD-AFC4-6F175D3DCCD1}">
                <a14:hiddenFill xmlns:a14="http://schemas.microsoft.com/office/drawing/2010/main">
                  <a:solidFill>
                    <a:srgbClr val="FFFFFF"/>
                  </a:solidFill>
                </a14:hiddenFill>
              </a:ext>
            </a:extLst>
          </p:spPr>
        </p:pic>
        <p:pic>
          <p:nvPicPr>
            <p:cNvPr id="496651" name="Picture 11" descr="jump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276" y="3593"/>
              <a:ext cx="1278" cy="522"/>
            </a:xfrm>
            <a:prstGeom prst="rect">
              <a:avLst/>
            </a:prstGeom>
            <a:noFill/>
            <a:extLst>
              <a:ext uri="{909E8E84-426E-40DD-AFC4-6F175D3DCCD1}">
                <a14:hiddenFill xmlns:a14="http://schemas.microsoft.com/office/drawing/2010/main">
                  <a:solidFill>
                    <a:srgbClr val="FFFFFF"/>
                  </a:solidFill>
                </a14:hiddenFill>
              </a:ext>
            </a:extLst>
          </p:spPr>
        </p:pic>
        <p:pic>
          <p:nvPicPr>
            <p:cNvPr id="496652" name="Picture 12" descr="jump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862" y="3525"/>
              <a:ext cx="1092" cy="612"/>
            </a:xfrm>
            <a:prstGeom prst="rect">
              <a:avLst/>
            </a:prstGeom>
            <a:noFill/>
            <a:extLst>
              <a:ext uri="{909E8E84-426E-40DD-AFC4-6F175D3DCCD1}">
                <a14:hiddenFill xmlns:a14="http://schemas.microsoft.com/office/drawing/2010/main">
                  <a:solidFill>
                    <a:srgbClr val="FFFFFF"/>
                  </a:solidFill>
                </a14:hiddenFill>
              </a:ext>
            </a:extLst>
          </p:spPr>
        </p:pic>
        <p:pic>
          <p:nvPicPr>
            <p:cNvPr id="496653" name="Picture 13" descr="jump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636" y="2777"/>
              <a:ext cx="414" cy="1362"/>
            </a:xfrm>
            <a:prstGeom prst="rect">
              <a:avLst/>
            </a:prstGeom>
            <a:noFill/>
            <a:extLst>
              <a:ext uri="{909E8E84-426E-40DD-AFC4-6F175D3DCCD1}">
                <a14:hiddenFill xmlns:a14="http://schemas.microsoft.com/office/drawing/2010/main">
                  <a:solidFill>
                    <a:srgbClr val="FFFFFF"/>
                  </a:solidFill>
                </a14:hiddenFill>
              </a:ext>
            </a:extLst>
          </p:spPr>
        </p:pic>
        <p:pic>
          <p:nvPicPr>
            <p:cNvPr id="496654" name="Picture 14" descr="jump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845" y="2571"/>
              <a:ext cx="426" cy="1566"/>
            </a:xfrm>
            <a:prstGeom prst="rect">
              <a:avLst/>
            </a:prstGeom>
            <a:noFill/>
            <a:extLst>
              <a:ext uri="{909E8E84-426E-40DD-AFC4-6F175D3DCCD1}">
                <a14:hiddenFill xmlns:a14="http://schemas.microsoft.com/office/drawing/2010/main">
                  <a:solidFill>
                    <a:srgbClr val="FFFFFF"/>
                  </a:solidFill>
                </a14:hiddenFill>
              </a:ext>
            </a:extLst>
          </p:spPr>
        </p:pic>
        <p:pic>
          <p:nvPicPr>
            <p:cNvPr id="496655" name="Picture 15" descr="jump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879" y="2576"/>
              <a:ext cx="474" cy="276"/>
            </a:xfrm>
            <a:prstGeom prst="rect">
              <a:avLst/>
            </a:prstGeom>
            <a:noFill/>
            <a:extLst>
              <a:ext uri="{909E8E84-426E-40DD-AFC4-6F175D3DCCD1}">
                <a14:hiddenFill xmlns:a14="http://schemas.microsoft.com/office/drawing/2010/main">
                  <a:solidFill>
                    <a:srgbClr val="FFFFFF"/>
                  </a:solidFill>
                </a14:hiddenFill>
              </a:ext>
            </a:extLst>
          </p:spPr>
        </p:pic>
        <p:pic>
          <p:nvPicPr>
            <p:cNvPr id="496656" name="Picture 16" descr="jump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35" y="2550"/>
              <a:ext cx="168" cy="570"/>
            </a:xfrm>
            <a:prstGeom prst="rect">
              <a:avLst/>
            </a:prstGeom>
            <a:noFill/>
            <a:extLst>
              <a:ext uri="{909E8E84-426E-40DD-AFC4-6F175D3DCCD1}">
                <a14:hiddenFill xmlns:a14="http://schemas.microsoft.com/office/drawing/2010/main">
                  <a:solidFill>
                    <a:srgbClr val="FFFFFF"/>
                  </a:solidFill>
                </a14:hiddenFill>
              </a:ext>
            </a:extLst>
          </p:spPr>
        </p:pic>
        <p:pic>
          <p:nvPicPr>
            <p:cNvPr id="496657" name="Picture 17" descr="jump1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181" y="3684"/>
              <a:ext cx="378" cy="276"/>
            </a:xfrm>
            <a:prstGeom prst="rect">
              <a:avLst/>
            </a:prstGeom>
            <a:noFill/>
            <a:extLst>
              <a:ext uri="{909E8E84-426E-40DD-AFC4-6F175D3DCCD1}">
                <a14:hiddenFill xmlns:a14="http://schemas.microsoft.com/office/drawing/2010/main">
                  <a:solidFill>
                    <a:srgbClr val="FFFFFF"/>
                  </a:solidFill>
                </a14:hiddenFill>
              </a:ext>
            </a:extLst>
          </p:spPr>
        </p:pic>
        <p:pic>
          <p:nvPicPr>
            <p:cNvPr id="496658" name="Picture 18" descr="jump1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181" y="3865"/>
              <a:ext cx="378" cy="276"/>
            </a:xfrm>
            <a:prstGeom prst="rect">
              <a:avLst/>
            </a:prstGeom>
            <a:noFill/>
            <a:extLst>
              <a:ext uri="{909E8E84-426E-40DD-AFC4-6F175D3DCCD1}">
                <a14:hiddenFill xmlns:a14="http://schemas.microsoft.com/office/drawing/2010/main">
                  <a:solidFill>
                    <a:srgbClr val="FFFFFF"/>
                  </a:solidFill>
                </a14:hiddenFill>
              </a:ext>
            </a:extLst>
          </p:spPr>
        </p:pic>
        <p:pic>
          <p:nvPicPr>
            <p:cNvPr id="496659" name="Picture 19" descr="jump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099" y="3037"/>
              <a:ext cx="384" cy="312"/>
            </a:xfrm>
            <a:prstGeom prst="rect">
              <a:avLst/>
            </a:prstGeom>
            <a:noFill/>
            <a:extLst>
              <a:ext uri="{909E8E84-426E-40DD-AFC4-6F175D3DCCD1}">
                <a14:hiddenFill xmlns:a14="http://schemas.microsoft.com/office/drawing/2010/main">
                  <a:solidFill>
                    <a:srgbClr val="FFFFFF"/>
                  </a:solidFill>
                </a14:hiddenFill>
              </a:ext>
            </a:extLst>
          </p:spPr>
        </p:pic>
      </p:grpSp>
      <p:pic>
        <p:nvPicPr>
          <p:cNvPr id="496661" name="Picture 21" descr="jumpb"/>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254625" y="3759200"/>
            <a:ext cx="3762375" cy="2819400"/>
          </a:xfrm>
          <a:prstGeom prst="rect">
            <a:avLst/>
          </a:prstGeom>
          <a:noFill/>
          <a:extLst>
            <a:ext uri="{909E8E84-426E-40DD-AFC4-6F175D3DCCD1}">
              <a14:hiddenFill xmlns:a14="http://schemas.microsoft.com/office/drawing/2010/main">
                <a:solidFill>
                  <a:srgbClr val="FFFFFF"/>
                </a:solidFill>
              </a14:hiddenFill>
            </a:ext>
          </a:extLst>
        </p:spPr>
      </p:pic>
      <p:pic>
        <p:nvPicPr>
          <p:cNvPr id="496662" name="Picture 22" descr="jump2"/>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640513" y="5519738"/>
            <a:ext cx="1162050" cy="1047750"/>
          </a:xfrm>
          <a:prstGeom prst="rect">
            <a:avLst/>
          </a:prstGeom>
          <a:noFill/>
          <a:extLst>
            <a:ext uri="{909E8E84-426E-40DD-AFC4-6F175D3DCCD1}">
              <a14:hiddenFill xmlns:a14="http://schemas.microsoft.com/office/drawing/2010/main">
                <a:solidFill>
                  <a:srgbClr val="FFFFFF"/>
                </a:solidFill>
              </a14:hiddenFill>
            </a:ext>
          </a:extLst>
        </p:spPr>
      </p:pic>
      <p:sp>
        <p:nvSpPr>
          <p:cNvPr id="496663" name="Freeform 23"/>
          <p:cNvSpPr>
            <a:spLocks/>
          </p:cNvSpPr>
          <p:nvPr/>
        </p:nvSpPr>
        <p:spPr bwMode="auto">
          <a:xfrm>
            <a:off x="5176838" y="4141788"/>
            <a:ext cx="3368675" cy="2409825"/>
          </a:xfrm>
          <a:custGeom>
            <a:avLst/>
            <a:gdLst>
              <a:gd name="T0" fmla="*/ 0 w 2122"/>
              <a:gd name="T1" fmla="*/ 1247 h 1518"/>
              <a:gd name="T2" fmla="*/ 783 w 2122"/>
              <a:gd name="T3" fmla="*/ 1232 h 1518"/>
              <a:gd name="T4" fmla="*/ 1206 w 2122"/>
              <a:gd name="T5" fmla="*/ 1034 h 1518"/>
              <a:gd name="T6" fmla="*/ 1557 w 2122"/>
              <a:gd name="T7" fmla="*/ 563 h 1518"/>
              <a:gd name="T8" fmla="*/ 1817 w 2122"/>
              <a:gd name="T9" fmla="*/ 36 h 1518"/>
              <a:gd name="T10" fmla="*/ 2020 w 2122"/>
              <a:gd name="T11" fmla="*/ 348 h 1518"/>
              <a:gd name="T12" fmla="*/ 2122 w 2122"/>
              <a:gd name="T13" fmla="*/ 1518 h 1518"/>
            </a:gdLst>
            <a:ahLst/>
            <a:cxnLst>
              <a:cxn ang="0">
                <a:pos x="T0" y="T1"/>
              </a:cxn>
              <a:cxn ang="0">
                <a:pos x="T2" y="T3"/>
              </a:cxn>
              <a:cxn ang="0">
                <a:pos x="T4" y="T5"/>
              </a:cxn>
              <a:cxn ang="0">
                <a:pos x="T6" y="T7"/>
              </a:cxn>
              <a:cxn ang="0">
                <a:pos x="T8" y="T9"/>
              </a:cxn>
              <a:cxn ang="0">
                <a:pos x="T10" y="T11"/>
              </a:cxn>
              <a:cxn ang="0">
                <a:pos x="T12" y="T13"/>
              </a:cxn>
            </a:cxnLst>
            <a:rect l="0" t="0" r="r" b="b"/>
            <a:pathLst>
              <a:path w="2122" h="1518">
                <a:moveTo>
                  <a:pt x="0" y="1247"/>
                </a:moveTo>
                <a:cubicBezTo>
                  <a:pt x="131" y="1244"/>
                  <a:pt x="582" y="1267"/>
                  <a:pt x="783" y="1232"/>
                </a:cubicBezTo>
                <a:cubicBezTo>
                  <a:pt x="984" y="1197"/>
                  <a:pt x="1077" y="1145"/>
                  <a:pt x="1206" y="1034"/>
                </a:cubicBezTo>
                <a:cubicBezTo>
                  <a:pt x="1335" y="923"/>
                  <a:pt x="1455" y="729"/>
                  <a:pt x="1557" y="563"/>
                </a:cubicBezTo>
                <a:cubicBezTo>
                  <a:pt x="1659" y="397"/>
                  <a:pt x="1740" y="72"/>
                  <a:pt x="1817" y="36"/>
                </a:cubicBezTo>
                <a:cubicBezTo>
                  <a:pt x="1894" y="0"/>
                  <a:pt x="1969" y="101"/>
                  <a:pt x="2020" y="348"/>
                </a:cubicBezTo>
                <a:cubicBezTo>
                  <a:pt x="2071" y="595"/>
                  <a:pt x="2101" y="1274"/>
                  <a:pt x="2122" y="1518"/>
                </a:cubicBezTo>
              </a:path>
            </a:pathLst>
          </a:custGeom>
          <a:noFill/>
          <a:ln w="28575" cap="flat" cmpd="sng">
            <a:solidFill>
              <a:srgbClr val="9900CC"/>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96674" name="Object 34"/>
          <p:cNvGraphicFramePr>
            <a:graphicFrameLocks noChangeAspect="1"/>
          </p:cNvGraphicFramePr>
          <p:nvPr/>
        </p:nvGraphicFramePr>
        <p:xfrm>
          <a:off x="6379588" y="1503363"/>
          <a:ext cx="477837" cy="479425"/>
        </p:xfrm>
        <a:graphic>
          <a:graphicData uri="http://schemas.openxmlformats.org/presentationml/2006/ole">
            <mc:AlternateContent xmlns:mc="http://schemas.openxmlformats.org/markup-compatibility/2006">
              <mc:Choice xmlns:v="urn:schemas-microsoft-com:vml" Requires="v">
                <p:oleObj spid="_x0000_s67480" name="数式" r:id="rId34" imgW="164880" imgH="164880" progId="Equation.3">
                  <p:embed/>
                </p:oleObj>
              </mc:Choice>
              <mc:Fallback>
                <p:oleObj name="数式" r:id="rId34" imgW="164880" imgH="164880" progId="Equation.3">
                  <p:embed/>
                  <p:pic>
                    <p:nvPicPr>
                      <p:cNvPr id="496674" name="Object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79588" y="1503363"/>
                        <a:ext cx="477837"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6676" name="Object 36"/>
          <p:cNvGraphicFramePr>
            <a:graphicFrameLocks noChangeAspect="1"/>
          </p:cNvGraphicFramePr>
          <p:nvPr/>
        </p:nvGraphicFramePr>
        <p:xfrm>
          <a:off x="0" y="3861547"/>
          <a:ext cx="522288" cy="658813"/>
        </p:xfrm>
        <a:graphic>
          <a:graphicData uri="http://schemas.openxmlformats.org/presentationml/2006/ole">
            <mc:AlternateContent xmlns:mc="http://schemas.openxmlformats.org/markup-compatibility/2006">
              <mc:Choice xmlns:v="urn:schemas-microsoft-com:vml" Requires="v">
                <p:oleObj spid="_x0000_s67481" name="数式" r:id="rId35" imgW="177480" imgH="228600" progId="Equation.3">
                  <p:embed/>
                </p:oleObj>
              </mc:Choice>
              <mc:Fallback>
                <p:oleObj name="数式" r:id="rId35" imgW="177480" imgH="228600" progId="Equation.3">
                  <p:embed/>
                  <p:pic>
                    <p:nvPicPr>
                      <p:cNvPr id="496676" name="Object 36"/>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0" y="3861547"/>
                        <a:ext cx="522288" cy="658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6677" name="Rectangle 37"/>
          <p:cNvSpPr>
            <a:spLocks noChangeArrowheads="1"/>
          </p:cNvSpPr>
          <p:nvPr/>
        </p:nvSpPr>
        <p:spPr bwMode="auto">
          <a:xfrm>
            <a:off x="396875" y="3878543"/>
            <a:ext cx="34163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は全て独立ではない</a:t>
            </a:r>
          </a:p>
        </p:txBody>
      </p:sp>
      <p:grpSp>
        <p:nvGrpSpPr>
          <p:cNvPr id="496678" name="Group 38"/>
          <p:cNvGrpSpPr>
            <a:grpSpLocks/>
          </p:cNvGrpSpPr>
          <p:nvPr/>
        </p:nvGrpSpPr>
        <p:grpSpPr bwMode="auto">
          <a:xfrm>
            <a:off x="5435600" y="404813"/>
            <a:ext cx="2808288" cy="1873250"/>
            <a:chOff x="3288" y="300"/>
            <a:chExt cx="1769" cy="1180"/>
          </a:xfrm>
        </p:grpSpPr>
        <p:sp>
          <p:nvSpPr>
            <p:cNvPr id="496679" name="Oval 39"/>
            <p:cNvSpPr>
              <a:spLocks noChangeArrowheads="1"/>
            </p:cNvSpPr>
            <p:nvPr/>
          </p:nvSpPr>
          <p:spPr bwMode="auto">
            <a:xfrm>
              <a:off x="3878" y="300"/>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6680" name="Oval 40"/>
            <p:cNvSpPr>
              <a:spLocks noChangeArrowheads="1"/>
            </p:cNvSpPr>
            <p:nvPr/>
          </p:nvSpPr>
          <p:spPr bwMode="auto">
            <a:xfrm>
              <a:off x="4830" y="391"/>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6681" name="Oval 41"/>
            <p:cNvSpPr>
              <a:spLocks noChangeArrowheads="1"/>
            </p:cNvSpPr>
            <p:nvPr/>
          </p:nvSpPr>
          <p:spPr bwMode="auto">
            <a:xfrm>
              <a:off x="4150" y="935"/>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6682" name="Oval 42"/>
            <p:cNvSpPr>
              <a:spLocks noChangeArrowheads="1"/>
            </p:cNvSpPr>
            <p:nvPr/>
          </p:nvSpPr>
          <p:spPr bwMode="auto">
            <a:xfrm>
              <a:off x="4604" y="1253"/>
              <a:ext cx="226"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6683" name="Oval 43"/>
            <p:cNvSpPr>
              <a:spLocks noChangeArrowheads="1"/>
            </p:cNvSpPr>
            <p:nvPr/>
          </p:nvSpPr>
          <p:spPr bwMode="auto">
            <a:xfrm>
              <a:off x="3288" y="1026"/>
              <a:ext cx="227" cy="227"/>
            </a:xfrm>
            <a:prstGeom prst="ellipse">
              <a:avLst/>
            </a:prstGeom>
            <a:gradFill rotWithShape="1">
              <a:gsLst>
                <a:gs pos="0">
                  <a:schemeClr val="bg1"/>
                </a:gs>
                <a:gs pos="100000">
                  <a:srgbClr val="FFCC99"/>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pSp>
      <p:sp>
        <p:nvSpPr>
          <p:cNvPr id="496684" name="Oval 44"/>
          <p:cNvSpPr>
            <a:spLocks noChangeArrowheads="1"/>
          </p:cNvSpPr>
          <p:nvPr/>
        </p:nvSpPr>
        <p:spPr bwMode="auto">
          <a:xfrm>
            <a:off x="7883525" y="547688"/>
            <a:ext cx="360363"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96685" name="Line 45"/>
          <p:cNvSpPr>
            <a:spLocks noChangeShapeType="1"/>
          </p:cNvSpPr>
          <p:nvPr/>
        </p:nvSpPr>
        <p:spPr bwMode="auto">
          <a:xfrm>
            <a:off x="5435600" y="2924175"/>
            <a:ext cx="2736850" cy="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686" name="Line 46"/>
          <p:cNvSpPr>
            <a:spLocks noChangeShapeType="1"/>
          </p:cNvSpPr>
          <p:nvPr/>
        </p:nvSpPr>
        <p:spPr bwMode="auto">
          <a:xfrm flipV="1">
            <a:off x="6300788" y="260350"/>
            <a:ext cx="0" cy="2881313"/>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687" name="Line 47"/>
          <p:cNvSpPr>
            <a:spLocks noChangeShapeType="1"/>
          </p:cNvSpPr>
          <p:nvPr/>
        </p:nvSpPr>
        <p:spPr bwMode="auto">
          <a:xfrm flipV="1">
            <a:off x="6300788" y="692150"/>
            <a:ext cx="1800225" cy="2232025"/>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96688" name="Object 48"/>
          <p:cNvGraphicFramePr>
            <a:graphicFrameLocks noChangeAspect="1"/>
          </p:cNvGraphicFramePr>
          <p:nvPr/>
        </p:nvGraphicFramePr>
        <p:xfrm>
          <a:off x="6804025" y="2060575"/>
          <a:ext cx="404813" cy="665163"/>
        </p:xfrm>
        <a:graphic>
          <a:graphicData uri="http://schemas.openxmlformats.org/presentationml/2006/ole">
            <mc:AlternateContent xmlns:mc="http://schemas.openxmlformats.org/markup-compatibility/2006">
              <mc:Choice xmlns:v="urn:schemas-microsoft-com:vml" Requires="v">
                <p:oleObj spid="_x0000_s67482" name="数式" r:id="rId37" imgW="139680" imgH="228600" progId="Equation.3">
                  <p:embed/>
                </p:oleObj>
              </mc:Choice>
              <mc:Fallback>
                <p:oleObj name="数式" r:id="rId37" imgW="139680" imgH="228600" progId="Equation.3">
                  <p:embed/>
                  <p:pic>
                    <p:nvPicPr>
                      <p:cNvPr id="496688" name="Object 48"/>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6804025" y="2060575"/>
                        <a:ext cx="404813"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6689" name="Rectangle 49"/>
          <p:cNvSpPr>
            <a:spLocks noChangeArrowheads="1"/>
          </p:cNvSpPr>
          <p:nvPr/>
        </p:nvSpPr>
        <p:spPr bwMode="auto">
          <a:xfrm>
            <a:off x="8243888" y="260350"/>
            <a:ext cx="615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m</a:t>
            </a:r>
            <a:r>
              <a:rPr lang="en-US" altLang="ja-JP" sz="3200" i="1" baseline="-25000">
                <a:solidFill>
                  <a:srgbClr val="000000"/>
                </a:solidFill>
                <a:latin typeface="Bookman Old Style" pitchFamily="18" charset="0"/>
              </a:rPr>
              <a:t>i</a:t>
            </a:r>
          </a:p>
        </p:txBody>
      </p:sp>
      <p:sp>
        <p:nvSpPr>
          <p:cNvPr id="496690" name="Rectangle 50"/>
          <p:cNvSpPr>
            <a:spLocks noChangeArrowheads="1"/>
          </p:cNvSpPr>
          <p:nvPr/>
        </p:nvSpPr>
        <p:spPr bwMode="auto">
          <a:xfrm>
            <a:off x="7812088" y="0"/>
            <a:ext cx="298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a:solidFill>
                  <a:srgbClr val="000000"/>
                </a:solidFill>
                <a:latin typeface="Bookman Old Style" pitchFamily="18" charset="0"/>
              </a:rPr>
              <a:t>i</a:t>
            </a:r>
          </a:p>
        </p:txBody>
      </p:sp>
      <p:grpSp>
        <p:nvGrpSpPr>
          <p:cNvPr id="496691" name="Group 51"/>
          <p:cNvGrpSpPr>
            <a:grpSpLocks/>
          </p:cNvGrpSpPr>
          <p:nvPr/>
        </p:nvGrpSpPr>
        <p:grpSpPr bwMode="auto">
          <a:xfrm>
            <a:off x="6953250" y="1089025"/>
            <a:ext cx="242888" cy="255588"/>
            <a:chOff x="4049" y="-246"/>
            <a:chExt cx="246" cy="246"/>
          </a:xfrm>
        </p:grpSpPr>
        <p:sp>
          <p:nvSpPr>
            <p:cNvPr id="496692" name="Line 52"/>
            <p:cNvSpPr>
              <a:spLocks noChangeShapeType="1"/>
            </p:cNvSpPr>
            <p:nvPr/>
          </p:nvSpPr>
          <p:spPr bwMode="auto">
            <a:xfrm>
              <a:off x="4049" y="-246"/>
              <a:ext cx="237" cy="246"/>
            </a:xfrm>
            <a:prstGeom prst="line">
              <a:avLst/>
            </a:prstGeom>
            <a:noFill/>
            <a:ln w="762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693" name="Line 53"/>
            <p:cNvSpPr>
              <a:spLocks noChangeShapeType="1"/>
            </p:cNvSpPr>
            <p:nvPr/>
          </p:nvSpPr>
          <p:spPr bwMode="auto">
            <a:xfrm flipV="1">
              <a:off x="4058" y="-246"/>
              <a:ext cx="237" cy="246"/>
            </a:xfrm>
            <a:prstGeom prst="line">
              <a:avLst/>
            </a:prstGeom>
            <a:noFill/>
            <a:ln w="762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
        <p:nvSpPr>
          <p:cNvPr id="496694" name="Line 54"/>
          <p:cNvSpPr>
            <a:spLocks noChangeShapeType="1"/>
          </p:cNvSpPr>
          <p:nvPr/>
        </p:nvSpPr>
        <p:spPr bwMode="auto">
          <a:xfrm flipV="1">
            <a:off x="6313488" y="1236663"/>
            <a:ext cx="784225" cy="1665287"/>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pic>
        <p:nvPicPr>
          <p:cNvPr id="496697" name="Picture 57" descr="jump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127750" y="3937000"/>
            <a:ext cx="2028825" cy="828675"/>
          </a:xfrm>
          <a:prstGeom prst="rect">
            <a:avLst/>
          </a:prstGeom>
          <a:noFill/>
          <a:extLst>
            <a:ext uri="{909E8E84-426E-40DD-AFC4-6F175D3DCCD1}">
              <a14:hiddenFill xmlns:a14="http://schemas.microsoft.com/office/drawing/2010/main">
                <a:solidFill>
                  <a:srgbClr val="FFFFFF"/>
                </a:solidFill>
              </a14:hiddenFill>
            </a:ext>
          </a:extLst>
        </p:spPr>
      </p:pic>
      <p:pic>
        <p:nvPicPr>
          <p:cNvPr id="496698" name="Picture 58" descr="jump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265863" y="3854450"/>
            <a:ext cx="1733550" cy="971550"/>
          </a:xfrm>
          <a:prstGeom prst="rect">
            <a:avLst/>
          </a:prstGeom>
          <a:noFill/>
          <a:extLst>
            <a:ext uri="{909E8E84-426E-40DD-AFC4-6F175D3DCCD1}">
              <a14:hiddenFill xmlns:a14="http://schemas.microsoft.com/office/drawing/2010/main">
                <a:solidFill>
                  <a:srgbClr val="FFFFFF"/>
                </a:solidFill>
              </a14:hiddenFill>
            </a:ext>
          </a:extLst>
        </p:spPr>
      </p:pic>
      <p:pic>
        <p:nvPicPr>
          <p:cNvPr id="496699" name="Picture 59" descr="jump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115050" y="3970338"/>
            <a:ext cx="657225" cy="2162175"/>
          </a:xfrm>
          <a:prstGeom prst="rect">
            <a:avLst/>
          </a:prstGeom>
          <a:noFill/>
          <a:extLst>
            <a:ext uri="{909E8E84-426E-40DD-AFC4-6F175D3DCCD1}">
              <a14:hiddenFill xmlns:a14="http://schemas.microsoft.com/office/drawing/2010/main">
                <a:solidFill>
                  <a:srgbClr val="FFFFFF"/>
                </a:solidFill>
              </a14:hiddenFill>
            </a:ext>
          </a:extLst>
        </p:spPr>
      </p:pic>
      <p:pic>
        <p:nvPicPr>
          <p:cNvPr id="496700" name="Picture 60" descr="jump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46800" y="4125913"/>
            <a:ext cx="93345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496701" name="Picture 61" descr="jump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227763" y="4194175"/>
            <a:ext cx="676275" cy="2486025"/>
          </a:xfrm>
          <a:prstGeom prst="rect">
            <a:avLst/>
          </a:prstGeom>
          <a:noFill/>
          <a:extLst>
            <a:ext uri="{909E8E84-426E-40DD-AFC4-6F175D3DCCD1}">
              <a14:hiddenFill xmlns:a14="http://schemas.microsoft.com/office/drawing/2010/main">
                <a:solidFill>
                  <a:srgbClr val="FFFFFF"/>
                </a:solidFill>
              </a14:hiddenFill>
            </a:ext>
          </a:extLst>
        </p:spPr>
      </p:pic>
      <p:pic>
        <p:nvPicPr>
          <p:cNvPr id="496702" name="Picture 62" descr="jump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119813" y="4275138"/>
            <a:ext cx="752475" cy="438150"/>
          </a:xfrm>
          <a:prstGeom prst="rect">
            <a:avLst/>
          </a:prstGeom>
          <a:noFill/>
          <a:extLst>
            <a:ext uri="{909E8E84-426E-40DD-AFC4-6F175D3DCCD1}">
              <a14:hiddenFill xmlns:a14="http://schemas.microsoft.com/office/drawing/2010/main">
                <a:solidFill>
                  <a:srgbClr val="FFFFFF"/>
                </a:solidFill>
              </a14:hiddenFill>
            </a:ext>
          </a:extLst>
        </p:spPr>
      </p:pic>
      <p:pic>
        <p:nvPicPr>
          <p:cNvPr id="496703" name="Picture 63" descr="jump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273800" y="3900488"/>
            <a:ext cx="266700" cy="904875"/>
          </a:xfrm>
          <a:prstGeom prst="rect">
            <a:avLst/>
          </a:prstGeom>
          <a:noFill/>
          <a:extLst>
            <a:ext uri="{909E8E84-426E-40DD-AFC4-6F175D3DCCD1}">
              <a14:hiddenFill xmlns:a14="http://schemas.microsoft.com/office/drawing/2010/main">
                <a:solidFill>
                  <a:srgbClr val="FFFFFF"/>
                </a:solidFill>
              </a14:hiddenFill>
            </a:ext>
          </a:extLst>
        </p:spPr>
      </p:pic>
      <p:pic>
        <p:nvPicPr>
          <p:cNvPr id="496704" name="Picture 64" descr="jump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045200" y="4078288"/>
            <a:ext cx="6096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96705" name="Picture 65" descr="jump1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37275" y="4121150"/>
            <a:ext cx="600075" cy="438150"/>
          </a:xfrm>
          <a:prstGeom prst="rect">
            <a:avLst/>
          </a:prstGeom>
          <a:noFill/>
          <a:extLst>
            <a:ext uri="{909E8E84-426E-40DD-AFC4-6F175D3DCCD1}">
              <a14:hiddenFill xmlns:a14="http://schemas.microsoft.com/office/drawing/2010/main">
                <a:solidFill>
                  <a:srgbClr val="FFFFFF"/>
                </a:solidFill>
              </a14:hiddenFill>
            </a:ext>
          </a:extLst>
        </p:spPr>
      </p:pic>
      <p:pic>
        <p:nvPicPr>
          <p:cNvPr id="496706" name="Picture 66" descr="jump2"/>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083300" y="4097338"/>
            <a:ext cx="1162050" cy="1047750"/>
          </a:xfrm>
          <a:prstGeom prst="rect">
            <a:avLst/>
          </a:prstGeom>
          <a:noFill/>
          <a:extLst>
            <a:ext uri="{909E8E84-426E-40DD-AFC4-6F175D3DCCD1}">
              <a14:hiddenFill xmlns:a14="http://schemas.microsoft.com/office/drawing/2010/main">
                <a:solidFill>
                  <a:srgbClr val="FFFFFF"/>
                </a:solidFill>
              </a14:hiddenFill>
            </a:ext>
          </a:extLst>
        </p:spPr>
      </p:pic>
      <p:grpSp>
        <p:nvGrpSpPr>
          <p:cNvPr id="496707" name="Group 67"/>
          <p:cNvGrpSpPr>
            <a:grpSpLocks/>
          </p:cNvGrpSpPr>
          <p:nvPr/>
        </p:nvGrpSpPr>
        <p:grpSpPr bwMode="auto">
          <a:xfrm>
            <a:off x="6356350" y="4329113"/>
            <a:ext cx="163513" cy="174625"/>
            <a:chOff x="4049" y="-246"/>
            <a:chExt cx="246" cy="246"/>
          </a:xfrm>
        </p:grpSpPr>
        <p:sp>
          <p:nvSpPr>
            <p:cNvPr id="496708" name="Line 68"/>
            <p:cNvSpPr>
              <a:spLocks noChangeShapeType="1"/>
            </p:cNvSpPr>
            <p:nvPr/>
          </p:nvSpPr>
          <p:spPr bwMode="auto">
            <a:xfrm>
              <a:off x="4049" y="-246"/>
              <a:ext cx="237" cy="246"/>
            </a:xfrm>
            <a:prstGeom prst="line">
              <a:avLst/>
            </a:prstGeom>
            <a:noFill/>
            <a:ln w="381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09" name="Line 69"/>
            <p:cNvSpPr>
              <a:spLocks noChangeShapeType="1"/>
            </p:cNvSpPr>
            <p:nvPr/>
          </p:nvSpPr>
          <p:spPr bwMode="auto">
            <a:xfrm flipV="1">
              <a:off x="4058" y="-246"/>
              <a:ext cx="237" cy="246"/>
            </a:xfrm>
            <a:prstGeom prst="line">
              <a:avLst/>
            </a:prstGeom>
            <a:noFill/>
            <a:ln w="381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
        <p:nvSpPr>
          <p:cNvPr id="496710" name="Line 70"/>
          <p:cNvSpPr>
            <a:spLocks noChangeShapeType="1"/>
          </p:cNvSpPr>
          <p:nvPr/>
        </p:nvSpPr>
        <p:spPr bwMode="auto">
          <a:xfrm flipV="1">
            <a:off x="5278438" y="5822950"/>
            <a:ext cx="1846262" cy="709613"/>
          </a:xfrm>
          <a:prstGeom prst="line">
            <a:avLst/>
          </a:prstGeom>
          <a:noFill/>
          <a:ln w="3810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11" name="Line 71"/>
          <p:cNvSpPr>
            <a:spLocks noChangeShapeType="1"/>
          </p:cNvSpPr>
          <p:nvPr/>
        </p:nvSpPr>
        <p:spPr bwMode="auto">
          <a:xfrm flipH="1" flipV="1">
            <a:off x="6700838" y="5580063"/>
            <a:ext cx="403225" cy="276225"/>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12" name="Line 72"/>
          <p:cNvSpPr>
            <a:spLocks noChangeShapeType="1"/>
          </p:cNvSpPr>
          <p:nvPr/>
        </p:nvSpPr>
        <p:spPr bwMode="auto">
          <a:xfrm flipV="1">
            <a:off x="5251450" y="5576888"/>
            <a:ext cx="1454150" cy="965200"/>
          </a:xfrm>
          <a:prstGeom prst="line">
            <a:avLst/>
          </a:prstGeom>
          <a:noFill/>
          <a:ln w="3810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13" name="Line 73"/>
          <p:cNvSpPr>
            <a:spLocks noChangeShapeType="1"/>
          </p:cNvSpPr>
          <p:nvPr/>
        </p:nvSpPr>
        <p:spPr bwMode="auto">
          <a:xfrm flipH="1" flipV="1">
            <a:off x="6118225" y="4111625"/>
            <a:ext cx="341313" cy="3190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496718" name="Object 78"/>
          <p:cNvGraphicFramePr>
            <a:graphicFrameLocks noChangeAspect="1"/>
          </p:cNvGraphicFramePr>
          <p:nvPr/>
        </p:nvGraphicFramePr>
        <p:xfrm>
          <a:off x="6518685" y="5049626"/>
          <a:ext cx="514350" cy="665163"/>
        </p:xfrm>
        <a:graphic>
          <a:graphicData uri="http://schemas.openxmlformats.org/presentationml/2006/ole">
            <mc:AlternateContent xmlns:mc="http://schemas.openxmlformats.org/markup-compatibility/2006">
              <mc:Choice xmlns:v="urn:schemas-microsoft-com:vml" Requires="v">
                <p:oleObj spid="_x0000_s67483" name="数式" r:id="rId39" imgW="177480" imgH="228600" progId="Equation.3">
                  <p:embed/>
                </p:oleObj>
              </mc:Choice>
              <mc:Fallback>
                <p:oleObj name="数式" r:id="rId39" imgW="177480" imgH="228600" progId="Equation.3">
                  <p:embed/>
                  <p:pic>
                    <p:nvPicPr>
                      <p:cNvPr id="496718" name="Object 7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518685" y="5049626"/>
                        <a:ext cx="514350"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6719" name="Object 79"/>
          <p:cNvGraphicFramePr>
            <a:graphicFrameLocks noChangeAspect="1"/>
          </p:cNvGraphicFramePr>
          <p:nvPr/>
        </p:nvGraphicFramePr>
        <p:xfrm>
          <a:off x="5693331" y="5600913"/>
          <a:ext cx="403225" cy="665162"/>
        </p:xfrm>
        <a:graphic>
          <a:graphicData uri="http://schemas.openxmlformats.org/presentationml/2006/ole">
            <mc:AlternateContent xmlns:mc="http://schemas.openxmlformats.org/markup-compatibility/2006">
              <mc:Choice xmlns:v="urn:schemas-microsoft-com:vml" Requires="v">
                <p:oleObj spid="_x0000_s67484" name="数式" r:id="rId40" imgW="139680" imgH="228600" progId="Equation.3">
                  <p:embed/>
                </p:oleObj>
              </mc:Choice>
              <mc:Fallback>
                <p:oleObj name="数式" r:id="rId40" imgW="139680" imgH="228600" progId="Equation.3">
                  <p:embed/>
                  <p:pic>
                    <p:nvPicPr>
                      <p:cNvPr id="496719" name="Object 79"/>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693331" y="5600913"/>
                        <a:ext cx="403225" cy="665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6720" name="Object 80"/>
          <p:cNvGraphicFramePr>
            <a:graphicFrameLocks noChangeAspect="1"/>
          </p:cNvGraphicFramePr>
          <p:nvPr/>
        </p:nvGraphicFramePr>
        <p:xfrm>
          <a:off x="6339133" y="6006151"/>
          <a:ext cx="476250" cy="481013"/>
        </p:xfrm>
        <a:graphic>
          <a:graphicData uri="http://schemas.openxmlformats.org/presentationml/2006/ole">
            <mc:AlternateContent xmlns:mc="http://schemas.openxmlformats.org/markup-compatibility/2006">
              <mc:Choice xmlns:v="urn:schemas-microsoft-com:vml" Requires="v">
                <p:oleObj spid="_x0000_s67485" name="数式" r:id="rId42" imgW="164880" imgH="164880" progId="Equation.3">
                  <p:embed/>
                </p:oleObj>
              </mc:Choice>
              <mc:Fallback>
                <p:oleObj name="数式" r:id="rId42" imgW="164880" imgH="164880" progId="Equation.3">
                  <p:embed/>
                  <p:pic>
                    <p:nvPicPr>
                      <p:cNvPr id="496720" name="Object 80"/>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6339133" y="6006151"/>
                        <a:ext cx="47625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96721" name="Group 81"/>
          <p:cNvGrpSpPr>
            <a:grpSpLocks/>
          </p:cNvGrpSpPr>
          <p:nvPr/>
        </p:nvGrpSpPr>
        <p:grpSpPr bwMode="auto">
          <a:xfrm>
            <a:off x="7000875" y="5729288"/>
            <a:ext cx="163513" cy="174625"/>
            <a:chOff x="4049" y="-246"/>
            <a:chExt cx="246" cy="246"/>
          </a:xfrm>
        </p:grpSpPr>
        <p:sp>
          <p:nvSpPr>
            <p:cNvPr id="496722" name="Line 82"/>
            <p:cNvSpPr>
              <a:spLocks noChangeShapeType="1"/>
            </p:cNvSpPr>
            <p:nvPr/>
          </p:nvSpPr>
          <p:spPr bwMode="auto">
            <a:xfrm>
              <a:off x="4049" y="-246"/>
              <a:ext cx="237" cy="246"/>
            </a:xfrm>
            <a:prstGeom prst="line">
              <a:avLst/>
            </a:prstGeom>
            <a:noFill/>
            <a:ln w="381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23" name="Line 83"/>
            <p:cNvSpPr>
              <a:spLocks noChangeShapeType="1"/>
            </p:cNvSpPr>
            <p:nvPr/>
          </p:nvSpPr>
          <p:spPr bwMode="auto">
            <a:xfrm flipV="1">
              <a:off x="4058" y="-246"/>
              <a:ext cx="237" cy="246"/>
            </a:xfrm>
            <a:prstGeom prst="line">
              <a:avLst/>
            </a:prstGeom>
            <a:noFill/>
            <a:ln w="381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graphicFrame>
        <p:nvGraphicFramePr>
          <p:cNvPr id="496725" name="Object 85"/>
          <p:cNvGraphicFramePr>
            <a:graphicFrameLocks noChangeAspect="1"/>
          </p:cNvGraphicFramePr>
          <p:nvPr/>
        </p:nvGraphicFramePr>
        <p:xfrm>
          <a:off x="5913650" y="3495118"/>
          <a:ext cx="514350" cy="665163"/>
        </p:xfrm>
        <a:graphic>
          <a:graphicData uri="http://schemas.openxmlformats.org/presentationml/2006/ole">
            <mc:AlternateContent xmlns:mc="http://schemas.openxmlformats.org/markup-compatibility/2006">
              <mc:Choice xmlns:v="urn:schemas-microsoft-com:vml" Requires="v">
                <p:oleObj spid="_x0000_s67486" name="数式" r:id="rId44" imgW="177480" imgH="228600" progId="Equation.3">
                  <p:embed/>
                </p:oleObj>
              </mc:Choice>
              <mc:Fallback>
                <p:oleObj name="数式" r:id="rId44" imgW="177480" imgH="228600" progId="Equation.3">
                  <p:embed/>
                  <p:pic>
                    <p:nvPicPr>
                      <p:cNvPr id="496725" name="Object 85"/>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913650" y="3495118"/>
                        <a:ext cx="514350"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6733" name="Rectangle 93"/>
          <p:cNvSpPr>
            <a:spLocks noChangeArrowheads="1"/>
          </p:cNvSpPr>
          <p:nvPr/>
        </p:nvSpPr>
        <p:spPr bwMode="auto">
          <a:xfrm>
            <a:off x="468313" y="4655297"/>
            <a:ext cx="1008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a:solidFill>
                  <a:srgbClr val="0099CC"/>
                </a:solidFill>
                <a:latin typeface="Bookman Old Style" pitchFamily="18" charset="0"/>
                <a:ea typeface="ＭＳ ゴシック" pitchFamily="49" charset="-128"/>
                <a:cs typeface="Times New Roman" pitchFamily="18" charset="0"/>
              </a:rPr>
              <a:t>m</a:t>
            </a:r>
            <a:r>
              <a:rPr lang="en-US" altLang="ja-JP" sz="3200" i="1" baseline="-25000">
                <a:solidFill>
                  <a:srgbClr val="0099CC"/>
                </a:solidFill>
                <a:latin typeface="Bookman Old Style" pitchFamily="18" charset="0"/>
                <a:ea typeface="ＭＳ ゴシック" pitchFamily="49" charset="-128"/>
                <a:cs typeface="Times New Roman" pitchFamily="18" charset="0"/>
              </a:rPr>
              <a:t>i</a:t>
            </a:r>
            <a:r>
              <a:rPr lang="en-US" altLang="ja-JP" sz="3200" b="1" i="1">
                <a:solidFill>
                  <a:srgbClr val="0099CC"/>
                </a:solidFill>
                <a:latin typeface="Bookman Old Style" pitchFamily="18" charset="0"/>
                <a:ea typeface="ＭＳ ゴシック" pitchFamily="49" charset="-128"/>
                <a:cs typeface="Times New Roman" pitchFamily="18" charset="0"/>
              </a:rPr>
              <a:t>r</a:t>
            </a:r>
            <a:r>
              <a:rPr lang="en-US" altLang="ja-JP" sz="3200" i="1" baseline="-25000">
                <a:solidFill>
                  <a:srgbClr val="0099CC"/>
                </a:solidFill>
                <a:latin typeface="Bookman Old Style" pitchFamily="18" charset="0"/>
                <a:ea typeface="ＭＳ ゴシック" pitchFamily="49" charset="-128"/>
                <a:cs typeface="Times New Roman" pitchFamily="18" charset="0"/>
              </a:rPr>
              <a:t>i</a:t>
            </a:r>
            <a:r>
              <a:rPr lang="en-US" altLang="ja-JP" sz="3200" b="1" i="1">
                <a:solidFill>
                  <a:srgbClr val="0099CC"/>
                </a:solidFill>
                <a:latin typeface="Bookman Old Style" pitchFamily="18" charset="0"/>
                <a:ea typeface="ＭＳ ゴシック" pitchFamily="49" charset="-128"/>
                <a:cs typeface="Times New Roman" pitchFamily="18" charset="0"/>
              </a:rPr>
              <a:t>'</a:t>
            </a:r>
          </a:p>
        </p:txBody>
      </p:sp>
      <p:grpSp>
        <p:nvGrpSpPr>
          <p:cNvPr id="496734" name="Group 94"/>
          <p:cNvGrpSpPr>
            <a:grpSpLocks/>
          </p:cNvGrpSpPr>
          <p:nvPr/>
        </p:nvGrpSpPr>
        <p:grpSpPr bwMode="auto">
          <a:xfrm>
            <a:off x="0" y="4510835"/>
            <a:ext cx="630238" cy="823912"/>
            <a:chOff x="1322" y="4320"/>
            <a:chExt cx="397" cy="519"/>
          </a:xfrm>
        </p:grpSpPr>
        <p:sp>
          <p:nvSpPr>
            <p:cNvPr id="496735" name="Rectangle 95"/>
            <p:cNvSpPr>
              <a:spLocks noChangeArrowheads="1"/>
            </p:cNvSpPr>
            <p:nvPr/>
          </p:nvSpPr>
          <p:spPr bwMode="auto">
            <a:xfrm>
              <a:off x="1322" y="4320"/>
              <a:ext cx="34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4800">
                  <a:solidFill>
                    <a:srgbClr val="0099CC"/>
                  </a:solidFill>
                  <a:latin typeface="Symbol" pitchFamily="18" charset="2"/>
                  <a:ea typeface="ＭＳ ゴシック" pitchFamily="49" charset="-128"/>
                  <a:cs typeface="Times New Roman" pitchFamily="18" charset="0"/>
                </a:rPr>
                <a:t>S</a:t>
              </a:r>
              <a:endParaRPr lang="en-US" altLang="ja-JP" sz="4800" i="1" baseline="-25000">
                <a:solidFill>
                  <a:srgbClr val="0099CC"/>
                </a:solidFill>
                <a:latin typeface="Symbol" pitchFamily="18" charset="2"/>
                <a:ea typeface="ＭＳ ゴシック" pitchFamily="49" charset="-128"/>
                <a:cs typeface="Times New Roman" pitchFamily="18" charset="0"/>
              </a:endParaRPr>
            </a:p>
          </p:txBody>
        </p:sp>
        <p:sp>
          <p:nvSpPr>
            <p:cNvPr id="496736" name="Rectangle 96"/>
            <p:cNvSpPr>
              <a:spLocks noChangeArrowheads="1"/>
            </p:cNvSpPr>
            <p:nvPr/>
          </p:nvSpPr>
          <p:spPr bwMode="auto">
            <a:xfrm>
              <a:off x="1556" y="4498"/>
              <a:ext cx="163"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baseline="-25000">
                  <a:solidFill>
                    <a:srgbClr val="0099CC"/>
                  </a:solidFill>
                  <a:latin typeface="Bookman Old Style" pitchFamily="18" charset="0"/>
                  <a:ea typeface="ＭＳ ゴシック" pitchFamily="49" charset="-128"/>
                  <a:cs typeface="Times New Roman" pitchFamily="18" charset="0"/>
                </a:rPr>
                <a:t>i</a:t>
              </a:r>
            </a:p>
          </p:txBody>
        </p:sp>
      </p:grpSp>
      <p:sp>
        <p:nvSpPr>
          <p:cNvPr id="496737" name="Rectangle 97"/>
          <p:cNvSpPr>
            <a:spLocks noChangeArrowheads="1"/>
          </p:cNvSpPr>
          <p:nvPr/>
        </p:nvSpPr>
        <p:spPr bwMode="auto">
          <a:xfrm>
            <a:off x="1331913" y="4655297"/>
            <a:ext cx="43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r>
              <a:rPr lang="en-US" altLang="ja-JP" sz="3200">
                <a:solidFill>
                  <a:srgbClr val="0099CC"/>
                </a:solidFill>
                <a:latin typeface="Symbol" pitchFamily="18" charset="2"/>
                <a:ea typeface="ＭＳ ゴシック" pitchFamily="49" charset="-128"/>
                <a:cs typeface="Times New Roman" pitchFamily="18" charset="0"/>
              </a:rPr>
              <a:t>=</a:t>
            </a:r>
            <a:endParaRPr lang="en-US" altLang="ja-JP" sz="3200" b="1" i="1">
              <a:solidFill>
                <a:srgbClr val="0099CC"/>
              </a:solidFill>
              <a:latin typeface="Bookman Old Style" pitchFamily="18" charset="0"/>
              <a:ea typeface="ＭＳ ゴシック" pitchFamily="49" charset="-128"/>
              <a:cs typeface="Times New Roman" pitchFamily="18" charset="0"/>
            </a:endParaRPr>
          </a:p>
        </p:txBody>
      </p:sp>
      <p:grpSp>
        <p:nvGrpSpPr>
          <p:cNvPr id="496738" name="Group 98"/>
          <p:cNvGrpSpPr>
            <a:grpSpLocks/>
          </p:cNvGrpSpPr>
          <p:nvPr/>
        </p:nvGrpSpPr>
        <p:grpSpPr bwMode="auto">
          <a:xfrm>
            <a:off x="1547813" y="4510835"/>
            <a:ext cx="630237" cy="823912"/>
            <a:chOff x="1322" y="4320"/>
            <a:chExt cx="397" cy="519"/>
          </a:xfrm>
        </p:grpSpPr>
        <p:sp>
          <p:nvSpPr>
            <p:cNvPr id="496739" name="Rectangle 99"/>
            <p:cNvSpPr>
              <a:spLocks noChangeArrowheads="1"/>
            </p:cNvSpPr>
            <p:nvPr/>
          </p:nvSpPr>
          <p:spPr bwMode="auto">
            <a:xfrm>
              <a:off x="1322" y="4320"/>
              <a:ext cx="34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4800">
                  <a:solidFill>
                    <a:srgbClr val="0099CC"/>
                  </a:solidFill>
                  <a:latin typeface="Symbol" pitchFamily="18" charset="2"/>
                  <a:ea typeface="ＭＳ ゴシック" pitchFamily="49" charset="-128"/>
                  <a:cs typeface="Times New Roman" pitchFamily="18" charset="0"/>
                </a:rPr>
                <a:t>S</a:t>
              </a:r>
              <a:endParaRPr lang="en-US" altLang="ja-JP" sz="4800" i="1" baseline="-25000">
                <a:solidFill>
                  <a:srgbClr val="0099CC"/>
                </a:solidFill>
                <a:latin typeface="Symbol" pitchFamily="18" charset="2"/>
                <a:ea typeface="ＭＳ ゴシック" pitchFamily="49" charset="-128"/>
                <a:cs typeface="Times New Roman" pitchFamily="18" charset="0"/>
              </a:endParaRPr>
            </a:p>
          </p:txBody>
        </p:sp>
        <p:sp>
          <p:nvSpPr>
            <p:cNvPr id="496740" name="Rectangle 100"/>
            <p:cNvSpPr>
              <a:spLocks noChangeArrowheads="1"/>
            </p:cNvSpPr>
            <p:nvPr/>
          </p:nvSpPr>
          <p:spPr bwMode="auto">
            <a:xfrm>
              <a:off x="1556" y="4498"/>
              <a:ext cx="163"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baseline="-25000">
                  <a:solidFill>
                    <a:srgbClr val="0099CC"/>
                  </a:solidFill>
                  <a:latin typeface="Bookman Old Style" pitchFamily="18" charset="0"/>
                  <a:ea typeface="ＭＳ ゴシック" pitchFamily="49" charset="-128"/>
                  <a:cs typeface="Times New Roman" pitchFamily="18" charset="0"/>
                </a:rPr>
                <a:t>i</a:t>
              </a:r>
            </a:p>
          </p:txBody>
        </p:sp>
      </p:grpSp>
      <p:sp>
        <p:nvSpPr>
          <p:cNvPr id="496741" name="Rectangle 101"/>
          <p:cNvSpPr>
            <a:spLocks noChangeArrowheads="1"/>
          </p:cNvSpPr>
          <p:nvPr/>
        </p:nvSpPr>
        <p:spPr bwMode="auto">
          <a:xfrm>
            <a:off x="2052638" y="4655297"/>
            <a:ext cx="647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a:solidFill>
                  <a:srgbClr val="0099CC"/>
                </a:solidFill>
                <a:latin typeface="Bookman Old Style" pitchFamily="18" charset="0"/>
                <a:ea typeface="ＭＳ ゴシック" pitchFamily="49" charset="-128"/>
                <a:cs typeface="Times New Roman" pitchFamily="18" charset="0"/>
              </a:rPr>
              <a:t>m</a:t>
            </a:r>
            <a:r>
              <a:rPr lang="en-US" altLang="ja-JP" sz="3200" i="1" baseline="-25000">
                <a:solidFill>
                  <a:srgbClr val="0099CC"/>
                </a:solidFill>
                <a:latin typeface="Bookman Old Style" pitchFamily="18" charset="0"/>
                <a:ea typeface="ＭＳ ゴシック" pitchFamily="49" charset="-128"/>
                <a:cs typeface="Times New Roman" pitchFamily="18" charset="0"/>
              </a:rPr>
              <a:t>i</a:t>
            </a:r>
            <a:endParaRPr lang="en-US" altLang="ja-JP" sz="3200" b="1" i="1">
              <a:solidFill>
                <a:srgbClr val="0099CC"/>
              </a:solidFill>
              <a:latin typeface="Bookman Old Style" pitchFamily="18" charset="0"/>
              <a:ea typeface="ＭＳ ゴシック" pitchFamily="49" charset="-128"/>
              <a:cs typeface="Times New Roman" pitchFamily="18" charset="0"/>
            </a:endParaRPr>
          </a:p>
        </p:txBody>
      </p:sp>
      <p:sp>
        <p:nvSpPr>
          <p:cNvPr id="496742" name="Rectangle 102"/>
          <p:cNvSpPr>
            <a:spLocks noChangeArrowheads="1"/>
          </p:cNvSpPr>
          <p:nvPr/>
        </p:nvSpPr>
        <p:spPr bwMode="auto">
          <a:xfrm>
            <a:off x="2484438" y="4655297"/>
            <a:ext cx="319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r>
              <a:rPr lang="en-US" altLang="ja-JP" sz="3200">
                <a:solidFill>
                  <a:srgbClr val="0099CC"/>
                </a:solidFill>
                <a:latin typeface="Symbol" pitchFamily="18" charset="2"/>
                <a:ea typeface="ＭＳ ゴシック" pitchFamily="49" charset="-128"/>
                <a:cs typeface="Times New Roman" pitchFamily="18" charset="0"/>
              </a:rPr>
              <a:t>(</a:t>
            </a:r>
            <a:endParaRPr lang="en-US" altLang="ja-JP" sz="3200" b="1" i="1">
              <a:solidFill>
                <a:srgbClr val="0099CC"/>
              </a:solidFill>
              <a:latin typeface="Bookman Old Style" pitchFamily="18" charset="0"/>
              <a:ea typeface="ＭＳ ゴシック" pitchFamily="49" charset="-128"/>
              <a:cs typeface="Times New Roman" pitchFamily="18" charset="0"/>
            </a:endParaRPr>
          </a:p>
        </p:txBody>
      </p:sp>
      <p:sp>
        <p:nvSpPr>
          <p:cNvPr id="496743" name="Rectangle 103"/>
          <p:cNvSpPr>
            <a:spLocks noChangeArrowheads="1"/>
          </p:cNvSpPr>
          <p:nvPr/>
        </p:nvSpPr>
        <p:spPr bwMode="auto">
          <a:xfrm>
            <a:off x="3605213" y="4655297"/>
            <a:ext cx="319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99CC"/>
                </a:solidFill>
                <a:latin typeface="Symbol" pitchFamily="18" charset="2"/>
                <a:ea typeface="ＭＳ ゴシック" pitchFamily="49" charset="-128"/>
                <a:cs typeface="Times New Roman" pitchFamily="18" charset="0"/>
              </a:rPr>
              <a:t>)</a:t>
            </a:r>
            <a:endParaRPr lang="en-US" altLang="ja-JP" sz="3200" b="1" i="1">
              <a:solidFill>
                <a:srgbClr val="0099CC"/>
              </a:solidFill>
              <a:latin typeface="Bookman Old Style" pitchFamily="18" charset="0"/>
              <a:ea typeface="ＭＳ ゴシック" pitchFamily="49" charset="-128"/>
              <a:cs typeface="Times New Roman" pitchFamily="18" charset="0"/>
            </a:endParaRPr>
          </a:p>
        </p:txBody>
      </p:sp>
      <p:sp>
        <p:nvSpPr>
          <p:cNvPr id="496744" name="Rectangle 104"/>
          <p:cNvSpPr>
            <a:spLocks noChangeArrowheads="1"/>
          </p:cNvSpPr>
          <p:nvPr/>
        </p:nvSpPr>
        <p:spPr bwMode="auto">
          <a:xfrm>
            <a:off x="2555874" y="4655297"/>
            <a:ext cx="9773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en-US" altLang="ja-JP" sz="3200" b="1" i="1" dirty="0" err="1">
                <a:solidFill>
                  <a:srgbClr val="0099CC"/>
                </a:solidFill>
                <a:latin typeface="Bookman Old Style" pitchFamily="18" charset="0"/>
                <a:ea typeface="ＭＳ ゴシック" pitchFamily="49" charset="-128"/>
                <a:cs typeface="Times New Roman" pitchFamily="18" charset="0"/>
              </a:rPr>
              <a:t>r</a:t>
            </a:r>
            <a:r>
              <a:rPr lang="en-US" altLang="ja-JP" sz="3200" i="1" baseline="-25000" dirty="0" err="1">
                <a:solidFill>
                  <a:srgbClr val="0099CC"/>
                </a:solidFill>
                <a:latin typeface="Bookman Old Style" pitchFamily="18" charset="0"/>
                <a:ea typeface="ＭＳ ゴシック" pitchFamily="49" charset="-128"/>
                <a:cs typeface="Times New Roman" pitchFamily="18" charset="0"/>
              </a:rPr>
              <a:t>i</a:t>
            </a:r>
            <a:r>
              <a:rPr lang="ja-JP" altLang="en-US" sz="3200" i="1" baseline="-25000" dirty="0">
                <a:solidFill>
                  <a:srgbClr val="0099CC"/>
                </a:solidFill>
                <a:latin typeface="Bookman Old Style" pitchFamily="18" charset="0"/>
                <a:ea typeface="ＭＳ ゴシック" pitchFamily="49" charset="-128"/>
                <a:cs typeface="Times New Roman" pitchFamily="18" charset="0"/>
              </a:rPr>
              <a:t> </a:t>
            </a:r>
            <a:r>
              <a:rPr lang="en-US" altLang="ja-JP" sz="3200" dirty="0">
                <a:solidFill>
                  <a:srgbClr val="0099CC"/>
                </a:solidFill>
                <a:latin typeface="Symbol" pitchFamily="18" charset="2"/>
                <a:ea typeface="ＭＳ ゴシック" pitchFamily="49" charset="-128"/>
                <a:cs typeface="Times New Roman" pitchFamily="18" charset="0"/>
              </a:rPr>
              <a:t>-</a:t>
            </a:r>
            <a:endParaRPr lang="en-US" altLang="ja-JP" sz="3200" b="1" i="1" dirty="0">
              <a:solidFill>
                <a:srgbClr val="0099CC"/>
              </a:solidFill>
              <a:latin typeface="Bookman Old Style" pitchFamily="18" charset="0"/>
              <a:ea typeface="ＭＳ ゴシック" pitchFamily="49" charset="-128"/>
              <a:cs typeface="Times New Roman" pitchFamily="18" charset="0"/>
            </a:endParaRPr>
          </a:p>
        </p:txBody>
      </p:sp>
      <p:sp>
        <p:nvSpPr>
          <p:cNvPr id="496745" name="Rectangle 105"/>
          <p:cNvSpPr>
            <a:spLocks noChangeArrowheads="1"/>
          </p:cNvSpPr>
          <p:nvPr/>
        </p:nvSpPr>
        <p:spPr bwMode="auto">
          <a:xfrm>
            <a:off x="3205163" y="4655297"/>
            <a:ext cx="5032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b="1" i="1">
                <a:solidFill>
                  <a:srgbClr val="0099CC"/>
                </a:solidFill>
                <a:latin typeface="Bookman Old Style" pitchFamily="18" charset="0"/>
                <a:ea typeface="ＭＳ ゴシック" pitchFamily="49" charset="-128"/>
                <a:cs typeface="Times New Roman" pitchFamily="18" charset="0"/>
              </a:rPr>
              <a:t>R</a:t>
            </a:r>
          </a:p>
        </p:txBody>
      </p:sp>
      <p:sp>
        <p:nvSpPr>
          <p:cNvPr id="496747" name="Rectangle 107"/>
          <p:cNvSpPr>
            <a:spLocks noChangeArrowheads="1"/>
          </p:cNvSpPr>
          <p:nvPr/>
        </p:nvSpPr>
        <p:spPr bwMode="auto">
          <a:xfrm>
            <a:off x="4140200" y="4655297"/>
            <a:ext cx="503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b="1" i="1">
                <a:solidFill>
                  <a:srgbClr val="0099CC"/>
                </a:solidFill>
                <a:latin typeface="Bookman Old Style" pitchFamily="18" charset="0"/>
                <a:ea typeface="ＭＳ ゴシック" pitchFamily="49" charset="-128"/>
                <a:cs typeface="Times New Roman" pitchFamily="18" charset="0"/>
              </a:rPr>
              <a:t>R</a:t>
            </a:r>
          </a:p>
        </p:txBody>
      </p:sp>
      <p:grpSp>
        <p:nvGrpSpPr>
          <p:cNvPr id="496748" name="Group 108"/>
          <p:cNvGrpSpPr>
            <a:grpSpLocks/>
          </p:cNvGrpSpPr>
          <p:nvPr/>
        </p:nvGrpSpPr>
        <p:grpSpPr bwMode="auto">
          <a:xfrm>
            <a:off x="3132138" y="4510835"/>
            <a:ext cx="630237" cy="823912"/>
            <a:chOff x="1322" y="4320"/>
            <a:chExt cx="397" cy="519"/>
          </a:xfrm>
        </p:grpSpPr>
        <p:sp>
          <p:nvSpPr>
            <p:cNvPr id="496749" name="Rectangle 109"/>
            <p:cNvSpPr>
              <a:spLocks noChangeArrowheads="1"/>
            </p:cNvSpPr>
            <p:nvPr/>
          </p:nvSpPr>
          <p:spPr bwMode="auto">
            <a:xfrm>
              <a:off x="1322" y="4320"/>
              <a:ext cx="34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4800" dirty="0">
                  <a:solidFill>
                    <a:srgbClr val="0099CC"/>
                  </a:solidFill>
                  <a:latin typeface="Symbol" pitchFamily="18" charset="2"/>
                  <a:ea typeface="ＭＳ ゴシック" pitchFamily="49" charset="-128"/>
                  <a:cs typeface="Times New Roman" pitchFamily="18" charset="0"/>
                </a:rPr>
                <a:t>S</a:t>
              </a:r>
              <a:endParaRPr lang="en-US" altLang="ja-JP" sz="4800" i="1" baseline="-25000" dirty="0">
                <a:solidFill>
                  <a:srgbClr val="0099CC"/>
                </a:solidFill>
                <a:latin typeface="Symbol" pitchFamily="18" charset="2"/>
                <a:ea typeface="ＭＳ ゴシック" pitchFamily="49" charset="-128"/>
                <a:cs typeface="Times New Roman" pitchFamily="18" charset="0"/>
              </a:endParaRPr>
            </a:p>
          </p:txBody>
        </p:sp>
        <p:sp>
          <p:nvSpPr>
            <p:cNvPr id="496750" name="Rectangle 110"/>
            <p:cNvSpPr>
              <a:spLocks noChangeArrowheads="1"/>
            </p:cNvSpPr>
            <p:nvPr/>
          </p:nvSpPr>
          <p:spPr bwMode="auto">
            <a:xfrm>
              <a:off x="1556" y="4498"/>
              <a:ext cx="163"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baseline="-25000">
                  <a:solidFill>
                    <a:srgbClr val="0099CC"/>
                  </a:solidFill>
                  <a:latin typeface="Bookman Old Style" pitchFamily="18" charset="0"/>
                  <a:ea typeface="ＭＳ ゴシック" pitchFamily="49" charset="-128"/>
                  <a:cs typeface="Times New Roman" pitchFamily="18" charset="0"/>
                </a:rPr>
                <a:t>i</a:t>
              </a:r>
            </a:p>
          </p:txBody>
        </p:sp>
      </p:grpSp>
      <p:sp>
        <p:nvSpPr>
          <p:cNvPr id="496751" name="Rectangle 111"/>
          <p:cNvSpPr>
            <a:spLocks noChangeArrowheads="1"/>
          </p:cNvSpPr>
          <p:nvPr/>
        </p:nvSpPr>
        <p:spPr bwMode="auto">
          <a:xfrm>
            <a:off x="3636963" y="4655297"/>
            <a:ext cx="647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a:solidFill>
                  <a:srgbClr val="0099CC"/>
                </a:solidFill>
                <a:latin typeface="Bookman Old Style" pitchFamily="18" charset="0"/>
                <a:ea typeface="ＭＳ ゴシック" pitchFamily="49" charset="-128"/>
                <a:cs typeface="Times New Roman" pitchFamily="18" charset="0"/>
              </a:rPr>
              <a:t>m</a:t>
            </a:r>
            <a:r>
              <a:rPr lang="en-US" altLang="ja-JP" sz="3200" i="1" baseline="-25000">
                <a:solidFill>
                  <a:srgbClr val="0099CC"/>
                </a:solidFill>
                <a:latin typeface="Bookman Old Style" pitchFamily="18" charset="0"/>
                <a:ea typeface="ＭＳ ゴシック" pitchFamily="49" charset="-128"/>
                <a:cs typeface="Times New Roman" pitchFamily="18" charset="0"/>
              </a:rPr>
              <a:t>i</a:t>
            </a:r>
            <a:endParaRPr lang="en-US" altLang="ja-JP" sz="3200" b="1" i="1">
              <a:solidFill>
                <a:srgbClr val="0099CC"/>
              </a:solidFill>
              <a:latin typeface="Bookman Old Style" pitchFamily="18" charset="0"/>
              <a:ea typeface="ＭＳ ゴシック" pitchFamily="49" charset="-128"/>
              <a:cs typeface="Times New Roman" pitchFamily="18" charset="0"/>
            </a:endParaRPr>
          </a:p>
        </p:txBody>
      </p:sp>
      <p:sp>
        <p:nvSpPr>
          <p:cNvPr id="496752" name="Rectangle 112"/>
          <p:cNvSpPr>
            <a:spLocks noChangeArrowheads="1"/>
          </p:cNvSpPr>
          <p:nvPr/>
        </p:nvSpPr>
        <p:spPr bwMode="auto">
          <a:xfrm>
            <a:off x="4502150" y="4650535"/>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a:solidFill>
                  <a:srgbClr val="0099CC"/>
                </a:solidFill>
                <a:latin typeface="Symbol" pitchFamily="18" charset="2"/>
                <a:ea typeface="ＭＳ ゴシック" pitchFamily="49" charset="-128"/>
                <a:cs typeface="Times New Roman" pitchFamily="18" charset="0"/>
              </a:rPr>
              <a:t>)</a:t>
            </a:r>
          </a:p>
        </p:txBody>
      </p:sp>
      <p:sp>
        <p:nvSpPr>
          <p:cNvPr id="496754" name="Line 114"/>
          <p:cNvSpPr>
            <a:spLocks noChangeShapeType="1"/>
          </p:cNvSpPr>
          <p:nvPr/>
        </p:nvSpPr>
        <p:spPr bwMode="auto">
          <a:xfrm flipH="1">
            <a:off x="3136231" y="3810000"/>
            <a:ext cx="184483" cy="1086853"/>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55" name="AutoShape 115"/>
          <p:cNvSpPr>
            <a:spLocks noChangeArrowheads="1"/>
          </p:cNvSpPr>
          <p:nvPr/>
        </p:nvSpPr>
        <p:spPr bwMode="auto">
          <a:xfrm>
            <a:off x="971550" y="4726735"/>
            <a:ext cx="442913" cy="471487"/>
          </a:xfrm>
          <a:prstGeom prst="roundRect">
            <a:avLst>
              <a:gd name="adj" fmla="val 36787"/>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56" name="Line 116"/>
          <p:cNvSpPr>
            <a:spLocks noChangeShapeType="1"/>
          </p:cNvSpPr>
          <p:nvPr/>
        </p:nvSpPr>
        <p:spPr bwMode="auto">
          <a:xfrm flipV="1">
            <a:off x="1282327" y="3684493"/>
            <a:ext cx="815414" cy="1125911"/>
          </a:xfrm>
          <a:prstGeom prst="line">
            <a:avLst/>
          </a:prstGeom>
          <a:noFill/>
          <a:ln w="57150">
            <a:solidFill>
              <a:srgbClr val="FF99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59" name="AutoShape 119"/>
          <p:cNvSpPr>
            <a:spLocks noChangeArrowheads="1"/>
          </p:cNvSpPr>
          <p:nvPr/>
        </p:nvSpPr>
        <p:spPr bwMode="auto">
          <a:xfrm>
            <a:off x="1619250" y="4655297"/>
            <a:ext cx="1008063" cy="647700"/>
          </a:xfrm>
          <a:prstGeom prst="roundRect">
            <a:avLst>
              <a:gd name="adj" fmla="val 36787"/>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60" name="AutoShape 120"/>
          <p:cNvSpPr>
            <a:spLocks noChangeArrowheads="1"/>
          </p:cNvSpPr>
          <p:nvPr/>
        </p:nvSpPr>
        <p:spPr bwMode="auto">
          <a:xfrm>
            <a:off x="878610" y="1066800"/>
            <a:ext cx="465282" cy="471488"/>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61" name="Line 121"/>
          <p:cNvSpPr>
            <a:spLocks noChangeShapeType="1"/>
          </p:cNvSpPr>
          <p:nvPr/>
        </p:nvSpPr>
        <p:spPr bwMode="auto">
          <a:xfrm>
            <a:off x="1245141" y="1517516"/>
            <a:ext cx="1177046" cy="2898841"/>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62" name="AutoShape 122"/>
          <p:cNvSpPr>
            <a:spLocks noChangeArrowheads="1"/>
          </p:cNvSpPr>
          <p:nvPr/>
        </p:nvSpPr>
        <p:spPr bwMode="auto">
          <a:xfrm>
            <a:off x="1619250" y="4726735"/>
            <a:ext cx="1368425" cy="503237"/>
          </a:xfrm>
          <a:prstGeom prst="roundRect">
            <a:avLst>
              <a:gd name="adj" fmla="val 36787"/>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63" name="Line 123"/>
          <p:cNvSpPr>
            <a:spLocks noChangeShapeType="1"/>
          </p:cNvSpPr>
          <p:nvPr/>
        </p:nvSpPr>
        <p:spPr bwMode="auto">
          <a:xfrm flipV="1">
            <a:off x="2216726" y="1620981"/>
            <a:ext cx="332509" cy="3089564"/>
          </a:xfrm>
          <a:prstGeom prst="line">
            <a:avLst/>
          </a:prstGeom>
          <a:noFill/>
          <a:ln w="57150">
            <a:solidFill>
              <a:srgbClr val="FF99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67" name="AutoShape 127"/>
          <p:cNvSpPr>
            <a:spLocks noChangeArrowheads="1"/>
          </p:cNvSpPr>
          <p:nvPr/>
        </p:nvSpPr>
        <p:spPr bwMode="auto">
          <a:xfrm>
            <a:off x="3276600" y="4726735"/>
            <a:ext cx="935038" cy="503237"/>
          </a:xfrm>
          <a:prstGeom prst="roundRect">
            <a:avLst>
              <a:gd name="adj" fmla="val 33125"/>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68" name="Rectangle 128"/>
          <p:cNvSpPr>
            <a:spLocks noChangeArrowheads="1"/>
          </p:cNvSpPr>
          <p:nvPr/>
        </p:nvSpPr>
        <p:spPr bwMode="auto">
          <a:xfrm>
            <a:off x="3370263" y="4275885"/>
            <a:ext cx="5032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a:solidFill>
                  <a:srgbClr val="FF7C80"/>
                </a:solidFill>
                <a:latin typeface="Bookman Old Style" pitchFamily="18" charset="0"/>
                <a:ea typeface="ＭＳ ゴシック" pitchFamily="49" charset="-128"/>
                <a:cs typeface="Times New Roman" pitchFamily="18" charset="0"/>
              </a:rPr>
              <a:t>M</a:t>
            </a:r>
          </a:p>
        </p:txBody>
      </p:sp>
      <p:sp>
        <p:nvSpPr>
          <p:cNvPr id="496769" name="AutoShape 129"/>
          <p:cNvSpPr>
            <a:spLocks noChangeArrowheads="1"/>
          </p:cNvSpPr>
          <p:nvPr/>
        </p:nvSpPr>
        <p:spPr bwMode="auto">
          <a:xfrm>
            <a:off x="4122449" y="974148"/>
            <a:ext cx="442912" cy="471488"/>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70" name="Line 130"/>
          <p:cNvSpPr>
            <a:spLocks noChangeShapeType="1"/>
          </p:cNvSpPr>
          <p:nvPr/>
        </p:nvSpPr>
        <p:spPr bwMode="auto">
          <a:xfrm flipH="1">
            <a:off x="3685308" y="1413164"/>
            <a:ext cx="696191" cy="2978727"/>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71" name="Line 131"/>
          <p:cNvSpPr>
            <a:spLocks noChangeShapeType="1"/>
          </p:cNvSpPr>
          <p:nvPr/>
        </p:nvSpPr>
        <p:spPr bwMode="auto">
          <a:xfrm flipV="1">
            <a:off x="3862966" y="1579417"/>
            <a:ext cx="1263216" cy="3230707"/>
          </a:xfrm>
          <a:prstGeom prst="line">
            <a:avLst/>
          </a:prstGeom>
          <a:noFill/>
          <a:ln w="57150">
            <a:solidFill>
              <a:srgbClr val="FF99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72" name="Rectangle 132"/>
          <p:cNvSpPr>
            <a:spLocks noChangeArrowheads="1"/>
          </p:cNvSpPr>
          <p:nvPr/>
        </p:nvSpPr>
        <p:spPr bwMode="auto">
          <a:xfrm>
            <a:off x="2277758" y="4270442"/>
            <a:ext cx="5432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en-US" altLang="ja-JP" sz="3200" b="1" i="1" dirty="0">
                <a:solidFill>
                  <a:srgbClr val="FF7C80"/>
                </a:solidFill>
                <a:latin typeface="Bookman Old Style" pitchFamily="18" charset="0"/>
                <a:ea typeface="ＭＳ ゴシック" pitchFamily="49" charset="-128"/>
                <a:cs typeface="Times New Roman" pitchFamily="18" charset="0"/>
              </a:rPr>
              <a:t>R</a:t>
            </a:r>
          </a:p>
        </p:txBody>
      </p:sp>
      <p:sp>
        <p:nvSpPr>
          <p:cNvPr id="496774" name="Rectangle 134"/>
          <p:cNvSpPr>
            <a:spLocks noChangeArrowheads="1"/>
          </p:cNvSpPr>
          <p:nvPr/>
        </p:nvSpPr>
        <p:spPr bwMode="auto">
          <a:xfrm>
            <a:off x="4427538" y="4655297"/>
            <a:ext cx="7191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r>
              <a:rPr lang="en-US" altLang="ja-JP" sz="3200">
                <a:solidFill>
                  <a:srgbClr val="0099CC"/>
                </a:solidFill>
                <a:latin typeface="Symbol" pitchFamily="18" charset="2"/>
                <a:ea typeface="ＭＳ ゴシック" pitchFamily="49" charset="-128"/>
                <a:cs typeface="Times New Roman" pitchFamily="18" charset="0"/>
              </a:rPr>
              <a:t>=</a:t>
            </a:r>
            <a:r>
              <a:rPr lang="en-US" altLang="ja-JP" sz="3200">
                <a:solidFill>
                  <a:srgbClr val="0099CC"/>
                </a:solidFill>
                <a:ea typeface="ＭＳ ゴシック" pitchFamily="49" charset="-128"/>
                <a:cs typeface="Times New Roman" pitchFamily="18" charset="0"/>
              </a:rPr>
              <a:t>0</a:t>
            </a:r>
            <a:endParaRPr lang="en-US" altLang="ja-JP" sz="3200" b="1" i="1">
              <a:solidFill>
                <a:srgbClr val="0099CC"/>
              </a:solidFill>
              <a:ea typeface="ＭＳ ゴシック" pitchFamily="49" charset="-128"/>
              <a:cs typeface="Times New Roman" pitchFamily="18" charset="0"/>
            </a:endParaRPr>
          </a:p>
        </p:txBody>
      </p:sp>
      <p:sp>
        <p:nvSpPr>
          <p:cNvPr id="496775" name="AutoShape 135"/>
          <p:cNvSpPr>
            <a:spLocks noChangeArrowheads="1"/>
          </p:cNvSpPr>
          <p:nvPr/>
        </p:nvSpPr>
        <p:spPr bwMode="auto">
          <a:xfrm>
            <a:off x="0" y="4655297"/>
            <a:ext cx="1403350" cy="647700"/>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76" name="Line 136"/>
          <p:cNvSpPr>
            <a:spLocks noChangeShapeType="1"/>
          </p:cNvSpPr>
          <p:nvPr/>
        </p:nvSpPr>
        <p:spPr bwMode="auto">
          <a:xfrm flipV="1">
            <a:off x="1373796" y="3754877"/>
            <a:ext cx="2955013" cy="951625"/>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77" name="AutoShape 137"/>
          <p:cNvSpPr>
            <a:spLocks noChangeArrowheads="1"/>
          </p:cNvSpPr>
          <p:nvPr/>
        </p:nvSpPr>
        <p:spPr bwMode="auto">
          <a:xfrm>
            <a:off x="4538663" y="4726735"/>
            <a:ext cx="538162" cy="503237"/>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96778" name="Line 138"/>
          <p:cNvSpPr>
            <a:spLocks noChangeShapeType="1"/>
          </p:cNvSpPr>
          <p:nvPr/>
        </p:nvSpPr>
        <p:spPr bwMode="auto">
          <a:xfrm flipV="1">
            <a:off x="4944050" y="3764604"/>
            <a:ext cx="727176" cy="994895"/>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nvGrpSpPr>
          <p:cNvPr id="496779" name="Group 139"/>
          <p:cNvGrpSpPr>
            <a:grpSpLocks/>
          </p:cNvGrpSpPr>
          <p:nvPr/>
        </p:nvGrpSpPr>
        <p:grpSpPr bwMode="auto">
          <a:xfrm>
            <a:off x="4224576" y="3069887"/>
            <a:ext cx="630238" cy="823913"/>
            <a:chOff x="1322" y="4320"/>
            <a:chExt cx="397" cy="519"/>
          </a:xfrm>
        </p:grpSpPr>
        <p:sp>
          <p:nvSpPr>
            <p:cNvPr id="496780" name="Rectangle 140"/>
            <p:cNvSpPr>
              <a:spLocks noChangeArrowheads="1"/>
            </p:cNvSpPr>
            <p:nvPr/>
          </p:nvSpPr>
          <p:spPr bwMode="auto">
            <a:xfrm>
              <a:off x="1322" y="4320"/>
              <a:ext cx="34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4800">
                  <a:solidFill>
                    <a:srgbClr val="000000"/>
                  </a:solidFill>
                  <a:latin typeface="Symbol" pitchFamily="18" charset="2"/>
                  <a:ea typeface="ＭＳ ゴシック" pitchFamily="49" charset="-128"/>
                  <a:cs typeface="Times New Roman" pitchFamily="18" charset="0"/>
                </a:rPr>
                <a:t>S</a:t>
              </a:r>
              <a:endParaRPr lang="en-US" altLang="ja-JP" sz="4800" i="1" baseline="-25000">
                <a:solidFill>
                  <a:srgbClr val="000000"/>
                </a:solidFill>
                <a:latin typeface="Symbol" pitchFamily="18" charset="2"/>
                <a:ea typeface="ＭＳ ゴシック" pitchFamily="49" charset="-128"/>
                <a:cs typeface="Times New Roman" pitchFamily="18" charset="0"/>
              </a:endParaRPr>
            </a:p>
          </p:txBody>
        </p:sp>
        <p:sp>
          <p:nvSpPr>
            <p:cNvPr id="496781" name="Rectangle 141"/>
            <p:cNvSpPr>
              <a:spLocks noChangeArrowheads="1"/>
            </p:cNvSpPr>
            <p:nvPr/>
          </p:nvSpPr>
          <p:spPr bwMode="auto">
            <a:xfrm>
              <a:off x="1556" y="4498"/>
              <a:ext cx="163"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baseline="-25000">
                  <a:solidFill>
                    <a:srgbClr val="000000"/>
                  </a:solidFill>
                  <a:latin typeface="Bookman Old Style" pitchFamily="18" charset="0"/>
                  <a:ea typeface="ＭＳ ゴシック" pitchFamily="49" charset="-128"/>
                  <a:cs typeface="Times New Roman" pitchFamily="18" charset="0"/>
                </a:rPr>
                <a:t>i</a:t>
              </a:r>
            </a:p>
          </p:txBody>
        </p:sp>
      </p:grpSp>
      <p:sp>
        <p:nvSpPr>
          <p:cNvPr id="496782" name="Rectangle 142"/>
          <p:cNvSpPr>
            <a:spLocks noChangeArrowheads="1"/>
          </p:cNvSpPr>
          <p:nvPr/>
        </p:nvSpPr>
        <p:spPr bwMode="auto">
          <a:xfrm>
            <a:off x="4679174" y="3214350"/>
            <a:ext cx="10080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dirty="0" err="1">
                <a:solidFill>
                  <a:srgbClr val="000000"/>
                </a:solidFill>
                <a:latin typeface="Bookman Old Style" pitchFamily="18" charset="0"/>
                <a:ea typeface="ＭＳ ゴシック" pitchFamily="49" charset="-128"/>
                <a:cs typeface="Times New Roman" pitchFamily="18" charset="0"/>
              </a:rPr>
              <a:t>m</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1" i="1" dirty="0" err="1">
                <a:solidFill>
                  <a:srgbClr val="000000"/>
                </a:solidFill>
                <a:latin typeface="Bookman Old Style" pitchFamily="18" charset="0"/>
                <a:ea typeface="ＭＳ ゴシック" pitchFamily="49" charset="-128"/>
                <a:cs typeface="Times New Roman" pitchFamily="18" charset="0"/>
              </a:rPr>
              <a:t>r</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1" i="1" dirty="0">
                <a:solidFill>
                  <a:srgbClr val="000000"/>
                </a:solidFill>
                <a:latin typeface="Bookman Old Style" pitchFamily="18" charset="0"/>
                <a:ea typeface="ＭＳ ゴシック" pitchFamily="49" charset="-128"/>
                <a:cs typeface="Times New Roman" pitchFamily="18" charset="0"/>
              </a:rPr>
              <a:t>'</a:t>
            </a:r>
          </a:p>
        </p:txBody>
      </p:sp>
      <p:sp>
        <p:nvSpPr>
          <p:cNvPr id="496783" name="Rectangle 143"/>
          <p:cNvSpPr>
            <a:spLocks noChangeArrowheads="1"/>
          </p:cNvSpPr>
          <p:nvPr/>
        </p:nvSpPr>
        <p:spPr bwMode="auto">
          <a:xfrm>
            <a:off x="5433403" y="3214350"/>
            <a:ext cx="7191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r>
              <a:rPr lang="en-US" altLang="ja-JP" sz="3200" dirty="0">
                <a:solidFill>
                  <a:srgbClr val="000000"/>
                </a:solidFill>
                <a:latin typeface="Symbol" pitchFamily="18" charset="2"/>
                <a:ea typeface="ＭＳ ゴシック" pitchFamily="49" charset="-128"/>
                <a:cs typeface="Times New Roman" pitchFamily="18" charset="0"/>
              </a:rPr>
              <a:t>=</a:t>
            </a:r>
            <a:r>
              <a:rPr lang="en-US" altLang="ja-JP" sz="3200" dirty="0">
                <a:solidFill>
                  <a:srgbClr val="000000"/>
                </a:solidFill>
                <a:ea typeface="ＭＳ ゴシック" pitchFamily="49" charset="-128"/>
                <a:cs typeface="Times New Roman" pitchFamily="18" charset="0"/>
              </a:rPr>
              <a:t>0</a:t>
            </a:r>
            <a:endParaRPr lang="en-US" altLang="ja-JP" sz="3200" b="1" i="1" dirty="0">
              <a:solidFill>
                <a:srgbClr val="000000"/>
              </a:solidFill>
              <a:ea typeface="ＭＳ ゴシック" pitchFamily="49" charset="-128"/>
              <a:cs typeface="Times New Roman" pitchFamily="18" charset="0"/>
            </a:endParaRPr>
          </a:p>
        </p:txBody>
      </p:sp>
      <p:sp>
        <p:nvSpPr>
          <p:cNvPr id="496789" name="AutoShape 149"/>
          <p:cNvSpPr>
            <a:spLocks noChangeArrowheads="1"/>
          </p:cNvSpPr>
          <p:nvPr/>
        </p:nvSpPr>
        <p:spPr bwMode="auto">
          <a:xfrm>
            <a:off x="2446338" y="7121724"/>
            <a:ext cx="1913751" cy="510778"/>
          </a:xfrm>
          <a:prstGeom prst="roundRect">
            <a:avLst>
              <a:gd name="adj" fmla="val 16667"/>
            </a:avLst>
          </a:prstGeom>
          <a:solidFill>
            <a:srgbClr val="FFF0DC"/>
          </a:solidFill>
          <a:ln w="9525" algn="ctr">
            <a:solidFill>
              <a:srgbClr val="FFC000"/>
            </a:solidFill>
            <a:round/>
            <a:headEnd/>
            <a:tailEnd/>
          </a:ln>
          <a:effectLst>
            <a:outerShdw blurRad="50800" dist="38100" dir="2700000" algn="tl" rotWithShape="0">
              <a:prstClr val="black">
                <a:alpha val="40000"/>
              </a:prstClr>
            </a:outerShdw>
          </a:effectLst>
        </p:spPr>
        <p:txBody>
          <a:bodyPr wrap="none" anchor="ctr">
            <a:spAutoFit/>
          </a:bodyPr>
          <a:lstStyle/>
          <a:p>
            <a:pPr>
              <a:spcBef>
                <a:spcPct val="0"/>
              </a:spcBef>
            </a:pPr>
            <a:r>
              <a:rPr lang="ja-JP" altLang="en-US" sz="2400">
                <a:solidFill>
                  <a:srgbClr val="BE5A32"/>
                </a:solidFill>
                <a:latin typeface="ＭＳ ゴシック" pitchFamily="49" charset="-128"/>
                <a:ea typeface="ＭＳ ゴシック" pitchFamily="49" charset="-128"/>
                <a:cs typeface="Times New Roman" pitchFamily="18" charset="0"/>
              </a:rPr>
              <a:t>この例では </a:t>
            </a:r>
          </a:p>
        </p:txBody>
      </p:sp>
      <p:sp>
        <p:nvSpPr>
          <p:cNvPr id="496791" name="Line 151"/>
          <p:cNvSpPr>
            <a:spLocks noChangeShapeType="1"/>
          </p:cNvSpPr>
          <p:nvPr/>
        </p:nvSpPr>
        <p:spPr bwMode="auto">
          <a:xfrm>
            <a:off x="2106613" y="4433047"/>
            <a:ext cx="795337" cy="328613"/>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92" name="Line 152"/>
          <p:cNvSpPr>
            <a:spLocks noChangeShapeType="1"/>
          </p:cNvSpPr>
          <p:nvPr/>
        </p:nvSpPr>
        <p:spPr bwMode="auto">
          <a:xfrm>
            <a:off x="3511550" y="4485435"/>
            <a:ext cx="1033463" cy="585787"/>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96766" name="AutoShape 126"/>
          <p:cNvSpPr>
            <a:spLocks noChangeArrowheads="1"/>
          </p:cNvSpPr>
          <p:nvPr/>
        </p:nvSpPr>
        <p:spPr bwMode="auto">
          <a:xfrm>
            <a:off x="1657783" y="886691"/>
            <a:ext cx="1460500" cy="720725"/>
          </a:xfrm>
          <a:prstGeom prst="roundRect">
            <a:avLst>
              <a:gd name="adj" fmla="val 28856"/>
            </a:avLst>
          </a:prstGeom>
          <a:noFill/>
          <a:ln w="28575" algn="ctr">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195" name="Object 20"/>
          <p:cNvGraphicFramePr>
            <a:graphicFrameLocks noChangeAspect="1"/>
          </p:cNvGraphicFramePr>
          <p:nvPr/>
        </p:nvGraphicFramePr>
        <p:xfrm>
          <a:off x="3147065" y="3418217"/>
          <a:ext cx="365125" cy="220662"/>
        </p:xfrm>
        <a:graphic>
          <a:graphicData uri="http://schemas.openxmlformats.org/presentationml/2006/ole">
            <mc:AlternateContent xmlns:mc="http://schemas.openxmlformats.org/markup-compatibility/2006">
              <mc:Choice xmlns:v="urn:schemas-microsoft-com:vml" Requires="v">
                <p:oleObj spid="_x0000_s67487" name="数式" r:id="rId45" imgW="126720" imgH="75960" progId="Equation.3">
                  <p:embed/>
                </p:oleObj>
              </mc:Choice>
              <mc:Fallback>
                <p:oleObj name="数式" r:id="rId45" imgW="126720" imgH="75960" progId="Equation.3">
                  <p:embed/>
                  <p:pic>
                    <p:nvPicPr>
                      <p:cNvPr id="195" name="Object 20"/>
                      <p:cNvPicPr>
                        <a:picLocks noChangeAspect="1" noChangeArrowheads="1"/>
                      </p:cNvPicPr>
                      <p:nvPr/>
                    </p:nvPicPr>
                    <p:blipFill>
                      <a:blip r:embed="rId46"/>
                      <a:srcRect/>
                      <a:stretch>
                        <a:fillRect/>
                      </a:stretch>
                    </p:blipFill>
                    <p:spPr bwMode="auto">
                      <a:xfrm>
                        <a:off x="3147065" y="3418217"/>
                        <a:ext cx="365125" cy="220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 name="Rectangle 33"/>
          <p:cNvSpPr>
            <a:spLocks noChangeArrowheads="1"/>
          </p:cNvSpPr>
          <p:nvPr/>
        </p:nvSpPr>
        <p:spPr bwMode="auto">
          <a:xfrm>
            <a:off x="0" y="3190409"/>
            <a:ext cx="198002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重心座標系</a:t>
            </a:r>
          </a:p>
        </p:txBody>
      </p:sp>
      <p:sp>
        <p:nvSpPr>
          <p:cNvPr id="197" name="Line 56"/>
          <p:cNvSpPr>
            <a:spLocks noChangeShapeType="1"/>
          </p:cNvSpPr>
          <p:nvPr/>
        </p:nvSpPr>
        <p:spPr bwMode="auto">
          <a:xfrm>
            <a:off x="0" y="3140322"/>
            <a:ext cx="59851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3200" b="1">
              <a:solidFill>
                <a:srgbClr val="000000"/>
              </a:solidFill>
            </a:endParaRPr>
          </a:p>
        </p:txBody>
      </p:sp>
      <p:graphicFrame>
        <p:nvGraphicFramePr>
          <p:cNvPr id="198" name="Object 75"/>
          <p:cNvGraphicFramePr>
            <a:graphicFrameLocks noChangeAspect="1"/>
          </p:cNvGraphicFramePr>
          <p:nvPr/>
        </p:nvGraphicFramePr>
        <p:xfrm>
          <a:off x="2828719" y="3168836"/>
          <a:ext cx="403225" cy="665162"/>
        </p:xfrm>
        <a:graphic>
          <a:graphicData uri="http://schemas.openxmlformats.org/presentationml/2006/ole">
            <mc:AlternateContent xmlns:mc="http://schemas.openxmlformats.org/markup-compatibility/2006">
              <mc:Choice xmlns:v="urn:schemas-microsoft-com:vml" Requires="v">
                <p:oleObj spid="_x0000_s67488" name="数式" r:id="rId47" imgW="139680" imgH="228600" progId="Equation.3">
                  <p:embed/>
                </p:oleObj>
              </mc:Choice>
              <mc:Fallback>
                <p:oleObj name="数式" r:id="rId47" imgW="139680" imgH="228600" progId="Equation.3">
                  <p:embed/>
                  <p:pic>
                    <p:nvPicPr>
                      <p:cNvPr id="198" name="Object 75"/>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2828719" y="3168836"/>
                        <a:ext cx="403225" cy="665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9" name="Object 76"/>
          <p:cNvGraphicFramePr>
            <a:graphicFrameLocks noChangeAspect="1"/>
          </p:cNvGraphicFramePr>
          <p:nvPr/>
        </p:nvGraphicFramePr>
        <p:xfrm>
          <a:off x="3368448" y="3227511"/>
          <a:ext cx="476250" cy="481012"/>
        </p:xfrm>
        <a:graphic>
          <a:graphicData uri="http://schemas.openxmlformats.org/presentationml/2006/ole">
            <mc:AlternateContent xmlns:mc="http://schemas.openxmlformats.org/markup-compatibility/2006">
              <mc:Choice xmlns:v="urn:schemas-microsoft-com:vml" Requires="v">
                <p:oleObj spid="_x0000_s67489" name="数式" r:id="rId48" imgW="164880" imgH="164880" progId="Equation.3">
                  <p:embed/>
                </p:oleObj>
              </mc:Choice>
              <mc:Fallback>
                <p:oleObj name="数式" r:id="rId48" imgW="164880" imgH="164880" progId="Equation.3">
                  <p:embed/>
                  <p:pic>
                    <p:nvPicPr>
                      <p:cNvPr id="199" name="Object 76"/>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3368448" y="3227511"/>
                        <a:ext cx="47625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 name="Object 77"/>
          <p:cNvGraphicFramePr>
            <a:graphicFrameLocks noChangeAspect="1"/>
          </p:cNvGraphicFramePr>
          <p:nvPr/>
        </p:nvGraphicFramePr>
        <p:xfrm>
          <a:off x="2521960" y="3379912"/>
          <a:ext cx="365125" cy="295275"/>
        </p:xfrm>
        <a:graphic>
          <a:graphicData uri="http://schemas.openxmlformats.org/presentationml/2006/ole">
            <mc:AlternateContent xmlns:mc="http://schemas.openxmlformats.org/markup-compatibility/2006">
              <mc:Choice xmlns:v="urn:schemas-microsoft-com:vml" Requires="v">
                <p:oleObj spid="_x0000_s67490" name="数式" r:id="rId49" imgW="126720" imgH="101520" progId="Equation.3">
                  <p:embed/>
                </p:oleObj>
              </mc:Choice>
              <mc:Fallback>
                <p:oleObj name="数式" r:id="rId49" imgW="126720" imgH="101520" progId="Equation.3">
                  <p:embed/>
                  <p:pic>
                    <p:nvPicPr>
                      <p:cNvPr id="200" name="Object 77"/>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2521960" y="3379912"/>
                        <a:ext cx="365125"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1" name="Object 84"/>
          <p:cNvGraphicFramePr>
            <a:graphicFrameLocks noChangeAspect="1"/>
          </p:cNvGraphicFramePr>
          <p:nvPr/>
        </p:nvGraphicFramePr>
        <p:xfrm>
          <a:off x="2085460" y="3160960"/>
          <a:ext cx="522287" cy="658812"/>
        </p:xfrm>
        <a:graphic>
          <a:graphicData uri="http://schemas.openxmlformats.org/presentationml/2006/ole">
            <mc:AlternateContent xmlns:mc="http://schemas.openxmlformats.org/markup-compatibility/2006">
              <mc:Choice xmlns:v="urn:schemas-microsoft-com:vml" Requires="v">
                <p:oleObj spid="_x0000_s67491" name="数式" r:id="rId51" imgW="177480" imgH="228600" progId="Equation.3">
                  <p:embed/>
                </p:oleObj>
              </mc:Choice>
              <mc:Fallback>
                <p:oleObj name="数式" r:id="rId51" imgW="177480" imgH="228600" progId="Equation.3">
                  <p:embed/>
                  <p:pic>
                    <p:nvPicPr>
                      <p:cNvPr id="201" name="Object 84"/>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085460" y="3160960"/>
                        <a:ext cx="522287" cy="658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8" name="Rectangle 229"/>
          <p:cNvSpPr>
            <a:spLocks noChangeArrowheads="1"/>
          </p:cNvSpPr>
          <p:nvPr/>
        </p:nvSpPr>
        <p:spPr bwMode="auto">
          <a:xfrm>
            <a:off x="2860929" y="3200400"/>
            <a:ext cx="1065612" cy="55133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graphicFrame>
        <p:nvGraphicFramePr>
          <p:cNvPr id="209" name="Object 35"/>
          <p:cNvGraphicFramePr>
            <a:graphicFrameLocks noChangeAspect="1"/>
          </p:cNvGraphicFramePr>
          <p:nvPr/>
        </p:nvGraphicFramePr>
        <p:xfrm>
          <a:off x="7240307" y="358028"/>
          <a:ext cx="514350" cy="665163"/>
        </p:xfrm>
        <a:graphic>
          <a:graphicData uri="http://schemas.openxmlformats.org/presentationml/2006/ole">
            <mc:AlternateContent xmlns:mc="http://schemas.openxmlformats.org/markup-compatibility/2006">
              <mc:Choice xmlns:v="urn:schemas-microsoft-com:vml" Requires="v">
                <p:oleObj spid="_x0000_s67492" name="数式" r:id="rId52" imgW="177480" imgH="228600" progId="Equation.3">
                  <p:embed/>
                </p:oleObj>
              </mc:Choice>
              <mc:Fallback>
                <p:oleObj name="数式" r:id="rId52" imgW="177480" imgH="228600" progId="Equation.3">
                  <p:embed/>
                  <p:pic>
                    <p:nvPicPr>
                      <p:cNvPr id="209" name="Object 35"/>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240307" y="358028"/>
                        <a:ext cx="514350"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0" name="Line 55"/>
          <p:cNvSpPr>
            <a:spLocks noChangeShapeType="1"/>
          </p:cNvSpPr>
          <p:nvPr/>
        </p:nvSpPr>
        <p:spPr bwMode="auto">
          <a:xfrm flipV="1">
            <a:off x="7102475" y="695325"/>
            <a:ext cx="990600" cy="54610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11" name="AutoShape 137"/>
          <p:cNvSpPr>
            <a:spLocks noChangeArrowheads="1"/>
          </p:cNvSpPr>
          <p:nvPr/>
        </p:nvSpPr>
        <p:spPr bwMode="auto">
          <a:xfrm>
            <a:off x="2864224" y="3274453"/>
            <a:ext cx="995082" cy="503237"/>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213" name="Rectangle 128"/>
          <p:cNvSpPr>
            <a:spLocks noChangeArrowheads="1"/>
          </p:cNvSpPr>
          <p:nvPr/>
        </p:nvSpPr>
        <p:spPr bwMode="auto">
          <a:xfrm>
            <a:off x="1940292" y="4266158"/>
            <a:ext cx="5032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dirty="0">
                <a:solidFill>
                  <a:srgbClr val="FF7C80"/>
                </a:solidFill>
                <a:latin typeface="Bookman Old Style" pitchFamily="18" charset="0"/>
                <a:ea typeface="ＭＳ ゴシック" pitchFamily="49" charset="-128"/>
                <a:cs typeface="Times New Roman" pitchFamily="18" charset="0"/>
              </a:rPr>
              <a:t>M</a:t>
            </a:r>
          </a:p>
        </p:txBody>
      </p:sp>
      <p:sp>
        <p:nvSpPr>
          <p:cNvPr id="214" name="AutoShape 129"/>
          <p:cNvSpPr>
            <a:spLocks noChangeArrowheads="1"/>
          </p:cNvSpPr>
          <p:nvPr/>
        </p:nvSpPr>
        <p:spPr bwMode="auto">
          <a:xfrm>
            <a:off x="3315053" y="1013059"/>
            <a:ext cx="442912" cy="471488"/>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215" name="Line 130"/>
          <p:cNvSpPr>
            <a:spLocks noChangeShapeType="1"/>
          </p:cNvSpPr>
          <p:nvPr/>
        </p:nvSpPr>
        <p:spPr bwMode="auto">
          <a:xfrm flipH="1">
            <a:off x="2285999" y="1510442"/>
            <a:ext cx="1113005" cy="2925372"/>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16" name="Rectangle 229"/>
          <p:cNvSpPr>
            <a:spLocks noChangeArrowheads="1"/>
          </p:cNvSpPr>
          <p:nvPr/>
        </p:nvSpPr>
        <p:spPr bwMode="auto">
          <a:xfrm>
            <a:off x="3439153" y="1577822"/>
            <a:ext cx="1899329" cy="681284"/>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17" name="Line 45"/>
          <p:cNvSpPr>
            <a:spLocks noChangeShapeType="1"/>
          </p:cNvSpPr>
          <p:nvPr/>
        </p:nvSpPr>
        <p:spPr bwMode="auto">
          <a:xfrm>
            <a:off x="6533322" y="1239343"/>
            <a:ext cx="2225838" cy="0"/>
          </a:xfrm>
          <a:prstGeom prst="line">
            <a:avLst/>
          </a:prstGeom>
          <a:noFill/>
          <a:ln w="28575">
            <a:solidFill>
              <a:srgbClr val="0070C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18" name="Line 46"/>
          <p:cNvSpPr>
            <a:spLocks noChangeShapeType="1"/>
          </p:cNvSpPr>
          <p:nvPr/>
        </p:nvSpPr>
        <p:spPr bwMode="auto">
          <a:xfrm flipV="1">
            <a:off x="7069415" y="233846"/>
            <a:ext cx="0" cy="2191302"/>
          </a:xfrm>
          <a:prstGeom prst="line">
            <a:avLst/>
          </a:prstGeom>
          <a:noFill/>
          <a:ln w="28575">
            <a:solidFill>
              <a:srgbClr val="0070C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20" name="Line 45"/>
          <p:cNvSpPr>
            <a:spLocks noChangeShapeType="1"/>
          </p:cNvSpPr>
          <p:nvPr/>
        </p:nvSpPr>
        <p:spPr bwMode="auto">
          <a:xfrm>
            <a:off x="4962737" y="6589004"/>
            <a:ext cx="2736850" cy="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21" name="Line 46"/>
          <p:cNvSpPr>
            <a:spLocks noChangeShapeType="1"/>
          </p:cNvSpPr>
          <p:nvPr/>
        </p:nvSpPr>
        <p:spPr bwMode="auto">
          <a:xfrm flipV="1">
            <a:off x="5273744" y="4807526"/>
            <a:ext cx="0" cy="198511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22" name="Line 45"/>
          <p:cNvSpPr>
            <a:spLocks noChangeShapeType="1"/>
          </p:cNvSpPr>
          <p:nvPr/>
        </p:nvSpPr>
        <p:spPr bwMode="auto">
          <a:xfrm>
            <a:off x="6633295" y="5820936"/>
            <a:ext cx="1360636" cy="0"/>
          </a:xfrm>
          <a:prstGeom prst="line">
            <a:avLst/>
          </a:prstGeom>
          <a:noFill/>
          <a:ln w="28575">
            <a:solidFill>
              <a:srgbClr val="0070C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23" name="Line 46"/>
          <p:cNvSpPr>
            <a:spLocks noChangeShapeType="1"/>
          </p:cNvSpPr>
          <p:nvPr/>
        </p:nvSpPr>
        <p:spPr bwMode="auto">
          <a:xfrm flipV="1">
            <a:off x="7070165" y="4897225"/>
            <a:ext cx="0" cy="1409034"/>
          </a:xfrm>
          <a:prstGeom prst="line">
            <a:avLst/>
          </a:prstGeom>
          <a:noFill/>
          <a:ln w="28575">
            <a:solidFill>
              <a:srgbClr val="0070C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24" name="Line 45"/>
          <p:cNvSpPr>
            <a:spLocks noChangeShapeType="1"/>
          </p:cNvSpPr>
          <p:nvPr/>
        </p:nvSpPr>
        <p:spPr bwMode="auto">
          <a:xfrm>
            <a:off x="6020551" y="4425771"/>
            <a:ext cx="1360636" cy="0"/>
          </a:xfrm>
          <a:prstGeom prst="line">
            <a:avLst/>
          </a:prstGeom>
          <a:noFill/>
          <a:ln w="28575">
            <a:solidFill>
              <a:srgbClr val="0070C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25" name="Line 46"/>
          <p:cNvSpPr>
            <a:spLocks noChangeShapeType="1"/>
          </p:cNvSpPr>
          <p:nvPr/>
        </p:nvSpPr>
        <p:spPr bwMode="auto">
          <a:xfrm flipV="1">
            <a:off x="6429141" y="3478492"/>
            <a:ext cx="0" cy="1409034"/>
          </a:xfrm>
          <a:prstGeom prst="line">
            <a:avLst/>
          </a:prstGeom>
          <a:noFill/>
          <a:ln w="28575">
            <a:solidFill>
              <a:srgbClr val="0070C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53" name="正方形/長方形 152"/>
          <p:cNvSpPr/>
          <p:nvPr/>
        </p:nvSpPr>
        <p:spPr>
          <a:xfrm>
            <a:off x="5273266" y="2132309"/>
            <a:ext cx="410690" cy="336502"/>
          </a:xfrm>
          <a:prstGeom prst="rect">
            <a:avLst/>
          </a:prstGeom>
        </p:spPr>
        <p:txBody>
          <a:bodyPr wrap="none">
            <a:spAutoFit/>
          </a:bodyPr>
          <a:lstStyle/>
          <a:p>
            <a:pPr lvl="0">
              <a:lnSpc>
                <a:spcPct val="85000"/>
              </a:lnSpc>
              <a:spcBef>
                <a:spcPct val="0"/>
              </a:spcBef>
            </a:pPr>
            <a:r>
              <a:rPr lang="en-US" altLang="ja-JP" baseline="-25000" dirty="0">
                <a:solidFill>
                  <a:srgbClr val="000000"/>
                </a:solidFill>
                <a:ea typeface="ＭＳ ゴシック" pitchFamily="49" charset="-128"/>
                <a:cs typeface="Times New Roman" pitchFamily="18" charset="0"/>
              </a:rPr>
              <a:t>ex</a:t>
            </a:r>
          </a:p>
        </p:txBody>
      </p:sp>
    </p:spTree>
    <p:extLst>
      <p:ext uri="{BB962C8B-B14F-4D97-AF65-F5344CB8AC3E}">
        <p14:creationId xmlns:p14="http://schemas.microsoft.com/office/powerpoint/2010/main" val="370814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9"/>
                                        </p:tgtEl>
                                        <p:attrNameLst>
                                          <p:attrName>style.visibility</p:attrName>
                                        </p:attrNameLst>
                                      </p:cBhvr>
                                      <p:to>
                                        <p:strVal val="visible"/>
                                      </p:to>
                                    </p:set>
                                  </p:childTnLst>
                                </p:cTn>
                              </p:par>
                              <p:par>
                                <p:cTn id="35" presetID="64" presetClass="path" presetSubtype="0" fill="remove" nodeType="withEffect">
                                  <p:stCondLst>
                                    <p:cond delay="0"/>
                                  </p:stCondLst>
                                  <p:childTnLst>
                                    <p:animMotion origin="layout" path="M -0.56146 0.40209 L 4.72222E-6 -4.44444E-6 " pathEditMode="relative" rAng="0" ptsTypes="AA">
                                      <p:cBhvr>
                                        <p:cTn id="36" dur="500" fill="hold"/>
                                        <p:tgtEl>
                                          <p:spTgt spid="209"/>
                                        </p:tgtEl>
                                        <p:attrNameLst>
                                          <p:attrName>ppt_x</p:attrName>
                                          <p:attrName>ppt_y</p:attrName>
                                        </p:attrNameLst>
                                      </p:cBhvr>
                                      <p:rCtr x="28073" y="-20116"/>
                                    </p:animMotion>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210"/>
                                        </p:tgtEl>
                                        <p:attrNameLst>
                                          <p:attrName>style.visibility</p:attrName>
                                        </p:attrNameLst>
                                      </p:cBhvr>
                                      <p:to>
                                        <p:strVal val="visible"/>
                                      </p:to>
                                    </p:set>
                                  </p:childTnLst>
                                </p:cTn>
                              </p:par>
                              <p:par>
                                <p:cTn id="40" presetID="35" presetClass="emph" presetSubtype="0" repeatCount="10000" fill="hold" grpId="1" nodeType="withEffect">
                                  <p:stCondLst>
                                    <p:cond delay="0"/>
                                  </p:stCondLst>
                                  <p:childTnLst>
                                    <p:anim calcmode="discrete" valueType="str">
                                      <p:cBhvr>
                                        <p:cTn id="41" dur="500" fill="hold"/>
                                        <p:tgtEl>
                                          <p:spTgt spid="210"/>
                                        </p:tgtEl>
                                        <p:attrNameLst>
                                          <p:attrName>style.visibility</p:attrName>
                                        </p:attrNameLst>
                                      </p:cBhvr>
                                      <p:tavLst>
                                        <p:tav tm="0">
                                          <p:val>
                                            <p:strVal val="hidden"/>
                                          </p:val>
                                        </p:tav>
                                        <p:tav tm="50000">
                                          <p:val>
                                            <p:strVal val="visible"/>
                                          </p:val>
                                        </p:tav>
                                      </p:tavLst>
                                    </p:anim>
                                  </p:childTnLst>
                                </p:cTn>
                              </p:par>
                              <p:par>
                                <p:cTn id="42" presetID="1" presetClass="entr" presetSubtype="0" fill="hold" grpId="0" nodeType="withEffect">
                                  <p:stCondLst>
                                    <p:cond delay="0"/>
                                  </p:stCondLst>
                                  <p:childTnLst>
                                    <p:set>
                                      <p:cBhvr>
                                        <p:cTn id="43" dur="1" fill="hold">
                                          <p:stCondLst>
                                            <p:cond delay="0"/>
                                          </p:stCondLst>
                                        </p:cTn>
                                        <p:tgtEl>
                                          <p:spTgt spid="21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1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35" presetClass="emph" presetSubtype="0" repeatCount="10000" fill="hold" nodeType="clickEffect">
                                  <p:stCondLst>
                                    <p:cond delay="0"/>
                                  </p:stCondLst>
                                  <p:childTnLst>
                                    <p:anim calcmode="discrete" valueType="str">
                                      <p:cBhvr>
                                        <p:cTn id="49" dur="500" fill="hold"/>
                                        <p:tgtEl>
                                          <p:spTgt spid="209"/>
                                        </p:tgtEl>
                                        <p:attrNameLst>
                                          <p:attrName>style.visibility</p:attrName>
                                        </p:attrNameLst>
                                      </p:cBhvr>
                                      <p:tavLst>
                                        <p:tav tm="0">
                                          <p:val>
                                            <p:strVal val="hidden"/>
                                          </p:val>
                                        </p:tav>
                                        <p:tav tm="50000">
                                          <p:val>
                                            <p:strVal val="visible"/>
                                          </p:val>
                                        </p:tav>
                                      </p:tavLst>
                                    </p:anim>
                                  </p:childTnLst>
                                </p:cTn>
                              </p:par>
                            </p:childTnLst>
                          </p:cTn>
                        </p:par>
                      </p:childTnLst>
                    </p:cTn>
                  </p:par>
                  <p:par>
                    <p:cTn id="50" fill="hold">
                      <p:stCondLst>
                        <p:cond delay="indefinite"/>
                      </p:stCondLst>
                      <p:childTnLst>
                        <p:par>
                          <p:cTn id="51" fill="hold">
                            <p:stCondLst>
                              <p:cond delay="0"/>
                            </p:stCondLst>
                            <p:childTnLst>
                              <p:par>
                                <p:cTn id="52" presetID="35" presetClass="emph" presetSubtype="0" repeatCount="10000" fill="hold" grpId="2" nodeType="clickEffect">
                                  <p:stCondLst>
                                    <p:cond delay="0"/>
                                  </p:stCondLst>
                                  <p:childTnLst>
                                    <p:anim calcmode="discrete" valueType="str">
                                      <p:cBhvr>
                                        <p:cTn id="53" dur="500" fill="hold"/>
                                        <p:tgtEl>
                                          <p:spTgt spid="210"/>
                                        </p:tgtEl>
                                        <p:attrNameLst>
                                          <p:attrName>style.visibility</p:attrName>
                                        </p:attrNameLst>
                                      </p:cBhvr>
                                      <p:tavLst>
                                        <p:tav tm="0">
                                          <p:val>
                                            <p:strVal val="hidden"/>
                                          </p:val>
                                        </p:tav>
                                        <p:tav tm="50000">
                                          <p:val>
                                            <p:strVal val="visible"/>
                                          </p:val>
                                        </p:tav>
                                      </p:tavLst>
                                    </p:anim>
                                  </p:childTnLst>
                                </p:cTn>
                              </p:par>
                              <p:par>
                                <p:cTn id="54" presetID="1" presetClass="exit" presetSubtype="0" fill="hold" grpId="2" nodeType="withEffect">
                                  <p:stCondLst>
                                    <p:cond delay="0"/>
                                  </p:stCondLst>
                                  <p:childTnLst>
                                    <p:set>
                                      <p:cBhvr>
                                        <p:cTn id="55" dur="1" fill="hold">
                                          <p:stCondLst>
                                            <p:cond delay="0"/>
                                          </p:stCondLst>
                                        </p:cTn>
                                        <p:tgtEl>
                                          <p:spTgt spid="496789"/>
                                        </p:tgtEl>
                                        <p:attrNameLst>
                                          <p:attrName>style.visibility</p:attrName>
                                        </p:attrNameLst>
                                      </p:cBhvr>
                                      <p:to>
                                        <p:strVal val="hidden"/>
                                      </p:to>
                                    </p:set>
                                  </p:childTnLst>
                                </p:cTn>
                              </p:par>
                              <p:par>
                                <p:cTn id="56" presetID="64" presetClass="path" presetSubtype="0" accel="50000" decel="50000" fill="hold" grpId="3" nodeType="withEffect">
                                  <p:stCondLst>
                                    <p:cond delay="0"/>
                                  </p:stCondLst>
                                  <p:childTnLst>
                                    <p:animMotion origin="layout" path="M -2.22222E-6 -4.44444E-6 L -2.22222E-6 -0.25694 " pathEditMode="relative" rAng="0" ptsTypes="AA">
                                      <p:cBhvr>
                                        <p:cTn id="57" dur="100" fill="hold"/>
                                        <p:tgtEl>
                                          <p:spTgt spid="496789"/>
                                        </p:tgtEl>
                                        <p:attrNameLst>
                                          <p:attrName>ppt_x</p:attrName>
                                          <p:attrName>ppt_y</p:attrName>
                                        </p:attrNameLst>
                                      </p:cBhvr>
                                      <p:rCtr x="0" y="-12847"/>
                                    </p:animMotion>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9678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35" presetClass="emph" presetSubtype="0" repeatCount="10000" fill="hold" grpId="0" nodeType="clickEffect">
                                  <p:stCondLst>
                                    <p:cond delay="0"/>
                                  </p:stCondLst>
                                  <p:childTnLst>
                                    <p:anim calcmode="discrete" valueType="str">
                                      <p:cBhvr>
                                        <p:cTn id="65" dur="500" fill="hold"/>
                                        <p:tgtEl>
                                          <p:spTgt spid="496687"/>
                                        </p:tgtEl>
                                        <p:attrNameLst>
                                          <p:attrName>style.visibility</p:attrName>
                                        </p:attrNameLst>
                                      </p:cBhvr>
                                      <p:tavLst>
                                        <p:tav tm="0">
                                          <p:val>
                                            <p:strVal val="hidden"/>
                                          </p:val>
                                        </p:tav>
                                        <p:tav tm="50000">
                                          <p:val>
                                            <p:strVal val="visible"/>
                                          </p:val>
                                        </p:tav>
                                      </p:tavLst>
                                    </p:anim>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496719"/>
                                        </p:tgtEl>
                                        <p:attrNameLst>
                                          <p:attrName>style.visibility</p:attrName>
                                        </p:attrNameLst>
                                      </p:cBhvr>
                                      <p:to>
                                        <p:strVal val="visible"/>
                                      </p:to>
                                    </p:set>
                                  </p:childTnLst>
                                </p:cTn>
                              </p:par>
                              <p:par>
                                <p:cTn id="70" presetID="64" presetClass="path" presetSubtype="0" fill="remove" nodeType="withEffect">
                                  <p:stCondLst>
                                    <p:cond delay="0"/>
                                  </p:stCondLst>
                                  <p:childTnLst>
                                    <p:animMotion origin="layout" path="M 0.13143 -0.49953 L 0.00053 0.0007 " pathEditMode="relative" rAng="0" ptsTypes="AA">
                                      <p:cBhvr>
                                        <p:cTn id="71" dur="500" fill="hold"/>
                                        <p:tgtEl>
                                          <p:spTgt spid="496719"/>
                                        </p:tgtEl>
                                        <p:attrNameLst>
                                          <p:attrName>ppt_x</p:attrName>
                                          <p:attrName>ppt_y</p:attrName>
                                        </p:attrNameLst>
                                      </p:cBhvr>
                                      <p:rCtr x="-6545" y="25000"/>
                                    </p:animMotion>
                                  </p:childTnLst>
                                </p:cTn>
                              </p:par>
                            </p:childTnLst>
                          </p:cTn>
                        </p:par>
                        <p:par>
                          <p:cTn id="72" fill="hold">
                            <p:stCondLst>
                              <p:cond delay="500"/>
                            </p:stCondLst>
                            <p:childTnLst>
                              <p:par>
                                <p:cTn id="73" presetID="1" presetClass="entr" presetSubtype="0" fill="hold" grpId="0" nodeType="afterEffect">
                                  <p:stCondLst>
                                    <p:cond delay="0"/>
                                  </p:stCondLst>
                                  <p:childTnLst>
                                    <p:set>
                                      <p:cBhvr>
                                        <p:cTn id="74" dur="1" fill="hold">
                                          <p:stCondLst>
                                            <p:cond delay="0"/>
                                          </p:stCondLst>
                                        </p:cTn>
                                        <p:tgtEl>
                                          <p:spTgt spid="49671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2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2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35" presetClass="emph" presetSubtype="0" repeatCount="10000" fill="hold" grpId="0" nodeType="clickEffect">
                                  <p:stCondLst>
                                    <p:cond delay="0"/>
                                  </p:stCondLst>
                                  <p:childTnLst>
                                    <p:anim calcmode="discrete" valueType="str">
                                      <p:cBhvr>
                                        <p:cTn id="82" dur="500" fill="hold"/>
                                        <p:tgtEl>
                                          <p:spTgt spid="496694"/>
                                        </p:tgtEl>
                                        <p:attrNameLst>
                                          <p:attrName>style.visibility</p:attrName>
                                        </p:attrNameLst>
                                      </p:cBhvr>
                                      <p:tavLst>
                                        <p:tav tm="0">
                                          <p:val>
                                            <p:strVal val="hidden"/>
                                          </p:val>
                                        </p:tav>
                                        <p:tav tm="50000">
                                          <p:val>
                                            <p:strVal val="visible"/>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96720"/>
                                        </p:tgtEl>
                                        <p:attrNameLst>
                                          <p:attrName>style.visibility</p:attrName>
                                        </p:attrNameLst>
                                      </p:cBhvr>
                                      <p:to>
                                        <p:strVal val="visible"/>
                                      </p:to>
                                    </p:set>
                                  </p:childTnLst>
                                </p:cTn>
                              </p:par>
                              <p:par>
                                <p:cTn id="87" presetID="64" presetClass="path" presetSubtype="0" fill="remove" nodeType="withEffect">
                                  <p:stCondLst>
                                    <p:cond delay="0"/>
                                  </p:stCondLst>
                                  <p:childTnLst>
                                    <p:animMotion origin="layout" path="M 0.00816 -0.65093 L -8.33333E-7 1.85185E-6 " pathEditMode="relative" rAng="0" ptsTypes="AA">
                                      <p:cBhvr>
                                        <p:cTn id="88" dur="500" fill="hold"/>
                                        <p:tgtEl>
                                          <p:spTgt spid="496720"/>
                                        </p:tgtEl>
                                        <p:attrNameLst>
                                          <p:attrName>ppt_x</p:attrName>
                                          <p:attrName>ppt_y</p:attrName>
                                        </p:attrNameLst>
                                      </p:cBhvr>
                                      <p:rCtr x="-417" y="32546"/>
                                    </p:animMotion>
                                  </p:childTnLst>
                                </p:cTn>
                              </p:par>
                            </p:childTnLst>
                          </p:cTn>
                        </p:par>
                        <p:par>
                          <p:cTn id="89" fill="hold">
                            <p:stCondLst>
                              <p:cond delay="500"/>
                            </p:stCondLst>
                            <p:childTnLst>
                              <p:par>
                                <p:cTn id="90" presetID="1" presetClass="entr" presetSubtype="0" fill="hold" grpId="0" nodeType="afterEffect">
                                  <p:stCondLst>
                                    <p:cond delay="0"/>
                                  </p:stCondLst>
                                  <p:childTnLst>
                                    <p:set>
                                      <p:cBhvr>
                                        <p:cTn id="91" dur="1" fill="hold">
                                          <p:stCondLst>
                                            <p:cond delay="0"/>
                                          </p:stCondLst>
                                        </p:cTn>
                                        <p:tgtEl>
                                          <p:spTgt spid="496710"/>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496721"/>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496718"/>
                                        </p:tgtEl>
                                        <p:attrNameLst>
                                          <p:attrName>style.visibility</p:attrName>
                                        </p:attrNameLst>
                                      </p:cBhvr>
                                      <p:to>
                                        <p:strVal val="visible"/>
                                      </p:to>
                                    </p:set>
                                  </p:childTnLst>
                                </p:cTn>
                              </p:par>
                              <p:par>
                                <p:cTn id="98" presetID="64" presetClass="path" presetSubtype="0" fill="remove" nodeType="withEffect">
                                  <p:stCondLst>
                                    <p:cond delay="0"/>
                                  </p:stCondLst>
                                  <p:childTnLst>
                                    <p:animMotion origin="layout" path="M 0.07899 -0.68403 L 0.00208 -0.00834 " pathEditMode="relative" rAng="0" ptsTypes="AA">
                                      <p:cBhvr>
                                        <p:cTn id="99" dur="500" fill="hold"/>
                                        <p:tgtEl>
                                          <p:spTgt spid="496718"/>
                                        </p:tgtEl>
                                        <p:attrNameLst>
                                          <p:attrName>ppt_x</p:attrName>
                                          <p:attrName>ppt_y</p:attrName>
                                        </p:attrNameLst>
                                      </p:cBhvr>
                                      <p:rCtr x="-3854" y="33773"/>
                                    </p:animMotion>
                                  </p:childTnLst>
                                </p:cTn>
                              </p:par>
                            </p:childTnLst>
                          </p:cTn>
                        </p:par>
                        <p:par>
                          <p:cTn id="100" fill="hold">
                            <p:stCondLst>
                              <p:cond delay="500"/>
                            </p:stCondLst>
                            <p:childTnLst>
                              <p:par>
                                <p:cTn id="101" presetID="1" presetClass="entr" presetSubtype="0" fill="hold" grpId="0" nodeType="afterEffect">
                                  <p:stCondLst>
                                    <p:cond delay="0"/>
                                  </p:stCondLst>
                                  <p:childTnLst>
                                    <p:set>
                                      <p:cBhvr>
                                        <p:cTn id="102" dur="1" fill="hold">
                                          <p:stCondLst>
                                            <p:cond delay="0"/>
                                          </p:stCondLst>
                                        </p:cTn>
                                        <p:tgtEl>
                                          <p:spTgt spid="49671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22"/>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23"/>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1" nodeType="clickEffect">
                                  <p:stCondLst>
                                    <p:cond delay="0"/>
                                  </p:stCondLst>
                                  <p:childTnLst>
                                    <p:set>
                                      <p:cBhvr>
                                        <p:cTn id="110" dur="1" fill="hold">
                                          <p:stCondLst>
                                            <p:cond delay="0"/>
                                          </p:stCondLst>
                                        </p:cTn>
                                        <p:tgtEl>
                                          <p:spTgt spid="496789"/>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49670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496713"/>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496707"/>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496725"/>
                                        </p:tgtEl>
                                        <p:attrNameLst>
                                          <p:attrName>style.visibility</p:attrName>
                                        </p:attrNameLst>
                                      </p:cBhvr>
                                      <p:to>
                                        <p:strVal val="visible"/>
                                      </p:to>
                                    </p:set>
                                  </p:childTnLst>
                                </p:cTn>
                              </p:par>
                              <p:par>
                                <p:cTn id="121" presetID="64" presetClass="path" presetSubtype="0" fill="remove" nodeType="withEffect">
                                  <p:stCondLst>
                                    <p:cond delay="0"/>
                                  </p:stCondLst>
                                  <p:childTnLst>
                                    <p:animMotion origin="layout" path="M 0.06458 0.21319 L 1.94444E-6 1.85185E-6 " pathEditMode="relative" rAng="0" ptsTypes="AA">
                                      <p:cBhvr>
                                        <p:cTn id="122" dur="500" fill="hold"/>
                                        <p:tgtEl>
                                          <p:spTgt spid="496706"/>
                                        </p:tgtEl>
                                        <p:attrNameLst>
                                          <p:attrName>ppt_x</p:attrName>
                                          <p:attrName>ppt_y</p:attrName>
                                        </p:attrNameLst>
                                      </p:cBhvr>
                                      <p:rCtr x="-3229" y="-10671"/>
                                    </p:animMotion>
                                  </p:childTnLst>
                                </p:cTn>
                              </p:par>
                              <p:par>
                                <p:cTn id="123" presetID="64" presetClass="path" presetSubtype="0" fill="remove" grpId="1" nodeType="withEffect">
                                  <p:stCondLst>
                                    <p:cond delay="0"/>
                                  </p:stCondLst>
                                  <p:childTnLst>
                                    <p:animMotion origin="layout" path="M 0.06666 0.21181 L 4.44444E-6 -4.44444E-6 " pathEditMode="relative" rAng="0" ptsTypes="AA">
                                      <p:cBhvr>
                                        <p:cTn id="124" dur="500" fill="hold"/>
                                        <p:tgtEl>
                                          <p:spTgt spid="496713"/>
                                        </p:tgtEl>
                                        <p:attrNameLst>
                                          <p:attrName>ppt_x</p:attrName>
                                          <p:attrName>ppt_y</p:attrName>
                                        </p:attrNameLst>
                                      </p:cBhvr>
                                      <p:rCtr x="-3333" y="-10602"/>
                                    </p:animMotion>
                                  </p:childTnLst>
                                </p:cTn>
                              </p:par>
                              <p:par>
                                <p:cTn id="125" presetID="64" presetClass="path" presetSubtype="0" fill="remove" nodeType="withEffect">
                                  <p:stCondLst>
                                    <p:cond delay="0"/>
                                  </p:stCondLst>
                                  <p:childTnLst>
                                    <p:animMotion origin="layout" path="M 0.07084 0.20648 L -3.05556E-6 -1.48148E-6 " pathEditMode="relative" rAng="0" ptsTypes="AA">
                                      <p:cBhvr>
                                        <p:cTn id="126" dur="500" fill="hold"/>
                                        <p:tgtEl>
                                          <p:spTgt spid="496707"/>
                                        </p:tgtEl>
                                        <p:attrNameLst>
                                          <p:attrName>ppt_x</p:attrName>
                                          <p:attrName>ppt_y</p:attrName>
                                        </p:attrNameLst>
                                      </p:cBhvr>
                                      <p:rCtr x="-3542" y="-10324"/>
                                    </p:animMotion>
                                  </p:childTnLst>
                                </p:cTn>
                              </p:par>
                              <p:par>
                                <p:cTn id="127" presetID="64" presetClass="path" presetSubtype="0" fill="remove" nodeType="withEffect">
                                  <p:stCondLst>
                                    <p:cond delay="0"/>
                                  </p:stCondLst>
                                  <p:childTnLst>
                                    <p:animMotion origin="layout" path="M 0.06823 0.21829 L 0.00469 -0.00208 " pathEditMode="relative" rAng="0" ptsTypes="AA">
                                      <p:cBhvr>
                                        <p:cTn id="128" dur="500" fill="hold"/>
                                        <p:tgtEl>
                                          <p:spTgt spid="496725"/>
                                        </p:tgtEl>
                                        <p:attrNameLst>
                                          <p:attrName>ppt_x</p:attrName>
                                          <p:attrName>ppt_y</p:attrName>
                                        </p:attrNameLst>
                                      </p:cBhvr>
                                      <p:rCtr x="-3177" y="-11019"/>
                                    </p:animMotion>
                                  </p:childTnLst>
                                </p:cTn>
                              </p:par>
                              <p:par>
                                <p:cTn id="129" presetID="1" presetClass="entr" presetSubtype="0" fill="hold" grpId="0" nodeType="withEffect">
                                  <p:stCondLst>
                                    <p:cond delay="0"/>
                                  </p:stCondLst>
                                  <p:childTnLst>
                                    <p:set>
                                      <p:cBhvr>
                                        <p:cTn id="130" dur="1" fill="hold">
                                          <p:stCondLst>
                                            <p:cond delay="0"/>
                                          </p:stCondLst>
                                        </p:cTn>
                                        <p:tgtEl>
                                          <p:spTgt spid="224"/>
                                        </p:tgtEl>
                                        <p:attrNameLst>
                                          <p:attrName>style.visibility</p:attrName>
                                        </p:attrNameLst>
                                      </p:cBhvr>
                                      <p:to>
                                        <p:strVal val="visible"/>
                                      </p:to>
                                    </p:set>
                                  </p:childTnLst>
                                </p:cTn>
                              </p:par>
                              <p:par>
                                <p:cTn id="131" presetID="64" presetClass="path" presetSubtype="0" fill="remove" grpId="1" nodeType="withEffect">
                                  <p:stCondLst>
                                    <p:cond delay="0"/>
                                  </p:stCondLst>
                                  <p:childTnLst>
                                    <p:animMotion origin="layout" path="M 0.06459 0.2044 L -2.5E-6 -3.7037E-7 " pathEditMode="relative" rAng="0" ptsTypes="AA">
                                      <p:cBhvr>
                                        <p:cTn id="132" dur="500" fill="hold"/>
                                        <p:tgtEl>
                                          <p:spTgt spid="224"/>
                                        </p:tgtEl>
                                        <p:attrNameLst>
                                          <p:attrName>ppt_x</p:attrName>
                                          <p:attrName>ppt_y</p:attrName>
                                        </p:attrNameLst>
                                      </p:cBhvr>
                                      <p:rCtr x="-3229" y="-10231"/>
                                    </p:animMotion>
                                  </p:childTnLst>
                                </p:cTn>
                              </p:par>
                              <p:par>
                                <p:cTn id="133" presetID="1" presetClass="entr" presetSubtype="0" fill="hold" grpId="0" nodeType="withEffect">
                                  <p:stCondLst>
                                    <p:cond delay="0"/>
                                  </p:stCondLst>
                                  <p:childTnLst>
                                    <p:set>
                                      <p:cBhvr>
                                        <p:cTn id="134" dur="1" fill="hold">
                                          <p:stCondLst>
                                            <p:cond delay="0"/>
                                          </p:stCondLst>
                                        </p:cTn>
                                        <p:tgtEl>
                                          <p:spTgt spid="225"/>
                                        </p:tgtEl>
                                        <p:attrNameLst>
                                          <p:attrName>style.visibility</p:attrName>
                                        </p:attrNameLst>
                                      </p:cBhvr>
                                      <p:to>
                                        <p:strVal val="visible"/>
                                      </p:to>
                                    </p:set>
                                  </p:childTnLst>
                                </p:cTn>
                              </p:par>
                              <p:par>
                                <p:cTn id="135" presetID="64" presetClass="path" presetSubtype="0" fill="remove" grpId="1" nodeType="withEffect">
                                  <p:stCondLst>
                                    <p:cond delay="0"/>
                                  </p:stCondLst>
                                  <p:childTnLst>
                                    <p:animMotion origin="layout" path="M 0.06302 0.21806 L 1.66667E-6 -4.07407E-6 " pathEditMode="relative" rAng="0" ptsTypes="AA">
                                      <p:cBhvr>
                                        <p:cTn id="136" dur="500" fill="hold"/>
                                        <p:tgtEl>
                                          <p:spTgt spid="225"/>
                                        </p:tgtEl>
                                        <p:attrNameLst>
                                          <p:attrName>ppt_x</p:attrName>
                                          <p:attrName>ppt_y</p:attrName>
                                        </p:attrNameLst>
                                      </p:cBhvr>
                                      <p:rCtr x="-3160" y="-10903"/>
                                    </p:animMotion>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nodeType="clickEffect">
                                  <p:stCondLst>
                                    <p:cond delay="0"/>
                                  </p:stCondLst>
                                  <p:childTnLst>
                                    <p:set>
                                      <p:cBhvr>
                                        <p:cTn id="140" dur="1" fill="hold">
                                          <p:stCondLst>
                                            <p:cond delay="0"/>
                                          </p:stCondLst>
                                        </p:cTn>
                                        <p:tgtEl>
                                          <p:spTgt spid="496706"/>
                                        </p:tgtEl>
                                        <p:attrNameLst>
                                          <p:attrName>style.visibility</p:attrName>
                                        </p:attrNameLst>
                                      </p:cBhvr>
                                      <p:to>
                                        <p:strVal val="hidden"/>
                                      </p:to>
                                    </p:set>
                                  </p:childTnLst>
                                </p:cTn>
                              </p:par>
                              <p:par>
                                <p:cTn id="141" presetID="1" presetClass="exit" presetSubtype="0" fill="hold" grpId="2" nodeType="withEffect">
                                  <p:stCondLst>
                                    <p:cond delay="0"/>
                                  </p:stCondLst>
                                  <p:childTnLst>
                                    <p:set>
                                      <p:cBhvr>
                                        <p:cTn id="142" dur="1" fill="hold">
                                          <p:stCondLst>
                                            <p:cond delay="0"/>
                                          </p:stCondLst>
                                        </p:cTn>
                                        <p:tgtEl>
                                          <p:spTgt spid="496713"/>
                                        </p:tgtEl>
                                        <p:attrNameLst>
                                          <p:attrName>style.visibility</p:attrName>
                                        </p:attrNameLst>
                                      </p:cBhvr>
                                      <p:to>
                                        <p:strVal val="hidden"/>
                                      </p:to>
                                    </p:set>
                                  </p:childTnLst>
                                </p:cTn>
                              </p:par>
                              <p:par>
                                <p:cTn id="143" presetID="1" presetClass="entr" presetSubtype="0" fill="hold" nodeType="withEffect">
                                  <p:stCondLst>
                                    <p:cond delay="0"/>
                                  </p:stCondLst>
                                  <p:childTnLst>
                                    <p:set>
                                      <p:cBhvr>
                                        <p:cTn id="144" dur="1" fill="hold">
                                          <p:stCondLst>
                                            <p:cond delay="0"/>
                                          </p:stCondLst>
                                        </p:cTn>
                                        <p:tgtEl>
                                          <p:spTgt spid="496697"/>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nodeType="clickEffect">
                                  <p:stCondLst>
                                    <p:cond delay="0"/>
                                  </p:stCondLst>
                                  <p:childTnLst>
                                    <p:set>
                                      <p:cBhvr>
                                        <p:cTn id="148" dur="1" fill="hold">
                                          <p:stCondLst>
                                            <p:cond delay="0"/>
                                          </p:stCondLst>
                                        </p:cTn>
                                        <p:tgtEl>
                                          <p:spTgt spid="496697"/>
                                        </p:tgtEl>
                                        <p:attrNameLst>
                                          <p:attrName>style.visibility</p:attrName>
                                        </p:attrNameLst>
                                      </p:cBhvr>
                                      <p:to>
                                        <p:strVal val="hidden"/>
                                      </p:to>
                                    </p:set>
                                  </p:childTnLst>
                                </p:cTn>
                              </p:par>
                            </p:childTnLst>
                          </p:cTn>
                        </p:par>
                        <p:par>
                          <p:cTn id="149" fill="hold">
                            <p:stCondLst>
                              <p:cond delay="0"/>
                            </p:stCondLst>
                            <p:childTnLst>
                              <p:par>
                                <p:cTn id="150" presetID="1" presetClass="entr" presetSubtype="0" fill="hold" nodeType="afterEffect">
                                  <p:stCondLst>
                                    <p:cond delay="0"/>
                                  </p:stCondLst>
                                  <p:childTnLst>
                                    <p:set>
                                      <p:cBhvr>
                                        <p:cTn id="151" dur="1" fill="hold">
                                          <p:stCondLst>
                                            <p:cond delay="0"/>
                                          </p:stCondLst>
                                        </p:cTn>
                                        <p:tgtEl>
                                          <p:spTgt spid="496698"/>
                                        </p:tgtEl>
                                        <p:attrNameLst>
                                          <p:attrName>style.visibility</p:attrName>
                                        </p:attrNameLst>
                                      </p:cBhvr>
                                      <p:to>
                                        <p:strVal val="visible"/>
                                      </p:to>
                                    </p:set>
                                  </p:childTnLst>
                                </p:cTn>
                              </p:par>
                            </p:childTnLst>
                          </p:cTn>
                        </p:par>
                        <p:par>
                          <p:cTn id="152" fill="hold">
                            <p:stCondLst>
                              <p:cond delay="0"/>
                            </p:stCondLst>
                            <p:childTnLst>
                              <p:par>
                                <p:cTn id="153" presetID="1" presetClass="exit" presetSubtype="0" fill="hold" nodeType="afterEffect">
                                  <p:stCondLst>
                                    <p:cond delay="300"/>
                                  </p:stCondLst>
                                  <p:childTnLst>
                                    <p:set>
                                      <p:cBhvr>
                                        <p:cTn id="154" dur="1" fill="hold">
                                          <p:stCondLst>
                                            <p:cond delay="0"/>
                                          </p:stCondLst>
                                        </p:cTn>
                                        <p:tgtEl>
                                          <p:spTgt spid="496698"/>
                                        </p:tgtEl>
                                        <p:attrNameLst>
                                          <p:attrName>style.visibility</p:attrName>
                                        </p:attrNameLst>
                                      </p:cBhvr>
                                      <p:to>
                                        <p:strVal val="hidden"/>
                                      </p:to>
                                    </p:set>
                                  </p:childTnLst>
                                </p:cTn>
                              </p:par>
                            </p:childTnLst>
                          </p:cTn>
                        </p:par>
                        <p:par>
                          <p:cTn id="155" fill="hold">
                            <p:stCondLst>
                              <p:cond delay="300"/>
                            </p:stCondLst>
                            <p:childTnLst>
                              <p:par>
                                <p:cTn id="156" presetID="1" presetClass="entr" presetSubtype="0" fill="hold" nodeType="afterEffect">
                                  <p:stCondLst>
                                    <p:cond delay="0"/>
                                  </p:stCondLst>
                                  <p:childTnLst>
                                    <p:set>
                                      <p:cBhvr>
                                        <p:cTn id="157" dur="1" fill="hold">
                                          <p:stCondLst>
                                            <p:cond delay="0"/>
                                          </p:stCondLst>
                                        </p:cTn>
                                        <p:tgtEl>
                                          <p:spTgt spid="496706"/>
                                        </p:tgtEl>
                                        <p:attrNameLst>
                                          <p:attrName>style.visibility</p:attrName>
                                        </p:attrNameLst>
                                      </p:cBhvr>
                                      <p:to>
                                        <p:strVal val="visible"/>
                                      </p:to>
                                    </p:set>
                                  </p:childTnLst>
                                </p:cTn>
                              </p:par>
                            </p:childTnLst>
                          </p:cTn>
                        </p:par>
                        <p:par>
                          <p:cTn id="158" fill="hold">
                            <p:stCondLst>
                              <p:cond delay="300"/>
                            </p:stCondLst>
                            <p:childTnLst>
                              <p:par>
                                <p:cTn id="159" presetID="1" presetClass="exit" presetSubtype="0" fill="hold" nodeType="afterEffect">
                                  <p:stCondLst>
                                    <p:cond delay="300"/>
                                  </p:stCondLst>
                                  <p:childTnLst>
                                    <p:set>
                                      <p:cBhvr>
                                        <p:cTn id="160" dur="1" fill="hold">
                                          <p:stCondLst>
                                            <p:cond delay="0"/>
                                          </p:stCondLst>
                                        </p:cTn>
                                        <p:tgtEl>
                                          <p:spTgt spid="496706"/>
                                        </p:tgtEl>
                                        <p:attrNameLst>
                                          <p:attrName>style.visibility</p:attrName>
                                        </p:attrNameLst>
                                      </p:cBhvr>
                                      <p:to>
                                        <p:strVal val="hidden"/>
                                      </p:to>
                                    </p:set>
                                  </p:childTnLst>
                                </p:cTn>
                              </p:par>
                            </p:childTnLst>
                          </p:cTn>
                        </p:par>
                        <p:par>
                          <p:cTn id="161" fill="hold">
                            <p:stCondLst>
                              <p:cond delay="600"/>
                            </p:stCondLst>
                            <p:childTnLst>
                              <p:par>
                                <p:cTn id="162" presetID="1" presetClass="entr" presetSubtype="0" fill="hold" nodeType="afterEffect">
                                  <p:stCondLst>
                                    <p:cond delay="0"/>
                                  </p:stCondLst>
                                  <p:childTnLst>
                                    <p:set>
                                      <p:cBhvr>
                                        <p:cTn id="163" dur="1" fill="hold">
                                          <p:stCondLst>
                                            <p:cond delay="0"/>
                                          </p:stCondLst>
                                        </p:cTn>
                                        <p:tgtEl>
                                          <p:spTgt spid="496700"/>
                                        </p:tgtEl>
                                        <p:attrNameLst>
                                          <p:attrName>style.visibility</p:attrName>
                                        </p:attrNameLst>
                                      </p:cBhvr>
                                      <p:to>
                                        <p:strVal val="visible"/>
                                      </p:to>
                                    </p:set>
                                  </p:childTnLst>
                                </p:cTn>
                              </p:par>
                            </p:childTnLst>
                          </p:cTn>
                        </p:par>
                        <p:par>
                          <p:cTn id="164" fill="hold">
                            <p:stCondLst>
                              <p:cond delay="600"/>
                            </p:stCondLst>
                            <p:childTnLst>
                              <p:par>
                                <p:cTn id="165" presetID="1" presetClass="exit" presetSubtype="0" fill="hold" nodeType="afterEffect">
                                  <p:stCondLst>
                                    <p:cond delay="300"/>
                                  </p:stCondLst>
                                  <p:childTnLst>
                                    <p:set>
                                      <p:cBhvr>
                                        <p:cTn id="166" dur="1" fill="hold">
                                          <p:stCondLst>
                                            <p:cond delay="0"/>
                                          </p:stCondLst>
                                        </p:cTn>
                                        <p:tgtEl>
                                          <p:spTgt spid="496700"/>
                                        </p:tgtEl>
                                        <p:attrNameLst>
                                          <p:attrName>style.visibility</p:attrName>
                                        </p:attrNameLst>
                                      </p:cBhvr>
                                      <p:to>
                                        <p:strVal val="hidden"/>
                                      </p:to>
                                    </p:set>
                                  </p:childTnLst>
                                </p:cTn>
                              </p:par>
                            </p:childTnLst>
                          </p:cTn>
                        </p:par>
                        <p:par>
                          <p:cTn id="167" fill="hold">
                            <p:stCondLst>
                              <p:cond delay="900"/>
                            </p:stCondLst>
                            <p:childTnLst>
                              <p:par>
                                <p:cTn id="168" presetID="1" presetClass="entr" presetSubtype="0" fill="hold" nodeType="afterEffect">
                                  <p:stCondLst>
                                    <p:cond delay="0"/>
                                  </p:stCondLst>
                                  <p:childTnLst>
                                    <p:set>
                                      <p:cBhvr>
                                        <p:cTn id="169" dur="1" fill="hold">
                                          <p:stCondLst>
                                            <p:cond delay="0"/>
                                          </p:stCondLst>
                                        </p:cTn>
                                        <p:tgtEl>
                                          <p:spTgt spid="496699"/>
                                        </p:tgtEl>
                                        <p:attrNameLst>
                                          <p:attrName>style.visibility</p:attrName>
                                        </p:attrNameLst>
                                      </p:cBhvr>
                                      <p:to>
                                        <p:strVal val="visible"/>
                                      </p:to>
                                    </p:set>
                                  </p:childTnLst>
                                </p:cTn>
                              </p:par>
                            </p:childTnLst>
                          </p:cTn>
                        </p:par>
                        <p:par>
                          <p:cTn id="170" fill="hold">
                            <p:stCondLst>
                              <p:cond delay="900"/>
                            </p:stCondLst>
                            <p:childTnLst>
                              <p:par>
                                <p:cTn id="171" presetID="1" presetClass="exit" presetSubtype="0" fill="hold" nodeType="afterEffect">
                                  <p:stCondLst>
                                    <p:cond delay="300"/>
                                  </p:stCondLst>
                                  <p:childTnLst>
                                    <p:set>
                                      <p:cBhvr>
                                        <p:cTn id="172" dur="1" fill="hold">
                                          <p:stCondLst>
                                            <p:cond delay="0"/>
                                          </p:stCondLst>
                                        </p:cTn>
                                        <p:tgtEl>
                                          <p:spTgt spid="496699"/>
                                        </p:tgtEl>
                                        <p:attrNameLst>
                                          <p:attrName>style.visibility</p:attrName>
                                        </p:attrNameLst>
                                      </p:cBhvr>
                                      <p:to>
                                        <p:strVal val="hidden"/>
                                      </p:to>
                                    </p:set>
                                  </p:childTnLst>
                                </p:cTn>
                              </p:par>
                            </p:childTnLst>
                          </p:cTn>
                        </p:par>
                        <p:par>
                          <p:cTn id="173" fill="hold">
                            <p:stCondLst>
                              <p:cond delay="1200"/>
                            </p:stCondLst>
                            <p:childTnLst>
                              <p:par>
                                <p:cTn id="174" presetID="1" presetClass="entr" presetSubtype="0" fill="hold" nodeType="afterEffect">
                                  <p:stCondLst>
                                    <p:cond delay="0"/>
                                  </p:stCondLst>
                                  <p:childTnLst>
                                    <p:set>
                                      <p:cBhvr>
                                        <p:cTn id="175" dur="1" fill="hold">
                                          <p:stCondLst>
                                            <p:cond delay="0"/>
                                          </p:stCondLst>
                                        </p:cTn>
                                        <p:tgtEl>
                                          <p:spTgt spid="496701"/>
                                        </p:tgtEl>
                                        <p:attrNameLst>
                                          <p:attrName>style.visibility</p:attrName>
                                        </p:attrNameLst>
                                      </p:cBhvr>
                                      <p:to>
                                        <p:strVal val="visible"/>
                                      </p:to>
                                    </p:set>
                                  </p:childTnLst>
                                </p:cTn>
                              </p:par>
                            </p:childTnLst>
                          </p:cTn>
                        </p:par>
                        <p:par>
                          <p:cTn id="176" fill="hold">
                            <p:stCondLst>
                              <p:cond delay="1200"/>
                            </p:stCondLst>
                            <p:childTnLst>
                              <p:par>
                                <p:cTn id="177" presetID="1" presetClass="exit" presetSubtype="0" fill="hold" nodeType="afterEffect">
                                  <p:stCondLst>
                                    <p:cond delay="300"/>
                                  </p:stCondLst>
                                  <p:childTnLst>
                                    <p:set>
                                      <p:cBhvr>
                                        <p:cTn id="178" dur="1" fill="hold">
                                          <p:stCondLst>
                                            <p:cond delay="0"/>
                                          </p:stCondLst>
                                        </p:cTn>
                                        <p:tgtEl>
                                          <p:spTgt spid="496701"/>
                                        </p:tgtEl>
                                        <p:attrNameLst>
                                          <p:attrName>style.visibility</p:attrName>
                                        </p:attrNameLst>
                                      </p:cBhvr>
                                      <p:to>
                                        <p:strVal val="hidden"/>
                                      </p:to>
                                    </p:set>
                                  </p:childTnLst>
                                </p:cTn>
                              </p:par>
                            </p:childTnLst>
                          </p:cTn>
                        </p:par>
                        <p:par>
                          <p:cTn id="179" fill="hold">
                            <p:stCondLst>
                              <p:cond delay="1500"/>
                            </p:stCondLst>
                            <p:childTnLst>
                              <p:par>
                                <p:cTn id="180" presetID="1" presetClass="entr" presetSubtype="0" fill="hold" nodeType="afterEffect">
                                  <p:stCondLst>
                                    <p:cond delay="0"/>
                                  </p:stCondLst>
                                  <p:childTnLst>
                                    <p:set>
                                      <p:cBhvr>
                                        <p:cTn id="181" dur="1" fill="hold">
                                          <p:stCondLst>
                                            <p:cond delay="0"/>
                                          </p:stCondLst>
                                        </p:cTn>
                                        <p:tgtEl>
                                          <p:spTgt spid="496702"/>
                                        </p:tgtEl>
                                        <p:attrNameLst>
                                          <p:attrName>style.visibility</p:attrName>
                                        </p:attrNameLst>
                                      </p:cBhvr>
                                      <p:to>
                                        <p:strVal val="visible"/>
                                      </p:to>
                                    </p:set>
                                  </p:childTnLst>
                                </p:cTn>
                              </p:par>
                            </p:childTnLst>
                          </p:cTn>
                        </p:par>
                        <p:par>
                          <p:cTn id="182" fill="hold">
                            <p:stCondLst>
                              <p:cond delay="1500"/>
                            </p:stCondLst>
                            <p:childTnLst>
                              <p:par>
                                <p:cTn id="183" presetID="1" presetClass="exit" presetSubtype="0" fill="hold" nodeType="afterEffect">
                                  <p:stCondLst>
                                    <p:cond delay="300"/>
                                  </p:stCondLst>
                                  <p:childTnLst>
                                    <p:set>
                                      <p:cBhvr>
                                        <p:cTn id="184" dur="1" fill="hold">
                                          <p:stCondLst>
                                            <p:cond delay="0"/>
                                          </p:stCondLst>
                                        </p:cTn>
                                        <p:tgtEl>
                                          <p:spTgt spid="496702"/>
                                        </p:tgtEl>
                                        <p:attrNameLst>
                                          <p:attrName>style.visibility</p:attrName>
                                        </p:attrNameLst>
                                      </p:cBhvr>
                                      <p:to>
                                        <p:strVal val="hidden"/>
                                      </p:to>
                                    </p:set>
                                  </p:childTnLst>
                                </p:cTn>
                              </p:par>
                            </p:childTnLst>
                          </p:cTn>
                        </p:par>
                        <p:par>
                          <p:cTn id="185" fill="hold">
                            <p:stCondLst>
                              <p:cond delay="1800"/>
                            </p:stCondLst>
                            <p:childTnLst>
                              <p:par>
                                <p:cTn id="186" presetID="1" presetClass="entr" presetSubtype="0" fill="hold" nodeType="afterEffect">
                                  <p:stCondLst>
                                    <p:cond delay="0"/>
                                  </p:stCondLst>
                                  <p:childTnLst>
                                    <p:set>
                                      <p:cBhvr>
                                        <p:cTn id="187" dur="1" fill="hold">
                                          <p:stCondLst>
                                            <p:cond delay="0"/>
                                          </p:stCondLst>
                                        </p:cTn>
                                        <p:tgtEl>
                                          <p:spTgt spid="496703"/>
                                        </p:tgtEl>
                                        <p:attrNameLst>
                                          <p:attrName>style.visibility</p:attrName>
                                        </p:attrNameLst>
                                      </p:cBhvr>
                                      <p:to>
                                        <p:strVal val="visible"/>
                                      </p:to>
                                    </p:set>
                                  </p:childTnLst>
                                </p:cTn>
                              </p:par>
                            </p:childTnLst>
                          </p:cTn>
                        </p:par>
                        <p:par>
                          <p:cTn id="188" fill="hold">
                            <p:stCondLst>
                              <p:cond delay="1800"/>
                            </p:stCondLst>
                            <p:childTnLst>
                              <p:par>
                                <p:cTn id="189" presetID="1" presetClass="exit" presetSubtype="0" fill="hold" nodeType="afterEffect">
                                  <p:stCondLst>
                                    <p:cond delay="300"/>
                                  </p:stCondLst>
                                  <p:childTnLst>
                                    <p:set>
                                      <p:cBhvr>
                                        <p:cTn id="190" dur="1" fill="hold">
                                          <p:stCondLst>
                                            <p:cond delay="0"/>
                                          </p:stCondLst>
                                        </p:cTn>
                                        <p:tgtEl>
                                          <p:spTgt spid="496703"/>
                                        </p:tgtEl>
                                        <p:attrNameLst>
                                          <p:attrName>style.visibility</p:attrName>
                                        </p:attrNameLst>
                                      </p:cBhvr>
                                      <p:to>
                                        <p:strVal val="hidden"/>
                                      </p:to>
                                    </p:set>
                                  </p:childTnLst>
                                </p:cTn>
                              </p:par>
                            </p:childTnLst>
                          </p:cTn>
                        </p:par>
                        <p:par>
                          <p:cTn id="191" fill="hold">
                            <p:stCondLst>
                              <p:cond delay="2100"/>
                            </p:stCondLst>
                            <p:childTnLst>
                              <p:par>
                                <p:cTn id="192" presetID="1" presetClass="entr" presetSubtype="0" fill="hold" nodeType="afterEffect">
                                  <p:stCondLst>
                                    <p:cond delay="0"/>
                                  </p:stCondLst>
                                  <p:childTnLst>
                                    <p:set>
                                      <p:cBhvr>
                                        <p:cTn id="193" dur="1" fill="hold">
                                          <p:stCondLst>
                                            <p:cond delay="0"/>
                                          </p:stCondLst>
                                        </p:cTn>
                                        <p:tgtEl>
                                          <p:spTgt spid="496704"/>
                                        </p:tgtEl>
                                        <p:attrNameLst>
                                          <p:attrName>style.visibility</p:attrName>
                                        </p:attrNameLst>
                                      </p:cBhvr>
                                      <p:to>
                                        <p:strVal val="visible"/>
                                      </p:to>
                                    </p:set>
                                  </p:childTnLst>
                                </p:cTn>
                              </p:par>
                            </p:childTnLst>
                          </p:cTn>
                        </p:par>
                        <p:par>
                          <p:cTn id="194" fill="hold">
                            <p:stCondLst>
                              <p:cond delay="2100"/>
                            </p:stCondLst>
                            <p:childTnLst>
                              <p:par>
                                <p:cTn id="195" presetID="1" presetClass="exit" presetSubtype="0" fill="hold" nodeType="afterEffect">
                                  <p:stCondLst>
                                    <p:cond delay="200"/>
                                  </p:stCondLst>
                                  <p:childTnLst>
                                    <p:set>
                                      <p:cBhvr>
                                        <p:cTn id="196" dur="1" fill="hold">
                                          <p:stCondLst>
                                            <p:cond delay="0"/>
                                          </p:stCondLst>
                                        </p:cTn>
                                        <p:tgtEl>
                                          <p:spTgt spid="496704"/>
                                        </p:tgtEl>
                                        <p:attrNameLst>
                                          <p:attrName>style.visibility</p:attrName>
                                        </p:attrNameLst>
                                      </p:cBhvr>
                                      <p:to>
                                        <p:strVal val="hidden"/>
                                      </p:to>
                                    </p:set>
                                  </p:childTnLst>
                                </p:cTn>
                              </p:par>
                            </p:childTnLst>
                          </p:cTn>
                        </p:par>
                        <p:par>
                          <p:cTn id="197" fill="hold">
                            <p:stCondLst>
                              <p:cond delay="2300"/>
                            </p:stCondLst>
                            <p:childTnLst>
                              <p:par>
                                <p:cTn id="198" presetID="1" presetClass="entr" presetSubtype="0" fill="hold" nodeType="afterEffect">
                                  <p:stCondLst>
                                    <p:cond delay="0"/>
                                  </p:stCondLst>
                                  <p:childTnLst>
                                    <p:set>
                                      <p:cBhvr>
                                        <p:cTn id="199" dur="1" fill="hold">
                                          <p:stCondLst>
                                            <p:cond delay="0"/>
                                          </p:stCondLst>
                                        </p:cTn>
                                        <p:tgtEl>
                                          <p:spTgt spid="496705"/>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xit" presetSubtype="0" fill="hold" nodeType="clickEffect">
                                  <p:stCondLst>
                                    <p:cond delay="0"/>
                                  </p:stCondLst>
                                  <p:childTnLst>
                                    <p:set>
                                      <p:cBhvr>
                                        <p:cTn id="203" dur="1" fill="hold">
                                          <p:stCondLst>
                                            <p:cond delay="0"/>
                                          </p:stCondLst>
                                        </p:cTn>
                                        <p:tgtEl>
                                          <p:spTgt spid="496705"/>
                                        </p:tgtEl>
                                        <p:attrNameLst>
                                          <p:attrName>style.visibility</p:attrName>
                                        </p:attrNameLst>
                                      </p:cBhvr>
                                      <p:to>
                                        <p:strVal val="hidden"/>
                                      </p:to>
                                    </p:set>
                                  </p:childTnLst>
                                </p:cTn>
                              </p:par>
                              <p:par>
                                <p:cTn id="204" presetID="1" presetClass="entr" presetSubtype="0" fill="hold" nodeType="withEffect">
                                  <p:stCondLst>
                                    <p:cond delay="0"/>
                                  </p:stCondLst>
                                  <p:childTnLst>
                                    <p:set>
                                      <p:cBhvr>
                                        <p:cTn id="205" dur="1" fill="hold">
                                          <p:stCondLst>
                                            <p:cond delay="0"/>
                                          </p:stCondLst>
                                        </p:cTn>
                                        <p:tgtEl>
                                          <p:spTgt spid="496706"/>
                                        </p:tgtEl>
                                        <p:attrNameLst>
                                          <p:attrName>style.visibility</p:attrName>
                                        </p:attrNameLst>
                                      </p:cBhvr>
                                      <p:to>
                                        <p:strVal val="visible"/>
                                      </p:to>
                                    </p:set>
                                  </p:childTnLst>
                                </p:cTn>
                              </p:par>
                              <p:par>
                                <p:cTn id="206" presetID="1" presetClass="entr" presetSubtype="0" fill="hold" grpId="3" nodeType="withEffect">
                                  <p:stCondLst>
                                    <p:cond delay="0"/>
                                  </p:stCondLst>
                                  <p:childTnLst>
                                    <p:set>
                                      <p:cBhvr>
                                        <p:cTn id="207" dur="1" fill="hold">
                                          <p:stCondLst>
                                            <p:cond delay="0"/>
                                          </p:stCondLst>
                                        </p:cTn>
                                        <p:tgtEl>
                                          <p:spTgt spid="496713"/>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nodeType="clickEffect">
                                  <p:stCondLst>
                                    <p:cond delay="0"/>
                                  </p:stCondLst>
                                  <p:childTnLst>
                                    <p:set>
                                      <p:cBhvr>
                                        <p:cTn id="211" dur="1" fill="hold">
                                          <p:stCondLst>
                                            <p:cond delay="0"/>
                                          </p:stCondLst>
                                        </p:cTn>
                                        <p:tgtEl>
                                          <p:spTgt spid="496676"/>
                                        </p:tgtEl>
                                        <p:attrNameLst>
                                          <p:attrName>style.visibility</p:attrName>
                                        </p:attrNameLst>
                                      </p:cBhvr>
                                      <p:to>
                                        <p:strVal val="visible"/>
                                      </p:to>
                                    </p:set>
                                  </p:childTnLst>
                                </p:cTn>
                              </p:par>
                              <p:par>
                                <p:cTn id="212" presetID="1" presetClass="entr" presetSubtype="0" fill="hold" nodeType="withEffect">
                                  <p:stCondLst>
                                    <p:cond delay="0"/>
                                  </p:stCondLst>
                                  <p:childTnLst>
                                    <p:set>
                                      <p:cBhvr>
                                        <p:cTn id="213" dur="1" fill="hold">
                                          <p:stCondLst>
                                            <p:cond delay="0"/>
                                          </p:stCondLst>
                                        </p:cTn>
                                        <p:tgtEl>
                                          <p:spTgt spid="496677"/>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nodeType="clickEffect">
                                  <p:stCondLst>
                                    <p:cond delay="0"/>
                                  </p:stCondLst>
                                  <p:childTnLst>
                                    <p:set>
                                      <p:cBhvr>
                                        <p:cTn id="217" dur="1" fill="hold">
                                          <p:stCondLst>
                                            <p:cond delay="0"/>
                                          </p:stCondLst>
                                        </p:cTn>
                                        <p:tgtEl>
                                          <p:spTgt spid="496734"/>
                                        </p:tgtEl>
                                        <p:attrNameLst>
                                          <p:attrName>style.visibility</p:attrName>
                                        </p:attrNameLst>
                                      </p:cBhvr>
                                      <p:to>
                                        <p:strVal val="visible"/>
                                      </p:to>
                                    </p:set>
                                  </p:childTnLst>
                                </p:cTn>
                              </p:par>
                              <p:par>
                                <p:cTn id="218" presetID="1" presetClass="entr" presetSubtype="0" fill="hold" grpId="0" nodeType="withEffect">
                                  <p:stCondLst>
                                    <p:cond delay="0"/>
                                  </p:stCondLst>
                                  <p:childTnLst>
                                    <p:set>
                                      <p:cBhvr>
                                        <p:cTn id="219" dur="1" fill="hold">
                                          <p:stCondLst>
                                            <p:cond delay="0"/>
                                          </p:stCondLst>
                                        </p:cTn>
                                        <p:tgtEl>
                                          <p:spTgt spid="496733"/>
                                        </p:tgtEl>
                                        <p:attrNameLst>
                                          <p:attrName>style.visibility</p:attrName>
                                        </p:attrNameLst>
                                      </p:cBhvr>
                                      <p:to>
                                        <p:strVal val="visible"/>
                                      </p:to>
                                    </p:set>
                                  </p:childTnLst>
                                </p:cTn>
                              </p:par>
                              <p:par>
                                <p:cTn id="220" presetID="1" presetClass="entr" presetSubtype="0" fill="hold" grpId="0" nodeType="withEffect">
                                  <p:stCondLst>
                                    <p:cond delay="0"/>
                                  </p:stCondLst>
                                  <p:childTnLst>
                                    <p:set>
                                      <p:cBhvr>
                                        <p:cTn id="221" dur="1" fill="hold">
                                          <p:stCondLst>
                                            <p:cond delay="0"/>
                                          </p:stCondLst>
                                        </p:cTn>
                                        <p:tgtEl>
                                          <p:spTgt spid="496737"/>
                                        </p:tgtEl>
                                        <p:attrNameLst>
                                          <p:attrName>style.visibility</p:attrName>
                                        </p:attrNameLst>
                                      </p:cBhvr>
                                      <p:to>
                                        <p:strVal val="visible"/>
                                      </p:to>
                                    </p:set>
                                  </p:childTnLst>
                                </p:cTn>
                              </p:par>
                            </p:childTnLst>
                          </p:cTn>
                        </p:par>
                      </p:childTnLst>
                    </p:cTn>
                  </p:par>
                  <p:par>
                    <p:cTn id="222" fill="hold">
                      <p:stCondLst>
                        <p:cond delay="indefinite"/>
                      </p:stCondLst>
                      <p:childTnLst>
                        <p:par>
                          <p:cTn id="223" fill="hold">
                            <p:stCondLst>
                              <p:cond delay="0"/>
                            </p:stCondLst>
                            <p:childTnLst>
                              <p:par>
                                <p:cTn id="224" presetID="1" presetClass="entr" presetSubtype="0" fill="hold" nodeType="clickEffect">
                                  <p:stCondLst>
                                    <p:cond delay="0"/>
                                  </p:stCondLst>
                                  <p:childTnLst>
                                    <p:set>
                                      <p:cBhvr>
                                        <p:cTn id="225" dur="1" fill="hold">
                                          <p:stCondLst>
                                            <p:cond delay="0"/>
                                          </p:stCondLst>
                                        </p:cTn>
                                        <p:tgtEl>
                                          <p:spTgt spid="496738"/>
                                        </p:tgtEl>
                                        <p:attrNameLst>
                                          <p:attrName>style.visibility</p:attrName>
                                        </p:attrNameLst>
                                      </p:cBhvr>
                                      <p:to>
                                        <p:strVal val="visible"/>
                                      </p:to>
                                    </p:set>
                                  </p:childTnLst>
                                </p:cTn>
                              </p:par>
                              <p:par>
                                <p:cTn id="226" presetID="37" presetClass="path" presetSubtype="0" fill="remove" nodeType="withEffect">
                                  <p:stCondLst>
                                    <p:cond delay="0"/>
                                  </p:stCondLst>
                                  <p:childTnLst>
                                    <p:animMotion origin="layout" path="M -0.16823 -3.7037E-7 L -0.12344 0.04097 C -0.11389 0.05023 -0.09966 0.05556 -0.0849 0.05556 C -0.06823 0.05556 -0.05487 0.05023 -0.04549 0.04097 L 4.16667E-6 -3.7037E-7 " pathEditMode="relative" rAng="0" ptsTypes="FffFF">
                                      <p:cBhvr>
                                        <p:cTn id="227" dur="500" fill="hold"/>
                                        <p:tgtEl>
                                          <p:spTgt spid="496738"/>
                                        </p:tgtEl>
                                        <p:attrNameLst>
                                          <p:attrName>ppt_x</p:attrName>
                                          <p:attrName>ppt_y</p:attrName>
                                        </p:attrNameLst>
                                      </p:cBhvr>
                                      <p:rCtr x="8403" y="2778"/>
                                    </p:animMotion>
                                  </p:childTnLst>
                                </p:cTn>
                              </p:par>
                              <p:par>
                                <p:cTn id="228" presetID="1" presetClass="entr" presetSubtype="0" fill="hold" grpId="0" nodeType="withEffect">
                                  <p:stCondLst>
                                    <p:cond delay="0"/>
                                  </p:stCondLst>
                                  <p:childTnLst>
                                    <p:set>
                                      <p:cBhvr>
                                        <p:cTn id="229" dur="1" fill="hold">
                                          <p:stCondLst>
                                            <p:cond delay="0"/>
                                          </p:stCondLst>
                                        </p:cTn>
                                        <p:tgtEl>
                                          <p:spTgt spid="496741"/>
                                        </p:tgtEl>
                                        <p:attrNameLst>
                                          <p:attrName>style.visibility</p:attrName>
                                        </p:attrNameLst>
                                      </p:cBhvr>
                                      <p:to>
                                        <p:strVal val="visible"/>
                                      </p:to>
                                    </p:set>
                                  </p:childTnLst>
                                </p:cTn>
                              </p:par>
                              <p:par>
                                <p:cTn id="230" presetID="37" presetClass="path" presetSubtype="0" fill="remove" grpId="1" nodeType="withEffect">
                                  <p:stCondLst>
                                    <p:cond delay="0"/>
                                  </p:stCondLst>
                                  <p:childTnLst>
                                    <p:animMotion origin="layout" path="M -0.16945 -4.44444E-6 L -0.12414 0.0463 C -0.11459 0.05672 -0.10035 0.06274 -0.08559 0.06274 C -0.06858 0.06274 -0.05504 0.05672 -0.04549 0.0463 L 4.16667E-6 -4.44444E-6 " pathEditMode="relative" rAng="0" ptsTypes="FffFF">
                                      <p:cBhvr>
                                        <p:cTn id="231" dur="500" fill="hold"/>
                                        <p:tgtEl>
                                          <p:spTgt spid="496741"/>
                                        </p:tgtEl>
                                        <p:attrNameLst>
                                          <p:attrName>ppt_x</p:attrName>
                                          <p:attrName>ppt_y</p:attrName>
                                        </p:attrNameLst>
                                      </p:cBhvr>
                                      <p:rCtr x="8472" y="3125"/>
                                    </p:animMotion>
                                  </p:childTnLst>
                                </p:cTn>
                              </p:par>
                            </p:childTnLst>
                          </p:cTn>
                        </p:par>
                        <p:par>
                          <p:cTn id="232" fill="hold">
                            <p:stCondLst>
                              <p:cond delay="500"/>
                            </p:stCondLst>
                            <p:childTnLst>
                              <p:par>
                                <p:cTn id="233" presetID="1" presetClass="entr" presetSubtype="0" fill="hold" grpId="0" nodeType="afterEffect">
                                  <p:stCondLst>
                                    <p:cond delay="0"/>
                                  </p:stCondLst>
                                  <p:childTnLst>
                                    <p:set>
                                      <p:cBhvr>
                                        <p:cTn id="234" dur="1" fill="hold">
                                          <p:stCondLst>
                                            <p:cond delay="0"/>
                                          </p:stCondLst>
                                        </p:cTn>
                                        <p:tgtEl>
                                          <p:spTgt spid="496742"/>
                                        </p:tgtEl>
                                        <p:attrNameLst>
                                          <p:attrName>style.visibility</p:attrName>
                                        </p:attrNameLst>
                                      </p:cBhvr>
                                      <p:to>
                                        <p:strVal val="visible"/>
                                      </p:to>
                                    </p:set>
                                  </p:childTnLst>
                                </p:cTn>
                              </p:par>
                            </p:childTnLst>
                          </p:cTn>
                        </p:par>
                        <p:par>
                          <p:cTn id="235" fill="hold">
                            <p:stCondLst>
                              <p:cond delay="500"/>
                            </p:stCondLst>
                            <p:childTnLst>
                              <p:par>
                                <p:cTn id="236" presetID="1" presetClass="entr" presetSubtype="0" fill="hold" grpId="0" nodeType="afterEffect">
                                  <p:stCondLst>
                                    <p:cond delay="0"/>
                                  </p:stCondLst>
                                  <p:childTnLst>
                                    <p:set>
                                      <p:cBhvr>
                                        <p:cTn id="237" dur="1" fill="hold">
                                          <p:stCondLst>
                                            <p:cond delay="0"/>
                                          </p:stCondLst>
                                        </p:cTn>
                                        <p:tgtEl>
                                          <p:spTgt spid="496743"/>
                                        </p:tgtEl>
                                        <p:attrNameLst>
                                          <p:attrName>style.visibility</p:attrName>
                                        </p:attrNameLst>
                                      </p:cBhvr>
                                      <p:to>
                                        <p:strVal val="visible"/>
                                      </p:to>
                                    </p:set>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grpId="0" nodeType="clickEffect">
                                  <p:stCondLst>
                                    <p:cond delay="0"/>
                                  </p:stCondLst>
                                  <p:childTnLst>
                                    <p:set>
                                      <p:cBhvr>
                                        <p:cTn id="241" dur="1" fill="hold">
                                          <p:stCondLst>
                                            <p:cond delay="0"/>
                                          </p:stCondLst>
                                        </p:cTn>
                                        <p:tgtEl>
                                          <p:spTgt spid="496755"/>
                                        </p:tgtEl>
                                        <p:attrNameLst>
                                          <p:attrName>style.visibility</p:attrName>
                                        </p:attrNameLst>
                                      </p:cBhvr>
                                      <p:to>
                                        <p:strVal val="visible"/>
                                      </p:to>
                                    </p:set>
                                  </p:childTnLst>
                                </p:cTn>
                              </p:par>
                              <p:par>
                                <p:cTn id="242" presetID="35" presetClass="emph" presetSubtype="0" repeatCount="10000" fill="hold" grpId="1" nodeType="withEffect">
                                  <p:stCondLst>
                                    <p:cond delay="0"/>
                                  </p:stCondLst>
                                  <p:childTnLst>
                                    <p:anim calcmode="discrete" valueType="str">
                                      <p:cBhvr>
                                        <p:cTn id="243" dur="500" fill="hold"/>
                                        <p:tgtEl>
                                          <p:spTgt spid="496755"/>
                                        </p:tgtEl>
                                        <p:attrNameLst>
                                          <p:attrName>style.visibility</p:attrName>
                                        </p:attrNameLst>
                                      </p:cBhvr>
                                      <p:tavLst>
                                        <p:tav tm="0">
                                          <p:val>
                                            <p:strVal val="hidden"/>
                                          </p:val>
                                        </p:tav>
                                        <p:tav tm="50000">
                                          <p:val>
                                            <p:strVal val="visible"/>
                                          </p:val>
                                        </p:tav>
                                      </p:tavLst>
                                    </p:anim>
                                  </p:childTnLst>
                                </p:cTn>
                              </p:par>
                            </p:childTnLst>
                          </p:cTn>
                        </p:par>
                      </p:childTnLst>
                    </p:cTn>
                  </p:par>
                  <p:par>
                    <p:cTn id="244" fill="hold">
                      <p:stCondLst>
                        <p:cond delay="indefinite"/>
                      </p:stCondLst>
                      <p:childTnLst>
                        <p:par>
                          <p:cTn id="245" fill="hold">
                            <p:stCondLst>
                              <p:cond delay="0"/>
                            </p:stCondLst>
                            <p:childTnLst>
                              <p:par>
                                <p:cTn id="246" presetID="22" presetClass="entr" presetSubtype="4" fill="hold" grpId="0" nodeType="clickEffect">
                                  <p:stCondLst>
                                    <p:cond delay="0"/>
                                  </p:stCondLst>
                                  <p:childTnLst>
                                    <p:set>
                                      <p:cBhvr>
                                        <p:cTn id="247" dur="1" fill="hold">
                                          <p:stCondLst>
                                            <p:cond delay="0"/>
                                          </p:stCondLst>
                                        </p:cTn>
                                        <p:tgtEl>
                                          <p:spTgt spid="496756"/>
                                        </p:tgtEl>
                                        <p:attrNameLst>
                                          <p:attrName>style.visibility</p:attrName>
                                        </p:attrNameLst>
                                      </p:cBhvr>
                                      <p:to>
                                        <p:strVal val="visible"/>
                                      </p:to>
                                    </p:set>
                                    <p:animEffect transition="in" filter="wipe(down)">
                                      <p:cBhvr>
                                        <p:cTn id="248" dur="500"/>
                                        <p:tgtEl>
                                          <p:spTgt spid="496756"/>
                                        </p:tgtEl>
                                      </p:cBhvr>
                                    </p:animEffect>
                                  </p:childTnLst>
                                </p:cTn>
                              </p:par>
                            </p:childTnLst>
                          </p:cTn>
                        </p:par>
                      </p:childTnLst>
                    </p:cTn>
                  </p:par>
                  <p:par>
                    <p:cTn id="249" fill="hold">
                      <p:stCondLst>
                        <p:cond delay="indefinite"/>
                      </p:stCondLst>
                      <p:childTnLst>
                        <p:par>
                          <p:cTn id="250" fill="hold">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211"/>
                                        </p:tgtEl>
                                        <p:attrNameLst>
                                          <p:attrName>style.visibility</p:attrName>
                                        </p:attrNameLst>
                                      </p:cBhvr>
                                      <p:to>
                                        <p:strVal val="visible"/>
                                      </p:to>
                                    </p:set>
                                  </p:childTnLst>
                                </p:cTn>
                              </p:par>
                              <p:par>
                                <p:cTn id="253" presetID="35" presetClass="emph" presetSubtype="0" repeatCount="10000" fill="hold" grpId="1" nodeType="withEffect">
                                  <p:stCondLst>
                                    <p:cond delay="0"/>
                                  </p:stCondLst>
                                  <p:childTnLst>
                                    <p:anim calcmode="discrete" valueType="str">
                                      <p:cBhvr>
                                        <p:cTn id="254" dur="500" fill="hold"/>
                                        <p:tgtEl>
                                          <p:spTgt spid="211"/>
                                        </p:tgtEl>
                                        <p:attrNameLst>
                                          <p:attrName>style.visibility</p:attrName>
                                        </p:attrNameLst>
                                      </p:cBhvr>
                                      <p:tavLst>
                                        <p:tav tm="0">
                                          <p:val>
                                            <p:strVal val="hidden"/>
                                          </p:val>
                                        </p:tav>
                                        <p:tav tm="50000">
                                          <p:val>
                                            <p:strVal val="visible"/>
                                          </p:val>
                                        </p:tav>
                                      </p:tavLst>
                                    </p:anim>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496744"/>
                                        </p:tgtEl>
                                        <p:attrNameLst>
                                          <p:attrName>style.visibility</p:attrName>
                                        </p:attrNameLst>
                                      </p:cBhvr>
                                      <p:to>
                                        <p:strVal val="visible"/>
                                      </p:to>
                                    </p:set>
                                  </p:childTnLst>
                                </p:cTn>
                              </p:par>
                              <p:par>
                                <p:cTn id="259" presetID="63" presetClass="path" presetSubtype="0" fill="remove" grpId="1" nodeType="withEffect">
                                  <p:stCondLst>
                                    <p:cond delay="0"/>
                                  </p:stCondLst>
                                  <p:childTnLst>
                                    <p:animMotion origin="layout" path="M 0.02638 -0.21806 L 4.44444E-6 4.81481E-6 " pathEditMode="relative" rAng="0" ptsTypes="AA">
                                      <p:cBhvr>
                                        <p:cTn id="260" dur="500" fill="hold"/>
                                        <p:tgtEl>
                                          <p:spTgt spid="496744"/>
                                        </p:tgtEl>
                                        <p:attrNameLst>
                                          <p:attrName>ppt_x</p:attrName>
                                          <p:attrName>ppt_y</p:attrName>
                                        </p:attrNameLst>
                                      </p:cBhvr>
                                      <p:rCtr x="-1319" y="10903"/>
                                    </p:animMotion>
                                  </p:childTnLst>
                                </p:cTn>
                              </p:par>
                              <p:par>
                                <p:cTn id="261" presetID="22" presetClass="entr" presetSubtype="1" fill="hold" grpId="0" nodeType="withEffect">
                                  <p:stCondLst>
                                    <p:cond delay="0"/>
                                  </p:stCondLst>
                                  <p:childTnLst>
                                    <p:set>
                                      <p:cBhvr>
                                        <p:cTn id="262" dur="1" fill="hold">
                                          <p:stCondLst>
                                            <p:cond delay="0"/>
                                          </p:stCondLst>
                                        </p:cTn>
                                        <p:tgtEl>
                                          <p:spTgt spid="496754"/>
                                        </p:tgtEl>
                                        <p:attrNameLst>
                                          <p:attrName>style.visibility</p:attrName>
                                        </p:attrNameLst>
                                      </p:cBhvr>
                                      <p:to>
                                        <p:strVal val="visible"/>
                                      </p:to>
                                    </p:set>
                                    <p:animEffect transition="in" filter="wipe(up)">
                                      <p:cBhvr>
                                        <p:cTn id="263" dur="500"/>
                                        <p:tgtEl>
                                          <p:spTgt spid="496754"/>
                                        </p:tgtEl>
                                      </p:cBhvr>
                                    </p:animEffect>
                                  </p:childTnLst>
                                </p:cTn>
                              </p:par>
                              <p:par>
                                <p:cTn id="264" presetID="1" presetClass="entr" presetSubtype="0" fill="hold" grpId="0" nodeType="withEffect">
                                  <p:stCondLst>
                                    <p:cond delay="0"/>
                                  </p:stCondLst>
                                  <p:childTnLst>
                                    <p:set>
                                      <p:cBhvr>
                                        <p:cTn id="265" dur="1" fill="hold">
                                          <p:stCondLst>
                                            <p:cond delay="0"/>
                                          </p:stCondLst>
                                        </p:cTn>
                                        <p:tgtEl>
                                          <p:spTgt spid="496745"/>
                                        </p:tgtEl>
                                        <p:attrNameLst>
                                          <p:attrName>style.visibility</p:attrName>
                                        </p:attrNameLst>
                                      </p:cBhvr>
                                      <p:to>
                                        <p:strVal val="visible"/>
                                      </p:to>
                                    </p:set>
                                  </p:childTnLst>
                                </p:cTn>
                              </p:par>
                              <p:par>
                                <p:cTn id="266" presetID="63" presetClass="path" presetSubtype="0" fill="remove" grpId="1" nodeType="withEffect">
                                  <p:stCondLst>
                                    <p:cond delay="0"/>
                                  </p:stCondLst>
                                  <p:childTnLst>
                                    <p:animMotion origin="layout" path="M 0.01754 -0.21065 L -0.00121 -0.00162 " pathEditMode="relative" rAng="0" ptsTypes="AA">
                                      <p:cBhvr>
                                        <p:cTn id="267" dur="500" fill="hold"/>
                                        <p:tgtEl>
                                          <p:spTgt spid="496745"/>
                                        </p:tgtEl>
                                        <p:attrNameLst>
                                          <p:attrName>ppt_x</p:attrName>
                                          <p:attrName>ppt_y</p:attrName>
                                        </p:attrNameLst>
                                      </p:cBhvr>
                                      <p:rCtr x="-938" y="10440"/>
                                    </p:animMotion>
                                  </p:childTnLst>
                                </p:cTn>
                              </p:par>
                            </p:childTnLst>
                          </p:cTn>
                        </p:par>
                      </p:childTnLst>
                    </p:cTn>
                  </p:par>
                  <p:par>
                    <p:cTn id="268" fill="hold">
                      <p:stCondLst>
                        <p:cond delay="indefinite"/>
                      </p:stCondLst>
                      <p:childTnLst>
                        <p:par>
                          <p:cTn id="269" fill="hold">
                            <p:stCondLst>
                              <p:cond delay="0"/>
                            </p:stCondLst>
                            <p:childTnLst>
                              <p:par>
                                <p:cTn id="270" presetID="1" presetClass="exit" presetSubtype="0" fill="hold" grpId="2" nodeType="clickEffect">
                                  <p:stCondLst>
                                    <p:cond delay="0"/>
                                  </p:stCondLst>
                                  <p:childTnLst>
                                    <p:set>
                                      <p:cBhvr>
                                        <p:cTn id="271" dur="1" fill="hold">
                                          <p:stCondLst>
                                            <p:cond delay="0"/>
                                          </p:stCondLst>
                                        </p:cTn>
                                        <p:tgtEl>
                                          <p:spTgt spid="496755"/>
                                        </p:tgtEl>
                                        <p:attrNameLst>
                                          <p:attrName>style.visibility</p:attrName>
                                        </p:attrNameLst>
                                      </p:cBhvr>
                                      <p:to>
                                        <p:strVal val="hidden"/>
                                      </p:to>
                                    </p:set>
                                  </p:childTnLst>
                                </p:cTn>
                              </p:par>
                              <p:par>
                                <p:cTn id="272" presetID="1" presetClass="exit" presetSubtype="0" fill="hold" grpId="1" nodeType="withEffect">
                                  <p:stCondLst>
                                    <p:cond delay="0"/>
                                  </p:stCondLst>
                                  <p:childTnLst>
                                    <p:set>
                                      <p:cBhvr>
                                        <p:cTn id="273" dur="1" fill="hold">
                                          <p:stCondLst>
                                            <p:cond delay="0"/>
                                          </p:stCondLst>
                                        </p:cTn>
                                        <p:tgtEl>
                                          <p:spTgt spid="496756"/>
                                        </p:tgtEl>
                                        <p:attrNameLst>
                                          <p:attrName>style.visibility</p:attrName>
                                        </p:attrNameLst>
                                      </p:cBhvr>
                                      <p:to>
                                        <p:strVal val="hidden"/>
                                      </p:to>
                                    </p:set>
                                  </p:childTnLst>
                                </p:cTn>
                              </p:par>
                              <p:par>
                                <p:cTn id="274" presetID="1" presetClass="exit" presetSubtype="0" fill="hold" grpId="1" nodeType="withEffect">
                                  <p:stCondLst>
                                    <p:cond delay="0"/>
                                  </p:stCondLst>
                                  <p:childTnLst>
                                    <p:set>
                                      <p:cBhvr>
                                        <p:cTn id="275" dur="1" fill="hold">
                                          <p:stCondLst>
                                            <p:cond delay="0"/>
                                          </p:stCondLst>
                                        </p:cTn>
                                        <p:tgtEl>
                                          <p:spTgt spid="496754"/>
                                        </p:tgtEl>
                                        <p:attrNameLst>
                                          <p:attrName>style.visibility</p:attrName>
                                        </p:attrNameLst>
                                      </p:cBhvr>
                                      <p:to>
                                        <p:strVal val="hidden"/>
                                      </p:to>
                                    </p:set>
                                  </p:childTnLst>
                                </p:cTn>
                              </p:par>
                              <p:par>
                                <p:cTn id="276" presetID="1" presetClass="exit" presetSubtype="0" fill="hold" grpId="2" nodeType="withEffect">
                                  <p:stCondLst>
                                    <p:cond delay="0"/>
                                  </p:stCondLst>
                                  <p:childTnLst>
                                    <p:set>
                                      <p:cBhvr>
                                        <p:cTn id="277" dur="1" fill="hold">
                                          <p:stCondLst>
                                            <p:cond delay="0"/>
                                          </p:stCondLst>
                                        </p:cTn>
                                        <p:tgtEl>
                                          <p:spTgt spid="211"/>
                                        </p:tgtEl>
                                        <p:attrNameLst>
                                          <p:attrName>style.visibility</p:attrName>
                                        </p:attrNameLst>
                                      </p:cBhvr>
                                      <p:to>
                                        <p:strVal val="hidden"/>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496759"/>
                                        </p:tgtEl>
                                        <p:attrNameLst>
                                          <p:attrName>style.visibility</p:attrName>
                                        </p:attrNameLst>
                                      </p:cBhvr>
                                      <p:to>
                                        <p:strVal val="visible"/>
                                      </p:to>
                                    </p:set>
                                  </p:childTnLst>
                                </p:cTn>
                              </p:par>
                              <p:par>
                                <p:cTn id="282" presetID="35" presetClass="emph" presetSubtype="0" repeatCount="10000" fill="hold" grpId="1" nodeType="withEffect">
                                  <p:stCondLst>
                                    <p:cond delay="0"/>
                                  </p:stCondLst>
                                  <p:childTnLst>
                                    <p:anim calcmode="discrete" valueType="str">
                                      <p:cBhvr>
                                        <p:cTn id="283" dur="500" fill="hold"/>
                                        <p:tgtEl>
                                          <p:spTgt spid="496759"/>
                                        </p:tgtEl>
                                        <p:attrNameLst>
                                          <p:attrName>style.visibility</p:attrName>
                                        </p:attrNameLst>
                                      </p:cBhvr>
                                      <p:tavLst>
                                        <p:tav tm="0">
                                          <p:val>
                                            <p:strVal val="hidden"/>
                                          </p:val>
                                        </p:tav>
                                        <p:tav tm="50000">
                                          <p:val>
                                            <p:strVal val="visible"/>
                                          </p:val>
                                        </p:tav>
                                      </p:tavLst>
                                    </p:anim>
                                  </p:childTnLst>
                                </p:cTn>
                              </p:par>
                              <p:par>
                                <p:cTn id="284" presetID="35" presetClass="emph" presetSubtype="0" repeatCount="10000" fill="hold" grpId="1" nodeType="withEffect">
                                  <p:stCondLst>
                                    <p:cond delay="0"/>
                                  </p:stCondLst>
                                  <p:childTnLst>
                                    <p:anim calcmode="discrete" valueType="str">
                                      <p:cBhvr>
                                        <p:cTn id="285" dur="500" fill="hold"/>
                                        <p:tgtEl>
                                          <p:spTgt spid="496742"/>
                                        </p:tgtEl>
                                        <p:attrNameLst>
                                          <p:attrName>style.visibility</p:attrName>
                                        </p:attrNameLst>
                                      </p:cBhvr>
                                      <p:tavLst>
                                        <p:tav tm="0">
                                          <p:val>
                                            <p:strVal val="hidden"/>
                                          </p:val>
                                        </p:tav>
                                        <p:tav tm="50000">
                                          <p:val>
                                            <p:strVal val="visible"/>
                                          </p:val>
                                        </p:tav>
                                      </p:tavLst>
                                    </p:anim>
                                  </p:childTnLst>
                                </p:cTn>
                              </p:par>
                              <p:par>
                                <p:cTn id="286" presetID="35" presetClass="emph" presetSubtype="0" repeatCount="10000" fill="hold" grpId="1" nodeType="withEffect">
                                  <p:stCondLst>
                                    <p:cond delay="0"/>
                                  </p:stCondLst>
                                  <p:childTnLst>
                                    <p:anim calcmode="discrete" valueType="str">
                                      <p:cBhvr>
                                        <p:cTn id="287" dur="500" fill="hold"/>
                                        <p:tgtEl>
                                          <p:spTgt spid="496743"/>
                                        </p:tgtEl>
                                        <p:attrNameLst>
                                          <p:attrName>style.visibility</p:attrName>
                                        </p:attrNameLst>
                                      </p:cBhvr>
                                      <p:tavLst>
                                        <p:tav tm="0">
                                          <p:val>
                                            <p:strVal val="hidden"/>
                                          </p:val>
                                        </p:tav>
                                        <p:tav tm="50000">
                                          <p:val>
                                            <p:strVal val="visible"/>
                                          </p:val>
                                        </p:tav>
                                      </p:tavLst>
                                    </p:anim>
                                  </p:childTnLst>
                                </p:cTn>
                              </p:par>
                            </p:childTnLst>
                          </p:cTn>
                        </p:par>
                      </p:childTnLst>
                    </p:cTn>
                  </p:par>
                  <p:par>
                    <p:cTn id="288" fill="hold">
                      <p:stCondLst>
                        <p:cond delay="indefinite"/>
                      </p:stCondLst>
                      <p:childTnLst>
                        <p:par>
                          <p:cTn id="289" fill="hold">
                            <p:stCondLst>
                              <p:cond delay="0"/>
                            </p:stCondLst>
                            <p:childTnLst>
                              <p:par>
                                <p:cTn id="290" presetID="1" presetClass="entr" presetSubtype="0" fill="hold" grpId="0" nodeType="clickEffect">
                                  <p:stCondLst>
                                    <p:cond delay="0"/>
                                  </p:stCondLst>
                                  <p:childTnLst>
                                    <p:set>
                                      <p:cBhvr>
                                        <p:cTn id="291" dur="1" fill="hold">
                                          <p:stCondLst>
                                            <p:cond delay="0"/>
                                          </p:stCondLst>
                                        </p:cTn>
                                        <p:tgtEl>
                                          <p:spTgt spid="496747"/>
                                        </p:tgtEl>
                                        <p:attrNameLst>
                                          <p:attrName>style.visibility</p:attrName>
                                        </p:attrNameLst>
                                      </p:cBhvr>
                                      <p:to>
                                        <p:strVal val="visible"/>
                                      </p:to>
                                    </p:set>
                                  </p:childTnLst>
                                </p:cTn>
                              </p:par>
                              <p:par>
                                <p:cTn id="292" presetID="63" presetClass="path" presetSubtype="0" fill="remove" grpId="1" nodeType="withEffect">
                                  <p:stCondLst>
                                    <p:cond delay="0"/>
                                  </p:stCondLst>
                                  <p:childTnLst>
                                    <p:animMotion origin="layout" path="M -0.10347 -0.00162 L 0.00278 -0.00139 " pathEditMode="relative" rAng="0" ptsTypes="AA">
                                      <p:cBhvr>
                                        <p:cTn id="293" dur="500" fill="hold"/>
                                        <p:tgtEl>
                                          <p:spTgt spid="496747"/>
                                        </p:tgtEl>
                                        <p:attrNameLst>
                                          <p:attrName>ppt_x</p:attrName>
                                          <p:attrName>ppt_y</p:attrName>
                                        </p:attrNameLst>
                                      </p:cBhvr>
                                      <p:rCtr x="5313" y="0"/>
                                    </p:animMotion>
                                  </p:childTnLst>
                                </p:cTn>
                              </p:par>
                              <p:par>
                                <p:cTn id="294" presetID="1" presetClass="entr" presetSubtype="0" fill="hold" grpId="0" nodeType="withEffect">
                                  <p:stCondLst>
                                    <p:cond delay="0"/>
                                  </p:stCondLst>
                                  <p:childTnLst>
                                    <p:set>
                                      <p:cBhvr>
                                        <p:cTn id="295" dur="1" fill="hold">
                                          <p:stCondLst>
                                            <p:cond delay="0"/>
                                          </p:stCondLst>
                                        </p:cTn>
                                        <p:tgtEl>
                                          <p:spTgt spid="496752"/>
                                        </p:tgtEl>
                                        <p:attrNameLst>
                                          <p:attrName>style.visibility</p:attrName>
                                        </p:attrNameLst>
                                      </p:cBhvr>
                                      <p:to>
                                        <p:strVal val="visible"/>
                                      </p:to>
                                    </p:set>
                                  </p:childTnLst>
                                </p:cTn>
                              </p:par>
                              <p:par>
                                <p:cTn id="296" presetID="63" presetClass="path" presetSubtype="0" fill="remove" grpId="1" nodeType="withEffect">
                                  <p:stCondLst>
                                    <p:cond delay="0"/>
                                  </p:stCondLst>
                                  <p:childTnLst>
                                    <p:animMotion origin="layout" path="M -0.10347 -0.00162 L 0.00278 -0.00139 " pathEditMode="relative" rAng="0" ptsTypes="AA">
                                      <p:cBhvr>
                                        <p:cTn id="297" dur="500" fill="hold"/>
                                        <p:tgtEl>
                                          <p:spTgt spid="496752"/>
                                        </p:tgtEl>
                                        <p:attrNameLst>
                                          <p:attrName>ppt_x</p:attrName>
                                          <p:attrName>ppt_y</p:attrName>
                                        </p:attrNameLst>
                                      </p:cBhvr>
                                      <p:rCtr x="5313" y="0"/>
                                    </p:animMotion>
                                  </p:childTnLst>
                                </p:cTn>
                              </p:par>
                              <p:par>
                                <p:cTn id="298" presetID="1" presetClass="exit" presetSubtype="0" fill="hold" grpId="2" nodeType="withEffect">
                                  <p:stCondLst>
                                    <p:cond delay="0"/>
                                  </p:stCondLst>
                                  <p:childTnLst>
                                    <p:set>
                                      <p:cBhvr>
                                        <p:cTn id="299" dur="1" fill="hold">
                                          <p:stCondLst>
                                            <p:cond delay="0"/>
                                          </p:stCondLst>
                                        </p:cTn>
                                        <p:tgtEl>
                                          <p:spTgt spid="496743"/>
                                        </p:tgtEl>
                                        <p:attrNameLst>
                                          <p:attrName>style.visibility</p:attrName>
                                        </p:attrNameLst>
                                      </p:cBhvr>
                                      <p:to>
                                        <p:strVal val="hidden"/>
                                      </p:to>
                                    </p:set>
                                  </p:childTnLst>
                                </p:cTn>
                              </p:par>
                              <p:par>
                                <p:cTn id="300" presetID="1" presetClass="exit" presetSubtype="0" fill="hold" grpId="2" nodeType="withEffect">
                                  <p:stCondLst>
                                    <p:cond delay="0"/>
                                  </p:stCondLst>
                                  <p:childTnLst>
                                    <p:set>
                                      <p:cBhvr>
                                        <p:cTn id="301" dur="1" fill="hold">
                                          <p:stCondLst>
                                            <p:cond delay="0"/>
                                          </p:stCondLst>
                                        </p:cTn>
                                        <p:tgtEl>
                                          <p:spTgt spid="496745"/>
                                        </p:tgtEl>
                                        <p:attrNameLst>
                                          <p:attrName>style.visibility</p:attrName>
                                        </p:attrNameLst>
                                      </p:cBhvr>
                                      <p:to>
                                        <p:strVal val="hidden"/>
                                      </p:to>
                                    </p:set>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nodeType="clickEffect">
                                  <p:stCondLst>
                                    <p:cond delay="0"/>
                                  </p:stCondLst>
                                  <p:childTnLst>
                                    <p:set>
                                      <p:cBhvr>
                                        <p:cTn id="305" dur="1" fill="hold">
                                          <p:stCondLst>
                                            <p:cond delay="0"/>
                                          </p:stCondLst>
                                        </p:cTn>
                                        <p:tgtEl>
                                          <p:spTgt spid="496748"/>
                                        </p:tgtEl>
                                        <p:attrNameLst>
                                          <p:attrName>style.visibility</p:attrName>
                                        </p:attrNameLst>
                                      </p:cBhvr>
                                      <p:to>
                                        <p:strVal val="visible"/>
                                      </p:to>
                                    </p:set>
                                  </p:childTnLst>
                                </p:cTn>
                              </p:par>
                              <p:par>
                                <p:cTn id="306" presetID="37" presetClass="path" presetSubtype="0" fill="remove" nodeType="withEffect">
                                  <p:stCondLst>
                                    <p:cond delay="0"/>
                                  </p:stCondLst>
                                  <p:childTnLst>
                                    <p:animMotion origin="layout" path="M -0.17326 -4.07407E-6 L -0.12656 0.04098 C -0.11666 0.05024 -0.10191 0.05556 -0.08645 0.05556 C -0.06892 0.05556 -0.05503 0.05024 -0.04513 0.04098 L 0.00244 -4.07407E-6 " pathEditMode="relative" rAng="0" ptsTypes="FffFF">
                                      <p:cBhvr>
                                        <p:cTn id="307" dur="500" fill="hold"/>
                                        <p:tgtEl>
                                          <p:spTgt spid="496748"/>
                                        </p:tgtEl>
                                        <p:attrNameLst>
                                          <p:attrName>ppt_x</p:attrName>
                                          <p:attrName>ppt_y</p:attrName>
                                        </p:attrNameLst>
                                      </p:cBhvr>
                                      <p:rCtr x="8785" y="2778"/>
                                    </p:animMotion>
                                  </p:childTnLst>
                                </p:cTn>
                              </p:par>
                              <p:par>
                                <p:cTn id="308" presetID="1" presetClass="entr" presetSubtype="0" fill="hold" grpId="0" nodeType="withEffect">
                                  <p:stCondLst>
                                    <p:cond delay="0"/>
                                  </p:stCondLst>
                                  <p:childTnLst>
                                    <p:set>
                                      <p:cBhvr>
                                        <p:cTn id="309" dur="1" fill="hold">
                                          <p:stCondLst>
                                            <p:cond delay="0"/>
                                          </p:stCondLst>
                                        </p:cTn>
                                        <p:tgtEl>
                                          <p:spTgt spid="496751"/>
                                        </p:tgtEl>
                                        <p:attrNameLst>
                                          <p:attrName>style.visibility</p:attrName>
                                        </p:attrNameLst>
                                      </p:cBhvr>
                                      <p:to>
                                        <p:strVal val="visible"/>
                                      </p:to>
                                    </p:set>
                                  </p:childTnLst>
                                </p:cTn>
                              </p:par>
                              <p:par>
                                <p:cTn id="310" presetID="37" presetClass="path" presetSubtype="0" fill="remove" grpId="1" nodeType="withEffect">
                                  <p:stCondLst>
                                    <p:cond delay="0"/>
                                  </p:stCondLst>
                                  <p:childTnLst>
                                    <p:animMotion origin="layout" path="M -0.17326 -4.81481E-6 L -0.12326 0.0463 C -0.1125 0.05672 -0.0967 0.06274 -0.08056 0.06274 C -0.06163 0.06274 -0.04653 0.05672 -0.03594 0.0463 L 0.01458 -4.81481E-6 " pathEditMode="relative" rAng="0" ptsTypes="FffFF">
                                      <p:cBhvr>
                                        <p:cTn id="311" dur="500" fill="hold"/>
                                        <p:tgtEl>
                                          <p:spTgt spid="496751"/>
                                        </p:tgtEl>
                                        <p:attrNameLst>
                                          <p:attrName>ppt_x</p:attrName>
                                          <p:attrName>ppt_y</p:attrName>
                                        </p:attrNameLst>
                                      </p:cBhvr>
                                      <p:rCtr x="9392" y="3125"/>
                                    </p:animMotion>
                                  </p:childTnLst>
                                </p:cTn>
                              </p:par>
                            </p:childTnLst>
                          </p:cTn>
                        </p:par>
                        <p:par>
                          <p:cTn id="312" fill="hold">
                            <p:stCondLst>
                              <p:cond delay="500"/>
                            </p:stCondLst>
                            <p:childTnLst>
                              <p:par>
                                <p:cTn id="313" presetID="1" presetClass="exit" presetSubtype="0" fill="hold" grpId="2" nodeType="afterEffect">
                                  <p:stCondLst>
                                    <p:cond delay="0"/>
                                  </p:stCondLst>
                                  <p:childTnLst>
                                    <p:set>
                                      <p:cBhvr>
                                        <p:cTn id="314" dur="1" fill="hold">
                                          <p:stCondLst>
                                            <p:cond delay="0"/>
                                          </p:stCondLst>
                                        </p:cTn>
                                        <p:tgtEl>
                                          <p:spTgt spid="496742"/>
                                        </p:tgtEl>
                                        <p:attrNameLst>
                                          <p:attrName>style.visibility</p:attrName>
                                        </p:attrNameLst>
                                      </p:cBhvr>
                                      <p:to>
                                        <p:strVal val="hidden"/>
                                      </p:to>
                                    </p:set>
                                  </p:childTnLst>
                                </p:cTn>
                              </p:par>
                            </p:childTnLst>
                          </p:cTn>
                        </p:par>
                        <p:par>
                          <p:cTn id="315" fill="hold">
                            <p:stCondLst>
                              <p:cond delay="500"/>
                            </p:stCondLst>
                            <p:childTnLst>
                              <p:par>
                                <p:cTn id="316" presetID="1" presetClass="exit" presetSubtype="0" fill="hold" grpId="2" nodeType="afterEffect">
                                  <p:stCondLst>
                                    <p:cond delay="0"/>
                                  </p:stCondLst>
                                  <p:childTnLst>
                                    <p:set>
                                      <p:cBhvr>
                                        <p:cTn id="317" dur="1" fill="hold">
                                          <p:stCondLst>
                                            <p:cond delay="0"/>
                                          </p:stCondLst>
                                        </p:cTn>
                                        <p:tgtEl>
                                          <p:spTgt spid="496752"/>
                                        </p:tgtEl>
                                        <p:attrNameLst>
                                          <p:attrName>style.visibility</p:attrName>
                                        </p:attrNameLst>
                                      </p:cBhvr>
                                      <p:to>
                                        <p:strVal val="hidden"/>
                                      </p:to>
                                    </p:set>
                                  </p:childTnLst>
                                </p:cTn>
                              </p:par>
                              <p:par>
                                <p:cTn id="318" presetID="1" presetClass="exit" presetSubtype="0" fill="hold" grpId="2" nodeType="withEffect">
                                  <p:stCondLst>
                                    <p:cond delay="0"/>
                                  </p:stCondLst>
                                  <p:childTnLst>
                                    <p:set>
                                      <p:cBhvr>
                                        <p:cTn id="319" dur="1" fill="hold">
                                          <p:stCondLst>
                                            <p:cond delay="0"/>
                                          </p:stCondLst>
                                        </p:cTn>
                                        <p:tgtEl>
                                          <p:spTgt spid="496759"/>
                                        </p:tgtEl>
                                        <p:attrNameLst>
                                          <p:attrName>style.visibility</p:attrName>
                                        </p:attrNameLst>
                                      </p:cBhvr>
                                      <p:to>
                                        <p:strVal val="hidden"/>
                                      </p:to>
                                    </p:set>
                                  </p:childTnLst>
                                </p:cTn>
                              </p:par>
                            </p:childTnLst>
                          </p:cTn>
                        </p:par>
                      </p:childTnLst>
                    </p:cTn>
                  </p:par>
                  <p:par>
                    <p:cTn id="320" fill="hold">
                      <p:stCondLst>
                        <p:cond delay="indefinite"/>
                      </p:stCondLst>
                      <p:childTnLst>
                        <p:par>
                          <p:cTn id="321" fill="hold">
                            <p:stCondLst>
                              <p:cond delay="0"/>
                            </p:stCondLst>
                            <p:childTnLst>
                              <p:par>
                                <p:cTn id="322" presetID="1" presetClass="entr" presetSubtype="0" fill="hold" grpId="0" nodeType="clickEffect">
                                  <p:stCondLst>
                                    <p:cond delay="0"/>
                                  </p:stCondLst>
                                  <p:childTnLst>
                                    <p:set>
                                      <p:cBhvr>
                                        <p:cTn id="323" dur="1" fill="hold">
                                          <p:stCondLst>
                                            <p:cond delay="0"/>
                                          </p:stCondLst>
                                        </p:cTn>
                                        <p:tgtEl>
                                          <p:spTgt spid="496762"/>
                                        </p:tgtEl>
                                        <p:attrNameLst>
                                          <p:attrName>style.visibility</p:attrName>
                                        </p:attrNameLst>
                                      </p:cBhvr>
                                      <p:to>
                                        <p:strVal val="visible"/>
                                      </p:to>
                                    </p:set>
                                  </p:childTnLst>
                                </p:cTn>
                              </p:par>
                              <p:par>
                                <p:cTn id="324" presetID="35" presetClass="emph" presetSubtype="0" repeatCount="10000" fill="hold" grpId="1" nodeType="withEffect">
                                  <p:stCondLst>
                                    <p:cond delay="0"/>
                                  </p:stCondLst>
                                  <p:childTnLst>
                                    <p:anim calcmode="discrete" valueType="str">
                                      <p:cBhvr>
                                        <p:cTn id="325" dur="500" fill="hold"/>
                                        <p:tgtEl>
                                          <p:spTgt spid="496762"/>
                                        </p:tgtEl>
                                        <p:attrNameLst>
                                          <p:attrName>style.visibility</p:attrName>
                                        </p:attrNameLst>
                                      </p:cBhvr>
                                      <p:tavLst>
                                        <p:tav tm="0">
                                          <p:val>
                                            <p:strVal val="hidden"/>
                                          </p:val>
                                        </p:tav>
                                        <p:tav tm="50000">
                                          <p:val>
                                            <p:strVal val="visible"/>
                                          </p:val>
                                        </p:tav>
                                      </p:tavLst>
                                    </p:anim>
                                  </p:childTnLst>
                                </p:cTn>
                              </p:par>
                            </p:childTnLst>
                          </p:cTn>
                        </p:par>
                      </p:childTnLst>
                    </p:cTn>
                  </p:par>
                  <p:par>
                    <p:cTn id="326" fill="hold">
                      <p:stCondLst>
                        <p:cond delay="indefinite"/>
                      </p:stCondLst>
                      <p:childTnLst>
                        <p:par>
                          <p:cTn id="327" fill="hold">
                            <p:stCondLst>
                              <p:cond delay="0"/>
                            </p:stCondLst>
                            <p:childTnLst>
                              <p:par>
                                <p:cTn id="328" presetID="22" presetClass="entr" presetSubtype="4" fill="hold" grpId="0" nodeType="clickEffect">
                                  <p:stCondLst>
                                    <p:cond delay="0"/>
                                  </p:stCondLst>
                                  <p:childTnLst>
                                    <p:set>
                                      <p:cBhvr>
                                        <p:cTn id="329" dur="1" fill="hold">
                                          <p:stCondLst>
                                            <p:cond delay="0"/>
                                          </p:stCondLst>
                                        </p:cTn>
                                        <p:tgtEl>
                                          <p:spTgt spid="496763"/>
                                        </p:tgtEl>
                                        <p:attrNameLst>
                                          <p:attrName>style.visibility</p:attrName>
                                        </p:attrNameLst>
                                      </p:cBhvr>
                                      <p:to>
                                        <p:strVal val="visible"/>
                                      </p:to>
                                    </p:set>
                                    <p:animEffect transition="in" filter="wipe(down)">
                                      <p:cBhvr>
                                        <p:cTn id="330" dur="500"/>
                                        <p:tgtEl>
                                          <p:spTgt spid="496763"/>
                                        </p:tgtEl>
                                      </p:cBhvr>
                                    </p:animEffec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496766"/>
                                        </p:tgtEl>
                                        <p:attrNameLst>
                                          <p:attrName>style.visibility</p:attrName>
                                        </p:attrNameLst>
                                      </p:cBhvr>
                                      <p:to>
                                        <p:strVal val="visible"/>
                                      </p:to>
                                    </p:set>
                                  </p:childTnLst>
                                </p:cTn>
                              </p:par>
                              <p:par>
                                <p:cTn id="335" presetID="35" presetClass="emph" presetSubtype="0" repeatCount="10000" fill="hold" grpId="1" nodeType="withEffect">
                                  <p:stCondLst>
                                    <p:cond delay="0"/>
                                  </p:stCondLst>
                                  <p:childTnLst>
                                    <p:anim calcmode="discrete" valueType="str">
                                      <p:cBhvr>
                                        <p:cTn id="336" dur="500" fill="hold"/>
                                        <p:tgtEl>
                                          <p:spTgt spid="496766"/>
                                        </p:tgtEl>
                                        <p:attrNameLst>
                                          <p:attrName>style.visibility</p:attrName>
                                        </p:attrNameLst>
                                      </p:cBhvr>
                                      <p:tavLst>
                                        <p:tav tm="0">
                                          <p:val>
                                            <p:strVal val="hidden"/>
                                          </p:val>
                                        </p:tav>
                                        <p:tav tm="50000">
                                          <p:val>
                                            <p:strVal val="visible"/>
                                          </p:val>
                                        </p:tav>
                                      </p:tavLst>
                                    </p:anim>
                                  </p:childTnLst>
                                </p:cTn>
                              </p:par>
                            </p:childTnLst>
                          </p:cTn>
                        </p:par>
                      </p:childTnLst>
                    </p:cTn>
                  </p:par>
                  <p:par>
                    <p:cTn id="337" fill="hold">
                      <p:stCondLst>
                        <p:cond delay="indefinite"/>
                      </p:stCondLst>
                      <p:childTnLst>
                        <p:par>
                          <p:cTn id="338" fill="hold">
                            <p:stCondLst>
                              <p:cond delay="0"/>
                            </p:stCondLst>
                            <p:childTnLst>
                              <p:par>
                                <p:cTn id="339" presetID="1" presetClass="entr" presetSubtype="0" fill="hold" grpId="0" nodeType="clickEffect">
                                  <p:stCondLst>
                                    <p:cond delay="0"/>
                                  </p:stCondLst>
                                  <p:childTnLst>
                                    <p:set>
                                      <p:cBhvr>
                                        <p:cTn id="340" dur="1" fill="hold">
                                          <p:stCondLst>
                                            <p:cond delay="0"/>
                                          </p:stCondLst>
                                        </p:cTn>
                                        <p:tgtEl>
                                          <p:spTgt spid="496760"/>
                                        </p:tgtEl>
                                        <p:attrNameLst>
                                          <p:attrName>style.visibility</p:attrName>
                                        </p:attrNameLst>
                                      </p:cBhvr>
                                      <p:to>
                                        <p:strVal val="visible"/>
                                      </p:to>
                                    </p:set>
                                  </p:childTnLst>
                                </p:cTn>
                              </p:par>
                              <p:par>
                                <p:cTn id="341" presetID="35" presetClass="emph" presetSubtype="0" repeatCount="10000" fill="hold" grpId="1" nodeType="withEffect">
                                  <p:stCondLst>
                                    <p:cond delay="0"/>
                                  </p:stCondLst>
                                  <p:childTnLst>
                                    <p:anim calcmode="discrete" valueType="str">
                                      <p:cBhvr>
                                        <p:cTn id="342" dur="500" fill="hold"/>
                                        <p:tgtEl>
                                          <p:spTgt spid="496760"/>
                                        </p:tgtEl>
                                        <p:attrNameLst>
                                          <p:attrName>style.visibility</p:attrName>
                                        </p:attrNameLst>
                                      </p:cBhvr>
                                      <p:tavLst>
                                        <p:tav tm="0">
                                          <p:val>
                                            <p:strVal val="hidden"/>
                                          </p:val>
                                        </p:tav>
                                        <p:tav tm="50000">
                                          <p:val>
                                            <p:strVal val="visible"/>
                                          </p:val>
                                        </p:tav>
                                      </p:tavLst>
                                    </p:anim>
                                  </p:childTnLst>
                                </p:cTn>
                              </p:par>
                              <p:par>
                                <p:cTn id="343" presetID="1" presetClass="entr" presetSubtype="0" fill="hold" grpId="0" nodeType="withEffect">
                                  <p:stCondLst>
                                    <p:cond delay="0"/>
                                  </p:stCondLst>
                                  <p:childTnLst>
                                    <p:set>
                                      <p:cBhvr>
                                        <p:cTn id="344" dur="1" fill="hold">
                                          <p:stCondLst>
                                            <p:cond delay="0"/>
                                          </p:stCondLst>
                                        </p:cTn>
                                        <p:tgtEl>
                                          <p:spTgt spid="214"/>
                                        </p:tgtEl>
                                        <p:attrNameLst>
                                          <p:attrName>style.visibility</p:attrName>
                                        </p:attrNameLst>
                                      </p:cBhvr>
                                      <p:to>
                                        <p:strVal val="visible"/>
                                      </p:to>
                                    </p:set>
                                  </p:childTnLst>
                                </p:cTn>
                              </p:par>
                              <p:par>
                                <p:cTn id="345" presetID="35" presetClass="emph" presetSubtype="0" repeatCount="10000" fill="hold" grpId="1" nodeType="withEffect">
                                  <p:stCondLst>
                                    <p:cond delay="0"/>
                                  </p:stCondLst>
                                  <p:childTnLst>
                                    <p:anim calcmode="discrete" valueType="str">
                                      <p:cBhvr>
                                        <p:cTn id="346" dur="500" fill="hold"/>
                                        <p:tgtEl>
                                          <p:spTgt spid="214"/>
                                        </p:tgtEl>
                                        <p:attrNameLst>
                                          <p:attrName>style.visibility</p:attrName>
                                        </p:attrNameLst>
                                      </p:cBhvr>
                                      <p:tavLst>
                                        <p:tav tm="0">
                                          <p:val>
                                            <p:strVal val="hidden"/>
                                          </p:val>
                                        </p:tav>
                                        <p:tav tm="50000">
                                          <p:val>
                                            <p:strVal val="visible"/>
                                          </p:val>
                                        </p:tav>
                                      </p:tavLst>
                                    </p:anim>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grpId="0" nodeType="clickEffect">
                                  <p:stCondLst>
                                    <p:cond delay="0"/>
                                  </p:stCondLst>
                                  <p:childTnLst>
                                    <p:set>
                                      <p:cBhvr>
                                        <p:cTn id="350" dur="1" fill="hold">
                                          <p:stCondLst>
                                            <p:cond delay="0"/>
                                          </p:stCondLst>
                                        </p:cTn>
                                        <p:tgtEl>
                                          <p:spTgt spid="496772"/>
                                        </p:tgtEl>
                                        <p:attrNameLst>
                                          <p:attrName>style.visibility</p:attrName>
                                        </p:attrNameLst>
                                      </p:cBhvr>
                                      <p:to>
                                        <p:strVal val="visible"/>
                                      </p:to>
                                    </p:set>
                                  </p:childTnLst>
                                </p:cTn>
                              </p:par>
                              <p:par>
                                <p:cTn id="351" presetID="63" presetClass="path" presetSubtype="0" fill="remove" grpId="2" nodeType="withEffect">
                                  <p:stCondLst>
                                    <p:cond delay="0"/>
                                  </p:stCondLst>
                                  <p:childTnLst>
                                    <p:animMotion origin="layout" path="M -0.15156 -0.47662 L 5.55556E-7 1.11022E-16 " pathEditMode="relative" rAng="0" ptsTypes="AA">
                                      <p:cBhvr>
                                        <p:cTn id="352" dur="500" fill="hold"/>
                                        <p:tgtEl>
                                          <p:spTgt spid="496772"/>
                                        </p:tgtEl>
                                        <p:attrNameLst>
                                          <p:attrName>ppt_x</p:attrName>
                                          <p:attrName>ppt_y</p:attrName>
                                        </p:attrNameLst>
                                      </p:cBhvr>
                                      <p:rCtr x="7569" y="23819"/>
                                    </p:animMotion>
                                  </p:childTnLst>
                                </p:cTn>
                              </p:par>
                              <p:par>
                                <p:cTn id="353" presetID="22" presetClass="entr" presetSubtype="1" fill="hold" grpId="0" nodeType="withEffect">
                                  <p:stCondLst>
                                    <p:cond delay="0"/>
                                  </p:stCondLst>
                                  <p:childTnLst>
                                    <p:set>
                                      <p:cBhvr>
                                        <p:cTn id="354" dur="1" fill="hold">
                                          <p:stCondLst>
                                            <p:cond delay="0"/>
                                          </p:stCondLst>
                                        </p:cTn>
                                        <p:tgtEl>
                                          <p:spTgt spid="496761"/>
                                        </p:tgtEl>
                                        <p:attrNameLst>
                                          <p:attrName>style.visibility</p:attrName>
                                        </p:attrNameLst>
                                      </p:cBhvr>
                                      <p:to>
                                        <p:strVal val="visible"/>
                                      </p:to>
                                    </p:set>
                                    <p:animEffect transition="in" filter="wipe(up)">
                                      <p:cBhvr>
                                        <p:cTn id="355" dur="500"/>
                                        <p:tgtEl>
                                          <p:spTgt spid="496761"/>
                                        </p:tgtEl>
                                      </p:cBhvr>
                                    </p:animEffect>
                                  </p:childTnLst>
                                </p:cTn>
                              </p:par>
                            </p:childTnLst>
                          </p:cTn>
                        </p:par>
                      </p:childTnLst>
                    </p:cTn>
                  </p:par>
                  <p:par>
                    <p:cTn id="356" fill="hold">
                      <p:stCondLst>
                        <p:cond delay="indefinite"/>
                      </p:stCondLst>
                      <p:childTnLst>
                        <p:par>
                          <p:cTn id="357" fill="hold">
                            <p:stCondLst>
                              <p:cond delay="0"/>
                            </p:stCondLst>
                            <p:childTnLst>
                              <p:par>
                                <p:cTn id="358" presetID="1" presetClass="entr" presetSubtype="0" fill="hold" grpId="0" nodeType="clickEffect">
                                  <p:stCondLst>
                                    <p:cond delay="0"/>
                                  </p:stCondLst>
                                  <p:childTnLst>
                                    <p:set>
                                      <p:cBhvr>
                                        <p:cTn id="359" dur="1" fill="hold">
                                          <p:stCondLst>
                                            <p:cond delay="0"/>
                                          </p:stCondLst>
                                        </p:cTn>
                                        <p:tgtEl>
                                          <p:spTgt spid="213"/>
                                        </p:tgtEl>
                                        <p:attrNameLst>
                                          <p:attrName>style.visibility</p:attrName>
                                        </p:attrNameLst>
                                      </p:cBhvr>
                                      <p:to>
                                        <p:strVal val="visible"/>
                                      </p:to>
                                    </p:set>
                                  </p:childTnLst>
                                </p:cTn>
                              </p:par>
                              <p:par>
                                <p:cTn id="360" presetID="63" presetClass="path" presetSubtype="0" fill="remove" grpId="2" nodeType="withEffect">
                                  <p:stCondLst>
                                    <p:cond delay="0"/>
                                  </p:stCondLst>
                                  <p:childTnLst>
                                    <p:animMotion origin="layout" path="M 0.14566 -0.47963 L -3.33333E-6 -3.7037E-7 " pathEditMode="relative" rAng="0" ptsTypes="AA">
                                      <p:cBhvr>
                                        <p:cTn id="361" dur="500" fill="hold"/>
                                        <p:tgtEl>
                                          <p:spTgt spid="213"/>
                                        </p:tgtEl>
                                        <p:attrNameLst>
                                          <p:attrName>ppt_x</p:attrName>
                                          <p:attrName>ppt_y</p:attrName>
                                        </p:attrNameLst>
                                      </p:cBhvr>
                                      <p:rCtr x="-7292" y="23981"/>
                                    </p:animMotion>
                                  </p:childTnLst>
                                </p:cTn>
                              </p:par>
                              <p:par>
                                <p:cTn id="362" presetID="22" presetClass="entr" presetSubtype="1" fill="hold" grpId="0" nodeType="withEffect">
                                  <p:stCondLst>
                                    <p:cond delay="0"/>
                                  </p:stCondLst>
                                  <p:childTnLst>
                                    <p:set>
                                      <p:cBhvr>
                                        <p:cTn id="363" dur="1" fill="hold">
                                          <p:stCondLst>
                                            <p:cond delay="0"/>
                                          </p:stCondLst>
                                        </p:cTn>
                                        <p:tgtEl>
                                          <p:spTgt spid="215"/>
                                        </p:tgtEl>
                                        <p:attrNameLst>
                                          <p:attrName>style.visibility</p:attrName>
                                        </p:attrNameLst>
                                      </p:cBhvr>
                                      <p:to>
                                        <p:strVal val="visible"/>
                                      </p:to>
                                    </p:set>
                                    <p:animEffect transition="in" filter="wipe(up)">
                                      <p:cBhvr>
                                        <p:cTn id="364" dur="500"/>
                                        <p:tgtEl>
                                          <p:spTgt spid="215"/>
                                        </p:tgtEl>
                                      </p:cBhvr>
                                    </p:animEffect>
                                  </p:childTnLst>
                                </p:cTn>
                              </p:par>
                            </p:childTnLst>
                          </p:cTn>
                        </p:par>
                      </p:childTnLst>
                    </p:cTn>
                  </p:par>
                  <p:par>
                    <p:cTn id="365" fill="hold">
                      <p:stCondLst>
                        <p:cond delay="indefinite"/>
                      </p:stCondLst>
                      <p:childTnLst>
                        <p:par>
                          <p:cTn id="366" fill="hold">
                            <p:stCondLst>
                              <p:cond delay="0"/>
                            </p:stCondLst>
                            <p:childTnLst>
                              <p:par>
                                <p:cTn id="367" presetID="9" presetClass="emph" presetSubtype="0" grpId="2" nodeType="clickEffect">
                                  <p:stCondLst>
                                    <p:cond delay="0"/>
                                  </p:stCondLst>
                                  <p:childTnLst>
                                    <p:set>
                                      <p:cBhvr rctx="PPT">
                                        <p:cTn id="368" dur="indefinite"/>
                                        <p:tgtEl>
                                          <p:spTgt spid="496741"/>
                                        </p:tgtEl>
                                        <p:attrNameLst>
                                          <p:attrName>style.opacity</p:attrName>
                                        </p:attrNameLst>
                                      </p:cBhvr>
                                      <p:to>
                                        <p:strVal val="0.25"/>
                                      </p:to>
                                    </p:set>
                                    <p:animEffect filter="image" prLst="opacity: 0.25">
                                      <p:cBhvr rctx="IE">
                                        <p:cTn id="369" dur="indefinite"/>
                                        <p:tgtEl>
                                          <p:spTgt spid="496741"/>
                                        </p:tgtEl>
                                      </p:cBhvr>
                                    </p:animEffect>
                                  </p:childTnLst>
                                </p:cTn>
                              </p:par>
                              <p:par>
                                <p:cTn id="370" presetID="9" presetClass="emph" presetSubtype="0" grpId="3" nodeType="withEffect">
                                  <p:stCondLst>
                                    <p:cond delay="0"/>
                                  </p:stCondLst>
                                  <p:childTnLst>
                                    <p:set>
                                      <p:cBhvr rctx="PPT">
                                        <p:cTn id="371" dur="indefinite"/>
                                        <p:tgtEl>
                                          <p:spTgt spid="496742"/>
                                        </p:tgtEl>
                                        <p:attrNameLst>
                                          <p:attrName>style.opacity</p:attrName>
                                        </p:attrNameLst>
                                      </p:cBhvr>
                                      <p:to>
                                        <p:strVal val="0.25"/>
                                      </p:to>
                                    </p:set>
                                    <p:animEffect filter="image" prLst="opacity: 0.25">
                                      <p:cBhvr rctx="IE">
                                        <p:cTn id="372" dur="indefinite"/>
                                        <p:tgtEl>
                                          <p:spTgt spid="496742"/>
                                        </p:tgtEl>
                                      </p:cBhvr>
                                    </p:animEffect>
                                  </p:childTnLst>
                                </p:cTn>
                              </p:par>
                              <p:par>
                                <p:cTn id="373" presetID="9" presetClass="emph" presetSubtype="0" grpId="2" nodeType="withEffect">
                                  <p:stCondLst>
                                    <p:cond delay="0"/>
                                  </p:stCondLst>
                                  <p:childTnLst>
                                    <p:set>
                                      <p:cBhvr rctx="PPT">
                                        <p:cTn id="374" dur="indefinite"/>
                                        <p:tgtEl>
                                          <p:spTgt spid="496744"/>
                                        </p:tgtEl>
                                        <p:attrNameLst>
                                          <p:attrName>style.opacity</p:attrName>
                                        </p:attrNameLst>
                                      </p:cBhvr>
                                      <p:to>
                                        <p:strVal val="0.25"/>
                                      </p:to>
                                    </p:set>
                                    <p:animEffect filter="image" prLst="opacity: 0.25">
                                      <p:cBhvr rctx="IE">
                                        <p:cTn id="375" dur="indefinite"/>
                                        <p:tgtEl>
                                          <p:spTgt spid="496744"/>
                                        </p:tgtEl>
                                      </p:cBhvr>
                                    </p:animEffect>
                                  </p:childTnLst>
                                </p:cTn>
                              </p:par>
                              <p:par>
                                <p:cTn id="376" presetID="9" presetClass="emph" presetSubtype="0" nodeType="withEffect">
                                  <p:stCondLst>
                                    <p:cond delay="0"/>
                                  </p:stCondLst>
                                  <p:childTnLst>
                                    <p:set>
                                      <p:cBhvr rctx="PPT">
                                        <p:cTn id="377" dur="indefinite"/>
                                        <p:tgtEl>
                                          <p:spTgt spid="496738"/>
                                        </p:tgtEl>
                                        <p:attrNameLst>
                                          <p:attrName>style.opacity</p:attrName>
                                        </p:attrNameLst>
                                      </p:cBhvr>
                                      <p:to>
                                        <p:strVal val="0.25"/>
                                      </p:to>
                                    </p:set>
                                    <p:animEffect filter="image" prLst="opacity: 0.25">
                                      <p:cBhvr rctx="IE">
                                        <p:cTn id="378" dur="indefinite"/>
                                        <p:tgtEl>
                                          <p:spTgt spid="496738"/>
                                        </p:tgtEl>
                                      </p:cBhvr>
                                    </p:animEffect>
                                  </p:childTnLst>
                                </p:cTn>
                              </p:par>
                            </p:childTnLst>
                          </p:cTn>
                        </p:par>
                      </p:childTnLst>
                    </p:cTn>
                  </p:par>
                  <p:par>
                    <p:cTn id="379" fill="hold">
                      <p:stCondLst>
                        <p:cond delay="indefinite"/>
                      </p:stCondLst>
                      <p:childTnLst>
                        <p:par>
                          <p:cTn id="380" fill="hold">
                            <p:stCondLst>
                              <p:cond delay="0"/>
                            </p:stCondLst>
                            <p:childTnLst>
                              <p:par>
                                <p:cTn id="381" presetID="1" presetClass="exit" presetSubtype="0" fill="hold" grpId="1" nodeType="clickEffect">
                                  <p:stCondLst>
                                    <p:cond delay="0"/>
                                  </p:stCondLst>
                                  <p:childTnLst>
                                    <p:set>
                                      <p:cBhvr>
                                        <p:cTn id="382" dur="1" fill="hold">
                                          <p:stCondLst>
                                            <p:cond delay="0"/>
                                          </p:stCondLst>
                                        </p:cTn>
                                        <p:tgtEl>
                                          <p:spTgt spid="496763"/>
                                        </p:tgtEl>
                                        <p:attrNameLst>
                                          <p:attrName>style.visibility</p:attrName>
                                        </p:attrNameLst>
                                      </p:cBhvr>
                                      <p:to>
                                        <p:strVal val="hidden"/>
                                      </p:to>
                                    </p:set>
                                  </p:childTnLst>
                                </p:cTn>
                              </p:par>
                              <p:par>
                                <p:cTn id="383" presetID="1" presetClass="exit" presetSubtype="0" fill="hold" grpId="2" nodeType="withEffect">
                                  <p:stCondLst>
                                    <p:cond delay="0"/>
                                  </p:stCondLst>
                                  <p:childTnLst>
                                    <p:set>
                                      <p:cBhvr>
                                        <p:cTn id="384" dur="1" fill="hold">
                                          <p:stCondLst>
                                            <p:cond delay="0"/>
                                          </p:stCondLst>
                                        </p:cTn>
                                        <p:tgtEl>
                                          <p:spTgt spid="496760"/>
                                        </p:tgtEl>
                                        <p:attrNameLst>
                                          <p:attrName>style.visibility</p:attrName>
                                        </p:attrNameLst>
                                      </p:cBhvr>
                                      <p:to>
                                        <p:strVal val="hidden"/>
                                      </p:to>
                                    </p:set>
                                  </p:childTnLst>
                                </p:cTn>
                              </p:par>
                              <p:par>
                                <p:cTn id="385" presetID="1" presetClass="exit" presetSubtype="0" fill="hold" grpId="1" nodeType="withEffect">
                                  <p:stCondLst>
                                    <p:cond delay="0"/>
                                  </p:stCondLst>
                                  <p:childTnLst>
                                    <p:set>
                                      <p:cBhvr>
                                        <p:cTn id="386" dur="1" fill="hold">
                                          <p:stCondLst>
                                            <p:cond delay="0"/>
                                          </p:stCondLst>
                                        </p:cTn>
                                        <p:tgtEl>
                                          <p:spTgt spid="496761"/>
                                        </p:tgtEl>
                                        <p:attrNameLst>
                                          <p:attrName>style.visibility</p:attrName>
                                        </p:attrNameLst>
                                      </p:cBhvr>
                                      <p:to>
                                        <p:strVal val="hidden"/>
                                      </p:to>
                                    </p:set>
                                  </p:childTnLst>
                                </p:cTn>
                              </p:par>
                              <p:par>
                                <p:cTn id="387" presetID="1" presetClass="exit" presetSubtype="0" fill="hold" grpId="2" nodeType="withEffect">
                                  <p:stCondLst>
                                    <p:cond delay="0"/>
                                  </p:stCondLst>
                                  <p:childTnLst>
                                    <p:set>
                                      <p:cBhvr>
                                        <p:cTn id="388" dur="1" fill="hold">
                                          <p:stCondLst>
                                            <p:cond delay="0"/>
                                          </p:stCondLst>
                                        </p:cTn>
                                        <p:tgtEl>
                                          <p:spTgt spid="496766"/>
                                        </p:tgtEl>
                                        <p:attrNameLst>
                                          <p:attrName>style.visibility</p:attrName>
                                        </p:attrNameLst>
                                      </p:cBhvr>
                                      <p:to>
                                        <p:strVal val="hidden"/>
                                      </p:to>
                                    </p:set>
                                  </p:childTnLst>
                                </p:cTn>
                              </p:par>
                              <p:par>
                                <p:cTn id="389" presetID="1" presetClass="exit" presetSubtype="0" fill="hold" grpId="2" nodeType="withEffect">
                                  <p:stCondLst>
                                    <p:cond delay="0"/>
                                  </p:stCondLst>
                                  <p:childTnLst>
                                    <p:set>
                                      <p:cBhvr>
                                        <p:cTn id="390" dur="1" fill="hold">
                                          <p:stCondLst>
                                            <p:cond delay="0"/>
                                          </p:stCondLst>
                                        </p:cTn>
                                        <p:tgtEl>
                                          <p:spTgt spid="214"/>
                                        </p:tgtEl>
                                        <p:attrNameLst>
                                          <p:attrName>style.visibility</p:attrName>
                                        </p:attrNameLst>
                                      </p:cBhvr>
                                      <p:to>
                                        <p:strVal val="hidden"/>
                                      </p:to>
                                    </p:set>
                                  </p:childTnLst>
                                </p:cTn>
                              </p:par>
                              <p:par>
                                <p:cTn id="391" presetID="1" presetClass="exit" presetSubtype="0" fill="hold" grpId="1" nodeType="withEffect">
                                  <p:stCondLst>
                                    <p:cond delay="0"/>
                                  </p:stCondLst>
                                  <p:childTnLst>
                                    <p:set>
                                      <p:cBhvr>
                                        <p:cTn id="392" dur="1" fill="hold">
                                          <p:stCondLst>
                                            <p:cond delay="0"/>
                                          </p:stCondLst>
                                        </p:cTn>
                                        <p:tgtEl>
                                          <p:spTgt spid="215"/>
                                        </p:tgtEl>
                                        <p:attrNameLst>
                                          <p:attrName>style.visibility</p:attrName>
                                        </p:attrNameLst>
                                      </p:cBhvr>
                                      <p:to>
                                        <p:strVal val="hidden"/>
                                      </p:to>
                                    </p:set>
                                  </p:childTnLst>
                                </p:cTn>
                              </p:par>
                            </p:childTnLst>
                          </p:cTn>
                        </p:par>
                      </p:childTnLst>
                    </p:cTn>
                  </p:par>
                  <p:par>
                    <p:cTn id="393" fill="hold">
                      <p:stCondLst>
                        <p:cond delay="indefinite"/>
                      </p:stCondLst>
                      <p:childTnLst>
                        <p:par>
                          <p:cTn id="394" fill="hold">
                            <p:stCondLst>
                              <p:cond delay="0"/>
                            </p:stCondLst>
                            <p:childTnLst>
                              <p:par>
                                <p:cTn id="395" presetID="1" presetClass="entr" presetSubtype="0" fill="hold" grpId="0" nodeType="clickEffect">
                                  <p:stCondLst>
                                    <p:cond delay="0"/>
                                  </p:stCondLst>
                                  <p:childTnLst>
                                    <p:set>
                                      <p:cBhvr>
                                        <p:cTn id="396" dur="1" fill="hold">
                                          <p:stCondLst>
                                            <p:cond delay="0"/>
                                          </p:stCondLst>
                                        </p:cTn>
                                        <p:tgtEl>
                                          <p:spTgt spid="496767"/>
                                        </p:tgtEl>
                                        <p:attrNameLst>
                                          <p:attrName>style.visibility</p:attrName>
                                        </p:attrNameLst>
                                      </p:cBhvr>
                                      <p:to>
                                        <p:strVal val="visible"/>
                                      </p:to>
                                    </p:set>
                                  </p:childTnLst>
                                </p:cTn>
                              </p:par>
                              <p:par>
                                <p:cTn id="397" presetID="35" presetClass="emph" presetSubtype="0" repeatCount="10000" fill="hold" grpId="1" nodeType="withEffect">
                                  <p:stCondLst>
                                    <p:cond delay="0"/>
                                  </p:stCondLst>
                                  <p:childTnLst>
                                    <p:anim calcmode="discrete" valueType="str">
                                      <p:cBhvr>
                                        <p:cTn id="398" dur="500" fill="hold"/>
                                        <p:tgtEl>
                                          <p:spTgt spid="496767"/>
                                        </p:tgtEl>
                                        <p:attrNameLst>
                                          <p:attrName>style.visibility</p:attrName>
                                        </p:attrNameLst>
                                      </p:cBhvr>
                                      <p:tavLst>
                                        <p:tav tm="0">
                                          <p:val>
                                            <p:strVal val="hidden"/>
                                          </p:val>
                                        </p:tav>
                                        <p:tav tm="50000">
                                          <p:val>
                                            <p:strVal val="visible"/>
                                          </p:val>
                                        </p:tav>
                                      </p:tavLst>
                                    </p:anim>
                                  </p:childTnLst>
                                </p:cTn>
                              </p:par>
                            </p:childTnLst>
                          </p:cTn>
                        </p:par>
                      </p:childTnLst>
                    </p:cTn>
                  </p:par>
                  <p:par>
                    <p:cTn id="399" fill="hold">
                      <p:stCondLst>
                        <p:cond delay="indefinite"/>
                      </p:stCondLst>
                      <p:childTnLst>
                        <p:par>
                          <p:cTn id="400" fill="hold">
                            <p:stCondLst>
                              <p:cond delay="0"/>
                            </p:stCondLst>
                            <p:childTnLst>
                              <p:par>
                                <p:cTn id="401" presetID="22" presetClass="entr" presetSubtype="4" fill="hold" grpId="0" nodeType="clickEffect">
                                  <p:stCondLst>
                                    <p:cond delay="0"/>
                                  </p:stCondLst>
                                  <p:childTnLst>
                                    <p:set>
                                      <p:cBhvr>
                                        <p:cTn id="402" dur="1" fill="hold">
                                          <p:stCondLst>
                                            <p:cond delay="0"/>
                                          </p:stCondLst>
                                        </p:cTn>
                                        <p:tgtEl>
                                          <p:spTgt spid="496771"/>
                                        </p:tgtEl>
                                        <p:attrNameLst>
                                          <p:attrName>style.visibility</p:attrName>
                                        </p:attrNameLst>
                                      </p:cBhvr>
                                      <p:to>
                                        <p:strVal val="visible"/>
                                      </p:to>
                                    </p:set>
                                    <p:animEffect transition="in" filter="wipe(down)">
                                      <p:cBhvr>
                                        <p:cTn id="403" dur="500"/>
                                        <p:tgtEl>
                                          <p:spTgt spid="496771"/>
                                        </p:tgtEl>
                                      </p:cBhvr>
                                    </p:animEffect>
                                  </p:childTnLst>
                                </p:cTn>
                              </p:par>
                            </p:childTnLst>
                          </p:cTn>
                        </p:par>
                      </p:childTnLst>
                    </p:cTn>
                  </p:par>
                  <p:par>
                    <p:cTn id="404" fill="hold">
                      <p:stCondLst>
                        <p:cond delay="indefinite"/>
                      </p:stCondLst>
                      <p:childTnLst>
                        <p:par>
                          <p:cTn id="405" fill="hold">
                            <p:stCondLst>
                              <p:cond delay="0"/>
                            </p:stCondLst>
                            <p:childTnLst>
                              <p:par>
                                <p:cTn id="406" presetID="1" presetClass="entr" presetSubtype="0" fill="hold" grpId="0" nodeType="clickEffect">
                                  <p:stCondLst>
                                    <p:cond delay="0"/>
                                  </p:stCondLst>
                                  <p:childTnLst>
                                    <p:set>
                                      <p:cBhvr>
                                        <p:cTn id="407" dur="1" fill="hold">
                                          <p:stCondLst>
                                            <p:cond delay="0"/>
                                          </p:stCondLst>
                                        </p:cTn>
                                        <p:tgtEl>
                                          <p:spTgt spid="496769"/>
                                        </p:tgtEl>
                                        <p:attrNameLst>
                                          <p:attrName>style.visibility</p:attrName>
                                        </p:attrNameLst>
                                      </p:cBhvr>
                                      <p:to>
                                        <p:strVal val="visible"/>
                                      </p:to>
                                    </p:set>
                                  </p:childTnLst>
                                </p:cTn>
                              </p:par>
                              <p:par>
                                <p:cTn id="408" presetID="35" presetClass="emph" presetSubtype="0" repeatCount="10000" fill="hold" grpId="1" nodeType="withEffect">
                                  <p:stCondLst>
                                    <p:cond delay="0"/>
                                  </p:stCondLst>
                                  <p:childTnLst>
                                    <p:anim calcmode="discrete" valueType="str">
                                      <p:cBhvr>
                                        <p:cTn id="409" dur="500" fill="hold"/>
                                        <p:tgtEl>
                                          <p:spTgt spid="496769"/>
                                        </p:tgtEl>
                                        <p:attrNameLst>
                                          <p:attrName>style.visibility</p:attrName>
                                        </p:attrNameLst>
                                      </p:cBhvr>
                                      <p:tavLst>
                                        <p:tav tm="0">
                                          <p:val>
                                            <p:strVal val="hidden"/>
                                          </p:val>
                                        </p:tav>
                                        <p:tav tm="50000">
                                          <p:val>
                                            <p:strVal val="visible"/>
                                          </p:val>
                                        </p:tav>
                                      </p:tavLst>
                                    </p:anim>
                                  </p:childTnLst>
                                </p:cTn>
                              </p:par>
                            </p:childTnLst>
                          </p:cTn>
                        </p:par>
                      </p:childTnLst>
                    </p:cTn>
                  </p:par>
                  <p:par>
                    <p:cTn id="410" fill="hold">
                      <p:stCondLst>
                        <p:cond delay="indefinite"/>
                      </p:stCondLst>
                      <p:childTnLst>
                        <p:par>
                          <p:cTn id="411" fill="hold">
                            <p:stCondLst>
                              <p:cond delay="0"/>
                            </p:stCondLst>
                            <p:childTnLst>
                              <p:par>
                                <p:cTn id="412" presetID="1" presetClass="entr" presetSubtype="0" fill="hold" grpId="0" nodeType="clickEffect">
                                  <p:stCondLst>
                                    <p:cond delay="0"/>
                                  </p:stCondLst>
                                  <p:childTnLst>
                                    <p:set>
                                      <p:cBhvr>
                                        <p:cTn id="413" dur="1" fill="hold">
                                          <p:stCondLst>
                                            <p:cond delay="0"/>
                                          </p:stCondLst>
                                        </p:cTn>
                                        <p:tgtEl>
                                          <p:spTgt spid="496768"/>
                                        </p:tgtEl>
                                        <p:attrNameLst>
                                          <p:attrName>style.visibility</p:attrName>
                                        </p:attrNameLst>
                                      </p:cBhvr>
                                      <p:to>
                                        <p:strVal val="visible"/>
                                      </p:to>
                                    </p:set>
                                  </p:childTnLst>
                                </p:cTn>
                              </p:par>
                              <p:par>
                                <p:cTn id="414" presetID="63" presetClass="path" presetSubtype="0" fill="remove" grpId="2" nodeType="withEffect">
                                  <p:stCondLst>
                                    <p:cond delay="0"/>
                                  </p:stCondLst>
                                  <p:childTnLst>
                                    <p:animMotion origin="layout" path="M 0.07552 -0.47106 L 4.44444E-6 -2.59259E-6 " pathEditMode="relative" rAng="0" ptsTypes="AA">
                                      <p:cBhvr>
                                        <p:cTn id="415" dur="500" fill="hold"/>
                                        <p:tgtEl>
                                          <p:spTgt spid="496768"/>
                                        </p:tgtEl>
                                        <p:attrNameLst>
                                          <p:attrName>ppt_x</p:attrName>
                                          <p:attrName>ppt_y</p:attrName>
                                        </p:attrNameLst>
                                      </p:cBhvr>
                                      <p:rCtr x="-3785" y="23542"/>
                                    </p:animMotion>
                                  </p:childTnLst>
                                </p:cTn>
                              </p:par>
                              <p:par>
                                <p:cTn id="416" presetID="22" presetClass="entr" presetSubtype="1" fill="hold" grpId="0" nodeType="withEffect">
                                  <p:stCondLst>
                                    <p:cond delay="0"/>
                                  </p:stCondLst>
                                  <p:childTnLst>
                                    <p:set>
                                      <p:cBhvr>
                                        <p:cTn id="417" dur="1" fill="hold">
                                          <p:stCondLst>
                                            <p:cond delay="0"/>
                                          </p:stCondLst>
                                        </p:cTn>
                                        <p:tgtEl>
                                          <p:spTgt spid="496770"/>
                                        </p:tgtEl>
                                        <p:attrNameLst>
                                          <p:attrName>style.visibility</p:attrName>
                                        </p:attrNameLst>
                                      </p:cBhvr>
                                      <p:to>
                                        <p:strVal val="visible"/>
                                      </p:to>
                                    </p:set>
                                    <p:animEffect transition="in" filter="wipe(up)">
                                      <p:cBhvr>
                                        <p:cTn id="418" dur="500"/>
                                        <p:tgtEl>
                                          <p:spTgt spid="496770"/>
                                        </p:tgtEl>
                                      </p:cBhvr>
                                    </p:animEffect>
                                  </p:childTnLst>
                                </p:cTn>
                              </p:par>
                            </p:childTnLst>
                          </p:cTn>
                        </p:par>
                      </p:childTnLst>
                    </p:cTn>
                  </p:par>
                  <p:par>
                    <p:cTn id="419" fill="hold">
                      <p:stCondLst>
                        <p:cond delay="indefinite"/>
                      </p:stCondLst>
                      <p:childTnLst>
                        <p:par>
                          <p:cTn id="420" fill="hold">
                            <p:stCondLst>
                              <p:cond delay="0"/>
                            </p:stCondLst>
                            <p:childTnLst>
                              <p:par>
                                <p:cTn id="421" presetID="9" presetClass="emph" presetSubtype="0" nodeType="clickEffect">
                                  <p:stCondLst>
                                    <p:cond delay="0"/>
                                  </p:stCondLst>
                                  <p:childTnLst>
                                    <p:set>
                                      <p:cBhvr rctx="PPT">
                                        <p:cTn id="422" dur="indefinite"/>
                                        <p:tgtEl>
                                          <p:spTgt spid="496748"/>
                                        </p:tgtEl>
                                        <p:attrNameLst>
                                          <p:attrName>style.opacity</p:attrName>
                                        </p:attrNameLst>
                                      </p:cBhvr>
                                      <p:to>
                                        <p:strVal val="0.25"/>
                                      </p:to>
                                    </p:set>
                                    <p:animEffect filter="image" prLst="opacity: 0.25">
                                      <p:cBhvr rctx="IE">
                                        <p:cTn id="423" dur="indefinite"/>
                                        <p:tgtEl>
                                          <p:spTgt spid="496748"/>
                                        </p:tgtEl>
                                      </p:cBhvr>
                                    </p:animEffect>
                                  </p:childTnLst>
                                </p:cTn>
                              </p:par>
                              <p:par>
                                <p:cTn id="424" presetID="9" presetClass="emph" presetSubtype="0" grpId="2" nodeType="withEffect">
                                  <p:stCondLst>
                                    <p:cond delay="0"/>
                                  </p:stCondLst>
                                  <p:childTnLst>
                                    <p:set>
                                      <p:cBhvr rctx="PPT">
                                        <p:cTn id="425" dur="indefinite"/>
                                        <p:tgtEl>
                                          <p:spTgt spid="496751"/>
                                        </p:tgtEl>
                                        <p:attrNameLst>
                                          <p:attrName>style.opacity</p:attrName>
                                        </p:attrNameLst>
                                      </p:cBhvr>
                                      <p:to>
                                        <p:strVal val="0.25"/>
                                      </p:to>
                                    </p:set>
                                    <p:animEffect filter="image" prLst="opacity: 0.25">
                                      <p:cBhvr rctx="IE">
                                        <p:cTn id="426" dur="indefinite"/>
                                        <p:tgtEl>
                                          <p:spTgt spid="496751"/>
                                        </p:tgtEl>
                                      </p:cBhvr>
                                    </p:animEffect>
                                  </p:childTnLst>
                                </p:cTn>
                              </p:par>
                            </p:childTnLst>
                          </p:cTn>
                        </p:par>
                      </p:childTnLst>
                    </p:cTn>
                  </p:par>
                  <p:par>
                    <p:cTn id="427" fill="hold">
                      <p:stCondLst>
                        <p:cond delay="indefinite"/>
                      </p:stCondLst>
                      <p:childTnLst>
                        <p:par>
                          <p:cTn id="428" fill="hold">
                            <p:stCondLst>
                              <p:cond delay="0"/>
                            </p:stCondLst>
                            <p:childTnLst>
                              <p:par>
                                <p:cTn id="429" presetID="1" presetClass="exit" presetSubtype="0" fill="hold" grpId="1" nodeType="clickEffect">
                                  <p:stCondLst>
                                    <p:cond delay="0"/>
                                  </p:stCondLst>
                                  <p:childTnLst>
                                    <p:set>
                                      <p:cBhvr>
                                        <p:cTn id="430" dur="1" fill="hold">
                                          <p:stCondLst>
                                            <p:cond delay="0"/>
                                          </p:stCondLst>
                                        </p:cTn>
                                        <p:tgtEl>
                                          <p:spTgt spid="496771"/>
                                        </p:tgtEl>
                                        <p:attrNameLst>
                                          <p:attrName>style.visibility</p:attrName>
                                        </p:attrNameLst>
                                      </p:cBhvr>
                                      <p:to>
                                        <p:strVal val="hidden"/>
                                      </p:to>
                                    </p:set>
                                  </p:childTnLst>
                                </p:cTn>
                              </p:par>
                              <p:par>
                                <p:cTn id="431" presetID="1" presetClass="exit" presetSubtype="0" fill="hold" grpId="2" nodeType="withEffect">
                                  <p:stCondLst>
                                    <p:cond delay="0"/>
                                  </p:stCondLst>
                                  <p:childTnLst>
                                    <p:set>
                                      <p:cBhvr>
                                        <p:cTn id="432" dur="1" fill="hold">
                                          <p:stCondLst>
                                            <p:cond delay="0"/>
                                          </p:stCondLst>
                                        </p:cTn>
                                        <p:tgtEl>
                                          <p:spTgt spid="496769"/>
                                        </p:tgtEl>
                                        <p:attrNameLst>
                                          <p:attrName>style.visibility</p:attrName>
                                        </p:attrNameLst>
                                      </p:cBhvr>
                                      <p:to>
                                        <p:strVal val="hidden"/>
                                      </p:to>
                                    </p:set>
                                  </p:childTnLst>
                                </p:cTn>
                              </p:par>
                              <p:par>
                                <p:cTn id="433" presetID="1" presetClass="exit" presetSubtype="0" fill="hold" grpId="1" nodeType="withEffect">
                                  <p:stCondLst>
                                    <p:cond delay="0"/>
                                  </p:stCondLst>
                                  <p:childTnLst>
                                    <p:set>
                                      <p:cBhvr>
                                        <p:cTn id="434" dur="1" fill="hold">
                                          <p:stCondLst>
                                            <p:cond delay="0"/>
                                          </p:stCondLst>
                                        </p:cTn>
                                        <p:tgtEl>
                                          <p:spTgt spid="496770"/>
                                        </p:tgtEl>
                                        <p:attrNameLst>
                                          <p:attrName>style.visibility</p:attrName>
                                        </p:attrNameLst>
                                      </p:cBhvr>
                                      <p:to>
                                        <p:strVal val="hidden"/>
                                      </p:to>
                                    </p:set>
                                  </p:childTnLst>
                                </p:cTn>
                              </p:par>
                            </p:childTnLst>
                          </p:cTn>
                        </p:par>
                      </p:childTnLst>
                    </p:cTn>
                  </p:par>
                  <p:par>
                    <p:cTn id="435" fill="hold">
                      <p:stCondLst>
                        <p:cond delay="indefinite"/>
                      </p:stCondLst>
                      <p:childTnLst>
                        <p:par>
                          <p:cTn id="436" fill="hold">
                            <p:stCondLst>
                              <p:cond delay="0"/>
                            </p:stCondLst>
                            <p:childTnLst>
                              <p:par>
                                <p:cTn id="437" presetID="35" presetClass="emph" presetSubtype="0" repeatCount="10000" fill="hold" grpId="2" nodeType="clickEffect">
                                  <p:stCondLst>
                                    <p:cond delay="0"/>
                                  </p:stCondLst>
                                  <p:childTnLst>
                                    <p:anim calcmode="discrete" valueType="str">
                                      <p:cBhvr>
                                        <p:cTn id="438" dur="500" fill="hold"/>
                                        <p:tgtEl>
                                          <p:spTgt spid="496747"/>
                                        </p:tgtEl>
                                        <p:attrNameLst>
                                          <p:attrName>style.visibility</p:attrName>
                                        </p:attrNameLst>
                                      </p:cBhvr>
                                      <p:tavLst>
                                        <p:tav tm="0">
                                          <p:val>
                                            <p:strVal val="hidden"/>
                                          </p:val>
                                        </p:tav>
                                        <p:tav tm="50000">
                                          <p:val>
                                            <p:strVal val="visible"/>
                                          </p:val>
                                        </p:tav>
                                      </p:tavLst>
                                    </p:anim>
                                  </p:childTnLst>
                                </p:cTn>
                              </p:par>
                              <p:par>
                                <p:cTn id="439" presetID="35" presetClass="emph" presetSubtype="0" repeatCount="10000" fill="hold" grpId="1" nodeType="withEffect">
                                  <p:stCondLst>
                                    <p:cond delay="0"/>
                                  </p:stCondLst>
                                  <p:childTnLst>
                                    <p:anim calcmode="discrete" valueType="str">
                                      <p:cBhvr>
                                        <p:cTn id="440" dur="500" fill="hold"/>
                                        <p:tgtEl>
                                          <p:spTgt spid="496772"/>
                                        </p:tgtEl>
                                        <p:attrNameLst>
                                          <p:attrName>style.visibility</p:attrName>
                                        </p:attrNameLst>
                                      </p:cBhvr>
                                      <p:tavLst>
                                        <p:tav tm="0">
                                          <p:val>
                                            <p:strVal val="hidden"/>
                                          </p:val>
                                        </p:tav>
                                        <p:tav tm="50000">
                                          <p:val>
                                            <p:strVal val="visible"/>
                                          </p:val>
                                        </p:tav>
                                      </p:tavLst>
                                    </p:anim>
                                  </p:childTnLst>
                                </p:cTn>
                              </p:par>
                              <p:par>
                                <p:cTn id="441" presetID="35" presetClass="emph" presetSubtype="0" repeatCount="10000" fill="hold" grpId="1" nodeType="withEffect">
                                  <p:stCondLst>
                                    <p:cond delay="0"/>
                                  </p:stCondLst>
                                  <p:childTnLst>
                                    <p:anim calcmode="discrete" valueType="str">
                                      <p:cBhvr>
                                        <p:cTn id="442" dur="500" fill="hold"/>
                                        <p:tgtEl>
                                          <p:spTgt spid="496768"/>
                                        </p:tgtEl>
                                        <p:attrNameLst>
                                          <p:attrName>style.visibility</p:attrName>
                                        </p:attrNameLst>
                                      </p:cBhvr>
                                      <p:tavLst>
                                        <p:tav tm="0">
                                          <p:val>
                                            <p:strVal val="hidden"/>
                                          </p:val>
                                        </p:tav>
                                        <p:tav tm="50000">
                                          <p:val>
                                            <p:strVal val="visible"/>
                                          </p:val>
                                        </p:tav>
                                      </p:tavLst>
                                    </p:anim>
                                  </p:childTnLst>
                                </p:cTn>
                              </p:par>
                              <p:par>
                                <p:cTn id="443" presetID="35" presetClass="emph" presetSubtype="0" repeatCount="10000" fill="hold" grpId="1" nodeType="withEffect">
                                  <p:stCondLst>
                                    <p:cond delay="0"/>
                                  </p:stCondLst>
                                  <p:childTnLst>
                                    <p:anim calcmode="discrete" valueType="str">
                                      <p:cBhvr>
                                        <p:cTn id="444" dur="500" fill="hold"/>
                                        <p:tgtEl>
                                          <p:spTgt spid="213"/>
                                        </p:tgtEl>
                                        <p:attrNameLst>
                                          <p:attrName>style.visibility</p:attrName>
                                        </p:attrNameLst>
                                      </p:cBhvr>
                                      <p:tavLst>
                                        <p:tav tm="0">
                                          <p:val>
                                            <p:strVal val="hidden"/>
                                          </p:val>
                                        </p:tav>
                                        <p:tav tm="50000">
                                          <p:val>
                                            <p:strVal val="visible"/>
                                          </p:val>
                                        </p:tav>
                                      </p:tavLst>
                                    </p:anim>
                                  </p:childTnLst>
                                </p:cTn>
                              </p:par>
                            </p:childTnLst>
                          </p:cTn>
                        </p:par>
                      </p:childTnLst>
                    </p:cTn>
                  </p:par>
                  <p:par>
                    <p:cTn id="445" fill="hold">
                      <p:stCondLst>
                        <p:cond delay="indefinite"/>
                      </p:stCondLst>
                      <p:childTnLst>
                        <p:par>
                          <p:cTn id="446" fill="hold">
                            <p:stCondLst>
                              <p:cond delay="0"/>
                            </p:stCondLst>
                            <p:childTnLst>
                              <p:par>
                                <p:cTn id="447" presetID="1" presetClass="entr" presetSubtype="0" fill="hold" grpId="0" nodeType="clickEffect">
                                  <p:stCondLst>
                                    <p:cond delay="0"/>
                                  </p:stCondLst>
                                  <p:childTnLst>
                                    <p:set>
                                      <p:cBhvr>
                                        <p:cTn id="448" dur="1" fill="hold">
                                          <p:stCondLst>
                                            <p:cond delay="0"/>
                                          </p:stCondLst>
                                        </p:cTn>
                                        <p:tgtEl>
                                          <p:spTgt spid="496792"/>
                                        </p:tgtEl>
                                        <p:attrNameLst>
                                          <p:attrName>style.visibility</p:attrName>
                                        </p:attrNameLst>
                                      </p:cBhvr>
                                      <p:to>
                                        <p:strVal val="visible"/>
                                      </p:to>
                                    </p:set>
                                  </p:childTnLst>
                                </p:cTn>
                              </p:par>
                              <p:par>
                                <p:cTn id="449" presetID="1" presetClass="entr" presetSubtype="0" fill="hold" grpId="0" nodeType="withEffect">
                                  <p:stCondLst>
                                    <p:cond delay="0"/>
                                  </p:stCondLst>
                                  <p:childTnLst>
                                    <p:set>
                                      <p:cBhvr>
                                        <p:cTn id="450" dur="1" fill="hold">
                                          <p:stCondLst>
                                            <p:cond delay="0"/>
                                          </p:stCondLst>
                                        </p:cTn>
                                        <p:tgtEl>
                                          <p:spTgt spid="496791"/>
                                        </p:tgtEl>
                                        <p:attrNameLst>
                                          <p:attrName>style.visibility</p:attrName>
                                        </p:attrNameLst>
                                      </p:cBhvr>
                                      <p:to>
                                        <p:strVal val="visible"/>
                                      </p:to>
                                    </p:set>
                                  </p:childTnLst>
                                </p:cTn>
                              </p:par>
                            </p:childTnLst>
                          </p:cTn>
                        </p:par>
                      </p:childTnLst>
                    </p:cTn>
                  </p:par>
                  <p:par>
                    <p:cTn id="451" fill="hold">
                      <p:stCondLst>
                        <p:cond delay="indefinite"/>
                      </p:stCondLst>
                      <p:childTnLst>
                        <p:par>
                          <p:cTn id="452" fill="hold">
                            <p:stCondLst>
                              <p:cond delay="0"/>
                            </p:stCondLst>
                            <p:childTnLst>
                              <p:par>
                                <p:cTn id="453" presetID="1" presetClass="entr" presetSubtype="0" fill="hold" grpId="0" nodeType="clickEffect">
                                  <p:stCondLst>
                                    <p:cond delay="0"/>
                                  </p:stCondLst>
                                  <p:childTnLst>
                                    <p:set>
                                      <p:cBhvr>
                                        <p:cTn id="454" dur="1" fill="hold">
                                          <p:stCondLst>
                                            <p:cond delay="0"/>
                                          </p:stCondLst>
                                        </p:cTn>
                                        <p:tgtEl>
                                          <p:spTgt spid="496774"/>
                                        </p:tgtEl>
                                        <p:attrNameLst>
                                          <p:attrName>style.visibility</p:attrName>
                                        </p:attrNameLst>
                                      </p:cBhvr>
                                      <p:to>
                                        <p:strVal val="visible"/>
                                      </p:to>
                                    </p:set>
                                  </p:childTnLst>
                                </p:cTn>
                              </p:par>
                            </p:childTnLst>
                          </p:cTn>
                        </p:par>
                      </p:childTnLst>
                    </p:cTn>
                  </p:par>
                  <p:par>
                    <p:cTn id="455" fill="hold">
                      <p:stCondLst>
                        <p:cond delay="indefinite"/>
                      </p:stCondLst>
                      <p:childTnLst>
                        <p:par>
                          <p:cTn id="456" fill="hold">
                            <p:stCondLst>
                              <p:cond delay="0"/>
                            </p:stCondLst>
                            <p:childTnLst>
                              <p:par>
                                <p:cTn id="457" presetID="1" presetClass="entr" presetSubtype="0" fill="hold" grpId="0" nodeType="clickEffect">
                                  <p:stCondLst>
                                    <p:cond delay="0"/>
                                  </p:stCondLst>
                                  <p:childTnLst>
                                    <p:set>
                                      <p:cBhvr>
                                        <p:cTn id="458" dur="1" fill="hold">
                                          <p:stCondLst>
                                            <p:cond delay="0"/>
                                          </p:stCondLst>
                                        </p:cTn>
                                        <p:tgtEl>
                                          <p:spTgt spid="496775"/>
                                        </p:tgtEl>
                                        <p:attrNameLst>
                                          <p:attrName>style.visibility</p:attrName>
                                        </p:attrNameLst>
                                      </p:cBhvr>
                                      <p:to>
                                        <p:strVal val="visible"/>
                                      </p:to>
                                    </p:set>
                                  </p:childTnLst>
                                </p:cTn>
                              </p:par>
                              <p:par>
                                <p:cTn id="459" presetID="35" presetClass="emph" presetSubtype="0" repeatCount="10000" fill="hold" grpId="1" nodeType="withEffect">
                                  <p:stCondLst>
                                    <p:cond delay="0"/>
                                  </p:stCondLst>
                                  <p:childTnLst>
                                    <p:anim calcmode="discrete" valueType="str">
                                      <p:cBhvr>
                                        <p:cTn id="460" dur="500" fill="hold"/>
                                        <p:tgtEl>
                                          <p:spTgt spid="496775"/>
                                        </p:tgtEl>
                                        <p:attrNameLst>
                                          <p:attrName>style.visibility</p:attrName>
                                        </p:attrNameLst>
                                      </p:cBhvr>
                                      <p:tavLst>
                                        <p:tav tm="0">
                                          <p:val>
                                            <p:strVal val="hidden"/>
                                          </p:val>
                                        </p:tav>
                                        <p:tav tm="50000">
                                          <p:val>
                                            <p:strVal val="visible"/>
                                          </p:val>
                                        </p:tav>
                                      </p:tavLst>
                                    </p:anim>
                                  </p:childTnLst>
                                </p:cTn>
                              </p:par>
                              <p:par>
                                <p:cTn id="461" presetID="1" presetClass="entr" presetSubtype="0" fill="hold" grpId="0" nodeType="withEffect">
                                  <p:stCondLst>
                                    <p:cond delay="0"/>
                                  </p:stCondLst>
                                  <p:childTnLst>
                                    <p:set>
                                      <p:cBhvr>
                                        <p:cTn id="462" dur="1" fill="hold">
                                          <p:stCondLst>
                                            <p:cond delay="0"/>
                                          </p:stCondLst>
                                        </p:cTn>
                                        <p:tgtEl>
                                          <p:spTgt spid="496777"/>
                                        </p:tgtEl>
                                        <p:attrNameLst>
                                          <p:attrName>style.visibility</p:attrName>
                                        </p:attrNameLst>
                                      </p:cBhvr>
                                      <p:to>
                                        <p:strVal val="visible"/>
                                      </p:to>
                                    </p:set>
                                  </p:childTnLst>
                                </p:cTn>
                              </p:par>
                              <p:par>
                                <p:cTn id="463" presetID="35" presetClass="emph" presetSubtype="0" repeatCount="10000" fill="hold" grpId="1" nodeType="withEffect">
                                  <p:stCondLst>
                                    <p:cond delay="0"/>
                                  </p:stCondLst>
                                  <p:childTnLst>
                                    <p:anim calcmode="discrete" valueType="str">
                                      <p:cBhvr>
                                        <p:cTn id="464" dur="500" fill="hold"/>
                                        <p:tgtEl>
                                          <p:spTgt spid="496777"/>
                                        </p:tgtEl>
                                        <p:attrNameLst>
                                          <p:attrName>style.visibility</p:attrName>
                                        </p:attrNameLst>
                                      </p:cBhvr>
                                      <p:tavLst>
                                        <p:tav tm="0">
                                          <p:val>
                                            <p:strVal val="hidden"/>
                                          </p:val>
                                        </p:tav>
                                        <p:tav tm="50000">
                                          <p:val>
                                            <p:strVal val="visible"/>
                                          </p:val>
                                        </p:tav>
                                      </p:tavLst>
                                    </p:anim>
                                  </p:childTnLst>
                                </p:cTn>
                              </p:par>
                            </p:childTnLst>
                          </p:cTn>
                        </p:par>
                      </p:childTnLst>
                    </p:cTn>
                  </p:par>
                  <p:par>
                    <p:cTn id="465" fill="hold">
                      <p:stCondLst>
                        <p:cond delay="indefinite"/>
                      </p:stCondLst>
                      <p:childTnLst>
                        <p:par>
                          <p:cTn id="466" fill="hold">
                            <p:stCondLst>
                              <p:cond delay="0"/>
                            </p:stCondLst>
                            <p:childTnLst>
                              <p:par>
                                <p:cTn id="467" presetID="1" presetClass="entr" presetSubtype="0" fill="hold" nodeType="clickEffect">
                                  <p:stCondLst>
                                    <p:cond delay="0"/>
                                  </p:stCondLst>
                                  <p:childTnLst>
                                    <p:set>
                                      <p:cBhvr>
                                        <p:cTn id="468" dur="1" fill="hold">
                                          <p:stCondLst>
                                            <p:cond delay="0"/>
                                          </p:stCondLst>
                                        </p:cTn>
                                        <p:tgtEl>
                                          <p:spTgt spid="496779"/>
                                        </p:tgtEl>
                                        <p:attrNameLst>
                                          <p:attrName>style.visibility</p:attrName>
                                        </p:attrNameLst>
                                      </p:cBhvr>
                                      <p:to>
                                        <p:strVal val="visible"/>
                                      </p:to>
                                    </p:set>
                                  </p:childTnLst>
                                </p:cTn>
                              </p:par>
                              <p:par>
                                <p:cTn id="469" presetID="1" presetClass="entr" presetSubtype="0" fill="hold" grpId="0" nodeType="withEffect">
                                  <p:stCondLst>
                                    <p:cond delay="0"/>
                                  </p:stCondLst>
                                  <p:childTnLst>
                                    <p:set>
                                      <p:cBhvr>
                                        <p:cTn id="470" dur="1" fill="hold">
                                          <p:stCondLst>
                                            <p:cond delay="0"/>
                                          </p:stCondLst>
                                        </p:cTn>
                                        <p:tgtEl>
                                          <p:spTgt spid="496782"/>
                                        </p:tgtEl>
                                        <p:attrNameLst>
                                          <p:attrName>style.visibility</p:attrName>
                                        </p:attrNameLst>
                                      </p:cBhvr>
                                      <p:to>
                                        <p:strVal val="visible"/>
                                      </p:to>
                                    </p:set>
                                  </p:childTnLst>
                                </p:cTn>
                              </p:par>
                              <p:par>
                                <p:cTn id="471" presetID="64" presetClass="path" presetSubtype="0" fill="remove" nodeType="withEffect">
                                  <p:stCondLst>
                                    <p:cond delay="0"/>
                                  </p:stCondLst>
                                  <p:childTnLst>
                                    <p:animMotion origin="layout" path="M -0.45937 0.20648 L -4.16667E-6 1.11111E-6 " pathEditMode="relative" rAng="0" ptsTypes="AA">
                                      <p:cBhvr>
                                        <p:cTn id="472" dur="500" fill="hold"/>
                                        <p:tgtEl>
                                          <p:spTgt spid="496779"/>
                                        </p:tgtEl>
                                        <p:attrNameLst>
                                          <p:attrName>ppt_x</p:attrName>
                                          <p:attrName>ppt_y</p:attrName>
                                        </p:attrNameLst>
                                      </p:cBhvr>
                                      <p:rCtr x="22969" y="-10324"/>
                                    </p:animMotion>
                                  </p:childTnLst>
                                </p:cTn>
                              </p:par>
                              <p:par>
                                <p:cTn id="473" presetID="22" presetClass="entr" presetSubtype="8" fill="hold" grpId="0" nodeType="withEffect">
                                  <p:stCondLst>
                                    <p:cond delay="0"/>
                                  </p:stCondLst>
                                  <p:childTnLst>
                                    <p:set>
                                      <p:cBhvr>
                                        <p:cTn id="474" dur="1" fill="hold">
                                          <p:stCondLst>
                                            <p:cond delay="0"/>
                                          </p:stCondLst>
                                        </p:cTn>
                                        <p:tgtEl>
                                          <p:spTgt spid="496776"/>
                                        </p:tgtEl>
                                        <p:attrNameLst>
                                          <p:attrName>style.visibility</p:attrName>
                                        </p:attrNameLst>
                                      </p:cBhvr>
                                      <p:to>
                                        <p:strVal val="visible"/>
                                      </p:to>
                                    </p:set>
                                    <p:animEffect transition="in" filter="wipe(left)">
                                      <p:cBhvr>
                                        <p:cTn id="475" dur="500"/>
                                        <p:tgtEl>
                                          <p:spTgt spid="496776"/>
                                        </p:tgtEl>
                                      </p:cBhvr>
                                    </p:animEffect>
                                  </p:childTnLst>
                                </p:cTn>
                              </p:par>
                              <p:par>
                                <p:cTn id="476" presetID="64" presetClass="path" presetSubtype="0" fill="remove" grpId="1" nodeType="withEffect">
                                  <p:stCondLst>
                                    <p:cond delay="0"/>
                                  </p:stCondLst>
                                  <p:childTnLst>
                                    <p:animMotion origin="layout" path="M -0.46615 0.22292 L -2.77778E-7 3.7037E-7 " pathEditMode="relative" rAng="0" ptsTypes="AA">
                                      <p:cBhvr>
                                        <p:cTn id="477" dur="500" fill="hold"/>
                                        <p:tgtEl>
                                          <p:spTgt spid="496782"/>
                                        </p:tgtEl>
                                        <p:attrNameLst>
                                          <p:attrName>ppt_x</p:attrName>
                                          <p:attrName>ppt_y</p:attrName>
                                        </p:attrNameLst>
                                      </p:cBhvr>
                                      <p:rCtr x="23299" y="-11157"/>
                                    </p:animMotion>
                                  </p:childTnLst>
                                </p:cTn>
                              </p:par>
                            </p:childTnLst>
                          </p:cTn>
                        </p:par>
                      </p:childTnLst>
                    </p:cTn>
                  </p:par>
                  <p:par>
                    <p:cTn id="478" fill="hold">
                      <p:stCondLst>
                        <p:cond delay="indefinite"/>
                      </p:stCondLst>
                      <p:childTnLst>
                        <p:par>
                          <p:cTn id="479" fill="hold">
                            <p:stCondLst>
                              <p:cond delay="0"/>
                            </p:stCondLst>
                            <p:childTnLst>
                              <p:par>
                                <p:cTn id="480" presetID="1" presetClass="entr" presetSubtype="0" fill="hold" grpId="0" nodeType="clickEffect">
                                  <p:stCondLst>
                                    <p:cond delay="0"/>
                                  </p:stCondLst>
                                  <p:childTnLst>
                                    <p:set>
                                      <p:cBhvr>
                                        <p:cTn id="481" dur="1" fill="hold">
                                          <p:stCondLst>
                                            <p:cond delay="0"/>
                                          </p:stCondLst>
                                        </p:cTn>
                                        <p:tgtEl>
                                          <p:spTgt spid="496783"/>
                                        </p:tgtEl>
                                        <p:attrNameLst>
                                          <p:attrName>style.visibility</p:attrName>
                                        </p:attrNameLst>
                                      </p:cBhvr>
                                      <p:to>
                                        <p:strVal val="visible"/>
                                      </p:to>
                                    </p:set>
                                  </p:childTnLst>
                                </p:cTn>
                              </p:par>
                              <p:par>
                                <p:cTn id="482" presetID="64" presetClass="path" presetSubtype="0" fill="remove" grpId="1" nodeType="withEffect">
                                  <p:stCondLst>
                                    <p:cond delay="0"/>
                                  </p:stCondLst>
                                  <p:childTnLst>
                                    <p:animMotion origin="layout" path="M -0.1066 0.21412 L -1.66667E-6 2.22222E-6 " pathEditMode="relative" rAng="0" ptsTypes="AA">
                                      <p:cBhvr>
                                        <p:cTn id="483" dur="500" fill="hold"/>
                                        <p:tgtEl>
                                          <p:spTgt spid="496783"/>
                                        </p:tgtEl>
                                        <p:attrNameLst>
                                          <p:attrName>ppt_x</p:attrName>
                                          <p:attrName>ppt_y</p:attrName>
                                        </p:attrNameLst>
                                      </p:cBhvr>
                                      <p:rCtr x="5330" y="-10718"/>
                                    </p:animMotion>
                                  </p:childTnLst>
                                </p:cTn>
                              </p:par>
                              <p:par>
                                <p:cTn id="484" presetID="22" presetClass="entr" presetSubtype="8" fill="hold" grpId="0" nodeType="withEffect">
                                  <p:stCondLst>
                                    <p:cond delay="0"/>
                                  </p:stCondLst>
                                  <p:childTnLst>
                                    <p:set>
                                      <p:cBhvr>
                                        <p:cTn id="485" dur="1" fill="hold">
                                          <p:stCondLst>
                                            <p:cond delay="0"/>
                                          </p:stCondLst>
                                        </p:cTn>
                                        <p:tgtEl>
                                          <p:spTgt spid="496778"/>
                                        </p:tgtEl>
                                        <p:attrNameLst>
                                          <p:attrName>style.visibility</p:attrName>
                                        </p:attrNameLst>
                                      </p:cBhvr>
                                      <p:to>
                                        <p:strVal val="visible"/>
                                      </p:to>
                                    </p:set>
                                    <p:animEffect transition="in" filter="wipe(left)">
                                      <p:cBhvr>
                                        <p:cTn id="486" dur="500"/>
                                        <p:tgtEl>
                                          <p:spTgt spid="496778"/>
                                        </p:tgtEl>
                                      </p:cBhvr>
                                    </p:animEffect>
                                  </p:childTnLst>
                                </p:cTn>
                              </p:par>
                            </p:childTnLst>
                          </p:cTn>
                        </p:par>
                      </p:childTnLst>
                    </p:cTn>
                  </p:par>
                  <p:par>
                    <p:cTn id="487" fill="hold">
                      <p:stCondLst>
                        <p:cond delay="indefinite"/>
                      </p:stCondLst>
                      <p:childTnLst>
                        <p:par>
                          <p:cTn id="488" fill="hold">
                            <p:stCondLst>
                              <p:cond delay="0"/>
                            </p:stCondLst>
                            <p:childTnLst>
                              <p:par>
                                <p:cTn id="489" presetID="1" presetClass="exit" presetSubtype="0" fill="hold" grpId="2" nodeType="clickEffect">
                                  <p:stCondLst>
                                    <p:cond delay="0"/>
                                  </p:stCondLst>
                                  <p:childTnLst>
                                    <p:set>
                                      <p:cBhvr>
                                        <p:cTn id="490" dur="1" fill="hold">
                                          <p:stCondLst>
                                            <p:cond delay="0"/>
                                          </p:stCondLst>
                                        </p:cTn>
                                        <p:tgtEl>
                                          <p:spTgt spid="496775"/>
                                        </p:tgtEl>
                                        <p:attrNameLst>
                                          <p:attrName>style.visibility</p:attrName>
                                        </p:attrNameLst>
                                      </p:cBhvr>
                                      <p:to>
                                        <p:strVal val="hidden"/>
                                      </p:to>
                                    </p:set>
                                  </p:childTnLst>
                                </p:cTn>
                              </p:par>
                              <p:par>
                                <p:cTn id="491" presetID="1" presetClass="exit" presetSubtype="0" fill="hold" grpId="1" nodeType="withEffect">
                                  <p:stCondLst>
                                    <p:cond delay="0"/>
                                  </p:stCondLst>
                                  <p:childTnLst>
                                    <p:set>
                                      <p:cBhvr>
                                        <p:cTn id="492" dur="1" fill="hold">
                                          <p:stCondLst>
                                            <p:cond delay="0"/>
                                          </p:stCondLst>
                                        </p:cTn>
                                        <p:tgtEl>
                                          <p:spTgt spid="496776"/>
                                        </p:tgtEl>
                                        <p:attrNameLst>
                                          <p:attrName>style.visibility</p:attrName>
                                        </p:attrNameLst>
                                      </p:cBhvr>
                                      <p:to>
                                        <p:strVal val="hidden"/>
                                      </p:to>
                                    </p:set>
                                  </p:childTnLst>
                                </p:cTn>
                              </p:par>
                              <p:par>
                                <p:cTn id="493" presetID="1" presetClass="exit" presetSubtype="0" fill="hold" grpId="2" nodeType="withEffect">
                                  <p:stCondLst>
                                    <p:cond delay="0"/>
                                  </p:stCondLst>
                                  <p:childTnLst>
                                    <p:set>
                                      <p:cBhvr>
                                        <p:cTn id="494" dur="1" fill="hold">
                                          <p:stCondLst>
                                            <p:cond delay="0"/>
                                          </p:stCondLst>
                                        </p:cTn>
                                        <p:tgtEl>
                                          <p:spTgt spid="496777"/>
                                        </p:tgtEl>
                                        <p:attrNameLst>
                                          <p:attrName>style.visibility</p:attrName>
                                        </p:attrNameLst>
                                      </p:cBhvr>
                                      <p:to>
                                        <p:strVal val="hidden"/>
                                      </p:to>
                                    </p:set>
                                  </p:childTnLst>
                                </p:cTn>
                              </p:par>
                              <p:par>
                                <p:cTn id="495" presetID="1" presetClass="exit" presetSubtype="0" fill="hold" grpId="1" nodeType="withEffect">
                                  <p:stCondLst>
                                    <p:cond delay="0"/>
                                  </p:stCondLst>
                                  <p:childTnLst>
                                    <p:set>
                                      <p:cBhvr>
                                        <p:cTn id="496" dur="1" fill="hold">
                                          <p:stCondLst>
                                            <p:cond delay="0"/>
                                          </p:stCondLst>
                                        </p:cTn>
                                        <p:tgtEl>
                                          <p:spTgt spid="496778"/>
                                        </p:tgtEl>
                                        <p:attrNameLst>
                                          <p:attrName>style.visibility</p:attrName>
                                        </p:attrNameLst>
                                      </p:cBhvr>
                                      <p:to>
                                        <p:strVal val="hidden"/>
                                      </p:to>
                                    </p:set>
                                  </p:childTnLst>
                                </p:cTn>
                              </p:par>
                              <p:par>
                                <p:cTn id="497" presetID="1" presetClass="exit" presetSubtype="0" fill="hold" grpId="3" nodeType="withEffect">
                                  <p:stCondLst>
                                    <p:cond delay="0"/>
                                  </p:stCondLst>
                                  <p:childTnLst>
                                    <p:set>
                                      <p:cBhvr>
                                        <p:cTn id="498" dur="1" fill="hold">
                                          <p:stCondLst>
                                            <p:cond delay="0"/>
                                          </p:stCondLst>
                                        </p:cTn>
                                        <p:tgtEl>
                                          <p:spTgt spid="496772"/>
                                        </p:tgtEl>
                                        <p:attrNameLst>
                                          <p:attrName>style.visibility</p:attrName>
                                        </p:attrNameLst>
                                      </p:cBhvr>
                                      <p:to>
                                        <p:strVal val="hidden"/>
                                      </p:to>
                                    </p:set>
                                  </p:childTnLst>
                                </p:cTn>
                              </p:par>
                              <p:par>
                                <p:cTn id="499" presetID="1" presetClass="exit" presetSubtype="0" fill="hold" grpId="3" nodeType="withEffect">
                                  <p:stCondLst>
                                    <p:cond delay="0"/>
                                  </p:stCondLst>
                                  <p:childTnLst>
                                    <p:set>
                                      <p:cBhvr>
                                        <p:cTn id="500" dur="1" fill="hold">
                                          <p:stCondLst>
                                            <p:cond delay="0"/>
                                          </p:stCondLst>
                                        </p:cTn>
                                        <p:tgtEl>
                                          <p:spTgt spid="496768"/>
                                        </p:tgtEl>
                                        <p:attrNameLst>
                                          <p:attrName>style.visibility</p:attrName>
                                        </p:attrNameLst>
                                      </p:cBhvr>
                                      <p:to>
                                        <p:strVal val="hidden"/>
                                      </p:to>
                                    </p:set>
                                  </p:childTnLst>
                                </p:cTn>
                              </p:par>
                              <p:par>
                                <p:cTn id="501" presetID="1" presetClass="exit" presetSubtype="0" fill="hold" grpId="2" nodeType="withEffect">
                                  <p:stCondLst>
                                    <p:cond delay="0"/>
                                  </p:stCondLst>
                                  <p:childTnLst>
                                    <p:set>
                                      <p:cBhvr>
                                        <p:cTn id="502" dur="1" fill="hold">
                                          <p:stCondLst>
                                            <p:cond delay="0"/>
                                          </p:stCondLst>
                                        </p:cTn>
                                        <p:tgtEl>
                                          <p:spTgt spid="496762"/>
                                        </p:tgtEl>
                                        <p:attrNameLst>
                                          <p:attrName>style.visibility</p:attrName>
                                        </p:attrNameLst>
                                      </p:cBhvr>
                                      <p:to>
                                        <p:strVal val="hidden"/>
                                      </p:to>
                                    </p:set>
                                  </p:childTnLst>
                                </p:cTn>
                              </p:par>
                              <p:par>
                                <p:cTn id="503" presetID="1" presetClass="exit" presetSubtype="0" fill="hold" grpId="2" nodeType="withEffect">
                                  <p:stCondLst>
                                    <p:cond delay="0"/>
                                  </p:stCondLst>
                                  <p:childTnLst>
                                    <p:set>
                                      <p:cBhvr>
                                        <p:cTn id="504" dur="1" fill="hold">
                                          <p:stCondLst>
                                            <p:cond delay="0"/>
                                          </p:stCondLst>
                                        </p:cTn>
                                        <p:tgtEl>
                                          <p:spTgt spid="496767"/>
                                        </p:tgtEl>
                                        <p:attrNameLst>
                                          <p:attrName>style.visibility</p:attrName>
                                        </p:attrNameLst>
                                      </p:cBhvr>
                                      <p:to>
                                        <p:strVal val="hidden"/>
                                      </p:to>
                                    </p:set>
                                  </p:childTnLst>
                                </p:cTn>
                              </p:par>
                              <p:par>
                                <p:cTn id="505" presetID="1" presetClass="exit" presetSubtype="0" fill="hold" grpId="1" nodeType="withEffect">
                                  <p:stCondLst>
                                    <p:cond delay="0"/>
                                  </p:stCondLst>
                                  <p:childTnLst>
                                    <p:set>
                                      <p:cBhvr>
                                        <p:cTn id="506" dur="1" fill="hold">
                                          <p:stCondLst>
                                            <p:cond delay="0"/>
                                          </p:stCondLst>
                                        </p:cTn>
                                        <p:tgtEl>
                                          <p:spTgt spid="496792"/>
                                        </p:tgtEl>
                                        <p:attrNameLst>
                                          <p:attrName>style.visibility</p:attrName>
                                        </p:attrNameLst>
                                      </p:cBhvr>
                                      <p:to>
                                        <p:strVal val="hidden"/>
                                      </p:to>
                                    </p:set>
                                  </p:childTnLst>
                                </p:cTn>
                              </p:par>
                              <p:par>
                                <p:cTn id="507" presetID="1" presetClass="exit" presetSubtype="0" fill="hold" grpId="1" nodeType="withEffect">
                                  <p:stCondLst>
                                    <p:cond delay="0"/>
                                  </p:stCondLst>
                                  <p:childTnLst>
                                    <p:set>
                                      <p:cBhvr>
                                        <p:cTn id="508" dur="1" fill="hold">
                                          <p:stCondLst>
                                            <p:cond delay="0"/>
                                          </p:stCondLst>
                                        </p:cTn>
                                        <p:tgtEl>
                                          <p:spTgt spid="496791"/>
                                        </p:tgtEl>
                                        <p:attrNameLst>
                                          <p:attrName>style.visibility</p:attrName>
                                        </p:attrNameLst>
                                      </p:cBhvr>
                                      <p:to>
                                        <p:strVal val="hidden"/>
                                      </p:to>
                                    </p:set>
                                  </p:childTnLst>
                                </p:cTn>
                              </p:par>
                              <p:par>
                                <p:cTn id="509" presetID="1" presetClass="exit" presetSubtype="0" fill="hold" grpId="3" nodeType="withEffect">
                                  <p:stCondLst>
                                    <p:cond delay="0"/>
                                  </p:stCondLst>
                                  <p:childTnLst>
                                    <p:set>
                                      <p:cBhvr>
                                        <p:cTn id="510" dur="1" fill="hold">
                                          <p:stCondLst>
                                            <p:cond delay="0"/>
                                          </p:stCondLst>
                                        </p:cTn>
                                        <p:tgtEl>
                                          <p:spTgt spid="213"/>
                                        </p:tgtEl>
                                        <p:attrNameLst>
                                          <p:attrName>style.visibility</p:attrName>
                                        </p:attrNameLst>
                                      </p:cBhvr>
                                      <p:to>
                                        <p:strVal val="hidden"/>
                                      </p:to>
                                    </p:set>
                                  </p:childTnLst>
                                </p:cTn>
                              </p:par>
                              <p:par>
                                <p:cTn id="511" presetID="9" presetClass="emph" presetSubtype="0" nodeType="withEffect">
                                  <p:stCondLst>
                                    <p:cond delay="0"/>
                                  </p:stCondLst>
                                  <p:childTnLst>
                                    <p:set>
                                      <p:cBhvr rctx="PPT">
                                        <p:cTn id="512" dur="indefinite"/>
                                        <p:tgtEl>
                                          <p:spTgt spid="496738"/>
                                        </p:tgtEl>
                                        <p:attrNameLst>
                                          <p:attrName>style.opacity</p:attrName>
                                        </p:attrNameLst>
                                      </p:cBhvr>
                                      <p:to>
                                        <p:strVal val="1"/>
                                      </p:to>
                                    </p:set>
                                    <p:animEffect filter="image" prLst="opacity: 1">
                                      <p:cBhvr rctx="IE">
                                        <p:cTn id="513" dur="indefinite"/>
                                        <p:tgtEl>
                                          <p:spTgt spid="496738"/>
                                        </p:tgtEl>
                                      </p:cBhvr>
                                    </p:animEffect>
                                  </p:childTnLst>
                                </p:cTn>
                              </p:par>
                              <p:par>
                                <p:cTn id="514" presetID="9" presetClass="emph" presetSubtype="0" grpId="3" nodeType="withEffect">
                                  <p:stCondLst>
                                    <p:cond delay="0"/>
                                  </p:stCondLst>
                                  <p:childTnLst>
                                    <p:set>
                                      <p:cBhvr rctx="PPT">
                                        <p:cTn id="515" dur="indefinite"/>
                                        <p:tgtEl>
                                          <p:spTgt spid="496741"/>
                                        </p:tgtEl>
                                        <p:attrNameLst>
                                          <p:attrName>style.opacity</p:attrName>
                                        </p:attrNameLst>
                                      </p:cBhvr>
                                      <p:to>
                                        <p:strVal val="1"/>
                                      </p:to>
                                    </p:set>
                                    <p:animEffect filter="image" prLst="opacity: 1">
                                      <p:cBhvr rctx="IE">
                                        <p:cTn id="516" dur="indefinite"/>
                                        <p:tgtEl>
                                          <p:spTgt spid="496741"/>
                                        </p:tgtEl>
                                      </p:cBhvr>
                                    </p:animEffect>
                                  </p:childTnLst>
                                </p:cTn>
                              </p:par>
                              <p:par>
                                <p:cTn id="517" presetID="9" presetClass="emph" presetSubtype="0" grpId="4" nodeType="withEffect">
                                  <p:stCondLst>
                                    <p:cond delay="0"/>
                                  </p:stCondLst>
                                  <p:childTnLst>
                                    <p:set>
                                      <p:cBhvr rctx="PPT">
                                        <p:cTn id="518" dur="indefinite"/>
                                        <p:tgtEl>
                                          <p:spTgt spid="496742"/>
                                        </p:tgtEl>
                                        <p:attrNameLst>
                                          <p:attrName>style.opacity</p:attrName>
                                        </p:attrNameLst>
                                      </p:cBhvr>
                                      <p:to>
                                        <p:strVal val="1"/>
                                      </p:to>
                                    </p:set>
                                    <p:animEffect filter="image" prLst="opacity: 1">
                                      <p:cBhvr rctx="IE">
                                        <p:cTn id="519" dur="indefinite"/>
                                        <p:tgtEl>
                                          <p:spTgt spid="496742"/>
                                        </p:tgtEl>
                                      </p:cBhvr>
                                    </p:animEffect>
                                  </p:childTnLst>
                                </p:cTn>
                              </p:par>
                              <p:par>
                                <p:cTn id="520" presetID="9" presetClass="emph" presetSubtype="0" grpId="3" nodeType="withEffect">
                                  <p:stCondLst>
                                    <p:cond delay="0"/>
                                  </p:stCondLst>
                                  <p:childTnLst>
                                    <p:set>
                                      <p:cBhvr rctx="PPT">
                                        <p:cTn id="521" dur="indefinite"/>
                                        <p:tgtEl>
                                          <p:spTgt spid="496744"/>
                                        </p:tgtEl>
                                        <p:attrNameLst>
                                          <p:attrName>style.opacity</p:attrName>
                                        </p:attrNameLst>
                                      </p:cBhvr>
                                      <p:to>
                                        <p:strVal val="1"/>
                                      </p:to>
                                    </p:set>
                                    <p:animEffect filter="image" prLst="opacity: 1">
                                      <p:cBhvr rctx="IE">
                                        <p:cTn id="522" dur="indefinite"/>
                                        <p:tgtEl>
                                          <p:spTgt spid="496744"/>
                                        </p:tgtEl>
                                      </p:cBhvr>
                                    </p:animEffect>
                                  </p:childTnLst>
                                </p:cTn>
                              </p:par>
                              <p:par>
                                <p:cTn id="523" presetID="9" presetClass="emph" presetSubtype="0" nodeType="withEffect">
                                  <p:stCondLst>
                                    <p:cond delay="0"/>
                                  </p:stCondLst>
                                  <p:childTnLst>
                                    <p:set>
                                      <p:cBhvr rctx="PPT">
                                        <p:cTn id="524" dur="indefinite"/>
                                        <p:tgtEl>
                                          <p:spTgt spid="496748"/>
                                        </p:tgtEl>
                                        <p:attrNameLst>
                                          <p:attrName>style.opacity</p:attrName>
                                        </p:attrNameLst>
                                      </p:cBhvr>
                                      <p:to>
                                        <p:strVal val="1"/>
                                      </p:to>
                                    </p:set>
                                    <p:animEffect filter="image" prLst="opacity: 1">
                                      <p:cBhvr rctx="IE">
                                        <p:cTn id="525" dur="indefinite"/>
                                        <p:tgtEl>
                                          <p:spTgt spid="496748"/>
                                        </p:tgtEl>
                                      </p:cBhvr>
                                    </p:animEffect>
                                  </p:childTnLst>
                                </p:cTn>
                              </p:par>
                              <p:par>
                                <p:cTn id="526" presetID="9" presetClass="emph" presetSubtype="0" grpId="3" nodeType="withEffect">
                                  <p:stCondLst>
                                    <p:cond delay="0"/>
                                  </p:stCondLst>
                                  <p:childTnLst>
                                    <p:set>
                                      <p:cBhvr rctx="PPT">
                                        <p:cTn id="527" dur="indefinite"/>
                                        <p:tgtEl>
                                          <p:spTgt spid="496751"/>
                                        </p:tgtEl>
                                        <p:attrNameLst>
                                          <p:attrName>style.opacity</p:attrName>
                                        </p:attrNameLst>
                                      </p:cBhvr>
                                      <p:to>
                                        <p:strVal val="1"/>
                                      </p:to>
                                    </p:set>
                                    <p:animEffect filter="image" prLst="opacity: 1">
                                      <p:cBhvr rctx="IE">
                                        <p:cTn id="528" dur="indefinite"/>
                                        <p:tgtEl>
                                          <p:spTgt spid="496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87" grpId="0" animBg="1"/>
      <p:bldP spid="496694" grpId="0" animBg="1"/>
      <p:bldP spid="496710" grpId="0" animBg="1"/>
      <p:bldP spid="496711" grpId="0" animBg="1"/>
      <p:bldP spid="496712" grpId="0" animBg="1"/>
      <p:bldP spid="496713" grpId="0" animBg="1"/>
      <p:bldP spid="496713" grpId="1" animBg="1"/>
      <p:bldP spid="496713" grpId="2" animBg="1"/>
      <p:bldP spid="496713" grpId="3" animBg="1"/>
      <p:bldP spid="496733" grpId="0"/>
      <p:bldP spid="496737" grpId="0"/>
      <p:bldP spid="496741" grpId="0"/>
      <p:bldP spid="496741" grpId="1"/>
      <p:bldP spid="496741" grpId="2"/>
      <p:bldP spid="496741" grpId="3"/>
      <p:bldP spid="496742" grpId="0"/>
      <p:bldP spid="496742" grpId="1"/>
      <p:bldP spid="496742" grpId="2"/>
      <p:bldP spid="496742" grpId="3"/>
      <p:bldP spid="496742" grpId="4"/>
      <p:bldP spid="496743" grpId="0"/>
      <p:bldP spid="496743" grpId="1"/>
      <p:bldP spid="496743" grpId="2"/>
      <p:bldP spid="496744" grpId="0"/>
      <p:bldP spid="496744" grpId="1"/>
      <p:bldP spid="496744" grpId="2"/>
      <p:bldP spid="496744" grpId="3"/>
      <p:bldP spid="496745" grpId="0"/>
      <p:bldP spid="496745" grpId="1"/>
      <p:bldP spid="496745" grpId="2"/>
      <p:bldP spid="496747" grpId="0"/>
      <p:bldP spid="496747" grpId="1"/>
      <p:bldP spid="496747" grpId="2"/>
      <p:bldP spid="496751" grpId="0"/>
      <p:bldP spid="496751" grpId="1"/>
      <p:bldP spid="496751" grpId="2"/>
      <p:bldP spid="496751" grpId="3"/>
      <p:bldP spid="496752" grpId="0"/>
      <p:bldP spid="496752" grpId="1"/>
      <p:bldP spid="496752" grpId="2"/>
      <p:bldP spid="496754" grpId="0" animBg="1"/>
      <p:bldP spid="496754" grpId="1" animBg="1"/>
      <p:bldP spid="496755" grpId="0" animBg="1"/>
      <p:bldP spid="496755" grpId="1" animBg="1"/>
      <p:bldP spid="496755" grpId="2" animBg="1"/>
      <p:bldP spid="496756" grpId="0" animBg="1"/>
      <p:bldP spid="496756" grpId="1" animBg="1"/>
      <p:bldP spid="496759" grpId="0" animBg="1"/>
      <p:bldP spid="496759" grpId="1" animBg="1"/>
      <p:bldP spid="496759" grpId="2" animBg="1"/>
      <p:bldP spid="496760" grpId="0" animBg="1"/>
      <p:bldP spid="496760" grpId="1" animBg="1"/>
      <p:bldP spid="496760" grpId="2" animBg="1"/>
      <p:bldP spid="496761" grpId="0" animBg="1"/>
      <p:bldP spid="496761" grpId="1" animBg="1"/>
      <p:bldP spid="496762" grpId="0" animBg="1"/>
      <p:bldP spid="496762" grpId="1" animBg="1"/>
      <p:bldP spid="496762" grpId="2" animBg="1"/>
      <p:bldP spid="496763" grpId="0" animBg="1"/>
      <p:bldP spid="496763" grpId="1" animBg="1"/>
      <p:bldP spid="496767" grpId="0" animBg="1"/>
      <p:bldP spid="496767" grpId="1" animBg="1"/>
      <p:bldP spid="496767" grpId="2" animBg="1"/>
      <p:bldP spid="496768" grpId="0"/>
      <p:bldP spid="496768" grpId="1"/>
      <p:bldP spid="496768" grpId="2"/>
      <p:bldP spid="496768" grpId="3"/>
      <p:bldP spid="496769" grpId="0" animBg="1"/>
      <p:bldP spid="496769" grpId="1" animBg="1"/>
      <p:bldP spid="496769" grpId="2" animBg="1"/>
      <p:bldP spid="496770" grpId="0" animBg="1"/>
      <p:bldP spid="496770" grpId="1" animBg="1"/>
      <p:bldP spid="496771" grpId="0" animBg="1"/>
      <p:bldP spid="496771" grpId="1" animBg="1"/>
      <p:bldP spid="496772" grpId="0"/>
      <p:bldP spid="496772" grpId="1"/>
      <p:bldP spid="496772" grpId="2"/>
      <p:bldP spid="496772" grpId="3"/>
      <p:bldP spid="496774" grpId="0"/>
      <p:bldP spid="496775" grpId="0" animBg="1"/>
      <p:bldP spid="496775" grpId="1" animBg="1"/>
      <p:bldP spid="496775" grpId="2" animBg="1"/>
      <p:bldP spid="496776" grpId="0" animBg="1"/>
      <p:bldP spid="496776" grpId="1" animBg="1"/>
      <p:bldP spid="496777" grpId="0" animBg="1"/>
      <p:bldP spid="496777" grpId="1" animBg="1"/>
      <p:bldP spid="496777" grpId="2" animBg="1"/>
      <p:bldP spid="496778" grpId="0" animBg="1"/>
      <p:bldP spid="496778" grpId="1" animBg="1"/>
      <p:bldP spid="496782" grpId="0"/>
      <p:bldP spid="496782" grpId="1"/>
      <p:bldP spid="496783" grpId="0"/>
      <p:bldP spid="496783" grpId="1"/>
      <p:bldP spid="496789" grpId="0" animBg="1"/>
      <p:bldP spid="496789" grpId="1" animBg="1"/>
      <p:bldP spid="496789" grpId="2" animBg="1"/>
      <p:bldP spid="496789" grpId="3" animBg="1"/>
      <p:bldP spid="496791" grpId="0" animBg="1"/>
      <p:bldP spid="496791" grpId="1" animBg="1"/>
      <p:bldP spid="496792" grpId="0" animBg="1"/>
      <p:bldP spid="496792" grpId="1" animBg="1"/>
      <p:bldP spid="496766" grpId="0" animBg="1"/>
      <p:bldP spid="496766" grpId="1" animBg="1"/>
      <p:bldP spid="496766" grpId="2" animBg="1"/>
      <p:bldP spid="196" grpId="0"/>
      <p:bldP spid="197" grpId="0" animBg="1"/>
      <p:bldP spid="208" grpId="0" animBg="1"/>
      <p:bldP spid="210" grpId="0" animBg="1"/>
      <p:bldP spid="210" grpId="1" animBg="1"/>
      <p:bldP spid="210" grpId="2" animBg="1"/>
      <p:bldP spid="211" grpId="0" animBg="1"/>
      <p:bldP spid="211" grpId="1" animBg="1"/>
      <p:bldP spid="211" grpId="2" animBg="1"/>
      <p:bldP spid="213" grpId="0"/>
      <p:bldP spid="213" grpId="1"/>
      <p:bldP spid="213" grpId="2"/>
      <p:bldP spid="213" grpId="3"/>
      <p:bldP spid="214" grpId="0" animBg="1"/>
      <p:bldP spid="214" grpId="1" animBg="1"/>
      <p:bldP spid="214" grpId="2" animBg="1"/>
      <p:bldP spid="215" grpId="0" animBg="1"/>
      <p:bldP spid="215" grpId="1" animBg="1"/>
      <p:bldP spid="217" grpId="0" animBg="1"/>
      <p:bldP spid="218" grpId="0" animBg="1"/>
      <p:bldP spid="220" grpId="0" animBg="1"/>
      <p:bldP spid="221" grpId="0" animBg="1"/>
      <p:bldP spid="222" grpId="0" animBg="1"/>
      <p:bldP spid="223" grpId="0" animBg="1"/>
      <p:bldP spid="224" grpId="0" animBg="1"/>
      <p:bldP spid="224" grpId="1" animBg="1"/>
      <p:bldP spid="225" grpId="0" animBg="1"/>
      <p:bldP spid="22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186"/>
          <p:cNvSpPr>
            <a:spLocks noChangeArrowheads="1"/>
          </p:cNvSpPr>
          <p:nvPr/>
        </p:nvSpPr>
        <p:spPr bwMode="auto">
          <a:xfrm>
            <a:off x="0" y="0"/>
            <a:ext cx="6103917" cy="736270"/>
          </a:xfrm>
          <a:prstGeom prst="rect">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497765" name="Object 101"/>
          <p:cNvGraphicFramePr>
            <a:graphicFrameLocks noChangeAspect="1"/>
          </p:cNvGraphicFramePr>
          <p:nvPr/>
        </p:nvGraphicFramePr>
        <p:xfrm>
          <a:off x="595313" y="0"/>
          <a:ext cx="3136900" cy="776288"/>
        </p:xfrm>
        <a:graphic>
          <a:graphicData uri="http://schemas.openxmlformats.org/presentationml/2006/ole">
            <mc:AlternateContent xmlns:mc="http://schemas.openxmlformats.org/markup-compatibility/2006">
              <mc:Choice xmlns:v="urn:schemas-microsoft-com:vml" Requires="v">
                <p:oleObj spid="_x0000_s78214" name="数式" r:id="rId3" imgW="1130040" imgH="266400" progId="Equation.3">
                  <p:embed/>
                </p:oleObj>
              </mc:Choice>
              <mc:Fallback>
                <p:oleObj name="数式" r:id="rId3" imgW="1130040" imgH="266400" progId="Equation.3">
                  <p:embed/>
                  <p:pic>
                    <p:nvPicPr>
                      <p:cNvPr id="497765" name="Object 1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313" y="0"/>
                        <a:ext cx="3136900" cy="77628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497772" name="Object 108"/>
          <p:cNvGraphicFramePr>
            <a:graphicFrameLocks noChangeAspect="1"/>
          </p:cNvGraphicFramePr>
          <p:nvPr/>
        </p:nvGraphicFramePr>
        <p:xfrm>
          <a:off x="3633788" y="0"/>
          <a:ext cx="1179512" cy="701675"/>
        </p:xfrm>
        <a:graphic>
          <a:graphicData uri="http://schemas.openxmlformats.org/presentationml/2006/ole">
            <mc:AlternateContent xmlns:mc="http://schemas.openxmlformats.org/markup-compatibility/2006">
              <mc:Choice xmlns:v="urn:schemas-microsoft-com:vml" Requires="v">
                <p:oleObj spid="_x0000_s78215" name="数式" r:id="rId5" imgW="380880" imgH="241200" progId="Equation.3">
                  <p:embed/>
                </p:oleObj>
              </mc:Choice>
              <mc:Fallback>
                <p:oleObj name="数式" r:id="rId5" imgW="380880" imgH="241200" progId="Equation.3">
                  <p:embed/>
                  <p:pic>
                    <p:nvPicPr>
                      <p:cNvPr id="497772" name="Object 1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3788" y="0"/>
                        <a:ext cx="1179512" cy="70167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sp>
        <p:nvSpPr>
          <p:cNvPr id="497773" name="Rectangle 109"/>
          <p:cNvSpPr>
            <a:spLocks noChangeArrowheads="1"/>
          </p:cNvSpPr>
          <p:nvPr/>
        </p:nvSpPr>
        <p:spPr bwMode="auto">
          <a:xfrm>
            <a:off x="0" y="-99122"/>
            <a:ext cx="819150" cy="965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1600" i="1" u="sng" dirty="0">
                <a:latin typeface="Bookman Old Style" pitchFamily="18" charset="0"/>
                <a:ea typeface="ＭＳ ゴシック" pitchFamily="49" charset="-128"/>
                <a:cs typeface="Times New Roman" pitchFamily="18" charset="0"/>
              </a:rPr>
              <a:t> </a:t>
            </a:r>
            <a:r>
              <a:rPr lang="en-US" altLang="ja-JP" sz="3200" i="1" u="sng" dirty="0">
                <a:latin typeface="Bookman Old Style" pitchFamily="18" charset="0"/>
                <a:ea typeface="ＭＳ ゴシック" pitchFamily="49" charset="-128"/>
                <a:cs typeface="Times New Roman" pitchFamily="18" charset="0"/>
              </a:rPr>
              <a:t>d</a:t>
            </a:r>
            <a:r>
              <a:rPr lang="en-US" altLang="ja-JP" sz="3200" u="sng" baseline="30000" dirty="0">
                <a:ea typeface="ＭＳ ゴシック" pitchFamily="49" charset="-128"/>
                <a:cs typeface="Times New Roman" pitchFamily="18" charset="0"/>
              </a:rPr>
              <a:t>2  </a:t>
            </a:r>
            <a:r>
              <a:rPr lang="en-US" altLang="ja-JP" sz="3200" baseline="30000" dirty="0">
                <a:ea typeface="ＭＳ ゴシック" pitchFamily="49" charset="-128"/>
                <a:cs typeface="Times New Roman" pitchFamily="18" charset="0"/>
              </a:rPr>
              <a:t> </a:t>
            </a:r>
            <a:endParaRPr lang="en-US" altLang="ja-JP" sz="3200" i="1" dirty="0">
              <a:latin typeface="Bookman Old Style" pitchFamily="18" charset="0"/>
              <a:ea typeface="ＭＳ ゴシック" pitchFamily="49" charset="-128"/>
              <a:cs typeface="Times New Roman" pitchFamily="18" charset="0"/>
            </a:endParaRPr>
          </a:p>
          <a:p>
            <a:pPr>
              <a:lnSpc>
                <a:spcPct val="75000"/>
              </a:lnSpc>
              <a:spcBef>
                <a:spcPct val="0"/>
              </a:spcBef>
            </a:pPr>
            <a:r>
              <a:rPr lang="en-US" altLang="ja-JP" sz="3200" i="1" dirty="0">
                <a:latin typeface="Bookman Old Style" pitchFamily="18" charset="0"/>
                <a:ea typeface="ＭＳ ゴシック" pitchFamily="49" charset="-128"/>
                <a:cs typeface="Times New Roman" pitchFamily="18" charset="0"/>
              </a:rPr>
              <a:t>dt</a:t>
            </a:r>
            <a:r>
              <a:rPr lang="en-US" altLang="ja-JP" sz="3200" baseline="30000" dirty="0">
                <a:ea typeface="ＭＳ ゴシック" pitchFamily="49" charset="-128"/>
                <a:cs typeface="Times New Roman" pitchFamily="18" charset="0"/>
              </a:rPr>
              <a:t>2</a:t>
            </a:r>
          </a:p>
        </p:txBody>
      </p:sp>
      <p:sp>
        <p:nvSpPr>
          <p:cNvPr id="497778" name="Rectangle 114"/>
          <p:cNvSpPr>
            <a:spLocks noChangeArrowheads="1"/>
          </p:cNvSpPr>
          <p:nvPr/>
        </p:nvSpPr>
        <p:spPr bwMode="auto">
          <a:xfrm>
            <a:off x="1635125" y="25400"/>
            <a:ext cx="417513" cy="214313"/>
          </a:xfrm>
          <a:prstGeom prst="rect">
            <a:avLst/>
          </a:prstGeom>
          <a:solidFill>
            <a:srgbClr val="FFFFCC"/>
          </a:solidFill>
          <a:ln>
            <a:noFill/>
          </a:ln>
          <a:effectLst/>
          <a:extLst>
            <a:ext uri="{91240B29-F687-4F45-9708-019B960494DF}">
              <a14:hiddenLine xmlns:a14="http://schemas.microsoft.com/office/drawing/2010/main" w="9525" algn="ctr">
                <a:solidFill>
                  <a:srgbClr val="CC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99" name="Line 56"/>
          <p:cNvSpPr>
            <a:spLocks noChangeShapeType="1"/>
          </p:cNvSpPr>
          <p:nvPr/>
        </p:nvSpPr>
        <p:spPr bwMode="auto">
          <a:xfrm>
            <a:off x="0" y="3140322"/>
            <a:ext cx="59851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3200" b="1">
              <a:solidFill>
                <a:srgbClr val="000000"/>
              </a:solidFill>
            </a:endParaRPr>
          </a:p>
        </p:txBody>
      </p:sp>
      <p:graphicFrame>
        <p:nvGraphicFramePr>
          <p:cNvPr id="206" name="Object 135"/>
          <p:cNvGraphicFramePr>
            <a:graphicFrameLocks noChangeAspect="1"/>
          </p:cNvGraphicFramePr>
          <p:nvPr/>
        </p:nvGraphicFramePr>
        <p:xfrm>
          <a:off x="3427268" y="1667800"/>
          <a:ext cx="881062" cy="479425"/>
        </p:xfrm>
        <a:graphic>
          <a:graphicData uri="http://schemas.openxmlformats.org/presentationml/2006/ole">
            <mc:AlternateContent xmlns:mc="http://schemas.openxmlformats.org/markup-compatibility/2006">
              <mc:Choice xmlns:v="urn:schemas-microsoft-com:vml" Requires="v">
                <p:oleObj spid="_x0000_s78216" name="数式" r:id="rId7" imgW="304560" imgH="164880" progId="Equation.3">
                  <p:embed/>
                </p:oleObj>
              </mc:Choice>
              <mc:Fallback>
                <p:oleObj name="数式" r:id="rId7" imgW="304560" imgH="164880" progId="Equation.3">
                  <p:embed/>
                  <p:pic>
                    <p:nvPicPr>
                      <p:cNvPr id="206" name="Object 13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7268" y="1667800"/>
                        <a:ext cx="881062"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 name="Object 136"/>
          <p:cNvGraphicFramePr>
            <a:graphicFrameLocks noChangeAspect="1"/>
          </p:cNvGraphicFramePr>
          <p:nvPr/>
        </p:nvGraphicFramePr>
        <p:xfrm>
          <a:off x="4297218" y="1597950"/>
          <a:ext cx="1101725" cy="700087"/>
        </p:xfrm>
        <a:graphic>
          <a:graphicData uri="http://schemas.openxmlformats.org/presentationml/2006/ole">
            <mc:AlternateContent xmlns:mc="http://schemas.openxmlformats.org/markup-compatibility/2006">
              <mc:Choice xmlns:v="urn:schemas-microsoft-com:vml" Requires="v">
                <p:oleObj spid="_x0000_s78217" name="数式" r:id="rId9" imgW="380880" imgH="241200" progId="Equation.3">
                  <p:embed/>
                </p:oleObj>
              </mc:Choice>
              <mc:Fallback>
                <p:oleObj name="数式" r:id="rId9" imgW="380880" imgH="241200" progId="Equation.3">
                  <p:embed/>
                  <p:pic>
                    <p:nvPicPr>
                      <p:cNvPr id="207" name="Object 13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97218" y="1597950"/>
                        <a:ext cx="1101725" cy="700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8" name="Rectangle 139"/>
          <p:cNvSpPr>
            <a:spLocks noChangeArrowheads="1"/>
          </p:cNvSpPr>
          <p:nvPr/>
        </p:nvSpPr>
        <p:spPr bwMode="auto">
          <a:xfrm>
            <a:off x="3430443" y="1586837"/>
            <a:ext cx="1947862" cy="652463"/>
          </a:xfrm>
          <a:prstGeom prst="rect">
            <a:avLst/>
          </a:prstGeom>
          <a:noFill/>
          <a:ln w="28575">
            <a:solidFill>
              <a:srgbClr val="FF3399"/>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aphicFrame>
        <p:nvGraphicFramePr>
          <p:cNvPr id="209" name="Object 120"/>
          <p:cNvGraphicFramePr>
            <a:graphicFrameLocks noChangeAspect="1"/>
          </p:cNvGraphicFramePr>
          <p:nvPr/>
        </p:nvGraphicFramePr>
        <p:xfrm>
          <a:off x="1283419" y="1181693"/>
          <a:ext cx="366712" cy="295275"/>
        </p:xfrm>
        <a:graphic>
          <a:graphicData uri="http://schemas.openxmlformats.org/presentationml/2006/ole">
            <mc:AlternateContent xmlns:mc="http://schemas.openxmlformats.org/markup-compatibility/2006">
              <mc:Choice xmlns:v="urn:schemas-microsoft-com:vml" Requires="v">
                <p:oleObj spid="_x0000_s78218" name="数式" r:id="rId11" imgW="126720" imgH="101520" progId="Equation.3">
                  <p:embed/>
                </p:oleObj>
              </mc:Choice>
              <mc:Fallback>
                <p:oleObj name="数式" r:id="rId11" imgW="126720" imgH="101520" progId="Equation.3">
                  <p:embed/>
                  <p:pic>
                    <p:nvPicPr>
                      <p:cNvPr id="209" name="Object 1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83419" y="1181693"/>
                        <a:ext cx="366712"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0" name="Rectangle 111"/>
          <p:cNvSpPr>
            <a:spLocks noChangeArrowheads="1"/>
          </p:cNvSpPr>
          <p:nvPr/>
        </p:nvSpPr>
        <p:spPr bwMode="auto">
          <a:xfrm>
            <a:off x="0" y="1008004"/>
            <a:ext cx="11994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a:t>
            </a:r>
            <a:endParaRPr lang="en-US" altLang="ja-JP" dirty="0">
              <a:solidFill>
                <a:srgbClr val="0033CC"/>
              </a:solidFill>
              <a:latin typeface="ＭＳ ゴシック" pitchFamily="49" charset="-128"/>
              <a:ea typeface="ＭＳ ゴシック" pitchFamily="49" charset="-128"/>
              <a:cs typeface="Times New Roman" pitchFamily="18" charset="0"/>
            </a:endParaRPr>
          </a:p>
        </p:txBody>
      </p:sp>
      <p:graphicFrame>
        <p:nvGraphicFramePr>
          <p:cNvPr id="211" name="Object 115"/>
          <p:cNvGraphicFramePr>
            <a:graphicFrameLocks noChangeAspect="1"/>
          </p:cNvGraphicFramePr>
          <p:nvPr/>
        </p:nvGraphicFramePr>
        <p:xfrm>
          <a:off x="878754" y="1034055"/>
          <a:ext cx="477837" cy="479425"/>
        </p:xfrm>
        <a:graphic>
          <a:graphicData uri="http://schemas.openxmlformats.org/presentationml/2006/ole">
            <mc:AlternateContent xmlns:mc="http://schemas.openxmlformats.org/markup-compatibility/2006">
              <mc:Choice xmlns:v="urn:schemas-microsoft-com:vml" Requires="v">
                <p:oleObj spid="_x0000_s78219" name="数式" r:id="rId13" imgW="164880" imgH="164880" progId="Equation.3">
                  <p:embed/>
                </p:oleObj>
              </mc:Choice>
              <mc:Fallback>
                <p:oleObj name="数式" r:id="rId13" imgW="164880" imgH="164880" progId="Equation.3">
                  <p:embed/>
                  <p:pic>
                    <p:nvPicPr>
                      <p:cNvPr id="211" name="Object 1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78754" y="1034055"/>
                        <a:ext cx="477837"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2" name="Object 121"/>
          <p:cNvGraphicFramePr>
            <a:graphicFrameLocks noChangeAspect="1"/>
          </p:cNvGraphicFramePr>
          <p:nvPr/>
        </p:nvGraphicFramePr>
        <p:xfrm>
          <a:off x="1584430" y="908766"/>
          <a:ext cx="1643062" cy="774700"/>
        </p:xfrm>
        <a:graphic>
          <a:graphicData uri="http://schemas.openxmlformats.org/presentationml/2006/ole">
            <mc:AlternateContent xmlns:mc="http://schemas.openxmlformats.org/markup-compatibility/2006">
              <mc:Choice xmlns:v="urn:schemas-microsoft-com:vml" Requires="v">
                <p:oleObj spid="_x0000_s78220" name="数式" r:id="rId15" imgW="533160" imgH="266400" progId="Equation.3">
                  <p:embed/>
                </p:oleObj>
              </mc:Choice>
              <mc:Fallback>
                <p:oleObj name="数式" r:id="rId15" imgW="533160" imgH="266400" progId="Equation.3">
                  <p:embed/>
                  <p:pic>
                    <p:nvPicPr>
                      <p:cNvPr id="212" name="Object 12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4430" y="908766"/>
                        <a:ext cx="1643062"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3" name="Object 123"/>
          <p:cNvGraphicFramePr>
            <a:graphicFrameLocks noChangeAspect="1"/>
          </p:cNvGraphicFramePr>
          <p:nvPr/>
        </p:nvGraphicFramePr>
        <p:xfrm>
          <a:off x="3269324" y="1042487"/>
          <a:ext cx="548500" cy="447694"/>
        </p:xfrm>
        <a:graphic>
          <a:graphicData uri="http://schemas.openxmlformats.org/presentationml/2006/ole">
            <mc:AlternateContent xmlns:mc="http://schemas.openxmlformats.org/markup-compatibility/2006">
              <mc:Choice xmlns:v="urn:schemas-microsoft-com:vml" Requires="v">
                <p:oleObj spid="_x0000_s78221" name="数式" r:id="rId17" imgW="203040" imgH="164880" progId="Equation.3">
                  <p:embed/>
                </p:oleObj>
              </mc:Choice>
              <mc:Fallback>
                <p:oleObj name="数式" r:id="rId17" imgW="203040" imgH="164880" progId="Equation.3">
                  <p:embed/>
                  <p:pic>
                    <p:nvPicPr>
                      <p:cNvPr id="213" name="Object 12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69324" y="1042487"/>
                        <a:ext cx="548500" cy="447694"/>
                      </a:xfrm>
                      <a:prstGeom prst="rect">
                        <a:avLst/>
                      </a:prstGeom>
                      <a:noFill/>
                    </p:spPr>
                  </p:pic>
                </p:oleObj>
              </mc:Fallback>
            </mc:AlternateContent>
          </a:graphicData>
        </a:graphic>
      </p:graphicFrame>
      <p:graphicFrame>
        <p:nvGraphicFramePr>
          <p:cNvPr id="214" name="Object 125"/>
          <p:cNvGraphicFramePr>
            <a:graphicFrameLocks noChangeAspect="1"/>
          </p:cNvGraphicFramePr>
          <p:nvPr/>
        </p:nvGraphicFramePr>
        <p:xfrm>
          <a:off x="2881148" y="1004717"/>
          <a:ext cx="735012" cy="627062"/>
        </p:xfrm>
        <a:graphic>
          <a:graphicData uri="http://schemas.openxmlformats.org/presentationml/2006/ole">
            <mc:AlternateContent xmlns:mc="http://schemas.openxmlformats.org/markup-compatibility/2006">
              <mc:Choice xmlns:v="urn:schemas-microsoft-com:vml" Requires="v">
                <p:oleObj spid="_x0000_s78222" name="数式" r:id="rId19" imgW="253800" imgH="215640" progId="Equation.3">
                  <p:embed/>
                </p:oleObj>
              </mc:Choice>
              <mc:Fallback>
                <p:oleObj name="数式" r:id="rId19" imgW="253800" imgH="215640" progId="Equation.3">
                  <p:embed/>
                  <p:pic>
                    <p:nvPicPr>
                      <p:cNvPr id="214" name="Object 1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881148" y="1004717"/>
                        <a:ext cx="735012"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 name="Object 103"/>
          <p:cNvGraphicFramePr>
            <a:graphicFrameLocks noChangeAspect="1"/>
          </p:cNvGraphicFramePr>
          <p:nvPr/>
        </p:nvGraphicFramePr>
        <p:xfrm>
          <a:off x="3990602" y="920186"/>
          <a:ext cx="1959150" cy="670788"/>
        </p:xfrm>
        <a:graphic>
          <a:graphicData uri="http://schemas.openxmlformats.org/presentationml/2006/ole">
            <mc:AlternateContent xmlns:mc="http://schemas.openxmlformats.org/markup-compatibility/2006">
              <mc:Choice xmlns:v="urn:schemas-microsoft-com:vml" Requires="v">
                <p:oleObj spid="_x0000_s78223" name="数式" r:id="rId21" imgW="825480" imgH="266400" progId="Equation.3">
                  <p:embed/>
                </p:oleObj>
              </mc:Choice>
              <mc:Fallback>
                <p:oleObj name="数式" r:id="rId21" imgW="825480" imgH="266400" progId="Equation.3">
                  <p:embed/>
                  <p:pic>
                    <p:nvPicPr>
                      <p:cNvPr id="215" name="Object 103"/>
                      <p:cNvPicPr>
                        <a:picLocks noChangeAspect="1" noChangeArrowheads="1"/>
                      </p:cNvPicPr>
                      <p:nvPr/>
                    </p:nvPicPr>
                    <p:blipFill>
                      <a:blip r:embed="rId22"/>
                      <a:srcRect/>
                      <a:stretch>
                        <a:fillRect/>
                      </a:stretch>
                    </p:blipFill>
                    <p:spPr bwMode="auto">
                      <a:xfrm>
                        <a:off x="3990602" y="920186"/>
                        <a:ext cx="1959150" cy="670788"/>
                      </a:xfrm>
                      <a:prstGeom prst="rect">
                        <a:avLst/>
                      </a:prstGeom>
                      <a:noFill/>
                      <a:ln>
                        <a:noFill/>
                      </a:ln>
                    </p:spPr>
                  </p:pic>
                </p:oleObj>
              </mc:Fallback>
            </mc:AlternateContent>
          </a:graphicData>
        </a:graphic>
      </p:graphicFrame>
      <p:sp>
        <p:nvSpPr>
          <p:cNvPr id="216" name="Rectangle 110"/>
          <p:cNvSpPr>
            <a:spLocks noChangeArrowheads="1"/>
          </p:cNvSpPr>
          <p:nvPr/>
        </p:nvSpPr>
        <p:spPr bwMode="auto">
          <a:xfrm>
            <a:off x="0" y="1633805"/>
            <a:ext cx="38433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重心の運動方程式 </a:t>
            </a:r>
          </a:p>
        </p:txBody>
      </p:sp>
      <p:sp>
        <p:nvSpPr>
          <p:cNvPr id="217" name="Rectangle 89"/>
          <p:cNvSpPr>
            <a:spLocks noChangeArrowheads="1"/>
          </p:cNvSpPr>
          <p:nvPr/>
        </p:nvSpPr>
        <p:spPr bwMode="auto">
          <a:xfrm>
            <a:off x="0" y="2302565"/>
            <a:ext cx="5650906" cy="82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重心は全質量</a:t>
            </a:r>
            <a:r>
              <a:rPr lang="en-US" altLang="ja-JP" i="1" dirty="0">
                <a:solidFill>
                  <a:srgbClr val="000000"/>
                </a:solidFill>
                <a:latin typeface="Bookman Old Style"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を持ち、全外力</a:t>
            </a: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baseline="-25000" dirty="0" err="1">
                <a:solidFill>
                  <a:srgbClr val="000000"/>
                </a:solidFill>
                <a:ea typeface="ＭＳ ゴシック" pitchFamily="49" charset="-128"/>
                <a:cs typeface="Times New Roman" pitchFamily="18" charset="0"/>
              </a:rPr>
              <a:t>tot</a:t>
            </a:r>
            <a:endParaRPr lang="en-US" altLang="ja-JP" baseline="-25000" dirty="0">
              <a:solidFill>
                <a:srgbClr val="000000"/>
              </a:solidFill>
              <a:ea typeface="ＭＳ ゴシック" pitchFamily="49" charset="-128"/>
              <a:cs typeface="Times New Roman" pitchFamily="18" charset="0"/>
            </a:endParaRPr>
          </a:p>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を受けた質点</a:t>
            </a:r>
            <a:r>
              <a:rPr kumimoji="0" lang="ja-JP" altLang="en-US" dirty="0">
                <a:solidFill>
                  <a:srgbClr val="000000"/>
                </a:solidFill>
                <a:latin typeface="ＭＳ ゴシック" pitchFamily="49" charset="-128"/>
                <a:ea typeface="ＭＳ ゴシック" pitchFamily="49" charset="-128"/>
                <a:cs typeface="Times New Roman" pitchFamily="18" charset="0"/>
              </a:rPr>
              <a:t>のように運動する。</a:t>
            </a:r>
          </a:p>
        </p:txBody>
      </p:sp>
      <p:sp>
        <p:nvSpPr>
          <p:cNvPr id="218" name="Rectangle 229"/>
          <p:cNvSpPr>
            <a:spLocks noChangeArrowheads="1"/>
          </p:cNvSpPr>
          <p:nvPr/>
        </p:nvSpPr>
        <p:spPr bwMode="auto">
          <a:xfrm>
            <a:off x="1583458" y="972704"/>
            <a:ext cx="2323523" cy="675987"/>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19" name="Rectangle 137"/>
          <p:cNvSpPr>
            <a:spLocks noChangeArrowheads="1"/>
          </p:cNvSpPr>
          <p:nvPr/>
        </p:nvSpPr>
        <p:spPr bwMode="auto">
          <a:xfrm>
            <a:off x="4062652" y="1660566"/>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sp>
        <p:nvSpPr>
          <p:cNvPr id="220" name="Rectangle 138"/>
          <p:cNvSpPr>
            <a:spLocks noChangeArrowheads="1"/>
          </p:cNvSpPr>
          <p:nvPr/>
        </p:nvSpPr>
        <p:spPr bwMode="auto">
          <a:xfrm>
            <a:off x="3967402" y="1662153"/>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sp>
        <p:nvSpPr>
          <p:cNvPr id="221" name="Rectangle 112"/>
          <p:cNvSpPr>
            <a:spLocks noChangeArrowheads="1"/>
          </p:cNvSpPr>
          <p:nvPr/>
        </p:nvSpPr>
        <p:spPr bwMode="auto">
          <a:xfrm>
            <a:off x="4739012" y="63500"/>
            <a:ext cx="1377300"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dirty="0">
                <a:solidFill>
                  <a:srgbClr val="0099CC"/>
                </a:solidFill>
                <a:latin typeface="Bookman Old Style" pitchFamily="18" charset="0"/>
              </a:rPr>
              <a:t>:</a:t>
            </a:r>
            <a:r>
              <a:rPr lang="ja-JP" altLang="en-US" dirty="0">
                <a:solidFill>
                  <a:srgbClr val="0099CC"/>
                </a:solidFill>
                <a:latin typeface="Century" pitchFamily="18" charset="0"/>
              </a:rPr>
              <a:t>全外力</a:t>
            </a:r>
            <a:endParaRPr lang="ja-JP" altLang="en-US" i="1" dirty="0">
              <a:solidFill>
                <a:srgbClr val="0099CC"/>
              </a:solidFill>
              <a:latin typeface="Bookman Old Style" pitchFamily="18" charset="0"/>
            </a:endParaRPr>
          </a:p>
        </p:txBody>
      </p:sp>
      <p:sp>
        <p:nvSpPr>
          <p:cNvPr id="222" name="Line 56"/>
          <p:cNvSpPr>
            <a:spLocks noChangeShapeType="1"/>
          </p:cNvSpPr>
          <p:nvPr/>
        </p:nvSpPr>
        <p:spPr bwMode="auto">
          <a:xfrm>
            <a:off x="0" y="3140322"/>
            <a:ext cx="59851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3200" b="1">
              <a:solidFill>
                <a:srgbClr val="000000"/>
              </a:solidFill>
            </a:endParaRPr>
          </a:p>
        </p:txBody>
      </p:sp>
      <p:grpSp>
        <p:nvGrpSpPr>
          <p:cNvPr id="223" name="Group 139"/>
          <p:cNvGrpSpPr>
            <a:grpSpLocks/>
          </p:cNvGrpSpPr>
          <p:nvPr/>
        </p:nvGrpSpPr>
        <p:grpSpPr bwMode="auto">
          <a:xfrm>
            <a:off x="4224576" y="3069887"/>
            <a:ext cx="630238" cy="823913"/>
            <a:chOff x="1322" y="4320"/>
            <a:chExt cx="397" cy="519"/>
          </a:xfrm>
        </p:grpSpPr>
        <p:sp>
          <p:nvSpPr>
            <p:cNvPr id="224" name="Rectangle 140"/>
            <p:cNvSpPr>
              <a:spLocks noChangeArrowheads="1"/>
            </p:cNvSpPr>
            <p:nvPr/>
          </p:nvSpPr>
          <p:spPr bwMode="auto">
            <a:xfrm>
              <a:off x="1322" y="4320"/>
              <a:ext cx="34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4800">
                  <a:solidFill>
                    <a:srgbClr val="000000"/>
                  </a:solidFill>
                  <a:latin typeface="Symbol" pitchFamily="18" charset="2"/>
                  <a:ea typeface="ＭＳ ゴシック" pitchFamily="49" charset="-128"/>
                  <a:cs typeface="Times New Roman" pitchFamily="18" charset="0"/>
                </a:rPr>
                <a:t>S</a:t>
              </a:r>
              <a:endParaRPr lang="en-US" altLang="ja-JP" sz="4800" i="1" baseline="-25000">
                <a:solidFill>
                  <a:srgbClr val="000000"/>
                </a:solidFill>
                <a:latin typeface="Symbol" pitchFamily="18" charset="2"/>
                <a:ea typeface="ＭＳ ゴシック" pitchFamily="49" charset="-128"/>
                <a:cs typeface="Times New Roman" pitchFamily="18" charset="0"/>
              </a:endParaRPr>
            </a:p>
          </p:txBody>
        </p:sp>
        <p:sp>
          <p:nvSpPr>
            <p:cNvPr id="225" name="Rectangle 141"/>
            <p:cNvSpPr>
              <a:spLocks noChangeArrowheads="1"/>
            </p:cNvSpPr>
            <p:nvPr/>
          </p:nvSpPr>
          <p:spPr bwMode="auto">
            <a:xfrm>
              <a:off x="1556" y="4498"/>
              <a:ext cx="163"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i="1" baseline="-25000">
                  <a:solidFill>
                    <a:srgbClr val="000000"/>
                  </a:solidFill>
                  <a:latin typeface="Bookman Old Style" pitchFamily="18" charset="0"/>
                  <a:ea typeface="ＭＳ ゴシック" pitchFamily="49" charset="-128"/>
                  <a:cs typeface="Times New Roman" pitchFamily="18" charset="0"/>
                </a:rPr>
                <a:t>i</a:t>
              </a:r>
            </a:p>
          </p:txBody>
        </p:sp>
      </p:grpSp>
      <p:sp>
        <p:nvSpPr>
          <p:cNvPr id="226" name="Rectangle 142"/>
          <p:cNvSpPr>
            <a:spLocks noChangeArrowheads="1"/>
          </p:cNvSpPr>
          <p:nvPr/>
        </p:nvSpPr>
        <p:spPr bwMode="auto">
          <a:xfrm>
            <a:off x="4679174" y="3214350"/>
            <a:ext cx="10080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ja-JP" sz="3200" i="1" dirty="0" err="1">
                <a:solidFill>
                  <a:srgbClr val="000000"/>
                </a:solidFill>
                <a:latin typeface="Bookman Old Style" pitchFamily="18" charset="0"/>
                <a:ea typeface="ＭＳ ゴシック" pitchFamily="49" charset="-128"/>
                <a:cs typeface="Times New Roman" pitchFamily="18" charset="0"/>
              </a:rPr>
              <a:t>m</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1" i="1" dirty="0" err="1">
                <a:solidFill>
                  <a:srgbClr val="000000"/>
                </a:solidFill>
                <a:latin typeface="Bookman Old Style" pitchFamily="18" charset="0"/>
                <a:ea typeface="ＭＳ ゴシック" pitchFamily="49" charset="-128"/>
                <a:cs typeface="Times New Roman" pitchFamily="18" charset="0"/>
              </a:rPr>
              <a:t>r</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b="1" i="1" dirty="0">
                <a:solidFill>
                  <a:srgbClr val="000000"/>
                </a:solidFill>
                <a:latin typeface="Bookman Old Style" pitchFamily="18" charset="0"/>
                <a:ea typeface="ＭＳ ゴシック" pitchFamily="49" charset="-128"/>
                <a:cs typeface="Times New Roman" pitchFamily="18" charset="0"/>
              </a:rPr>
              <a:t>'</a:t>
            </a:r>
          </a:p>
        </p:txBody>
      </p:sp>
      <p:sp>
        <p:nvSpPr>
          <p:cNvPr id="227" name="Rectangle 143"/>
          <p:cNvSpPr>
            <a:spLocks noChangeArrowheads="1"/>
          </p:cNvSpPr>
          <p:nvPr/>
        </p:nvSpPr>
        <p:spPr bwMode="auto">
          <a:xfrm>
            <a:off x="5433403" y="3214350"/>
            <a:ext cx="7191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r>
              <a:rPr lang="en-US" altLang="ja-JP" sz="3200" dirty="0">
                <a:solidFill>
                  <a:srgbClr val="000000"/>
                </a:solidFill>
                <a:latin typeface="Symbol" pitchFamily="18" charset="2"/>
                <a:ea typeface="ＭＳ ゴシック" pitchFamily="49" charset="-128"/>
                <a:cs typeface="Times New Roman" pitchFamily="18" charset="0"/>
              </a:rPr>
              <a:t>=</a:t>
            </a:r>
            <a:r>
              <a:rPr lang="en-US" altLang="ja-JP" sz="3200" dirty="0">
                <a:solidFill>
                  <a:srgbClr val="000000"/>
                </a:solidFill>
                <a:ea typeface="ＭＳ ゴシック" pitchFamily="49" charset="-128"/>
                <a:cs typeface="Times New Roman" pitchFamily="18" charset="0"/>
              </a:rPr>
              <a:t>0</a:t>
            </a:r>
            <a:endParaRPr lang="en-US" altLang="ja-JP" sz="3200" b="1" i="1" dirty="0">
              <a:solidFill>
                <a:srgbClr val="000000"/>
              </a:solidFill>
              <a:ea typeface="ＭＳ ゴシック" pitchFamily="49" charset="-128"/>
              <a:cs typeface="Times New Roman" pitchFamily="18" charset="0"/>
            </a:endParaRPr>
          </a:p>
        </p:txBody>
      </p:sp>
      <p:graphicFrame>
        <p:nvGraphicFramePr>
          <p:cNvPr id="228" name="Object 20"/>
          <p:cNvGraphicFramePr>
            <a:graphicFrameLocks noChangeAspect="1"/>
          </p:cNvGraphicFramePr>
          <p:nvPr/>
        </p:nvGraphicFramePr>
        <p:xfrm>
          <a:off x="3147065" y="3418217"/>
          <a:ext cx="365125" cy="220662"/>
        </p:xfrm>
        <a:graphic>
          <a:graphicData uri="http://schemas.openxmlformats.org/presentationml/2006/ole">
            <mc:AlternateContent xmlns:mc="http://schemas.openxmlformats.org/markup-compatibility/2006">
              <mc:Choice xmlns:v="urn:schemas-microsoft-com:vml" Requires="v">
                <p:oleObj spid="_x0000_s78224" name="数式" r:id="rId23" imgW="126720" imgH="75960" progId="Equation.3">
                  <p:embed/>
                </p:oleObj>
              </mc:Choice>
              <mc:Fallback>
                <p:oleObj name="数式" r:id="rId23" imgW="126720" imgH="75960" progId="Equation.3">
                  <p:embed/>
                  <p:pic>
                    <p:nvPicPr>
                      <p:cNvPr id="228" name="Object 20"/>
                      <p:cNvPicPr>
                        <a:picLocks noChangeAspect="1" noChangeArrowheads="1"/>
                      </p:cNvPicPr>
                      <p:nvPr/>
                    </p:nvPicPr>
                    <p:blipFill>
                      <a:blip r:embed="rId24"/>
                      <a:srcRect/>
                      <a:stretch>
                        <a:fillRect/>
                      </a:stretch>
                    </p:blipFill>
                    <p:spPr bwMode="auto">
                      <a:xfrm>
                        <a:off x="3147065" y="3418217"/>
                        <a:ext cx="365125" cy="220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9" name="Rectangle 33"/>
          <p:cNvSpPr>
            <a:spLocks noChangeArrowheads="1"/>
          </p:cNvSpPr>
          <p:nvPr/>
        </p:nvSpPr>
        <p:spPr bwMode="auto">
          <a:xfrm>
            <a:off x="0" y="3190409"/>
            <a:ext cx="198002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重心座標系</a:t>
            </a:r>
          </a:p>
        </p:txBody>
      </p:sp>
      <p:sp>
        <p:nvSpPr>
          <p:cNvPr id="230" name="Line 56"/>
          <p:cNvSpPr>
            <a:spLocks noChangeShapeType="1"/>
          </p:cNvSpPr>
          <p:nvPr/>
        </p:nvSpPr>
        <p:spPr bwMode="auto">
          <a:xfrm>
            <a:off x="0" y="3140322"/>
            <a:ext cx="59851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3200" b="1">
              <a:solidFill>
                <a:srgbClr val="000000"/>
              </a:solidFill>
            </a:endParaRPr>
          </a:p>
        </p:txBody>
      </p:sp>
      <p:graphicFrame>
        <p:nvGraphicFramePr>
          <p:cNvPr id="231" name="Object 75"/>
          <p:cNvGraphicFramePr>
            <a:graphicFrameLocks noChangeAspect="1"/>
          </p:cNvGraphicFramePr>
          <p:nvPr/>
        </p:nvGraphicFramePr>
        <p:xfrm>
          <a:off x="2828719" y="3168836"/>
          <a:ext cx="403225" cy="665162"/>
        </p:xfrm>
        <a:graphic>
          <a:graphicData uri="http://schemas.openxmlformats.org/presentationml/2006/ole">
            <mc:AlternateContent xmlns:mc="http://schemas.openxmlformats.org/markup-compatibility/2006">
              <mc:Choice xmlns:v="urn:schemas-microsoft-com:vml" Requires="v">
                <p:oleObj spid="_x0000_s78225" name="数式" r:id="rId25" imgW="139680" imgH="228600" progId="Equation.3">
                  <p:embed/>
                </p:oleObj>
              </mc:Choice>
              <mc:Fallback>
                <p:oleObj name="数式" r:id="rId25" imgW="139680" imgH="228600" progId="Equation.3">
                  <p:embed/>
                  <p:pic>
                    <p:nvPicPr>
                      <p:cNvPr id="231" name="Object 7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828719" y="3168836"/>
                        <a:ext cx="403225" cy="665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2" name="Object 76"/>
          <p:cNvGraphicFramePr>
            <a:graphicFrameLocks noChangeAspect="1"/>
          </p:cNvGraphicFramePr>
          <p:nvPr/>
        </p:nvGraphicFramePr>
        <p:xfrm>
          <a:off x="3368448" y="3227511"/>
          <a:ext cx="476250" cy="481012"/>
        </p:xfrm>
        <a:graphic>
          <a:graphicData uri="http://schemas.openxmlformats.org/presentationml/2006/ole">
            <mc:AlternateContent xmlns:mc="http://schemas.openxmlformats.org/markup-compatibility/2006">
              <mc:Choice xmlns:v="urn:schemas-microsoft-com:vml" Requires="v">
                <p:oleObj spid="_x0000_s78226" name="数式" r:id="rId27" imgW="164880" imgH="164880" progId="Equation.3">
                  <p:embed/>
                </p:oleObj>
              </mc:Choice>
              <mc:Fallback>
                <p:oleObj name="数式" r:id="rId27" imgW="164880" imgH="164880" progId="Equation.3">
                  <p:embed/>
                  <p:pic>
                    <p:nvPicPr>
                      <p:cNvPr id="232" name="Object 7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368448" y="3227511"/>
                        <a:ext cx="47625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3" name="Object 77"/>
          <p:cNvGraphicFramePr>
            <a:graphicFrameLocks noChangeAspect="1"/>
          </p:cNvGraphicFramePr>
          <p:nvPr/>
        </p:nvGraphicFramePr>
        <p:xfrm>
          <a:off x="2521960" y="3379912"/>
          <a:ext cx="365125" cy="295275"/>
        </p:xfrm>
        <a:graphic>
          <a:graphicData uri="http://schemas.openxmlformats.org/presentationml/2006/ole">
            <mc:AlternateContent xmlns:mc="http://schemas.openxmlformats.org/markup-compatibility/2006">
              <mc:Choice xmlns:v="urn:schemas-microsoft-com:vml" Requires="v">
                <p:oleObj spid="_x0000_s78227" name="数式" r:id="rId29" imgW="126720" imgH="101520" progId="Equation.3">
                  <p:embed/>
                </p:oleObj>
              </mc:Choice>
              <mc:Fallback>
                <p:oleObj name="数式" r:id="rId29" imgW="126720" imgH="101520" progId="Equation.3">
                  <p:embed/>
                  <p:pic>
                    <p:nvPicPr>
                      <p:cNvPr id="233" name="Object 77"/>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521960" y="3379912"/>
                        <a:ext cx="365125"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4" name="Object 84"/>
          <p:cNvGraphicFramePr>
            <a:graphicFrameLocks noChangeAspect="1"/>
          </p:cNvGraphicFramePr>
          <p:nvPr/>
        </p:nvGraphicFramePr>
        <p:xfrm>
          <a:off x="2085460" y="3160960"/>
          <a:ext cx="522287" cy="658812"/>
        </p:xfrm>
        <a:graphic>
          <a:graphicData uri="http://schemas.openxmlformats.org/presentationml/2006/ole">
            <mc:AlternateContent xmlns:mc="http://schemas.openxmlformats.org/markup-compatibility/2006">
              <mc:Choice xmlns:v="urn:schemas-microsoft-com:vml" Requires="v">
                <p:oleObj spid="_x0000_s78228" name="数式" r:id="rId31" imgW="177480" imgH="228600" progId="Equation.3">
                  <p:embed/>
                </p:oleObj>
              </mc:Choice>
              <mc:Fallback>
                <p:oleObj name="数式" r:id="rId31" imgW="177480" imgH="228600" progId="Equation.3">
                  <p:embed/>
                  <p:pic>
                    <p:nvPicPr>
                      <p:cNvPr id="234" name="Object 8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085460" y="3160960"/>
                        <a:ext cx="522287" cy="658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7" name="Rectangle 229"/>
          <p:cNvSpPr>
            <a:spLocks noChangeArrowheads="1"/>
          </p:cNvSpPr>
          <p:nvPr/>
        </p:nvSpPr>
        <p:spPr bwMode="auto">
          <a:xfrm>
            <a:off x="3439153" y="1577822"/>
            <a:ext cx="1899329" cy="681284"/>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graphicFrame>
        <p:nvGraphicFramePr>
          <p:cNvPr id="238" name="Object 10"/>
          <p:cNvGraphicFramePr>
            <a:graphicFrameLocks noChangeAspect="1"/>
          </p:cNvGraphicFramePr>
          <p:nvPr/>
        </p:nvGraphicFramePr>
        <p:xfrm>
          <a:off x="6727362" y="1209025"/>
          <a:ext cx="400218" cy="385560"/>
        </p:xfrm>
        <a:graphic>
          <a:graphicData uri="http://schemas.openxmlformats.org/presentationml/2006/ole">
            <mc:AlternateContent xmlns:mc="http://schemas.openxmlformats.org/markup-compatibility/2006">
              <mc:Choice xmlns:v="urn:schemas-microsoft-com:vml" Requires="v">
                <p:oleObj spid="_x0000_s78229" name="数式" r:id="rId33" imgW="164880" imgH="164880" progId="Equation.3">
                  <p:embed/>
                </p:oleObj>
              </mc:Choice>
              <mc:Fallback>
                <p:oleObj name="数式" r:id="rId33" imgW="164880" imgH="164880" progId="Equation.3">
                  <p:embed/>
                  <p:pic>
                    <p:nvPicPr>
                      <p:cNvPr id="238"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27362" y="1209025"/>
                        <a:ext cx="400218" cy="3855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9" name="Oval 19"/>
          <p:cNvSpPr>
            <a:spLocks noChangeArrowheads="1"/>
          </p:cNvSpPr>
          <p:nvPr/>
        </p:nvSpPr>
        <p:spPr bwMode="auto">
          <a:xfrm>
            <a:off x="6779217" y="325556"/>
            <a:ext cx="301827" cy="289808"/>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40" name="Oval 20"/>
          <p:cNvSpPr>
            <a:spLocks noChangeArrowheads="1"/>
          </p:cNvSpPr>
          <p:nvPr/>
        </p:nvSpPr>
        <p:spPr bwMode="auto">
          <a:xfrm>
            <a:off x="8045026" y="440458"/>
            <a:ext cx="301827" cy="289808"/>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41" name="Oval 21"/>
          <p:cNvSpPr>
            <a:spLocks noChangeArrowheads="1"/>
          </p:cNvSpPr>
          <p:nvPr/>
        </p:nvSpPr>
        <p:spPr bwMode="auto">
          <a:xfrm>
            <a:off x="7140877" y="1136253"/>
            <a:ext cx="301827" cy="289809"/>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42" name="Oval 22"/>
          <p:cNvSpPr>
            <a:spLocks noChangeArrowheads="1"/>
          </p:cNvSpPr>
          <p:nvPr/>
        </p:nvSpPr>
        <p:spPr bwMode="auto">
          <a:xfrm>
            <a:off x="7744529" y="1540964"/>
            <a:ext cx="300497" cy="289808"/>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43" name="Oval 23"/>
          <p:cNvSpPr>
            <a:spLocks noChangeArrowheads="1"/>
          </p:cNvSpPr>
          <p:nvPr/>
        </p:nvSpPr>
        <p:spPr bwMode="auto">
          <a:xfrm>
            <a:off x="6108168" y="1536164"/>
            <a:ext cx="301827" cy="289809"/>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44" name="Line 29"/>
          <p:cNvSpPr>
            <a:spLocks noChangeShapeType="1"/>
          </p:cNvSpPr>
          <p:nvPr/>
        </p:nvSpPr>
        <p:spPr bwMode="auto">
          <a:xfrm>
            <a:off x="5994735" y="2351662"/>
            <a:ext cx="2292283" cy="0"/>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45" name="Line 30"/>
          <p:cNvSpPr>
            <a:spLocks noChangeShapeType="1"/>
          </p:cNvSpPr>
          <p:nvPr/>
        </p:nvSpPr>
        <p:spPr bwMode="auto">
          <a:xfrm flipV="1">
            <a:off x="6719384" y="209377"/>
            <a:ext cx="0" cy="2317191"/>
          </a:xfrm>
          <a:prstGeom prst="line">
            <a:avLst/>
          </a:prstGeom>
          <a:noFill/>
          <a:ln w="2857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46" name="Line 31"/>
          <p:cNvSpPr>
            <a:spLocks noChangeShapeType="1"/>
          </p:cNvSpPr>
          <p:nvPr/>
        </p:nvSpPr>
        <p:spPr bwMode="auto">
          <a:xfrm flipV="1">
            <a:off x="6719384" y="556637"/>
            <a:ext cx="1507801" cy="1795025"/>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247" name="Object 32"/>
          <p:cNvGraphicFramePr>
            <a:graphicFrameLocks noChangeAspect="1"/>
          </p:cNvGraphicFramePr>
          <p:nvPr/>
        </p:nvGraphicFramePr>
        <p:xfrm>
          <a:off x="7140877" y="1657143"/>
          <a:ext cx="339056" cy="534933"/>
        </p:xfrm>
        <a:graphic>
          <a:graphicData uri="http://schemas.openxmlformats.org/presentationml/2006/ole">
            <mc:AlternateContent xmlns:mc="http://schemas.openxmlformats.org/markup-compatibility/2006">
              <mc:Choice xmlns:v="urn:schemas-microsoft-com:vml" Requires="v">
                <p:oleObj spid="_x0000_s78230" name="数式" r:id="rId34" imgW="139680" imgH="228600" progId="Equation.3">
                  <p:embed/>
                </p:oleObj>
              </mc:Choice>
              <mc:Fallback>
                <p:oleObj name="数式" r:id="rId34" imgW="139680" imgH="228600" progId="Equation.3">
                  <p:embed/>
                  <p:pic>
                    <p:nvPicPr>
                      <p:cNvPr id="247" name="Object 32"/>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7140877" y="1657143"/>
                        <a:ext cx="339056" cy="5349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8" name="Rectangle 33"/>
          <p:cNvSpPr>
            <a:spLocks noChangeArrowheads="1"/>
          </p:cNvSpPr>
          <p:nvPr/>
        </p:nvSpPr>
        <p:spPr bwMode="auto">
          <a:xfrm>
            <a:off x="8320909" y="209377"/>
            <a:ext cx="5677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i="1">
                <a:solidFill>
                  <a:srgbClr val="000000"/>
                </a:solidFill>
                <a:latin typeface="Bookman Old Style" pitchFamily="18" charset="0"/>
              </a:rPr>
              <a:t>m</a:t>
            </a:r>
            <a:r>
              <a:rPr lang="en-US" altLang="ja-JP" i="1" baseline="-25000">
                <a:solidFill>
                  <a:srgbClr val="000000"/>
                </a:solidFill>
                <a:latin typeface="Bookman Old Style" pitchFamily="18" charset="0"/>
              </a:rPr>
              <a:t>i</a:t>
            </a:r>
          </a:p>
        </p:txBody>
      </p:sp>
      <p:sp>
        <p:nvSpPr>
          <p:cNvPr id="249" name="Rectangle 35"/>
          <p:cNvSpPr>
            <a:spLocks noChangeArrowheads="1"/>
          </p:cNvSpPr>
          <p:nvPr/>
        </p:nvSpPr>
        <p:spPr bwMode="auto">
          <a:xfrm>
            <a:off x="7967350" y="0"/>
            <a:ext cx="2856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i="1">
                <a:solidFill>
                  <a:srgbClr val="000000"/>
                </a:solidFill>
                <a:latin typeface="Bookman Old Style" pitchFamily="18" charset="0"/>
              </a:rPr>
              <a:t>i</a:t>
            </a:r>
          </a:p>
        </p:txBody>
      </p:sp>
      <p:sp>
        <p:nvSpPr>
          <p:cNvPr id="250" name="Line 57"/>
          <p:cNvSpPr>
            <a:spLocks noChangeShapeType="1"/>
          </p:cNvSpPr>
          <p:nvPr/>
        </p:nvSpPr>
        <p:spPr bwMode="auto">
          <a:xfrm flipH="1" flipV="1">
            <a:off x="7397496" y="1006031"/>
            <a:ext cx="1005201" cy="584724"/>
          </a:xfrm>
          <a:prstGeom prst="line">
            <a:avLst/>
          </a:prstGeom>
          <a:noFill/>
          <a:ln w="762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51" name="Rectangle 58"/>
          <p:cNvSpPr>
            <a:spLocks noChangeArrowheads="1"/>
          </p:cNvSpPr>
          <p:nvPr/>
        </p:nvSpPr>
        <p:spPr bwMode="auto">
          <a:xfrm>
            <a:off x="8231444" y="1401805"/>
            <a:ext cx="6735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b="1" i="1">
                <a:solidFill>
                  <a:srgbClr val="FF5050"/>
                </a:solidFill>
                <a:latin typeface="Bookman Old Style" pitchFamily="18" charset="0"/>
                <a:ea typeface="ＭＳ ゴシック" pitchFamily="49" charset="-128"/>
                <a:cs typeface="Times New Roman" pitchFamily="18" charset="0"/>
              </a:rPr>
              <a:t>F</a:t>
            </a:r>
            <a:r>
              <a:rPr lang="en-US" altLang="ja-JP" baseline="-25000">
                <a:solidFill>
                  <a:srgbClr val="FF7C80"/>
                </a:solidFill>
                <a:ea typeface="ＭＳ ゴシック" pitchFamily="49" charset="-128"/>
                <a:cs typeface="Times New Roman" pitchFamily="18" charset="0"/>
              </a:rPr>
              <a:t>tot</a:t>
            </a:r>
          </a:p>
        </p:txBody>
      </p:sp>
      <p:sp>
        <p:nvSpPr>
          <p:cNvPr id="252" name="Rectangle 59"/>
          <p:cNvSpPr>
            <a:spLocks noChangeArrowheads="1"/>
          </p:cNvSpPr>
          <p:nvPr/>
        </p:nvSpPr>
        <p:spPr bwMode="auto">
          <a:xfrm>
            <a:off x="7882115" y="1764385"/>
            <a:ext cx="12618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a:solidFill>
                  <a:srgbClr val="FF5050"/>
                </a:solidFill>
                <a:latin typeface="Century" pitchFamily="18" charset="0"/>
              </a:rPr>
              <a:t>全外力</a:t>
            </a:r>
          </a:p>
        </p:txBody>
      </p:sp>
      <p:sp>
        <p:nvSpPr>
          <p:cNvPr id="253" name="Rectangle 60"/>
          <p:cNvSpPr>
            <a:spLocks noChangeArrowheads="1"/>
          </p:cNvSpPr>
          <p:nvPr/>
        </p:nvSpPr>
        <p:spPr bwMode="auto">
          <a:xfrm>
            <a:off x="7882114" y="2119304"/>
            <a:ext cx="12618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a:solidFill>
                  <a:srgbClr val="FF5050"/>
                </a:solidFill>
                <a:latin typeface="Century" pitchFamily="18" charset="0"/>
              </a:rPr>
              <a:t>の合力</a:t>
            </a:r>
          </a:p>
        </p:txBody>
      </p:sp>
      <p:grpSp>
        <p:nvGrpSpPr>
          <p:cNvPr id="254" name="Group 84"/>
          <p:cNvGrpSpPr>
            <a:grpSpLocks/>
          </p:cNvGrpSpPr>
          <p:nvPr/>
        </p:nvGrpSpPr>
        <p:grpSpPr bwMode="auto">
          <a:xfrm>
            <a:off x="7265862" y="875809"/>
            <a:ext cx="203434" cy="205547"/>
            <a:chOff x="4049" y="-246"/>
            <a:chExt cx="246" cy="246"/>
          </a:xfrm>
        </p:grpSpPr>
        <p:sp>
          <p:nvSpPr>
            <p:cNvPr id="255" name="Line 85"/>
            <p:cNvSpPr>
              <a:spLocks noChangeShapeType="1"/>
            </p:cNvSpPr>
            <p:nvPr/>
          </p:nvSpPr>
          <p:spPr bwMode="auto">
            <a:xfrm>
              <a:off x="4049" y="-246"/>
              <a:ext cx="237" cy="246"/>
            </a:xfrm>
            <a:prstGeom prst="line">
              <a:avLst/>
            </a:prstGeom>
            <a:noFill/>
            <a:ln w="762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56" name="Line 86"/>
            <p:cNvSpPr>
              <a:spLocks noChangeShapeType="1"/>
            </p:cNvSpPr>
            <p:nvPr/>
          </p:nvSpPr>
          <p:spPr bwMode="auto">
            <a:xfrm flipV="1">
              <a:off x="4058" y="-246"/>
              <a:ext cx="237" cy="246"/>
            </a:xfrm>
            <a:prstGeom prst="line">
              <a:avLst/>
            </a:prstGeom>
            <a:noFill/>
            <a:ln w="76200">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
        <p:nvSpPr>
          <p:cNvPr id="257" name="Line 87"/>
          <p:cNvSpPr>
            <a:spLocks noChangeShapeType="1"/>
          </p:cNvSpPr>
          <p:nvPr/>
        </p:nvSpPr>
        <p:spPr bwMode="auto">
          <a:xfrm flipV="1">
            <a:off x="6730021" y="994541"/>
            <a:ext cx="656838" cy="1339247"/>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258" name="Rectangle 127"/>
          <p:cNvSpPr>
            <a:spLocks noChangeArrowheads="1"/>
          </p:cNvSpPr>
          <p:nvPr/>
        </p:nvSpPr>
        <p:spPr bwMode="auto">
          <a:xfrm>
            <a:off x="8354207" y="882193"/>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b="1" i="1" dirty="0" err="1">
                <a:solidFill>
                  <a:srgbClr val="000000"/>
                </a:solidFill>
                <a:latin typeface="Bookman Old Style" pitchFamily="18" charset="0"/>
                <a:ea typeface="ＭＳ ゴシック" pitchFamily="49" charset="-128"/>
                <a:cs typeface="Times New Roman" pitchFamily="18" charset="0"/>
              </a:rPr>
              <a:t>F</a:t>
            </a:r>
            <a:r>
              <a:rPr lang="en-US" altLang="ja-JP" i="1" baseline="-25000" dirty="0" err="1">
                <a:solidFill>
                  <a:srgbClr val="000000"/>
                </a:solidFill>
                <a:latin typeface="Bookman Old Style" pitchFamily="18" charset="0"/>
                <a:ea typeface="ＭＳ ゴシック" pitchFamily="49" charset="-128"/>
                <a:cs typeface="Times New Roman" pitchFamily="18" charset="0"/>
              </a:rPr>
              <a:t>i</a:t>
            </a:r>
            <a:r>
              <a:rPr lang="en-US" altLang="ja-JP" baseline="30000" dirty="0" err="1">
                <a:solidFill>
                  <a:srgbClr val="000000"/>
                </a:solidFill>
                <a:ea typeface="ＭＳ ゴシック" pitchFamily="49" charset="-128"/>
                <a:cs typeface="Times New Roman" pitchFamily="18" charset="0"/>
              </a:rPr>
              <a:t>ex</a:t>
            </a:r>
            <a:endParaRPr lang="en-US" altLang="ja-JP" baseline="30000" dirty="0">
              <a:solidFill>
                <a:srgbClr val="000000"/>
              </a:solidFill>
              <a:ea typeface="ＭＳ ゴシック" pitchFamily="49" charset="-128"/>
              <a:cs typeface="Times New Roman" pitchFamily="18" charset="0"/>
            </a:endParaRPr>
          </a:p>
        </p:txBody>
      </p:sp>
      <p:graphicFrame>
        <p:nvGraphicFramePr>
          <p:cNvPr id="260" name="Object 26"/>
          <p:cNvGraphicFramePr>
            <a:graphicFrameLocks noChangeAspect="1"/>
          </p:cNvGraphicFramePr>
          <p:nvPr/>
        </p:nvGraphicFramePr>
        <p:xfrm>
          <a:off x="1216307" y="3890963"/>
          <a:ext cx="841094" cy="665162"/>
        </p:xfrm>
        <a:graphic>
          <a:graphicData uri="http://schemas.openxmlformats.org/presentationml/2006/ole">
            <mc:AlternateContent xmlns:mc="http://schemas.openxmlformats.org/markup-compatibility/2006">
              <mc:Choice xmlns:v="urn:schemas-microsoft-com:vml" Requires="v">
                <p:oleObj spid="_x0000_s78231" name="数式" r:id="rId36" imgW="330120" imgH="228600" progId="Equation.3">
                  <p:embed/>
                </p:oleObj>
              </mc:Choice>
              <mc:Fallback>
                <p:oleObj name="数式" r:id="rId36" imgW="330120" imgH="228600" progId="Equation.3">
                  <p:embed/>
                  <p:pic>
                    <p:nvPicPr>
                      <p:cNvPr id="260" name="Object 26"/>
                      <p:cNvPicPr>
                        <a:picLocks noChangeAspect="1" noChangeArrowheads="1"/>
                      </p:cNvPicPr>
                      <p:nvPr/>
                    </p:nvPicPr>
                    <p:blipFill>
                      <a:blip r:embed="rId37"/>
                      <a:srcRect/>
                      <a:stretch>
                        <a:fillRect/>
                      </a:stretch>
                    </p:blipFill>
                    <p:spPr bwMode="auto">
                      <a:xfrm>
                        <a:off x="1216307" y="3890963"/>
                        <a:ext cx="841094" cy="665162"/>
                      </a:xfrm>
                      <a:prstGeom prst="rect">
                        <a:avLst/>
                      </a:prstGeom>
                      <a:noFill/>
                      <a:ln>
                        <a:noFill/>
                      </a:ln>
                    </p:spPr>
                  </p:pic>
                </p:oleObj>
              </mc:Fallback>
            </mc:AlternateContent>
          </a:graphicData>
        </a:graphic>
      </p:graphicFrame>
      <p:graphicFrame>
        <p:nvGraphicFramePr>
          <p:cNvPr id="261" name="Object 27"/>
          <p:cNvGraphicFramePr>
            <a:graphicFrameLocks noChangeAspect="1"/>
          </p:cNvGraphicFramePr>
          <p:nvPr/>
        </p:nvGraphicFramePr>
        <p:xfrm>
          <a:off x="4805550" y="3965108"/>
          <a:ext cx="817562" cy="479425"/>
        </p:xfrm>
        <a:graphic>
          <a:graphicData uri="http://schemas.openxmlformats.org/presentationml/2006/ole">
            <mc:AlternateContent xmlns:mc="http://schemas.openxmlformats.org/markup-compatibility/2006">
              <mc:Choice xmlns:v="urn:schemas-microsoft-com:vml" Requires="v">
                <p:oleObj spid="_x0000_s78232" name="数式" r:id="rId38" imgW="279360" imgH="164880" progId="Equation.3">
                  <p:embed/>
                </p:oleObj>
              </mc:Choice>
              <mc:Fallback>
                <p:oleObj name="数式" r:id="rId38" imgW="279360" imgH="164880" progId="Equation.3">
                  <p:embed/>
                  <p:pic>
                    <p:nvPicPr>
                      <p:cNvPr id="261" name="Object 27"/>
                      <p:cNvPicPr>
                        <a:picLocks noChangeAspect="1" noChangeArrowheads="1"/>
                      </p:cNvPicPr>
                      <p:nvPr/>
                    </p:nvPicPr>
                    <p:blipFill>
                      <a:blip r:embed="rId39"/>
                      <a:srcRect/>
                      <a:stretch>
                        <a:fillRect/>
                      </a:stretch>
                    </p:blipFill>
                    <p:spPr bwMode="auto">
                      <a:xfrm>
                        <a:off x="4805550" y="3965108"/>
                        <a:ext cx="817562" cy="47942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262" name="Object 28"/>
          <p:cNvGraphicFramePr>
            <a:graphicFrameLocks noChangeAspect="1"/>
          </p:cNvGraphicFramePr>
          <p:nvPr/>
        </p:nvGraphicFramePr>
        <p:xfrm>
          <a:off x="3593166" y="4541665"/>
          <a:ext cx="1649413" cy="701675"/>
        </p:xfrm>
        <a:graphic>
          <a:graphicData uri="http://schemas.openxmlformats.org/presentationml/2006/ole">
            <mc:AlternateContent xmlns:mc="http://schemas.openxmlformats.org/markup-compatibility/2006">
              <mc:Choice xmlns:v="urn:schemas-microsoft-com:vml" Requires="v">
                <p:oleObj spid="_x0000_s78233" name="数式" r:id="rId40" imgW="533160" imgH="241200" progId="Equation.3">
                  <p:embed/>
                </p:oleObj>
              </mc:Choice>
              <mc:Fallback>
                <p:oleObj name="数式" r:id="rId40" imgW="533160" imgH="241200" progId="Equation.3">
                  <p:embed/>
                  <p:pic>
                    <p:nvPicPr>
                      <p:cNvPr id="262" name="Object 28"/>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593166" y="4541665"/>
                        <a:ext cx="1649413" cy="70167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sp>
        <p:nvSpPr>
          <p:cNvPr id="263" name="Rectangle 29"/>
          <p:cNvSpPr>
            <a:spLocks noChangeArrowheads="1"/>
          </p:cNvSpPr>
          <p:nvPr/>
        </p:nvSpPr>
        <p:spPr bwMode="auto">
          <a:xfrm>
            <a:off x="3154994" y="3921871"/>
            <a:ext cx="198002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全運動量　</a:t>
            </a:r>
          </a:p>
        </p:txBody>
      </p:sp>
      <p:sp>
        <p:nvSpPr>
          <p:cNvPr id="264" name="Rectangle 30"/>
          <p:cNvSpPr>
            <a:spLocks noChangeArrowheads="1"/>
          </p:cNvSpPr>
          <p:nvPr/>
        </p:nvSpPr>
        <p:spPr bwMode="auto">
          <a:xfrm>
            <a:off x="0" y="3920846"/>
            <a:ext cx="143986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Century" pitchFamily="18" charset="0"/>
                <a:ea typeface="ＭＳ ゴシック" pitchFamily="49" charset="-128"/>
                <a:cs typeface="Times New Roman" pitchFamily="18" charset="0"/>
              </a:rPr>
              <a:t>運動量</a:t>
            </a:r>
            <a:endParaRPr lang="ja-JP" altLang="en-US" dirty="0">
              <a:solidFill>
                <a:srgbClr val="3333CC"/>
              </a:solidFill>
              <a:latin typeface="Bookman Old Style" pitchFamily="18" charset="0"/>
              <a:ea typeface="ＭＳ ゴシック" pitchFamily="49" charset="-128"/>
              <a:cs typeface="Times New Roman" pitchFamily="18" charset="0"/>
            </a:endParaRPr>
          </a:p>
        </p:txBody>
      </p:sp>
      <p:sp>
        <p:nvSpPr>
          <p:cNvPr id="265" name="Rectangle 31"/>
          <p:cNvSpPr>
            <a:spLocks noChangeArrowheads="1"/>
          </p:cNvSpPr>
          <p:nvPr/>
        </p:nvSpPr>
        <p:spPr bwMode="auto">
          <a:xfrm>
            <a:off x="0" y="4558567"/>
            <a:ext cx="38433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0033CC"/>
                </a:solidFill>
                <a:latin typeface="ＭＳ ゴシック" pitchFamily="49" charset="-128"/>
                <a:ea typeface="ＭＳ ゴシック" pitchFamily="49" charset="-128"/>
                <a:cs typeface="Times New Roman" pitchFamily="18" charset="0"/>
              </a:rPr>
              <a:t>重心の運動方程式 </a:t>
            </a:r>
          </a:p>
        </p:txBody>
      </p:sp>
      <p:graphicFrame>
        <p:nvGraphicFramePr>
          <p:cNvPr id="266" name="Object 41"/>
          <p:cNvGraphicFramePr>
            <a:graphicFrameLocks noChangeAspect="1"/>
          </p:cNvGraphicFramePr>
          <p:nvPr/>
        </p:nvGraphicFramePr>
        <p:xfrm>
          <a:off x="6676745" y="4116762"/>
          <a:ext cx="381000" cy="307975"/>
        </p:xfrm>
        <a:graphic>
          <a:graphicData uri="http://schemas.openxmlformats.org/presentationml/2006/ole">
            <mc:AlternateContent xmlns:mc="http://schemas.openxmlformats.org/markup-compatibility/2006">
              <mc:Choice xmlns:v="urn:schemas-microsoft-com:vml" Requires="v">
                <p:oleObj spid="_x0000_s78234" name="数式" r:id="rId42" imgW="126720" imgH="101520" progId="Equation.3">
                  <p:embed/>
                </p:oleObj>
              </mc:Choice>
              <mc:Fallback>
                <p:oleObj name="数式" r:id="rId42" imgW="126720" imgH="101520" progId="Equation.3">
                  <p:embed/>
                  <p:pic>
                    <p:nvPicPr>
                      <p:cNvPr id="266" name="Object 41"/>
                      <p:cNvPicPr>
                        <a:picLocks noChangeAspect="1" noChangeArrowheads="1"/>
                      </p:cNvPicPr>
                      <p:nvPr/>
                    </p:nvPicPr>
                    <p:blipFill>
                      <a:blip r:embed="rId43"/>
                      <a:srcRect/>
                      <a:stretch>
                        <a:fillRect/>
                      </a:stretch>
                    </p:blipFill>
                    <p:spPr bwMode="auto">
                      <a:xfrm>
                        <a:off x="6676745" y="4116762"/>
                        <a:ext cx="38100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8" name="Object 4"/>
          <p:cNvGraphicFramePr>
            <a:graphicFrameLocks noChangeAspect="1"/>
          </p:cNvGraphicFramePr>
          <p:nvPr/>
        </p:nvGraphicFramePr>
        <p:xfrm>
          <a:off x="3057752" y="5601298"/>
          <a:ext cx="2097087" cy="698500"/>
        </p:xfrm>
        <a:graphic>
          <a:graphicData uri="http://schemas.openxmlformats.org/presentationml/2006/ole">
            <mc:AlternateContent xmlns:mc="http://schemas.openxmlformats.org/markup-compatibility/2006">
              <mc:Choice xmlns:v="urn:schemas-microsoft-com:vml" Requires="v">
                <p:oleObj spid="_x0000_s78235" name="数式" r:id="rId44" imgW="774360" imgH="253800" progId="Equation.3">
                  <p:embed/>
                </p:oleObj>
              </mc:Choice>
              <mc:Fallback>
                <p:oleObj name="数式" r:id="rId44" imgW="774360" imgH="253800" progId="Equation.3">
                  <p:embed/>
                  <p:pic>
                    <p:nvPicPr>
                      <p:cNvPr id="268" name="Object 4"/>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3057752" y="5601298"/>
                        <a:ext cx="2097087"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9" name="Rectangle 5"/>
          <p:cNvSpPr>
            <a:spLocks noChangeArrowheads="1"/>
          </p:cNvSpPr>
          <p:nvPr/>
        </p:nvSpPr>
        <p:spPr bwMode="auto">
          <a:xfrm>
            <a:off x="0" y="5101861"/>
            <a:ext cx="34163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運動量保存の法則　</a:t>
            </a:r>
          </a:p>
        </p:txBody>
      </p:sp>
      <p:sp>
        <p:nvSpPr>
          <p:cNvPr id="270" name="Rectangle 6"/>
          <p:cNvSpPr>
            <a:spLocks noChangeArrowheads="1"/>
          </p:cNvSpPr>
          <p:nvPr/>
        </p:nvSpPr>
        <p:spPr bwMode="auto">
          <a:xfrm>
            <a:off x="225632" y="5599368"/>
            <a:ext cx="23391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外力</a:t>
            </a:r>
            <a:r>
              <a:rPr lang="en-US" altLang="ja-JP" dirty="0">
                <a:solidFill>
                  <a:srgbClr val="000000"/>
                </a:solidFill>
                <a:latin typeface="ＭＳ ゴシック" pitchFamily="49" charset="-128"/>
                <a:ea typeface="ＭＳ ゴシック" pitchFamily="49" charset="-128"/>
                <a:cs typeface="Times New Roman" pitchFamily="18" charset="0"/>
              </a:rPr>
              <a:t>=0</a:t>
            </a:r>
            <a:r>
              <a:rPr lang="ja-JP" altLang="en-US" dirty="0">
                <a:solidFill>
                  <a:srgbClr val="000000"/>
                </a:solidFill>
                <a:latin typeface="ＭＳ ゴシック" pitchFamily="49" charset="-128"/>
                <a:ea typeface="ＭＳ ゴシック" pitchFamily="49" charset="-128"/>
                <a:cs typeface="Times New Roman" pitchFamily="18" charset="0"/>
              </a:rPr>
              <a:t>のとき</a:t>
            </a:r>
          </a:p>
        </p:txBody>
      </p:sp>
      <p:sp>
        <p:nvSpPr>
          <p:cNvPr id="271" name="Rectangle 7"/>
          <p:cNvSpPr>
            <a:spLocks noChangeArrowheads="1"/>
          </p:cNvSpPr>
          <p:nvPr/>
        </p:nvSpPr>
        <p:spPr bwMode="auto">
          <a:xfrm>
            <a:off x="3078389" y="5571135"/>
            <a:ext cx="3036888" cy="723900"/>
          </a:xfrm>
          <a:prstGeom prst="rect">
            <a:avLst/>
          </a:prstGeom>
          <a:noFill/>
          <a:ln w="28575">
            <a:solidFill>
              <a:srgbClr val="FF3399"/>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272" name="Rectangle 28"/>
          <p:cNvSpPr>
            <a:spLocks noChangeArrowheads="1"/>
          </p:cNvSpPr>
          <p:nvPr/>
        </p:nvSpPr>
        <p:spPr bwMode="auto">
          <a:xfrm>
            <a:off x="5108802" y="5659569"/>
            <a:ext cx="9028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一定</a:t>
            </a:r>
          </a:p>
        </p:txBody>
      </p:sp>
      <p:sp>
        <p:nvSpPr>
          <p:cNvPr id="273" name="Rectangle 20"/>
          <p:cNvSpPr>
            <a:spLocks noChangeArrowheads="1"/>
          </p:cNvSpPr>
          <p:nvPr/>
        </p:nvSpPr>
        <p:spPr bwMode="auto">
          <a:xfrm>
            <a:off x="0" y="6338384"/>
            <a:ext cx="41344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重心に対する相対運動量</a:t>
            </a:r>
          </a:p>
        </p:txBody>
      </p:sp>
      <p:graphicFrame>
        <p:nvGraphicFramePr>
          <p:cNvPr id="274" name="Object 21"/>
          <p:cNvGraphicFramePr>
            <a:graphicFrameLocks noChangeAspect="1"/>
          </p:cNvGraphicFramePr>
          <p:nvPr/>
        </p:nvGraphicFramePr>
        <p:xfrm>
          <a:off x="4714071" y="6257145"/>
          <a:ext cx="985837" cy="685800"/>
        </p:xfrm>
        <a:graphic>
          <a:graphicData uri="http://schemas.openxmlformats.org/presentationml/2006/ole">
            <mc:AlternateContent xmlns:mc="http://schemas.openxmlformats.org/markup-compatibility/2006">
              <mc:Choice xmlns:v="urn:schemas-microsoft-com:vml" Requires="v">
                <p:oleObj spid="_x0000_s78236" name="数式" r:id="rId46" imgW="330120" imgH="228600" progId="Equation.3">
                  <p:embed/>
                </p:oleObj>
              </mc:Choice>
              <mc:Fallback>
                <p:oleObj name="数式" r:id="rId46" imgW="330120" imgH="228600" progId="Equation.3">
                  <p:embed/>
                  <p:pic>
                    <p:nvPicPr>
                      <p:cNvPr id="274" name="Object 21"/>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4714071" y="6257145"/>
                        <a:ext cx="985837"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5" name="Object 22"/>
          <p:cNvGraphicFramePr>
            <a:graphicFrameLocks noChangeAspect="1"/>
          </p:cNvGraphicFramePr>
          <p:nvPr/>
        </p:nvGraphicFramePr>
        <p:xfrm>
          <a:off x="7136993" y="6207135"/>
          <a:ext cx="1549807" cy="756882"/>
        </p:xfrm>
        <a:graphic>
          <a:graphicData uri="http://schemas.openxmlformats.org/presentationml/2006/ole">
            <mc:AlternateContent xmlns:mc="http://schemas.openxmlformats.org/markup-compatibility/2006">
              <mc:Choice xmlns:v="urn:schemas-microsoft-com:vml" Requires="v">
                <p:oleObj spid="_x0000_s78237" name="数式" r:id="rId48" imgW="545760" imgH="266400" progId="Equation.3">
                  <p:embed/>
                </p:oleObj>
              </mc:Choice>
              <mc:Fallback>
                <p:oleObj name="数式" r:id="rId48" imgW="545760" imgH="266400" progId="Equation.3">
                  <p:embed/>
                  <p:pic>
                    <p:nvPicPr>
                      <p:cNvPr id="275" name="Object 22"/>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7136993" y="6207135"/>
                        <a:ext cx="1549807" cy="756882"/>
                      </a:xfrm>
                      <a:prstGeom prst="rect">
                        <a:avLst/>
                      </a:prstGeom>
                      <a:noFill/>
                    </p:spPr>
                  </p:pic>
                </p:oleObj>
              </mc:Fallback>
            </mc:AlternateContent>
          </a:graphicData>
        </a:graphic>
      </p:graphicFrame>
      <p:graphicFrame>
        <p:nvGraphicFramePr>
          <p:cNvPr id="276" name="Object 30"/>
          <p:cNvGraphicFramePr>
            <a:graphicFrameLocks noChangeAspect="1"/>
          </p:cNvGraphicFramePr>
          <p:nvPr/>
        </p:nvGraphicFramePr>
        <p:xfrm>
          <a:off x="5703083" y="6269845"/>
          <a:ext cx="1023938" cy="685800"/>
        </p:xfrm>
        <a:graphic>
          <a:graphicData uri="http://schemas.openxmlformats.org/presentationml/2006/ole">
            <mc:AlternateContent xmlns:mc="http://schemas.openxmlformats.org/markup-compatibility/2006">
              <mc:Choice xmlns:v="urn:schemas-microsoft-com:vml" Requires="v">
                <p:oleObj spid="_x0000_s78238" name="数式" r:id="rId50" imgW="342720" imgH="228600" progId="Equation.3">
                  <p:embed/>
                </p:oleObj>
              </mc:Choice>
              <mc:Fallback>
                <p:oleObj name="数式" r:id="rId50" imgW="342720" imgH="228600" progId="Equation.3">
                  <p:embed/>
                  <p:pic>
                    <p:nvPicPr>
                      <p:cNvPr id="276" name="Object 30"/>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5703083" y="6269845"/>
                        <a:ext cx="102393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 name="Object 38"/>
          <p:cNvGraphicFramePr>
            <a:graphicFrameLocks noChangeAspect="1"/>
          </p:cNvGraphicFramePr>
          <p:nvPr/>
        </p:nvGraphicFramePr>
        <p:xfrm>
          <a:off x="8652010" y="6260023"/>
          <a:ext cx="365125" cy="517525"/>
        </p:xfrm>
        <a:graphic>
          <a:graphicData uri="http://schemas.openxmlformats.org/presentationml/2006/ole">
            <mc:AlternateContent xmlns:mc="http://schemas.openxmlformats.org/markup-compatibility/2006">
              <mc:Choice xmlns:v="urn:schemas-microsoft-com:vml" Requires="v">
                <p:oleObj spid="_x0000_s78239" name="数式" r:id="rId52" imgW="126720" imgH="177480" progId="Equation.3">
                  <p:embed/>
                </p:oleObj>
              </mc:Choice>
              <mc:Fallback>
                <p:oleObj name="数式" r:id="rId52" imgW="126720" imgH="177480" progId="Equation.3">
                  <p:embed/>
                  <p:pic>
                    <p:nvPicPr>
                      <p:cNvPr id="277" name="Object 38"/>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8652010" y="6260023"/>
                        <a:ext cx="365125"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8" name="Line 56"/>
          <p:cNvSpPr>
            <a:spLocks noChangeShapeType="1"/>
          </p:cNvSpPr>
          <p:nvPr/>
        </p:nvSpPr>
        <p:spPr bwMode="auto">
          <a:xfrm>
            <a:off x="0" y="3793465"/>
            <a:ext cx="59970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3200" b="1">
              <a:solidFill>
                <a:srgbClr val="000000"/>
              </a:solidFill>
            </a:endParaRPr>
          </a:p>
        </p:txBody>
      </p:sp>
      <p:sp>
        <p:nvSpPr>
          <p:cNvPr id="279" name="Rectangle 229"/>
          <p:cNvSpPr>
            <a:spLocks noChangeArrowheads="1"/>
          </p:cNvSpPr>
          <p:nvPr/>
        </p:nvSpPr>
        <p:spPr bwMode="auto">
          <a:xfrm>
            <a:off x="2860929" y="3200400"/>
            <a:ext cx="1065612" cy="55133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0" name="Rectangle 229"/>
          <p:cNvSpPr>
            <a:spLocks noChangeArrowheads="1"/>
          </p:cNvSpPr>
          <p:nvPr/>
        </p:nvSpPr>
        <p:spPr bwMode="auto">
          <a:xfrm>
            <a:off x="2098929" y="3904130"/>
            <a:ext cx="967000" cy="55133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1" name="Rectangle 229"/>
          <p:cNvSpPr>
            <a:spLocks noChangeArrowheads="1"/>
          </p:cNvSpPr>
          <p:nvPr/>
        </p:nvSpPr>
        <p:spPr bwMode="auto">
          <a:xfrm>
            <a:off x="5568269" y="3917577"/>
            <a:ext cx="1182153" cy="66787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2" name="Rectangle 229"/>
          <p:cNvSpPr>
            <a:spLocks noChangeArrowheads="1"/>
          </p:cNvSpPr>
          <p:nvPr/>
        </p:nvSpPr>
        <p:spPr bwMode="auto">
          <a:xfrm>
            <a:off x="5756529" y="6296147"/>
            <a:ext cx="1065612" cy="55133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3" name="Rectangle 229"/>
          <p:cNvSpPr>
            <a:spLocks noChangeArrowheads="1"/>
          </p:cNvSpPr>
          <p:nvPr/>
        </p:nvSpPr>
        <p:spPr bwMode="auto">
          <a:xfrm>
            <a:off x="6926424" y="3904129"/>
            <a:ext cx="980447" cy="654423"/>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5" name="Rectangle 229"/>
          <p:cNvSpPr>
            <a:spLocks noChangeArrowheads="1"/>
          </p:cNvSpPr>
          <p:nvPr/>
        </p:nvSpPr>
        <p:spPr bwMode="auto">
          <a:xfrm>
            <a:off x="3497423" y="4576482"/>
            <a:ext cx="1693142" cy="60063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7" name="Rectangle 229"/>
          <p:cNvSpPr>
            <a:spLocks noChangeArrowheads="1"/>
          </p:cNvSpPr>
          <p:nvPr/>
        </p:nvSpPr>
        <p:spPr bwMode="auto">
          <a:xfrm>
            <a:off x="3092823" y="5598459"/>
            <a:ext cx="3012141" cy="66787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289" name="Rectangle 229"/>
          <p:cNvSpPr>
            <a:spLocks noChangeArrowheads="1"/>
          </p:cNvSpPr>
          <p:nvPr/>
        </p:nvSpPr>
        <p:spPr bwMode="auto">
          <a:xfrm>
            <a:off x="8611194" y="6269253"/>
            <a:ext cx="532806" cy="55133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graphicFrame>
        <p:nvGraphicFramePr>
          <p:cNvPr id="290" name="Object 26"/>
          <p:cNvGraphicFramePr>
            <a:graphicFrameLocks noChangeAspect="1"/>
          </p:cNvGraphicFramePr>
          <p:nvPr/>
        </p:nvGraphicFramePr>
        <p:xfrm>
          <a:off x="2103157" y="3851743"/>
          <a:ext cx="923925" cy="665162"/>
        </p:xfrm>
        <a:graphic>
          <a:graphicData uri="http://schemas.openxmlformats.org/presentationml/2006/ole">
            <mc:AlternateContent xmlns:mc="http://schemas.openxmlformats.org/markup-compatibility/2006">
              <mc:Choice xmlns:v="urn:schemas-microsoft-com:vml" Requires="v">
                <p:oleObj spid="_x0000_s78240" name="数式" r:id="rId54" imgW="304560" imgH="228600" progId="Equation.3">
                  <p:embed/>
                </p:oleObj>
              </mc:Choice>
              <mc:Fallback>
                <p:oleObj name="数式" r:id="rId54" imgW="304560" imgH="228600" progId="Equation.3">
                  <p:embed/>
                  <p:pic>
                    <p:nvPicPr>
                      <p:cNvPr id="290" name="Object 26"/>
                      <p:cNvPicPr>
                        <a:picLocks noChangeAspect="1" noChangeArrowheads="1"/>
                      </p:cNvPicPr>
                      <p:nvPr/>
                    </p:nvPicPr>
                    <p:blipFill>
                      <a:blip r:embed="rId55"/>
                      <a:srcRect/>
                      <a:stretch>
                        <a:fillRect/>
                      </a:stretch>
                    </p:blipFill>
                    <p:spPr bwMode="auto">
                      <a:xfrm>
                        <a:off x="2103157" y="3851743"/>
                        <a:ext cx="923925" cy="66516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291" name="Object 27"/>
          <p:cNvGraphicFramePr>
            <a:graphicFrameLocks noChangeAspect="1"/>
          </p:cNvGraphicFramePr>
          <p:nvPr/>
        </p:nvGraphicFramePr>
        <p:xfrm>
          <a:off x="5538974" y="3884332"/>
          <a:ext cx="1263650" cy="774700"/>
        </p:xfrm>
        <a:graphic>
          <a:graphicData uri="http://schemas.openxmlformats.org/presentationml/2006/ole">
            <mc:AlternateContent xmlns:mc="http://schemas.openxmlformats.org/markup-compatibility/2006">
              <mc:Choice xmlns:v="urn:schemas-microsoft-com:vml" Requires="v">
                <p:oleObj spid="_x0000_s78241" name="数式" r:id="rId56" imgW="431640" imgH="266400" progId="Equation.3">
                  <p:embed/>
                </p:oleObj>
              </mc:Choice>
              <mc:Fallback>
                <p:oleObj name="数式" r:id="rId56" imgW="431640" imgH="266400" progId="Equation.3">
                  <p:embed/>
                  <p:pic>
                    <p:nvPicPr>
                      <p:cNvPr id="291" name="Object 27"/>
                      <p:cNvPicPr>
                        <a:picLocks noChangeAspect="1" noChangeArrowheads="1"/>
                      </p:cNvPicPr>
                      <p:nvPr/>
                    </p:nvPicPr>
                    <p:blipFill>
                      <a:blip r:embed="rId57"/>
                      <a:srcRect/>
                      <a:stretch>
                        <a:fillRect/>
                      </a:stretch>
                    </p:blipFill>
                    <p:spPr bwMode="auto">
                      <a:xfrm>
                        <a:off x="5538974" y="3884332"/>
                        <a:ext cx="1263650" cy="77470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292" name="Object 42"/>
          <p:cNvGraphicFramePr>
            <a:graphicFrameLocks noChangeAspect="1"/>
          </p:cNvGraphicFramePr>
          <p:nvPr/>
        </p:nvGraphicFramePr>
        <p:xfrm>
          <a:off x="6955491" y="3904129"/>
          <a:ext cx="914400" cy="577850"/>
        </p:xfrm>
        <a:graphic>
          <a:graphicData uri="http://schemas.openxmlformats.org/presentationml/2006/ole">
            <mc:AlternateContent xmlns:mc="http://schemas.openxmlformats.org/markup-compatibility/2006">
              <mc:Choice xmlns:v="urn:schemas-microsoft-com:vml" Requires="v">
                <p:oleObj spid="_x0000_s78242" name="数式" r:id="rId58" imgW="304560" imgH="190440" progId="Equation.3">
                  <p:embed/>
                </p:oleObj>
              </mc:Choice>
              <mc:Fallback>
                <p:oleObj name="数式" r:id="rId58" imgW="304560" imgH="190440" progId="Equation.3">
                  <p:embed/>
                  <p:pic>
                    <p:nvPicPr>
                      <p:cNvPr id="292" name="Object 42"/>
                      <p:cNvPicPr>
                        <a:picLocks noChangeAspect="1" noChangeArrowheads="1"/>
                      </p:cNvPicPr>
                      <p:nvPr/>
                    </p:nvPicPr>
                    <p:blipFill>
                      <a:blip r:embed="rId59"/>
                      <a:srcRect/>
                      <a:stretch>
                        <a:fillRect/>
                      </a:stretch>
                    </p:blipFill>
                    <p:spPr bwMode="auto">
                      <a:xfrm>
                        <a:off x="6955491" y="3904129"/>
                        <a:ext cx="914400"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 name="正方形/長方形 87"/>
          <p:cNvSpPr/>
          <p:nvPr/>
        </p:nvSpPr>
        <p:spPr>
          <a:xfrm>
            <a:off x="5273266" y="2132309"/>
            <a:ext cx="410690" cy="336502"/>
          </a:xfrm>
          <a:prstGeom prst="rect">
            <a:avLst/>
          </a:prstGeom>
        </p:spPr>
        <p:txBody>
          <a:bodyPr wrap="none">
            <a:spAutoFit/>
          </a:bodyPr>
          <a:lstStyle/>
          <a:p>
            <a:pPr lvl="0">
              <a:lnSpc>
                <a:spcPct val="85000"/>
              </a:lnSpc>
              <a:spcBef>
                <a:spcPct val="0"/>
              </a:spcBef>
            </a:pPr>
            <a:r>
              <a:rPr lang="en-US" altLang="ja-JP" baseline="-25000" dirty="0">
                <a:solidFill>
                  <a:srgbClr val="000000"/>
                </a:solidFill>
                <a:ea typeface="ＭＳ ゴシック" pitchFamily="49" charset="-128"/>
                <a:cs typeface="Times New Roman" pitchFamily="18" charset="0"/>
              </a:rPr>
              <a:t>ex</a:t>
            </a:r>
          </a:p>
        </p:txBody>
      </p:sp>
    </p:spTree>
    <p:extLst>
      <p:ext uri="{BB962C8B-B14F-4D97-AF65-F5344CB8AC3E}">
        <p14:creationId xmlns:p14="http://schemas.microsoft.com/office/powerpoint/2010/main" val="294439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7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7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3"/>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7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8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7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89"/>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7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p:bldP spid="264" grpId="0"/>
      <p:bldP spid="265" grpId="0"/>
      <p:bldP spid="269" grpId="0"/>
      <p:bldP spid="270" grpId="0"/>
      <p:bldP spid="271" grpId="0" animBg="1"/>
      <p:bldP spid="272" grpId="0"/>
      <p:bldP spid="273" grpId="0"/>
      <p:bldP spid="280" grpId="0" animBg="1"/>
      <p:bldP spid="281" grpId="0" animBg="1"/>
      <p:bldP spid="282" grpId="0" animBg="1"/>
      <p:bldP spid="283" grpId="0" animBg="1"/>
      <p:bldP spid="285" grpId="0" animBg="1"/>
      <p:bldP spid="287" grpId="0" animBg="1"/>
      <p:bldP spid="28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83" name="Rectangle 19"/>
          <p:cNvSpPr>
            <a:spLocks noChangeArrowheads="1"/>
          </p:cNvSpPr>
          <p:nvPr/>
        </p:nvSpPr>
        <p:spPr bwMode="auto">
          <a:xfrm>
            <a:off x="0" y="99546"/>
            <a:ext cx="21595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運動方程式 </a:t>
            </a:r>
          </a:p>
        </p:txBody>
      </p:sp>
      <p:graphicFrame>
        <p:nvGraphicFramePr>
          <p:cNvPr id="472084" name="Object 20"/>
          <p:cNvGraphicFramePr>
            <a:graphicFrameLocks noChangeAspect="1"/>
          </p:cNvGraphicFramePr>
          <p:nvPr/>
        </p:nvGraphicFramePr>
        <p:xfrm>
          <a:off x="5062538" y="254000"/>
          <a:ext cx="369887" cy="292100"/>
        </p:xfrm>
        <a:graphic>
          <a:graphicData uri="http://schemas.openxmlformats.org/presentationml/2006/ole">
            <mc:AlternateContent xmlns:mc="http://schemas.openxmlformats.org/markup-compatibility/2006">
              <mc:Choice xmlns:v="urn:schemas-microsoft-com:vml" Requires="v">
                <p:oleObj spid="_x0000_s69434" name="数式" r:id="rId3" imgW="126720" imgH="101520" progId="Equation.3">
                  <p:embed/>
                </p:oleObj>
              </mc:Choice>
              <mc:Fallback>
                <p:oleObj name="数式" r:id="rId3" imgW="126720" imgH="101520" progId="Equation.3">
                  <p:embed/>
                  <p:pic>
                    <p:nvPicPr>
                      <p:cNvPr id="472084"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2538" y="254000"/>
                        <a:ext cx="369887"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085" name="AutoShape 21"/>
          <p:cNvSpPr>
            <a:spLocks noChangeArrowheads="1"/>
          </p:cNvSpPr>
          <p:nvPr/>
        </p:nvSpPr>
        <p:spPr bwMode="auto">
          <a:xfrm>
            <a:off x="7094538" y="1080349"/>
            <a:ext cx="2049462" cy="796814"/>
          </a:xfrm>
          <a:prstGeom prst="wedgeRoundRectCallout">
            <a:avLst>
              <a:gd name="adj1" fmla="val 10402"/>
              <a:gd name="adj2" fmla="val -80390"/>
              <a:gd name="adj3" fmla="val 16667"/>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anchor="ctr">
            <a:spAutoFit/>
          </a:bodyPr>
          <a:lstStyle/>
          <a:p>
            <a:pPr>
              <a:lnSpc>
                <a:spcPct val="85000"/>
              </a:lnSpc>
              <a:spcBef>
                <a:spcPct val="0"/>
              </a:spcBef>
            </a:pPr>
            <a:r>
              <a:rPr lang="ja-JP" altLang="en-US" sz="2400">
                <a:solidFill>
                  <a:srgbClr val="BE5A32"/>
                </a:solidFill>
                <a:latin typeface="ＭＳ ゴシック" pitchFamily="49" charset="-128"/>
                <a:ea typeface="ＭＳ ゴシック" pitchFamily="49" charset="-128"/>
                <a:cs typeface="Times New Roman" pitchFamily="18" charset="0"/>
              </a:rPr>
              <a:t>作用反作用の法則</a:t>
            </a:r>
          </a:p>
        </p:txBody>
      </p:sp>
      <p:graphicFrame>
        <p:nvGraphicFramePr>
          <p:cNvPr id="472087" name="Object 23"/>
          <p:cNvGraphicFramePr>
            <a:graphicFrameLocks noChangeAspect="1"/>
          </p:cNvGraphicFramePr>
          <p:nvPr/>
        </p:nvGraphicFramePr>
        <p:xfrm>
          <a:off x="3362188" y="985354"/>
          <a:ext cx="414338" cy="358775"/>
        </p:xfrm>
        <a:graphic>
          <a:graphicData uri="http://schemas.openxmlformats.org/presentationml/2006/ole">
            <mc:AlternateContent xmlns:mc="http://schemas.openxmlformats.org/markup-compatibility/2006">
              <mc:Choice xmlns:v="urn:schemas-microsoft-com:vml" Requires="v">
                <p:oleObj spid="_x0000_s69435" name="数式" r:id="rId5" imgW="139518" imgH="126835" progId="Equation.3">
                  <p:embed/>
                </p:oleObj>
              </mc:Choice>
              <mc:Fallback>
                <p:oleObj name="数式" r:id="rId5" imgW="139518" imgH="126835" progId="Equation.3">
                  <p:embed/>
                  <p:pic>
                    <p:nvPicPr>
                      <p:cNvPr id="472087" name="Object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2188" y="985354"/>
                        <a:ext cx="414338"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16" name="Object 52"/>
          <p:cNvGraphicFramePr>
            <a:graphicFrameLocks noChangeAspect="1"/>
          </p:cNvGraphicFramePr>
          <p:nvPr/>
        </p:nvGraphicFramePr>
        <p:xfrm>
          <a:off x="6610350" y="63500"/>
          <a:ext cx="2260600" cy="803275"/>
        </p:xfrm>
        <a:graphic>
          <a:graphicData uri="http://schemas.openxmlformats.org/presentationml/2006/ole">
            <mc:AlternateContent xmlns:mc="http://schemas.openxmlformats.org/markup-compatibility/2006">
              <mc:Choice xmlns:v="urn:schemas-microsoft-com:vml" Requires="v">
                <p:oleObj spid="_x0000_s69436" name="数式" r:id="rId7" imgW="774360" imgH="279360" progId="Equation.3">
                  <p:embed/>
                </p:oleObj>
              </mc:Choice>
              <mc:Fallback>
                <p:oleObj name="数式" r:id="rId7" imgW="774360" imgH="279360" progId="Equation.3">
                  <p:embed/>
                  <p:pic>
                    <p:nvPicPr>
                      <p:cNvPr id="472116" name="Object 5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10350" y="63500"/>
                        <a:ext cx="2260600"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117" name="Rectangle 53"/>
          <p:cNvSpPr>
            <a:spLocks noChangeArrowheads="1"/>
          </p:cNvSpPr>
          <p:nvPr/>
        </p:nvSpPr>
        <p:spPr bwMode="auto">
          <a:xfrm>
            <a:off x="3366052" y="0"/>
            <a:ext cx="5777948" cy="76862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oAutofit/>
          </a:bodyPr>
          <a:lstStyle/>
          <a:p>
            <a:pPr algn="ctr"/>
            <a:endParaRPr lang="ja-JP" altLang="en-US" sz="3200" b="1">
              <a:solidFill>
                <a:srgbClr val="000000"/>
              </a:solidFill>
            </a:endParaRPr>
          </a:p>
        </p:txBody>
      </p:sp>
      <p:sp>
        <p:nvSpPr>
          <p:cNvPr id="472118" name="Rectangle 54"/>
          <p:cNvSpPr>
            <a:spLocks noChangeArrowheads="1"/>
          </p:cNvSpPr>
          <p:nvPr/>
        </p:nvSpPr>
        <p:spPr bwMode="auto">
          <a:xfrm>
            <a:off x="2051050" y="101134"/>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9999"/>
                </a:solidFill>
                <a:latin typeface="ＭＳ ゴシック" pitchFamily="49" charset="-128"/>
                <a:ea typeface="ＭＳ ゴシック" pitchFamily="49" charset="-128"/>
                <a:cs typeface="Times New Roman" pitchFamily="18" charset="0"/>
              </a:rPr>
              <a:t>の総和 </a:t>
            </a:r>
          </a:p>
        </p:txBody>
      </p:sp>
      <p:sp>
        <p:nvSpPr>
          <p:cNvPr id="472121" name="Rectangle 57"/>
          <p:cNvSpPr>
            <a:spLocks noChangeArrowheads="1"/>
          </p:cNvSpPr>
          <p:nvPr/>
        </p:nvSpPr>
        <p:spPr bwMode="auto">
          <a:xfrm>
            <a:off x="3432175" y="782154"/>
            <a:ext cx="3302000" cy="693738"/>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134" name="Rectangle 70"/>
          <p:cNvSpPr>
            <a:spLocks noChangeArrowheads="1"/>
          </p:cNvSpPr>
          <p:nvPr/>
        </p:nvSpPr>
        <p:spPr bwMode="auto">
          <a:xfrm>
            <a:off x="0" y="1958164"/>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内力は消去され、外力のみによる式になった</a:t>
            </a:r>
          </a:p>
        </p:txBody>
      </p:sp>
      <p:graphicFrame>
        <p:nvGraphicFramePr>
          <p:cNvPr id="472137" name="Object 73"/>
          <p:cNvGraphicFramePr>
            <a:graphicFrameLocks noChangeAspect="1"/>
          </p:cNvGraphicFramePr>
          <p:nvPr/>
        </p:nvGraphicFramePr>
        <p:xfrm>
          <a:off x="4087813" y="84138"/>
          <a:ext cx="585787" cy="646112"/>
        </p:xfrm>
        <a:graphic>
          <a:graphicData uri="http://schemas.openxmlformats.org/presentationml/2006/ole">
            <mc:AlternateContent xmlns:mc="http://schemas.openxmlformats.org/markup-compatibility/2006">
              <mc:Choice xmlns:v="urn:schemas-microsoft-com:vml" Requires="v">
                <p:oleObj spid="_x0000_s69437" name="数式" r:id="rId9" imgW="203040" imgH="228600" progId="Equation.3">
                  <p:embed/>
                </p:oleObj>
              </mc:Choice>
              <mc:Fallback>
                <p:oleObj name="数式" r:id="rId9" imgW="203040" imgH="228600" progId="Equation.3">
                  <p:embed/>
                  <p:pic>
                    <p:nvPicPr>
                      <p:cNvPr id="472137" name="Object 7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87813" y="84138"/>
                        <a:ext cx="585787" cy="646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40" name="Object 76"/>
          <p:cNvGraphicFramePr>
            <a:graphicFrameLocks noChangeAspect="1"/>
          </p:cNvGraphicFramePr>
          <p:nvPr/>
        </p:nvGraphicFramePr>
        <p:xfrm>
          <a:off x="4597400" y="71438"/>
          <a:ext cx="401638" cy="646112"/>
        </p:xfrm>
        <a:graphic>
          <a:graphicData uri="http://schemas.openxmlformats.org/presentationml/2006/ole">
            <mc:AlternateContent xmlns:mc="http://schemas.openxmlformats.org/markup-compatibility/2006">
              <mc:Choice xmlns:v="urn:schemas-microsoft-com:vml" Requires="v">
                <p:oleObj spid="_x0000_s69438" name="数式" r:id="rId11" imgW="139680" imgH="228600" progId="Equation.3">
                  <p:embed/>
                </p:oleObj>
              </mc:Choice>
              <mc:Fallback>
                <p:oleObj name="数式" r:id="rId11" imgW="139680" imgH="228600" progId="Equation.3">
                  <p:embed/>
                  <p:pic>
                    <p:nvPicPr>
                      <p:cNvPr id="472140" name="Object 7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97400" y="71438"/>
                        <a:ext cx="401638" cy="646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41" name="Object 77"/>
          <p:cNvGraphicFramePr>
            <a:graphicFrameLocks noChangeAspect="1"/>
          </p:cNvGraphicFramePr>
          <p:nvPr/>
        </p:nvGraphicFramePr>
        <p:xfrm>
          <a:off x="4665663" y="93663"/>
          <a:ext cx="292100" cy="466725"/>
        </p:xfrm>
        <a:graphic>
          <a:graphicData uri="http://schemas.openxmlformats.org/presentationml/2006/ole">
            <mc:AlternateContent xmlns:mc="http://schemas.openxmlformats.org/markup-compatibility/2006">
              <mc:Choice xmlns:v="urn:schemas-microsoft-com:vml" Requires="v">
                <p:oleObj spid="_x0000_s69439" name="数式" r:id="rId13" imgW="101520" imgH="164880" progId="Equation.3">
                  <p:embed/>
                </p:oleObj>
              </mc:Choice>
              <mc:Fallback>
                <p:oleObj name="数式" r:id="rId13" imgW="101520" imgH="164880" progId="Equation.3">
                  <p:embed/>
                  <p:pic>
                    <p:nvPicPr>
                      <p:cNvPr id="472141" name="Object 7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65663" y="93663"/>
                        <a:ext cx="2921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44" name="Object 80"/>
          <p:cNvGraphicFramePr>
            <a:graphicFrameLocks noChangeAspect="1"/>
          </p:cNvGraphicFramePr>
          <p:nvPr/>
        </p:nvGraphicFramePr>
        <p:xfrm>
          <a:off x="5972175" y="85725"/>
          <a:ext cx="766763" cy="679450"/>
        </p:xfrm>
        <a:graphic>
          <a:graphicData uri="http://schemas.openxmlformats.org/presentationml/2006/ole">
            <mc:AlternateContent xmlns:mc="http://schemas.openxmlformats.org/markup-compatibility/2006">
              <mc:Choice xmlns:v="urn:schemas-microsoft-com:vml" Requires="v">
                <p:oleObj spid="_x0000_s69440" name="数式" r:id="rId15" imgW="266400" imgH="241200" progId="Equation.3">
                  <p:embed/>
                </p:oleObj>
              </mc:Choice>
              <mc:Fallback>
                <p:oleObj name="数式" r:id="rId15" imgW="266400" imgH="241200" progId="Equation.3">
                  <p:embed/>
                  <p:pic>
                    <p:nvPicPr>
                      <p:cNvPr id="472144" name="Object 80"/>
                      <p:cNvPicPr>
                        <a:picLocks noChangeAspect="1" noChangeArrowheads="1"/>
                      </p:cNvPicPr>
                      <p:nvPr/>
                    </p:nvPicPr>
                    <p:blipFill>
                      <a:blip r:embed="rId16"/>
                      <a:srcRect/>
                      <a:stretch>
                        <a:fillRect/>
                      </a:stretch>
                    </p:blipFill>
                    <p:spPr bwMode="auto">
                      <a:xfrm>
                        <a:off x="5972175" y="85725"/>
                        <a:ext cx="766763"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46" name="Object 82"/>
          <p:cNvGraphicFramePr>
            <a:graphicFrameLocks noChangeAspect="1"/>
          </p:cNvGraphicFramePr>
          <p:nvPr/>
        </p:nvGraphicFramePr>
        <p:xfrm>
          <a:off x="8486775" y="100013"/>
          <a:ext cx="730250" cy="715962"/>
        </p:xfrm>
        <a:graphic>
          <a:graphicData uri="http://schemas.openxmlformats.org/presentationml/2006/ole">
            <mc:AlternateContent xmlns:mc="http://schemas.openxmlformats.org/markup-compatibility/2006">
              <mc:Choice xmlns:v="urn:schemas-microsoft-com:vml" Requires="v">
                <p:oleObj spid="_x0000_s69441" name="数式" r:id="rId17" imgW="253800" imgH="253800" progId="Equation.3">
                  <p:embed/>
                </p:oleObj>
              </mc:Choice>
              <mc:Fallback>
                <p:oleObj name="数式" r:id="rId17" imgW="253800" imgH="253800" progId="Equation.3">
                  <p:embed/>
                  <p:pic>
                    <p:nvPicPr>
                      <p:cNvPr id="472146" name="Object 82"/>
                      <p:cNvPicPr>
                        <a:picLocks noChangeAspect="1" noChangeArrowheads="1"/>
                      </p:cNvPicPr>
                      <p:nvPr/>
                    </p:nvPicPr>
                    <p:blipFill>
                      <a:blip r:embed="rId18"/>
                      <a:srcRect/>
                      <a:stretch>
                        <a:fillRect/>
                      </a:stretch>
                    </p:blipFill>
                    <p:spPr bwMode="auto">
                      <a:xfrm>
                        <a:off x="8486775" y="100013"/>
                        <a:ext cx="730250" cy="715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147" name="AutoShape 83"/>
          <p:cNvSpPr>
            <a:spLocks noChangeArrowheads="1"/>
          </p:cNvSpPr>
          <p:nvPr/>
        </p:nvSpPr>
        <p:spPr bwMode="auto">
          <a:xfrm>
            <a:off x="8532813" y="125413"/>
            <a:ext cx="611187" cy="639762"/>
          </a:xfrm>
          <a:prstGeom prst="roundRect">
            <a:avLst>
              <a:gd name="adj" fmla="val 31801"/>
            </a:avLst>
          </a:prstGeom>
          <a:noFill/>
          <a:ln w="28575" algn="ctr">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72152" name="AutoShape 88"/>
          <p:cNvSpPr>
            <a:spLocks noChangeArrowheads="1"/>
          </p:cNvSpPr>
          <p:nvPr/>
        </p:nvSpPr>
        <p:spPr bwMode="auto">
          <a:xfrm>
            <a:off x="3497263" y="26988"/>
            <a:ext cx="3189287" cy="758825"/>
          </a:xfrm>
          <a:prstGeom prst="roundRect">
            <a:avLst>
              <a:gd name="adj" fmla="val 31801"/>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472154" name="Object 90"/>
          <p:cNvGraphicFramePr>
            <a:graphicFrameLocks noChangeAspect="1"/>
          </p:cNvGraphicFramePr>
          <p:nvPr/>
        </p:nvGraphicFramePr>
        <p:xfrm>
          <a:off x="3578225" y="776288"/>
          <a:ext cx="3249613" cy="750887"/>
        </p:xfrm>
        <a:graphic>
          <a:graphicData uri="http://schemas.openxmlformats.org/presentationml/2006/ole">
            <mc:AlternateContent xmlns:mc="http://schemas.openxmlformats.org/markup-compatibility/2006">
              <mc:Choice xmlns:v="urn:schemas-microsoft-com:vml" Requires="v">
                <p:oleObj spid="_x0000_s69442" name="数式" r:id="rId19" imgW="1130040" imgH="266400" progId="Equation.3">
                  <p:embed/>
                </p:oleObj>
              </mc:Choice>
              <mc:Fallback>
                <p:oleObj name="数式" r:id="rId19" imgW="1130040" imgH="266400" progId="Equation.3">
                  <p:embed/>
                  <p:pic>
                    <p:nvPicPr>
                      <p:cNvPr id="472154" name="Object 90"/>
                      <p:cNvPicPr>
                        <a:picLocks noChangeAspect="1" noChangeArrowheads="1"/>
                      </p:cNvPicPr>
                      <p:nvPr/>
                    </p:nvPicPr>
                    <p:blipFill>
                      <a:blip r:embed="rId20"/>
                      <a:srcRect/>
                      <a:stretch>
                        <a:fillRect/>
                      </a:stretch>
                    </p:blipFill>
                    <p:spPr bwMode="auto">
                      <a:xfrm>
                        <a:off x="3578225" y="776288"/>
                        <a:ext cx="3249613"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161" name="AutoShape 97"/>
          <p:cNvSpPr>
            <a:spLocks noChangeArrowheads="1"/>
          </p:cNvSpPr>
          <p:nvPr/>
        </p:nvSpPr>
        <p:spPr bwMode="auto">
          <a:xfrm>
            <a:off x="6900863" y="44450"/>
            <a:ext cx="2243137" cy="758825"/>
          </a:xfrm>
          <a:prstGeom prst="roundRect">
            <a:avLst>
              <a:gd name="adj" fmla="val 31801"/>
            </a:avLst>
          </a:prstGeom>
          <a:noFill/>
          <a:ln w="28575" algn="ctr">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72177" name="Rectangle 113"/>
          <p:cNvSpPr>
            <a:spLocks noChangeArrowheads="1"/>
          </p:cNvSpPr>
          <p:nvPr/>
        </p:nvSpPr>
        <p:spPr bwMode="auto">
          <a:xfrm>
            <a:off x="0" y="2552234"/>
            <a:ext cx="276550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b="1" i="1" dirty="0" err="1">
                <a:solidFill>
                  <a:srgbClr val="FF00FF"/>
                </a:solidFill>
                <a:latin typeface="Bookman Old Style" pitchFamily="18" charset="0"/>
                <a:ea typeface="ＭＳ ゴシック" pitchFamily="49" charset="-128"/>
                <a:cs typeface="Times New Roman" pitchFamily="18" charset="0"/>
              </a:rPr>
              <a:t>r</a:t>
            </a:r>
            <a:r>
              <a:rPr lang="en-US" altLang="ja-JP" i="1" baseline="-25000" dirty="0" err="1">
                <a:solidFill>
                  <a:srgbClr val="FF00FF"/>
                </a:solidFill>
                <a:latin typeface="Bookman Old Style" pitchFamily="18" charset="0"/>
                <a:ea typeface="ＭＳ ゴシック" pitchFamily="49" charset="-128"/>
                <a:cs typeface="Times New Roman" pitchFamily="18" charset="0"/>
              </a:rPr>
              <a:t>i</a:t>
            </a:r>
            <a:r>
              <a:rPr lang="en-US" altLang="ja-JP" dirty="0">
                <a:solidFill>
                  <a:srgbClr val="FF00FF"/>
                </a:solidFill>
                <a:latin typeface="ＭＳ 明朝" pitchFamily="17" charset="-128"/>
                <a:ea typeface="ＭＳ 明朝" pitchFamily="17"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運動方程式 </a:t>
            </a:r>
          </a:p>
        </p:txBody>
      </p:sp>
      <p:graphicFrame>
        <p:nvGraphicFramePr>
          <p:cNvPr id="472178" name="Object 114"/>
          <p:cNvGraphicFramePr>
            <a:graphicFrameLocks noChangeAspect="1"/>
          </p:cNvGraphicFramePr>
          <p:nvPr/>
        </p:nvGraphicFramePr>
        <p:xfrm>
          <a:off x="3509963" y="3411538"/>
          <a:ext cx="369887" cy="292100"/>
        </p:xfrm>
        <a:graphic>
          <a:graphicData uri="http://schemas.openxmlformats.org/presentationml/2006/ole">
            <mc:AlternateContent xmlns:mc="http://schemas.openxmlformats.org/markup-compatibility/2006">
              <mc:Choice xmlns:v="urn:schemas-microsoft-com:vml" Requires="v">
                <p:oleObj spid="_x0000_s69443" name="数式" r:id="rId21" imgW="126720" imgH="101520" progId="Equation.3">
                  <p:embed/>
                </p:oleObj>
              </mc:Choice>
              <mc:Fallback>
                <p:oleObj name="数式" r:id="rId21" imgW="126720" imgH="101520" progId="Equation.3">
                  <p:embed/>
                  <p:pic>
                    <p:nvPicPr>
                      <p:cNvPr id="472178" name="Object 1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9963" y="3411538"/>
                        <a:ext cx="369887"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179" name="Rectangle 115"/>
          <p:cNvSpPr>
            <a:spLocks noChangeArrowheads="1"/>
          </p:cNvSpPr>
          <p:nvPr/>
        </p:nvSpPr>
        <p:spPr bwMode="auto">
          <a:xfrm>
            <a:off x="3998913" y="4028329"/>
            <a:ext cx="377539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作用反作用の法則より</a:t>
            </a:r>
          </a:p>
        </p:txBody>
      </p:sp>
      <p:graphicFrame>
        <p:nvGraphicFramePr>
          <p:cNvPr id="472181" name="Object 117"/>
          <p:cNvGraphicFramePr>
            <a:graphicFrameLocks noChangeAspect="1"/>
          </p:cNvGraphicFramePr>
          <p:nvPr/>
        </p:nvGraphicFramePr>
        <p:xfrm>
          <a:off x="3451225" y="5554663"/>
          <a:ext cx="414338" cy="358775"/>
        </p:xfrm>
        <a:graphic>
          <a:graphicData uri="http://schemas.openxmlformats.org/presentationml/2006/ole">
            <mc:AlternateContent xmlns:mc="http://schemas.openxmlformats.org/markup-compatibility/2006">
              <mc:Choice xmlns:v="urn:schemas-microsoft-com:vml" Requires="v">
                <p:oleObj spid="_x0000_s69444" name="数式" r:id="rId22" imgW="139518" imgH="126835" progId="Equation.3">
                  <p:embed/>
                </p:oleObj>
              </mc:Choice>
              <mc:Fallback>
                <p:oleObj name="数式" r:id="rId22" imgW="139518" imgH="126835" progId="Equation.3">
                  <p:embed/>
                  <p:pic>
                    <p:nvPicPr>
                      <p:cNvPr id="472181" name="Object 1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51225" y="5554663"/>
                        <a:ext cx="414338"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82" name="Object 118"/>
          <p:cNvGraphicFramePr>
            <a:graphicFrameLocks noChangeAspect="1"/>
          </p:cNvGraphicFramePr>
          <p:nvPr/>
        </p:nvGraphicFramePr>
        <p:xfrm>
          <a:off x="5932488" y="3155950"/>
          <a:ext cx="2260600" cy="803275"/>
        </p:xfrm>
        <a:graphic>
          <a:graphicData uri="http://schemas.openxmlformats.org/presentationml/2006/ole">
            <mc:AlternateContent xmlns:mc="http://schemas.openxmlformats.org/markup-compatibility/2006">
              <mc:Choice xmlns:v="urn:schemas-microsoft-com:vml" Requires="v">
                <p:oleObj spid="_x0000_s69445" name="数式" r:id="rId23" imgW="774360" imgH="279360" progId="Equation.3">
                  <p:embed/>
                </p:oleObj>
              </mc:Choice>
              <mc:Fallback>
                <p:oleObj name="数式" r:id="rId23" imgW="774360" imgH="279360" progId="Equation.3">
                  <p:embed/>
                  <p:pic>
                    <p:nvPicPr>
                      <p:cNvPr id="472182" name="Object 11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932488" y="3155950"/>
                        <a:ext cx="2260600"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183" name="Rectangle 119"/>
          <p:cNvSpPr>
            <a:spLocks noChangeArrowheads="1"/>
          </p:cNvSpPr>
          <p:nvPr/>
        </p:nvSpPr>
        <p:spPr bwMode="auto">
          <a:xfrm>
            <a:off x="1090613" y="3105150"/>
            <a:ext cx="8053387" cy="86360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184" name="Rectangle 120"/>
          <p:cNvSpPr>
            <a:spLocks noChangeArrowheads="1"/>
          </p:cNvSpPr>
          <p:nvPr/>
        </p:nvSpPr>
        <p:spPr bwMode="auto">
          <a:xfrm>
            <a:off x="2949575" y="2541121"/>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a:solidFill>
                  <a:srgbClr val="009999"/>
                </a:solidFill>
                <a:latin typeface="ＭＳ ゴシック" pitchFamily="49" charset="-128"/>
                <a:ea typeface="ＭＳ ゴシック" pitchFamily="49" charset="-128"/>
                <a:cs typeface="Times New Roman" pitchFamily="18" charset="0"/>
              </a:rPr>
              <a:t>の総和 </a:t>
            </a:r>
          </a:p>
        </p:txBody>
      </p:sp>
      <p:sp>
        <p:nvSpPr>
          <p:cNvPr id="472187" name="Rectangle 123"/>
          <p:cNvSpPr>
            <a:spLocks noChangeArrowheads="1"/>
          </p:cNvSpPr>
          <p:nvPr/>
        </p:nvSpPr>
        <p:spPr bwMode="auto">
          <a:xfrm>
            <a:off x="3467100" y="5338763"/>
            <a:ext cx="4710113" cy="78581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188" name="Rectangle 124"/>
          <p:cNvSpPr>
            <a:spLocks noChangeArrowheads="1"/>
          </p:cNvSpPr>
          <p:nvPr/>
        </p:nvSpPr>
        <p:spPr bwMode="auto">
          <a:xfrm>
            <a:off x="0" y="6150816"/>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内力は消去され、外力のみによる式になった</a:t>
            </a:r>
          </a:p>
        </p:txBody>
      </p:sp>
      <p:grpSp>
        <p:nvGrpSpPr>
          <p:cNvPr id="2" name="グループ化 1"/>
          <p:cNvGrpSpPr/>
          <p:nvPr/>
        </p:nvGrpSpPr>
        <p:grpSpPr>
          <a:xfrm>
            <a:off x="2535238" y="3228975"/>
            <a:ext cx="911225" cy="658813"/>
            <a:chOff x="2535238" y="3228975"/>
            <a:chExt cx="911225" cy="658813"/>
          </a:xfrm>
        </p:grpSpPr>
        <p:graphicFrame>
          <p:nvGraphicFramePr>
            <p:cNvPr id="472189" name="Object 125"/>
            <p:cNvGraphicFramePr>
              <a:graphicFrameLocks noChangeAspect="1"/>
            </p:cNvGraphicFramePr>
            <p:nvPr/>
          </p:nvGraphicFramePr>
          <p:xfrm>
            <a:off x="2535238" y="3241675"/>
            <a:ext cx="585787" cy="646113"/>
          </p:xfrm>
          <a:graphic>
            <a:graphicData uri="http://schemas.openxmlformats.org/presentationml/2006/ole">
              <mc:AlternateContent xmlns:mc="http://schemas.openxmlformats.org/markup-compatibility/2006">
                <mc:Choice xmlns:v="urn:schemas-microsoft-com:vml" Requires="v">
                  <p:oleObj spid="_x0000_s69446" name="数式" r:id="rId25" imgW="203040" imgH="228600" progId="Equation.3">
                    <p:embed/>
                  </p:oleObj>
                </mc:Choice>
                <mc:Fallback>
                  <p:oleObj name="数式" r:id="rId25" imgW="203040" imgH="228600" progId="Equation.3">
                    <p:embed/>
                    <p:pic>
                      <p:nvPicPr>
                        <p:cNvPr id="472189" name="Object 12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35238" y="3241675"/>
                          <a:ext cx="585787"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90" name="Object 126"/>
            <p:cNvGraphicFramePr>
              <a:graphicFrameLocks noChangeAspect="1"/>
            </p:cNvGraphicFramePr>
            <p:nvPr/>
          </p:nvGraphicFramePr>
          <p:xfrm>
            <a:off x="3044825" y="3228975"/>
            <a:ext cx="401638" cy="646113"/>
          </p:xfrm>
          <a:graphic>
            <a:graphicData uri="http://schemas.openxmlformats.org/presentationml/2006/ole">
              <mc:AlternateContent xmlns:mc="http://schemas.openxmlformats.org/markup-compatibility/2006">
                <mc:Choice xmlns:v="urn:schemas-microsoft-com:vml" Requires="v">
                  <p:oleObj spid="_x0000_s69447" name="数式" r:id="rId26" imgW="139680" imgH="228600" progId="Equation.3">
                    <p:embed/>
                  </p:oleObj>
                </mc:Choice>
                <mc:Fallback>
                  <p:oleObj name="数式" r:id="rId26" imgW="139680" imgH="228600" progId="Equation.3">
                    <p:embed/>
                    <p:pic>
                      <p:nvPicPr>
                        <p:cNvPr id="472190" name="Object 12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4825" y="3228975"/>
                          <a:ext cx="401638"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91" name="Object 127"/>
            <p:cNvGraphicFramePr>
              <a:graphicFrameLocks noChangeAspect="1"/>
            </p:cNvGraphicFramePr>
            <p:nvPr/>
          </p:nvGraphicFramePr>
          <p:xfrm>
            <a:off x="3113088" y="3251200"/>
            <a:ext cx="292100" cy="466725"/>
          </p:xfrm>
          <a:graphic>
            <a:graphicData uri="http://schemas.openxmlformats.org/presentationml/2006/ole">
              <mc:AlternateContent xmlns:mc="http://schemas.openxmlformats.org/markup-compatibility/2006">
                <mc:Choice xmlns:v="urn:schemas-microsoft-com:vml" Requires="v">
                  <p:oleObj spid="_x0000_s69448" name="数式" r:id="rId27" imgW="101520" imgH="164880" progId="Equation.3">
                    <p:embed/>
                  </p:oleObj>
                </mc:Choice>
                <mc:Fallback>
                  <p:oleObj name="数式" r:id="rId27" imgW="101520" imgH="164880" progId="Equation.3">
                    <p:embed/>
                    <p:pic>
                      <p:nvPicPr>
                        <p:cNvPr id="472191" name="Object 12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13088" y="3251200"/>
                          <a:ext cx="2921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72192" name="Object 128"/>
          <p:cNvGraphicFramePr>
            <a:graphicFrameLocks noChangeAspect="1"/>
          </p:cNvGraphicFramePr>
          <p:nvPr/>
        </p:nvGraphicFramePr>
        <p:xfrm>
          <a:off x="5340350" y="3222625"/>
          <a:ext cx="511175" cy="644525"/>
        </p:xfrm>
        <a:graphic>
          <a:graphicData uri="http://schemas.openxmlformats.org/presentationml/2006/ole">
            <mc:AlternateContent xmlns:mc="http://schemas.openxmlformats.org/markup-compatibility/2006">
              <mc:Choice xmlns:v="urn:schemas-microsoft-com:vml" Requires="v">
                <p:oleObj spid="_x0000_s69449" name="数式" r:id="rId28" imgW="177480" imgH="228600" progId="Equation.3">
                  <p:embed/>
                </p:oleObj>
              </mc:Choice>
              <mc:Fallback>
                <p:oleObj name="数式" r:id="rId28" imgW="177480" imgH="228600" progId="Equation.3">
                  <p:embed/>
                  <p:pic>
                    <p:nvPicPr>
                      <p:cNvPr id="472192" name="Object 128"/>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340350" y="3222625"/>
                        <a:ext cx="511175" cy="64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193" name="Object 129"/>
          <p:cNvGraphicFramePr>
            <a:graphicFrameLocks noChangeAspect="1"/>
          </p:cNvGraphicFramePr>
          <p:nvPr/>
        </p:nvGraphicFramePr>
        <p:xfrm>
          <a:off x="8559800" y="3222625"/>
          <a:ext cx="584200" cy="681038"/>
        </p:xfrm>
        <a:graphic>
          <a:graphicData uri="http://schemas.openxmlformats.org/presentationml/2006/ole">
            <mc:AlternateContent xmlns:mc="http://schemas.openxmlformats.org/markup-compatibility/2006">
              <mc:Choice xmlns:v="urn:schemas-microsoft-com:vml" Requires="v">
                <p:oleObj spid="_x0000_s69450" name="数式" r:id="rId30" imgW="203040" imgH="241200" progId="Equation.3">
                  <p:embed/>
                </p:oleObj>
              </mc:Choice>
              <mc:Fallback>
                <p:oleObj name="数式" r:id="rId30" imgW="203040" imgH="241200" progId="Equation.3">
                  <p:embed/>
                  <p:pic>
                    <p:nvPicPr>
                      <p:cNvPr id="472193" name="Object 12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559800" y="3222625"/>
                        <a:ext cx="584200"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199" name="AutoShape 135"/>
          <p:cNvSpPr>
            <a:spLocks noChangeArrowheads="1"/>
          </p:cNvSpPr>
          <p:nvPr/>
        </p:nvSpPr>
        <p:spPr bwMode="auto">
          <a:xfrm>
            <a:off x="1028700" y="3144838"/>
            <a:ext cx="4938713" cy="758825"/>
          </a:xfrm>
          <a:prstGeom prst="roundRect">
            <a:avLst>
              <a:gd name="adj" fmla="val 31801"/>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472201" name="Object 137"/>
          <p:cNvGraphicFramePr>
            <a:graphicFrameLocks noChangeAspect="1"/>
          </p:cNvGraphicFramePr>
          <p:nvPr/>
        </p:nvGraphicFramePr>
        <p:xfrm>
          <a:off x="3725863" y="5383213"/>
          <a:ext cx="4308475" cy="750887"/>
        </p:xfrm>
        <a:graphic>
          <a:graphicData uri="http://schemas.openxmlformats.org/presentationml/2006/ole">
            <mc:AlternateContent xmlns:mc="http://schemas.openxmlformats.org/markup-compatibility/2006">
              <mc:Choice xmlns:v="urn:schemas-microsoft-com:vml" Requires="v">
                <p:oleObj spid="_x0000_s69451" name="数式" r:id="rId32" imgW="1498320" imgH="266400" progId="Equation.3">
                  <p:embed/>
                </p:oleObj>
              </mc:Choice>
              <mc:Fallback>
                <p:oleObj name="数式" r:id="rId32" imgW="1498320" imgH="266400" progId="Equation.3">
                  <p:embed/>
                  <p:pic>
                    <p:nvPicPr>
                      <p:cNvPr id="472201" name="Object 137"/>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725863" y="5383213"/>
                        <a:ext cx="4308475"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2205" name="Object 141"/>
          <p:cNvGraphicFramePr>
            <a:graphicFrameLocks noChangeAspect="1"/>
          </p:cNvGraphicFramePr>
          <p:nvPr/>
        </p:nvGraphicFramePr>
        <p:xfrm>
          <a:off x="8615363" y="4100513"/>
          <a:ext cx="342900" cy="473075"/>
        </p:xfrm>
        <a:graphic>
          <a:graphicData uri="http://schemas.openxmlformats.org/presentationml/2006/ole">
            <mc:AlternateContent xmlns:mc="http://schemas.openxmlformats.org/markup-compatibility/2006">
              <mc:Choice xmlns:v="urn:schemas-microsoft-com:vml" Requires="v">
                <p:oleObj spid="_x0000_s69452" name="数式" r:id="rId34" imgW="126720" imgH="177480" progId="Equation.3">
                  <p:embed/>
                </p:oleObj>
              </mc:Choice>
              <mc:Fallback>
                <p:oleObj name="数式" r:id="rId34" imgW="126720" imgH="177480" progId="Equation.3">
                  <p:embed/>
                  <p:pic>
                    <p:nvPicPr>
                      <p:cNvPr id="472205" name="Object 141"/>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8615363" y="4100513"/>
                        <a:ext cx="342900"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208" name="AutoShape 144"/>
          <p:cNvSpPr>
            <a:spLocks noChangeArrowheads="1"/>
          </p:cNvSpPr>
          <p:nvPr/>
        </p:nvSpPr>
        <p:spPr bwMode="auto">
          <a:xfrm>
            <a:off x="6286500" y="3149600"/>
            <a:ext cx="2857500" cy="758825"/>
          </a:xfrm>
          <a:prstGeom prst="roundRect">
            <a:avLst>
              <a:gd name="adj" fmla="val 31801"/>
            </a:avLst>
          </a:prstGeom>
          <a:noFill/>
          <a:ln w="28575" algn="ctr">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72213" name="Rectangle 149"/>
          <p:cNvSpPr>
            <a:spLocks noChangeArrowheads="1"/>
          </p:cNvSpPr>
          <p:nvPr/>
        </p:nvSpPr>
        <p:spPr bwMode="auto">
          <a:xfrm>
            <a:off x="7809275" y="3192463"/>
            <a:ext cx="8771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FF00FF"/>
                </a:solidFill>
                <a:latin typeface="Bookman Old Style" pitchFamily="18" charset="0"/>
                <a:ea typeface="ＭＳ ゴシック" pitchFamily="49" charset="-128"/>
                <a:cs typeface="Times New Roman" pitchFamily="18" charset="0"/>
              </a:rPr>
              <a:t>r</a:t>
            </a:r>
            <a:r>
              <a:rPr lang="en-US" altLang="ja-JP" sz="3200" i="1" baseline="-25000" dirty="0" err="1">
                <a:solidFill>
                  <a:srgbClr val="FF00FF"/>
                </a:solidFill>
                <a:latin typeface="Bookman Old Style" pitchFamily="18" charset="0"/>
                <a:ea typeface="ＭＳ ゴシック" pitchFamily="49" charset="-128"/>
                <a:cs typeface="Times New Roman" pitchFamily="18" charset="0"/>
              </a:rPr>
              <a:t>i</a:t>
            </a:r>
            <a:r>
              <a:rPr lang="en-US" altLang="ja-JP" sz="3200" dirty="0">
                <a:solidFill>
                  <a:srgbClr val="FF00FF"/>
                </a:solidFill>
                <a:latin typeface="ＭＳ 明朝" pitchFamily="17" charset="-128"/>
                <a:ea typeface="ＭＳ 明朝" pitchFamily="17" charset="-128"/>
                <a:cs typeface="Times New Roman" pitchFamily="18" charset="0"/>
              </a:rPr>
              <a:t>×</a:t>
            </a:r>
          </a:p>
        </p:txBody>
      </p:sp>
      <p:sp>
        <p:nvSpPr>
          <p:cNvPr id="472214" name="Rectangle 150"/>
          <p:cNvSpPr>
            <a:spLocks noChangeArrowheads="1"/>
          </p:cNvSpPr>
          <p:nvPr/>
        </p:nvSpPr>
        <p:spPr bwMode="auto">
          <a:xfrm>
            <a:off x="4607288" y="3192463"/>
            <a:ext cx="8771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FF00FF"/>
                </a:solidFill>
                <a:latin typeface="Bookman Old Style" pitchFamily="18" charset="0"/>
                <a:ea typeface="ＭＳ ゴシック" pitchFamily="49" charset="-128"/>
                <a:cs typeface="Times New Roman" pitchFamily="18" charset="0"/>
              </a:rPr>
              <a:t>r</a:t>
            </a:r>
            <a:r>
              <a:rPr lang="en-US" altLang="ja-JP" sz="3200" i="1" baseline="-25000" dirty="0" err="1">
                <a:solidFill>
                  <a:srgbClr val="FF00FF"/>
                </a:solidFill>
                <a:latin typeface="Bookman Old Style" pitchFamily="18" charset="0"/>
                <a:ea typeface="ＭＳ ゴシック" pitchFamily="49" charset="-128"/>
                <a:cs typeface="Times New Roman" pitchFamily="18" charset="0"/>
              </a:rPr>
              <a:t>i</a:t>
            </a:r>
            <a:r>
              <a:rPr lang="en-US" altLang="ja-JP" sz="3200" dirty="0">
                <a:solidFill>
                  <a:srgbClr val="FF00FF"/>
                </a:solidFill>
                <a:latin typeface="ＭＳ 明朝" pitchFamily="17" charset="-128"/>
                <a:ea typeface="ＭＳ 明朝" pitchFamily="17" charset="-128"/>
                <a:cs typeface="Times New Roman" pitchFamily="18" charset="0"/>
              </a:rPr>
              <a:t>×</a:t>
            </a:r>
          </a:p>
        </p:txBody>
      </p:sp>
      <p:sp>
        <p:nvSpPr>
          <p:cNvPr id="472215" name="Rectangle 151"/>
          <p:cNvSpPr>
            <a:spLocks noChangeArrowheads="1"/>
          </p:cNvSpPr>
          <p:nvPr/>
        </p:nvSpPr>
        <p:spPr bwMode="auto">
          <a:xfrm>
            <a:off x="1773600" y="3244850"/>
            <a:ext cx="8771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FF00FF"/>
                </a:solidFill>
                <a:latin typeface="Bookman Old Style" pitchFamily="18" charset="0"/>
                <a:ea typeface="ＭＳ ゴシック" pitchFamily="49" charset="-128"/>
                <a:cs typeface="Times New Roman" pitchFamily="18" charset="0"/>
              </a:rPr>
              <a:t>r</a:t>
            </a:r>
            <a:r>
              <a:rPr lang="en-US" altLang="ja-JP" sz="3200" i="1" baseline="-25000" dirty="0" err="1">
                <a:solidFill>
                  <a:srgbClr val="FF00FF"/>
                </a:solidFill>
                <a:latin typeface="Bookman Old Style" pitchFamily="18" charset="0"/>
                <a:ea typeface="ＭＳ ゴシック" pitchFamily="49" charset="-128"/>
                <a:cs typeface="Times New Roman" pitchFamily="18" charset="0"/>
              </a:rPr>
              <a:t>i</a:t>
            </a:r>
            <a:r>
              <a:rPr lang="en-US" altLang="ja-JP" sz="3200" dirty="0">
                <a:solidFill>
                  <a:srgbClr val="FF00FF"/>
                </a:solidFill>
                <a:latin typeface="ＭＳ 明朝" pitchFamily="17" charset="-128"/>
                <a:ea typeface="ＭＳ 明朝" pitchFamily="17" charset="-128"/>
                <a:cs typeface="Times New Roman" pitchFamily="18" charset="0"/>
              </a:rPr>
              <a:t>×</a:t>
            </a:r>
          </a:p>
        </p:txBody>
      </p:sp>
      <p:graphicFrame>
        <p:nvGraphicFramePr>
          <p:cNvPr id="472221" name="Object 157"/>
          <p:cNvGraphicFramePr>
            <a:graphicFrameLocks noChangeAspect="1"/>
          </p:cNvGraphicFramePr>
          <p:nvPr/>
        </p:nvGraphicFramePr>
        <p:xfrm>
          <a:off x="417513" y="4040188"/>
          <a:ext cx="1992312" cy="646112"/>
        </p:xfrm>
        <a:graphic>
          <a:graphicData uri="http://schemas.openxmlformats.org/presentationml/2006/ole">
            <mc:AlternateContent xmlns:mc="http://schemas.openxmlformats.org/markup-compatibility/2006">
              <mc:Choice xmlns:v="urn:schemas-microsoft-com:vml" Requires="v">
                <p:oleObj spid="_x0000_s69453" name="数式" r:id="rId36" imgW="736600" imgH="241300" progId="Equation.3">
                  <p:embed/>
                </p:oleObj>
              </mc:Choice>
              <mc:Fallback>
                <p:oleObj name="数式" r:id="rId36" imgW="736600" imgH="241300" progId="Equation.3">
                  <p:embed/>
                  <p:pic>
                    <p:nvPicPr>
                      <p:cNvPr id="472221" name="Object 157"/>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417513" y="4040188"/>
                        <a:ext cx="1992312" cy="646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2222" name="Rectangle 158"/>
          <p:cNvSpPr>
            <a:spLocks noChangeArrowheads="1"/>
          </p:cNvSpPr>
          <p:nvPr/>
        </p:nvSpPr>
        <p:spPr bwMode="auto">
          <a:xfrm>
            <a:off x="2252663" y="4072779"/>
            <a:ext cx="162095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とする　</a:t>
            </a:r>
          </a:p>
        </p:txBody>
      </p:sp>
      <p:sp>
        <p:nvSpPr>
          <p:cNvPr id="472223" name="Rectangle 159"/>
          <p:cNvSpPr>
            <a:spLocks noChangeArrowheads="1"/>
          </p:cNvSpPr>
          <p:nvPr/>
        </p:nvSpPr>
        <p:spPr bwMode="auto">
          <a:xfrm rot="3400356">
            <a:off x="8475663" y="3773488"/>
            <a:ext cx="407987"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FF7C80"/>
                </a:solidFill>
                <a:latin typeface="Symbol" pitchFamily="18" charset="2"/>
              </a:rPr>
              <a:t>=</a:t>
            </a:r>
            <a:endParaRPr lang="en-US" altLang="ja-JP" sz="3200" i="1">
              <a:solidFill>
                <a:srgbClr val="FF7C80"/>
              </a:solidFill>
              <a:latin typeface="Bookman Old Style" pitchFamily="18" charset="0"/>
            </a:endParaRPr>
          </a:p>
        </p:txBody>
      </p:sp>
      <p:sp>
        <p:nvSpPr>
          <p:cNvPr id="472224" name="Rectangle 160"/>
          <p:cNvSpPr>
            <a:spLocks noChangeArrowheads="1"/>
          </p:cNvSpPr>
          <p:nvPr/>
        </p:nvSpPr>
        <p:spPr bwMode="auto">
          <a:xfrm>
            <a:off x="0" y="5425329"/>
            <a:ext cx="36179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回転の運動方程式</a:t>
            </a:r>
          </a:p>
        </p:txBody>
      </p:sp>
      <p:sp>
        <p:nvSpPr>
          <p:cNvPr id="472225" name="Rectangle 161"/>
          <p:cNvSpPr>
            <a:spLocks noChangeArrowheads="1"/>
          </p:cNvSpPr>
          <p:nvPr/>
        </p:nvSpPr>
        <p:spPr bwMode="auto">
          <a:xfrm>
            <a:off x="0" y="838838"/>
            <a:ext cx="36179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重心の運動方程式</a:t>
            </a:r>
          </a:p>
        </p:txBody>
      </p:sp>
      <p:sp>
        <p:nvSpPr>
          <p:cNvPr id="472227" name="Rectangle 163"/>
          <p:cNvSpPr>
            <a:spLocks noChangeArrowheads="1"/>
          </p:cNvSpPr>
          <p:nvPr/>
        </p:nvSpPr>
        <p:spPr bwMode="auto">
          <a:xfrm>
            <a:off x="3432175" y="-150813"/>
            <a:ext cx="984250" cy="109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72228" name="Rectangle 164"/>
          <p:cNvSpPr>
            <a:spLocks noChangeArrowheads="1"/>
          </p:cNvSpPr>
          <p:nvPr/>
        </p:nvSpPr>
        <p:spPr bwMode="auto">
          <a:xfrm>
            <a:off x="5380038" y="-147638"/>
            <a:ext cx="984250" cy="109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dirty="0">
                <a:solidFill>
                  <a:srgbClr val="009999"/>
                </a:solidFill>
                <a:latin typeface="Symbol" pitchFamily="18" charset="2"/>
                <a:ea typeface="ＭＳ ゴシック" pitchFamily="49" charset="-128"/>
                <a:cs typeface="Times New Roman" pitchFamily="18" charset="0"/>
              </a:rPr>
              <a:t>S</a:t>
            </a:r>
            <a:r>
              <a:rPr lang="en-US" altLang="ja-JP" i="1" dirty="0">
                <a:solidFill>
                  <a:srgbClr val="009999"/>
                </a:solidFill>
                <a:latin typeface="Bookman Old Style" pitchFamily="18" charset="0"/>
                <a:ea typeface="ＭＳ ゴシック" pitchFamily="49" charset="-128"/>
                <a:cs typeface="Times New Roman" pitchFamily="18" charset="0"/>
              </a:rPr>
              <a:t>i</a:t>
            </a:r>
            <a:r>
              <a:rPr lang="en-US" altLang="ja-JP" sz="3200" b="1" dirty="0">
                <a:solidFill>
                  <a:srgbClr val="009999"/>
                </a:solidFill>
                <a:latin typeface="ＭＳ ゴシック" pitchFamily="49" charset="-128"/>
                <a:ea typeface="ＭＳ ゴシック" pitchFamily="49" charset="-128"/>
                <a:cs typeface="Times New Roman" pitchFamily="18" charset="0"/>
              </a:rPr>
              <a:t> </a:t>
            </a:r>
            <a:endParaRPr lang="en-US" altLang="ja-JP" sz="3200" dirty="0">
              <a:solidFill>
                <a:srgbClr val="009999"/>
              </a:solidFill>
              <a:latin typeface="ＭＳ ゴシック" pitchFamily="49" charset="-128"/>
              <a:ea typeface="ＭＳ ゴシック" pitchFamily="49" charset="-128"/>
              <a:cs typeface="Times New Roman" pitchFamily="18" charset="0"/>
            </a:endParaRPr>
          </a:p>
        </p:txBody>
      </p:sp>
      <p:sp>
        <p:nvSpPr>
          <p:cNvPr id="472229" name="Rectangle 165"/>
          <p:cNvSpPr>
            <a:spLocks noChangeArrowheads="1"/>
          </p:cNvSpPr>
          <p:nvPr/>
        </p:nvSpPr>
        <p:spPr bwMode="auto">
          <a:xfrm>
            <a:off x="6919913" y="-147638"/>
            <a:ext cx="984250" cy="109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72230" name="Rectangle 166"/>
          <p:cNvSpPr>
            <a:spLocks noChangeArrowheads="1"/>
          </p:cNvSpPr>
          <p:nvPr/>
        </p:nvSpPr>
        <p:spPr bwMode="auto">
          <a:xfrm>
            <a:off x="1093788" y="2941638"/>
            <a:ext cx="9842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72231" name="Rectangle 167"/>
          <p:cNvSpPr>
            <a:spLocks noChangeArrowheads="1"/>
          </p:cNvSpPr>
          <p:nvPr/>
        </p:nvSpPr>
        <p:spPr bwMode="auto">
          <a:xfrm>
            <a:off x="3848100" y="2932113"/>
            <a:ext cx="9842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72232" name="Rectangle 168"/>
          <p:cNvSpPr>
            <a:spLocks noChangeArrowheads="1"/>
          </p:cNvSpPr>
          <p:nvPr/>
        </p:nvSpPr>
        <p:spPr bwMode="auto">
          <a:xfrm>
            <a:off x="6226175" y="2944813"/>
            <a:ext cx="9842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6600">
                <a:solidFill>
                  <a:srgbClr val="009999"/>
                </a:solidFill>
                <a:latin typeface="Symbol" pitchFamily="18" charset="2"/>
                <a:ea typeface="ＭＳ ゴシック" pitchFamily="49" charset="-128"/>
                <a:cs typeface="Times New Roman" pitchFamily="18" charset="0"/>
              </a:rPr>
              <a:t>S</a:t>
            </a:r>
            <a:r>
              <a:rPr lang="en-US" altLang="ja-JP" i="1">
                <a:solidFill>
                  <a:srgbClr val="009999"/>
                </a:solidFill>
                <a:latin typeface="Bookman Old Style" pitchFamily="18" charset="0"/>
                <a:ea typeface="ＭＳ ゴシック" pitchFamily="49" charset="-128"/>
                <a:cs typeface="Times New Roman" pitchFamily="18" charset="0"/>
              </a:rPr>
              <a:t>i</a:t>
            </a:r>
            <a:r>
              <a:rPr lang="en-US" altLang="ja-JP" sz="3200" b="1">
                <a:solidFill>
                  <a:srgbClr val="009999"/>
                </a:solidFill>
                <a:latin typeface="ＭＳ ゴシック" pitchFamily="49" charset="-128"/>
                <a:ea typeface="ＭＳ ゴシック" pitchFamily="49" charset="-128"/>
                <a:cs typeface="Times New Roman" pitchFamily="18" charset="0"/>
              </a:rPr>
              <a:t> </a:t>
            </a:r>
            <a:endParaRPr lang="en-US" altLang="ja-JP" sz="3200">
              <a:solidFill>
                <a:srgbClr val="009999"/>
              </a:solidFill>
              <a:latin typeface="ＭＳ ゴシック" pitchFamily="49" charset="-128"/>
              <a:ea typeface="ＭＳ ゴシック" pitchFamily="49" charset="-128"/>
              <a:cs typeface="Times New Roman" pitchFamily="18" charset="0"/>
            </a:endParaRPr>
          </a:p>
        </p:txBody>
      </p:sp>
      <p:sp>
        <p:nvSpPr>
          <p:cNvPr id="472153" name="Line 89"/>
          <p:cNvSpPr>
            <a:spLocks noChangeShapeType="1"/>
          </p:cNvSpPr>
          <p:nvPr/>
        </p:nvSpPr>
        <p:spPr bwMode="auto">
          <a:xfrm>
            <a:off x="4799013" y="598350"/>
            <a:ext cx="38100" cy="417512"/>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233" name="Line 169"/>
          <p:cNvSpPr>
            <a:spLocks noChangeShapeType="1"/>
          </p:cNvSpPr>
          <p:nvPr/>
        </p:nvSpPr>
        <p:spPr bwMode="auto">
          <a:xfrm>
            <a:off x="0" y="2474913"/>
            <a:ext cx="91440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234" name="Oval 170"/>
          <p:cNvSpPr>
            <a:spLocks noChangeArrowheads="1"/>
          </p:cNvSpPr>
          <p:nvPr/>
        </p:nvSpPr>
        <p:spPr bwMode="auto">
          <a:xfrm>
            <a:off x="334963" y="4678363"/>
            <a:ext cx="360362"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235" name="Oval 171"/>
          <p:cNvSpPr>
            <a:spLocks noChangeArrowheads="1"/>
          </p:cNvSpPr>
          <p:nvPr/>
        </p:nvSpPr>
        <p:spPr bwMode="auto">
          <a:xfrm>
            <a:off x="1912938" y="4678363"/>
            <a:ext cx="360362" cy="360362"/>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236" name="Rectangle 172"/>
          <p:cNvSpPr>
            <a:spLocks noChangeArrowheads="1"/>
          </p:cNvSpPr>
          <p:nvPr/>
        </p:nvSpPr>
        <p:spPr bwMode="auto">
          <a:xfrm>
            <a:off x="1425575" y="4846638"/>
            <a:ext cx="6016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000000"/>
                </a:solidFill>
                <a:latin typeface="Bookman Old Style" pitchFamily="18" charset="0"/>
                <a:ea typeface="ＭＳ ゴシック" pitchFamily="49" charset="-128"/>
                <a:cs typeface="Times New Roman" pitchFamily="18" charset="0"/>
              </a:rPr>
              <a:t>F</a:t>
            </a:r>
            <a:r>
              <a:rPr lang="en-US" altLang="ja-JP" sz="3200" i="1" baseline="-25000">
                <a:solidFill>
                  <a:srgbClr val="000000"/>
                </a:solidFill>
                <a:latin typeface="Bookman Old Style" pitchFamily="18" charset="0"/>
                <a:ea typeface="ＭＳ ゴシック" pitchFamily="49" charset="-128"/>
                <a:cs typeface="Times New Roman" pitchFamily="18" charset="0"/>
              </a:rPr>
              <a:t>ij</a:t>
            </a:r>
          </a:p>
        </p:txBody>
      </p:sp>
      <p:sp>
        <p:nvSpPr>
          <p:cNvPr id="472237" name="Line 173"/>
          <p:cNvSpPr>
            <a:spLocks noChangeShapeType="1"/>
          </p:cNvSpPr>
          <p:nvPr/>
        </p:nvSpPr>
        <p:spPr bwMode="auto">
          <a:xfrm flipH="1" flipV="1">
            <a:off x="1441450" y="4865688"/>
            <a:ext cx="650875" cy="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238" name="Rectangle 174"/>
          <p:cNvSpPr>
            <a:spLocks noChangeArrowheads="1"/>
          </p:cNvSpPr>
          <p:nvPr/>
        </p:nvSpPr>
        <p:spPr bwMode="auto">
          <a:xfrm>
            <a:off x="620713" y="4849813"/>
            <a:ext cx="6016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000000"/>
                </a:solidFill>
                <a:latin typeface="Bookman Old Style" pitchFamily="18" charset="0"/>
                <a:ea typeface="ＭＳ ゴシック" pitchFamily="49" charset="-128"/>
                <a:cs typeface="Times New Roman" pitchFamily="18" charset="0"/>
              </a:rPr>
              <a:t>F</a:t>
            </a:r>
            <a:r>
              <a:rPr lang="en-US" altLang="ja-JP" sz="3200" i="1" baseline="-25000">
                <a:solidFill>
                  <a:srgbClr val="000000"/>
                </a:solidFill>
                <a:latin typeface="Bookman Old Style" pitchFamily="18" charset="0"/>
                <a:ea typeface="ＭＳ ゴシック" pitchFamily="49" charset="-128"/>
                <a:cs typeface="Times New Roman" pitchFamily="18" charset="0"/>
              </a:rPr>
              <a:t>ji</a:t>
            </a:r>
          </a:p>
        </p:txBody>
      </p:sp>
      <p:sp>
        <p:nvSpPr>
          <p:cNvPr id="472239" name="Line 175"/>
          <p:cNvSpPr>
            <a:spLocks noChangeShapeType="1"/>
          </p:cNvSpPr>
          <p:nvPr/>
        </p:nvSpPr>
        <p:spPr bwMode="auto">
          <a:xfrm>
            <a:off x="519113" y="4865688"/>
            <a:ext cx="625475" cy="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2241" name="Rectangle 177"/>
          <p:cNvSpPr>
            <a:spLocks noChangeArrowheads="1"/>
          </p:cNvSpPr>
          <p:nvPr/>
        </p:nvSpPr>
        <p:spPr bwMode="auto">
          <a:xfrm>
            <a:off x="2333625" y="4645025"/>
            <a:ext cx="12858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dirty="0" err="1">
                <a:solidFill>
                  <a:srgbClr val="000000"/>
                </a:solidFill>
                <a:latin typeface="Bookman Old Style" pitchFamily="18" charset="0"/>
                <a:ea typeface="ＭＳ ゴシック" pitchFamily="49" charset="-128"/>
                <a:cs typeface="Times New Roman" pitchFamily="18" charset="0"/>
              </a:rPr>
              <a:t>r</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a:t>
            </a:r>
            <a:r>
              <a:rPr lang="en-US" altLang="ja-JP" sz="3200" dirty="0" err="1">
                <a:solidFill>
                  <a:srgbClr val="000000"/>
                </a:solidFill>
                <a:latin typeface="ＭＳ 明朝" pitchFamily="17" charset="-128"/>
                <a:ea typeface="ＭＳ 明朝" pitchFamily="17" charset="-128"/>
                <a:cs typeface="Times New Roman" pitchFamily="18" charset="0"/>
              </a:rPr>
              <a:t>×</a:t>
            </a:r>
            <a:r>
              <a:rPr lang="en-US" altLang="ja-JP" sz="3200" b="1" i="1" dirty="0" err="1">
                <a:solidFill>
                  <a:srgbClr val="000000"/>
                </a:solidFill>
                <a:latin typeface="Bookman Old Style" pitchFamily="18" charset="0"/>
                <a:ea typeface="ＭＳ ゴシック" pitchFamily="49" charset="-128"/>
                <a:cs typeface="Times New Roman" pitchFamily="18" charset="0"/>
              </a:rPr>
              <a:t>F</a:t>
            </a:r>
            <a:r>
              <a:rPr lang="en-US" altLang="ja-JP" sz="3200" i="1" baseline="-25000" dirty="0" err="1">
                <a:solidFill>
                  <a:srgbClr val="000000"/>
                </a:solidFill>
                <a:latin typeface="Bookman Old Style" pitchFamily="18" charset="0"/>
                <a:ea typeface="ＭＳ ゴシック" pitchFamily="49" charset="-128"/>
                <a:cs typeface="Times New Roman" pitchFamily="18" charset="0"/>
              </a:rPr>
              <a:t>ij</a:t>
            </a:r>
            <a:endParaRPr lang="en-US" altLang="ja-JP" sz="3200" i="1" baseline="-25000" dirty="0">
              <a:solidFill>
                <a:srgbClr val="000000"/>
              </a:solidFill>
              <a:latin typeface="Bookman Old Style" pitchFamily="18" charset="0"/>
              <a:ea typeface="ＭＳ ゴシック" pitchFamily="49" charset="-128"/>
              <a:cs typeface="Times New Roman" pitchFamily="18" charset="0"/>
            </a:endParaRPr>
          </a:p>
        </p:txBody>
      </p:sp>
      <p:sp>
        <p:nvSpPr>
          <p:cNvPr id="472244" name="Rectangle 180"/>
          <p:cNvSpPr>
            <a:spLocks noChangeArrowheads="1"/>
          </p:cNvSpPr>
          <p:nvPr/>
        </p:nvSpPr>
        <p:spPr bwMode="auto">
          <a:xfrm>
            <a:off x="3556000" y="4635500"/>
            <a:ext cx="4079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0000"/>
                </a:solidFill>
                <a:latin typeface="Symbol" pitchFamily="18" charset="2"/>
                <a:ea typeface="ＭＳ 明朝" pitchFamily="17" charset="-128"/>
                <a:cs typeface="Times New Roman" pitchFamily="18" charset="0"/>
              </a:rPr>
              <a:t>+</a:t>
            </a:r>
          </a:p>
        </p:txBody>
      </p:sp>
      <p:sp>
        <p:nvSpPr>
          <p:cNvPr id="472245" name="Rectangle 181"/>
          <p:cNvSpPr>
            <a:spLocks noChangeArrowheads="1"/>
          </p:cNvSpPr>
          <p:nvPr/>
        </p:nvSpPr>
        <p:spPr bwMode="auto">
          <a:xfrm>
            <a:off x="5010150" y="4633913"/>
            <a:ext cx="4079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0000"/>
                </a:solidFill>
                <a:latin typeface="Symbol" pitchFamily="18" charset="2"/>
                <a:ea typeface="ＭＳ 明朝" pitchFamily="17" charset="-128"/>
                <a:cs typeface="Times New Roman" pitchFamily="18" charset="0"/>
              </a:rPr>
              <a:t>=</a:t>
            </a:r>
          </a:p>
        </p:txBody>
      </p:sp>
      <p:sp>
        <p:nvSpPr>
          <p:cNvPr id="472246" name="Rectangle 182"/>
          <p:cNvSpPr>
            <a:spLocks noChangeArrowheads="1"/>
          </p:cNvSpPr>
          <p:nvPr/>
        </p:nvSpPr>
        <p:spPr bwMode="auto">
          <a:xfrm>
            <a:off x="1179513" y="4826000"/>
            <a:ext cx="4079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FF00FF"/>
                </a:solidFill>
                <a:latin typeface="Symbol" pitchFamily="18" charset="2"/>
                <a:ea typeface="ＭＳ 明朝" pitchFamily="17" charset="-128"/>
                <a:cs typeface="Times New Roman" pitchFamily="18" charset="0"/>
              </a:rPr>
              <a:t>=</a:t>
            </a:r>
          </a:p>
        </p:txBody>
      </p:sp>
      <p:sp>
        <p:nvSpPr>
          <p:cNvPr id="472247" name="Rectangle 183"/>
          <p:cNvSpPr>
            <a:spLocks noChangeArrowheads="1"/>
          </p:cNvSpPr>
          <p:nvPr/>
        </p:nvSpPr>
        <p:spPr bwMode="auto">
          <a:xfrm>
            <a:off x="333375" y="4811713"/>
            <a:ext cx="4079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FF00FF"/>
                </a:solidFill>
                <a:latin typeface="Symbol" pitchFamily="18" charset="2"/>
                <a:ea typeface="ＭＳ 明朝" pitchFamily="17" charset="-128"/>
                <a:cs typeface="Times New Roman" pitchFamily="18" charset="0"/>
              </a:rPr>
              <a:t>-</a:t>
            </a:r>
          </a:p>
        </p:txBody>
      </p:sp>
      <p:sp>
        <p:nvSpPr>
          <p:cNvPr id="472254" name="Rectangle 190"/>
          <p:cNvSpPr>
            <a:spLocks noChangeArrowheads="1"/>
          </p:cNvSpPr>
          <p:nvPr/>
        </p:nvSpPr>
        <p:spPr bwMode="auto">
          <a:xfrm>
            <a:off x="7567613" y="4646613"/>
            <a:ext cx="6016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FF00FF"/>
                </a:solidFill>
                <a:latin typeface="Bookman Old Style" pitchFamily="18" charset="0"/>
                <a:ea typeface="ＭＳ ゴシック" pitchFamily="49" charset="-128"/>
                <a:cs typeface="Times New Roman" pitchFamily="18" charset="0"/>
              </a:rPr>
              <a:t>F</a:t>
            </a:r>
            <a:r>
              <a:rPr lang="en-US" altLang="ja-JP" sz="3200" i="1" baseline="-25000">
                <a:solidFill>
                  <a:srgbClr val="FF00FF"/>
                </a:solidFill>
                <a:latin typeface="Bookman Old Style" pitchFamily="18" charset="0"/>
                <a:ea typeface="ＭＳ ゴシック" pitchFamily="49" charset="-128"/>
                <a:cs typeface="Times New Roman" pitchFamily="18" charset="0"/>
              </a:rPr>
              <a:t>ij</a:t>
            </a:r>
          </a:p>
        </p:txBody>
      </p:sp>
      <p:sp>
        <p:nvSpPr>
          <p:cNvPr id="472256" name="Rectangle 192"/>
          <p:cNvSpPr>
            <a:spLocks noChangeArrowheads="1"/>
          </p:cNvSpPr>
          <p:nvPr/>
        </p:nvSpPr>
        <p:spPr bwMode="auto">
          <a:xfrm>
            <a:off x="3798888" y="4640263"/>
            <a:ext cx="12858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000000"/>
                </a:solidFill>
                <a:latin typeface="Bookman Old Style" pitchFamily="18" charset="0"/>
                <a:ea typeface="ＭＳ ゴシック" pitchFamily="49" charset="-128"/>
                <a:cs typeface="Times New Roman" pitchFamily="18" charset="0"/>
              </a:rPr>
              <a:t>r</a:t>
            </a:r>
            <a:r>
              <a:rPr lang="en-US" altLang="ja-JP" sz="3200" i="1" baseline="-25000">
                <a:solidFill>
                  <a:srgbClr val="000000"/>
                </a:solidFill>
                <a:latin typeface="Bookman Old Style" pitchFamily="18" charset="0"/>
                <a:ea typeface="ＭＳ ゴシック" pitchFamily="49" charset="-128"/>
                <a:cs typeface="Times New Roman" pitchFamily="18" charset="0"/>
              </a:rPr>
              <a:t>j</a:t>
            </a:r>
            <a:r>
              <a:rPr lang="en-US" altLang="ja-JP" sz="3200">
                <a:solidFill>
                  <a:srgbClr val="000000"/>
                </a:solidFill>
                <a:latin typeface="ＭＳ 明朝" pitchFamily="17" charset="-128"/>
                <a:ea typeface="ＭＳ 明朝" pitchFamily="17" charset="-128"/>
                <a:cs typeface="Times New Roman" pitchFamily="18" charset="0"/>
              </a:rPr>
              <a:t>×</a:t>
            </a:r>
            <a:r>
              <a:rPr lang="en-US" altLang="ja-JP" sz="3200" b="1" i="1">
                <a:solidFill>
                  <a:srgbClr val="000000"/>
                </a:solidFill>
                <a:latin typeface="Bookman Old Style" pitchFamily="18" charset="0"/>
                <a:ea typeface="ＭＳ ゴシック" pitchFamily="49" charset="-128"/>
                <a:cs typeface="Times New Roman" pitchFamily="18" charset="0"/>
              </a:rPr>
              <a:t>F</a:t>
            </a:r>
            <a:r>
              <a:rPr lang="en-US" altLang="ja-JP" sz="3200" i="1" baseline="-25000">
                <a:solidFill>
                  <a:srgbClr val="000000"/>
                </a:solidFill>
                <a:latin typeface="Bookman Old Style" pitchFamily="18" charset="0"/>
                <a:ea typeface="ＭＳ ゴシック" pitchFamily="49" charset="-128"/>
                <a:cs typeface="Times New Roman" pitchFamily="18" charset="0"/>
              </a:rPr>
              <a:t>ji</a:t>
            </a:r>
          </a:p>
        </p:txBody>
      </p:sp>
      <p:sp>
        <p:nvSpPr>
          <p:cNvPr id="472257" name="Rectangle 193"/>
          <p:cNvSpPr>
            <a:spLocks noChangeArrowheads="1"/>
          </p:cNvSpPr>
          <p:nvPr/>
        </p:nvSpPr>
        <p:spPr bwMode="auto">
          <a:xfrm>
            <a:off x="5278438" y="4645025"/>
            <a:ext cx="4619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en-US" altLang="ja-JP" sz="3200" b="1" i="1">
                <a:solidFill>
                  <a:srgbClr val="000000"/>
                </a:solidFill>
                <a:latin typeface="Bookman Old Style" pitchFamily="18" charset="0"/>
                <a:ea typeface="ＭＳ ゴシック" pitchFamily="49" charset="-128"/>
                <a:cs typeface="Times New Roman" pitchFamily="18" charset="0"/>
              </a:rPr>
              <a:t>r</a:t>
            </a:r>
            <a:r>
              <a:rPr lang="en-US" altLang="ja-JP" sz="3200" i="1" baseline="-25000">
                <a:solidFill>
                  <a:srgbClr val="000000"/>
                </a:solidFill>
                <a:latin typeface="Bookman Old Style" pitchFamily="18" charset="0"/>
                <a:ea typeface="ＭＳ ゴシック" pitchFamily="49" charset="-128"/>
                <a:cs typeface="Times New Roman" pitchFamily="18" charset="0"/>
              </a:rPr>
              <a:t>i</a:t>
            </a:r>
          </a:p>
        </p:txBody>
      </p:sp>
      <p:sp>
        <p:nvSpPr>
          <p:cNvPr id="472258" name="Rectangle 194"/>
          <p:cNvSpPr>
            <a:spLocks noChangeArrowheads="1"/>
          </p:cNvSpPr>
          <p:nvPr/>
        </p:nvSpPr>
        <p:spPr bwMode="auto">
          <a:xfrm>
            <a:off x="6757988" y="4629150"/>
            <a:ext cx="102711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b="1" i="1">
                <a:solidFill>
                  <a:srgbClr val="000000"/>
                </a:solidFill>
                <a:latin typeface="Bookman Old Style" pitchFamily="18" charset="0"/>
                <a:ea typeface="ＭＳ ゴシック" pitchFamily="49" charset="-128"/>
                <a:cs typeface="Times New Roman" pitchFamily="18" charset="0"/>
              </a:rPr>
              <a:t>r</a:t>
            </a:r>
            <a:r>
              <a:rPr lang="en-US" altLang="ja-JP" sz="3200" i="1" baseline="-25000">
                <a:solidFill>
                  <a:srgbClr val="000000"/>
                </a:solidFill>
                <a:latin typeface="Bookman Old Style" pitchFamily="18" charset="0"/>
                <a:ea typeface="ＭＳ ゴシック" pitchFamily="49" charset="-128"/>
                <a:cs typeface="Times New Roman" pitchFamily="18" charset="0"/>
              </a:rPr>
              <a:t>j  </a:t>
            </a:r>
            <a:r>
              <a:rPr lang="en-US" altLang="ja-JP" sz="3200">
                <a:solidFill>
                  <a:srgbClr val="000000"/>
                </a:solidFill>
                <a:latin typeface="ＭＳ 明朝" pitchFamily="17" charset="-128"/>
                <a:ea typeface="ＭＳ 明朝" pitchFamily="17" charset="-128"/>
                <a:cs typeface="Times New Roman" pitchFamily="18" charset="0"/>
              </a:rPr>
              <a:t>×</a:t>
            </a:r>
            <a:endParaRPr lang="en-US" altLang="ja-JP" sz="3200" i="1" baseline="-25000">
              <a:solidFill>
                <a:srgbClr val="000000"/>
              </a:solidFill>
              <a:latin typeface="Bookman Old Style" pitchFamily="18" charset="0"/>
              <a:ea typeface="ＭＳ ゴシック" pitchFamily="49" charset="-128"/>
              <a:cs typeface="Times New Roman" pitchFamily="18" charset="0"/>
            </a:endParaRPr>
          </a:p>
        </p:txBody>
      </p:sp>
      <p:sp>
        <p:nvSpPr>
          <p:cNvPr id="472252" name="Rectangle 188"/>
          <p:cNvSpPr>
            <a:spLocks noChangeArrowheads="1"/>
          </p:cNvSpPr>
          <p:nvPr/>
        </p:nvSpPr>
        <p:spPr bwMode="auto">
          <a:xfrm>
            <a:off x="6478588" y="4616450"/>
            <a:ext cx="4079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FF00FF"/>
                </a:solidFill>
                <a:latin typeface="Symbol" pitchFamily="18" charset="2"/>
                <a:ea typeface="ＭＳ 明朝" pitchFamily="17" charset="-128"/>
                <a:cs typeface="Times New Roman" pitchFamily="18" charset="0"/>
              </a:rPr>
              <a:t>-</a:t>
            </a:r>
          </a:p>
        </p:txBody>
      </p:sp>
      <p:sp>
        <p:nvSpPr>
          <p:cNvPr id="472259" name="Rectangle 195"/>
          <p:cNvSpPr>
            <a:spLocks noChangeArrowheads="1"/>
          </p:cNvSpPr>
          <p:nvPr/>
        </p:nvSpPr>
        <p:spPr bwMode="auto">
          <a:xfrm>
            <a:off x="5535613" y="4664075"/>
            <a:ext cx="1008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000000"/>
                </a:solidFill>
                <a:latin typeface="ＭＳ 明朝" pitchFamily="17" charset="-128"/>
                <a:ea typeface="ＭＳ 明朝" pitchFamily="17" charset="-128"/>
                <a:cs typeface="Times New Roman" pitchFamily="18" charset="0"/>
              </a:rPr>
              <a:t>×</a:t>
            </a:r>
            <a:r>
              <a:rPr lang="en-US" altLang="ja-JP" sz="3200" b="1" i="1">
                <a:solidFill>
                  <a:srgbClr val="000000"/>
                </a:solidFill>
                <a:latin typeface="Bookman Old Style" pitchFamily="18" charset="0"/>
                <a:ea typeface="ＭＳ ゴシック" pitchFamily="49" charset="-128"/>
                <a:cs typeface="Times New Roman" pitchFamily="18" charset="0"/>
              </a:rPr>
              <a:t>F</a:t>
            </a:r>
            <a:r>
              <a:rPr lang="en-US" altLang="ja-JP" sz="3200" i="1" baseline="-25000">
                <a:solidFill>
                  <a:srgbClr val="000000"/>
                </a:solidFill>
                <a:latin typeface="Bookman Old Style" pitchFamily="18" charset="0"/>
                <a:ea typeface="ＭＳ ゴシック" pitchFamily="49" charset="-128"/>
                <a:cs typeface="Times New Roman" pitchFamily="18" charset="0"/>
              </a:rPr>
              <a:t>ij</a:t>
            </a:r>
          </a:p>
        </p:txBody>
      </p:sp>
      <p:sp>
        <p:nvSpPr>
          <p:cNvPr id="472260" name="Rectangle 196"/>
          <p:cNvSpPr>
            <a:spLocks noChangeArrowheads="1"/>
          </p:cNvSpPr>
          <p:nvPr/>
        </p:nvSpPr>
        <p:spPr bwMode="auto">
          <a:xfrm>
            <a:off x="5210175" y="4641850"/>
            <a:ext cx="3317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r>
              <a:rPr lang="en-US" altLang="ja-JP" sz="3200">
                <a:solidFill>
                  <a:srgbClr val="FF00FF"/>
                </a:solidFill>
                <a:latin typeface="Symbol" pitchFamily="18" charset="2"/>
                <a:ea typeface="ＭＳ 明朝" pitchFamily="17" charset="-128"/>
                <a:cs typeface="Times New Roman" pitchFamily="18" charset="0"/>
              </a:rPr>
              <a:t>(</a:t>
            </a:r>
          </a:p>
        </p:txBody>
      </p:sp>
      <p:sp>
        <p:nvSpPr>
          <p:cNvPr id="472261" name="Rectangle 197"/>
          <p:cNvSpPr>
            <a:spLocks noChangeArrowheads="1"/>
          </p:cNvSpPr>
          <p:nvPr/>
        </p:nvSpPr>
        <p:spPr bwMode="auto">
          <a:xfrm>
            <a:off x="7064375" y="4618038"/>
            <a:ext cx="3190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en-US" altLang="ja-JP" sz="3200">
                <a:solidFill>
                  <a:srgbClr val="FF00FF"/>
                </a:solidFill>
                <a:latin typeface="Symbol" pitchFamily="18" charset="2"/>
                <a:ea typeface="ＭＳ 明朝" pitchFamily="17" charset="-128"/>
                <a:cs typeface="Times New Roman" pitchFamily="18" charset="0"/>
              </a:rPr>
              <a:t>)</a:t>
            </a:r>
          </a:p>
        </p:txBody>
      </p:sp>
      <p:sp>
        <p:nvSpPr>
          <p:cNvPr id="472262" name="Rectangle 198"/>
          <p:cNvSpPr>
            <a:spLocks noChangeArrowheads="1"/>
          </p:cNvSpPr>
          <p:nvPr/>
        </p:nvSpPr>
        <p:spPr bwMode="auto">
          <a:xfrm>
            <a:off x="8183563" y="4633913"/>
            <a:ext cx="7127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en-US" altLang="ja-JP" sz="3200">
                <a:solidFill>
                  <a:srgbClr val="000000"/>
                </a:solidFill>
                <a:latin typeface="Symbol" pitchFamily="18" charset="2"/>
                <a:ea typeface="ＭＳ 明朝" pitchFamily="17" charset="-128"/>
                <a:cs typeface="Times New Roman" pitchFamily="18" charset="0"/>
              </a:rPr>
              <a:t>= </a:t>
            </a:r>
            <a:r>
              <a:rPr lang="en-US" altLang="ja-JP" sz="3200">
                <a:solidFill>
                  <a:srgbClr val="000000"/>
                </a:solidFill>
                <a:ea typeface="ＭＳ 明朝" pitchFamily="17" charset="-128"/>
                <a:cs typeface="Times New Roman" pitchFamily="18" charset="0"/>
              </a:rPr>
              <a:t>0</a:t>
            </a:r>
          </a:p>
        </p:txBody>
      </p:sp>
      <p:sp>
        <p:nvSpPr>
          <p:cNvPr id="472263" name="Freeform 199"/>
          <p:cNvSpPr>
            <a:spLocks/>
          </p:cNvSpPr>
          <p:nvPr/>
        </p:nvSpPr>
        <p:spPr bwMode="auto">
          <a:xfrm>
            <a:off x="2416175" y="4613275"/>
            <a:ext cx="5916613" cy="198438"/>
          </a:xfrm>
          <a:custGeom>
            <a:avLst/>
            <a:gdLst>
              <a:gd name="T0" fmla="*/ 0 w 3727"/>
              <a:gd name="T1" fmla="*/ 0 h 125"/>
              <a:gd name="T2" fmla="*/ 130 w 3727"/>
              <a:gd name="T3" fmla="*/ 42 h 125"/>
              <a:gd name="T4" fmla="*/ 3501 w 3727"/>
              <a:gd name="T5" fmla="*/ 33 h 125"/>
              <a:gd name="T6" fmla="*/ 3727 w 3727"/>
              <a:gd name="T7" fmla="*/ 125 h 125"/>
            </a:gdLst>
            <a:ahLst/>
            <a:cxnLst>
              <a:cxn ang="0">
                <a:pos x="T0" y="T1"/>
              </a:cxn>
              <a:cxn ang="0">
                <a:pos x="T2" y="T3"/>
              </a:cxn>
              <a:cxn ang="0">
                <a:pos x="T4" y="T5"/>
              </a:cxn>
              <a:cxn ang="0">
                <a:pos x="T6" y="T7"/>
              </a:cxn>
            </a:cxnLst>
            <a:rect l="0" t="0" r="r" b="b"/>
            <a:pathLst>
              <a:path w="3727" h="125">
                <a:moveTo>
                  <a:pt x="0" y="0"/>
                </a:moveTo>
                <a:lnTo>
                  <a:pt x="130" y="42"/>
                </a:lnTo>
                <a:lnTo>
                  <a:pt x="3501" y="33"/>
                </a:lnTo>
                <a:lnTo>
                  <a:pt x="3727" y="125"/>
                </a:lnTo>
              </a:path>
            </a:pathLst>
          </a:custGeom>
          <a:noFill/>
          <a:ln w="57150">
            <a:solidFill>
              <a:srgbClr val="00FFFF"/>
            </a:solidFill>
            <a:prstDash val="sysDot"/>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264" name="AutoShape 200"/>
          <p:cNvSpPr>
            <a:spLocks noChangeArrowheads="1"/>
          </p:cNvSpPr>
          <p:nvPr/>
        </p:nvSpPr>
        <p:spPr bwMode="auto">
          <a:xfrm>
            <a:off x="282575" y="4046538"/>
            <a:ext cx="2163763" cy="565150"/>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472200" name="Line 136"/>
          <p:cNvSpPr>
            <a:spLocks noChangeShapeType="1"/>
          </p:cNvSpPr>
          <p:nvPr/>
        </p:nvSpPr>
        <p:spPr bwMode="auto">
          <a:xfrm>
            <a:off x="3881438" y="3667125"/>
            <a:ext cx="1460500" cy="1731963"/>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150" name="Line 86"/>
          <p:cNvSpPr>
            <a:spLocks noChangeShapeType="1"/>
          </p:cNvSpPr>
          <p:nvPr/>
        </p:nvSpPr>
        <p:spPr bwMode="auto">
          <a:xfrm flipV="1">
            <a:off x="7016750" y="169863"/>
            <a:ext cx="2127250" cy="5969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151" name="Line 87"/>
          <p:cNvSpPr>
            <a:spLocks noChangeShapeType="1"/>
          </p:cNvSpPr>
          <p:nvPr/>
        </p:nvSpPr>
        <p:spPr bwMode="auto">
          <a:xfrm>
            <a:off x="7054850" y="125413"/>
            <a:ext cx="2089150" cy="6096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197" name="Line 133"/>
          <p:cNvSpPr>
            <a:spLocks noChangeShapeType="1"/>
          </p:cNvSpPr>
          <p:nvPr/>
        </p:nvSpPr>
        <p:spPr bwMode="auto">
          <a:xfrm flipV="1">
            <a:off x="6389688" y="3195638"/>
            <a:ext cx="2754312" cy="6635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2198" name="Line 134"/>
          <p:cNvSpPr>
            <a:spLocks noChangeShapeType="1"/>
          </p:cNvSpPr>
          <p:nvPr/>
        </p:nvSpPr>
        <p:spPr bwMode="auto">
          <a:xfrm>
            <a:off x="6400800" y="3230563"/>
            <a:ext cx="2743200" cy="6350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aphicFrame>
        <p:nvGraphicFramePr>
          <p:cNvPr id="3" name="オブジェクト 2"/>
          <p:cNvGraphicFramePr>
            <a:graphicFrameLocks noChangeAspect="1"/>
          </p:cNvGraphicFramePr>
          <p:nvPr/>
        </p:nvGraphicFramePr>
        <p:xfrm>
          <a:off x="3744637" y="1419157"/>
          <a:ext cx="1652587" cy="552450"/>
        </p:xfrm>
        <a:graphic>
          <a:graphicData uri="http://schemas.openxmlformats.org/presentationml/2006/ole">
            <mc:AlternateContent xmlns:mc="http://schemas.openxmlformats.org/markup-compatibility/2006">
              <mc:Choice xmlns:v="urn:schemas-microsoft-com:vml" Requires="v">
                <p:oleObj spid="_x0000_s69454" name="数式" r:id="rId38" imgW="571320" imgH="190440" progId="Equation.3">
                  <p:embed/>
                </p:oleObj>
              </mc:Choice>
              <mc:Fallback>
                <p:oleObj name="数式" r:id="rId38" imgW="571320" imgH="190440" progId="Equation.3">
                  <p:embed/>
                  <p:pic>
                    <p:nvPicPr>
                      <p:cNvPr id="3" name="オブジェクト 2"/>
                      <p:cNvPicPr>
                        <a:picLocks noChangeAspect="1" noChangeArrowheads="1"/>
                      </p:cNvPicPr>
                      <p:nvPr/>
                    </p:nvPicPr>
                    <p:blipFill>
                      <a:blip r:embed="rId39"/>
                      <a:srcRect/>
                      <a:stretch>
                        <a:fillRect/>
                      </a:stretch>
                    </p:blipFill>
                    <p:spPr bwMode="auto">
                      <a:xfrm>
                        <a:off x="3744637" y="1419157"/>
                        <a:ext cx="1652587"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オブジェクト 3"/>
          <p:cNvGraphicFramePr>
            <a:graphicFrameLocks noChangeAspect="1"/>
          </p:cNvGraphicFramePr>
          <p:nvPr/>
        </p:nvGraphicFramePr>
        <p:xfrm>
          <a:off x="5384040" y="1426335"/>
          <a:ext cx="1101725" cy="700087"/>
        </p:xfrm>
        <a:graphic>
          <a:graphicData uri="http://schemas.openxmlformats.org/presentationml/2006/ole">
            <mc:AlternateContent xmlns:mc="http://schemas.openxmlformats.org/markup-compatibility/2006">
              <mc:Choice xmlns:v="urn:schemas-microsoft-com:vml" Requires="v">
                <p:oleObj spid="_x0000_s69455" name="数式" r:id="rId40" imgW="380835" imgH="241195" progId="Equation.3">
                  <p:embed/>
                </p:oleObj>
              </mc:Choice>
              <mc:Fallback>
                <p:oleObj name="数式" r:id="rId40" imgW="380835" imgH="241195" progId="Equation.3">
                  <p:embed/>
                  <p:pic>
                    <p:nvPicPr>
                      <p:cNvPr id="4" name="オブジェクト 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384040" y="1426335"/>
                        <a:ext cx="1101725"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71907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21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21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2140"/>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47214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7208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472144"/>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72146"/>
                                        </p:tgtEl>
                                        <p:attrNameLst>
                                          <p:attrName>style.visibility</p:attrName>
                                        </p:attrNameLst>
                                      </p:cBhvr>
                                      <p:to>
                                        <p:strVal val="visible"/>
                                      </p:to>
                                    </p:set>
                                  </p:childTnLst>
                                </p:cTn>
                              </p:par>
                            </p:childTnLst>
                          </p:cTn>
                        </p:par>
                        <p:par>
                          <p:cTn id="24" fill="hold" nodeType="afterGroup">
                            <p:stCondLst>
                              <p:cond delay="0"/>
                            </p:stCondLst>
                            <p:childTnLst>
                              <p:par>
                                <p:cTn id="25" presetID="1" presetClass="entr" presetSubtype="0" fill="hold" nodeType="afterEffect">
                                  <p:stCondLst>
                                    <p:cond delay="0"/>
                                  </p:stCondLst>
                                  <p:childTnLst>
                                    <p:set>
                                      <p:cBhvr>
                                        <p:cTn id="26" dur="1" fill="hold">
                                          <p:stCondLst>
                                            <p:cond delay="0"/>
                                          </p:stCondLst>
                                        </p:cTn>
                                        <p:tgtEl>
                                          <p:spTgt spid="4721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2118"/>
                                        </p:tgtEl>
                                        <p:attrNameLst>
                                          <p:attrName>style.visibility</p:attrName>
                                        </p:attrNameLst>
                                      </p:cBhvr>
                                      <p:to>
                                        <p:strVal val="visible"/>
                                      </p:to>
                                    </p:set>
                                  </p:childTnLst>
                                </p:cTn>
                              </p:par>
                              <p:par>
                                <p:cTn id="31" presetID="35" presetClass="emph" presetSubtype="0" repeatCount="10000" fill="hold" grpId="1" nodeType="withEffect">
                                  <p:stCondLst>
                                    <p:cond delay="0"/>
                                  </p:stCondLst>
                                  <p:childTnLst>
                                    <p:anim calcmode="discrete" valueType="str">
                                      <p:cBhvr>
                                        <p:cTn id="32" dur="500" fill="hold"/>
                                        <p:tgtEl>
                                          <p:spTgt spid="472118"/>
                                        </p:tgtEl>
                                        <p:attrNameLst>
                                          <p:attrName>style.visibility</p:attrName>
                                        </p:attrNameLst>
                                      </p:cBhvr>
                                      <p:tavLst>
                                        <p:tav tm="0">
                                          <p:val>
                                            <p:strVal val="hidden"/>
                                          </p:val>
                                        </p:tav>
                                        <p:tav tm="50000">
                                          <p:val>
                                            <p:strVal val="visible"/>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72227"/>
                                        </p:tgtEl>
                                        <p:attrNameLst>
                                          <p:attrName>style.visibility</p:attrName>
                                        </p:attrNameLst>
                                      </p:cBhvr>
                                      <p:to>
                                        <p:strVal val="visible"/>
                                      </p:to>
                                    </p:set>
                                  </p:childTnLst>
                                </p:cTn>
                              </p:par>
                              <p:par>
                                <p:cTn id="37" presetID="35" presetClass="emph" presetSubtype="0" repeatCount="10000" fill="hold" grpId="1" nodeType="withEffect">
                                  <p:stCondLst>
                                    <p:cond delay="0"/>
                                  </p:stCondLst>
                                  <p:childTnLst>
                                    <p:anim calcmode="discrete" valueType="str">
                                      <p:cBhvr>
                                        <p:cTn id="38" dur="500" fill="hold"/>
                                        <p:tgtEl>
                                          <p:spTgt spid="472227"/>
                                        </p:tgtEl>
                                        <p:attrNameLst>
                                          <p:attrName>style.visibility</p:attrName>
                                        </p:attrNameLst>
                                      </p:cBhvr>
                                      <p:tavLst>
                                        <p:tav tm="0">
                                          <p:val>
                                            <p:strVal val="hidden"/>
                                          </p:val>
                                        </p:tav>
                                        <p:tav tm="50000">
                                          <p:val>
                                            <p:strVal val="visible"/>
                                          </p:val>
                                        </p:tav>
                                      </p:tavLst>
                                    </p:anim>
                                  </p:childTnLst>
                                </p:cTn>
                              </p:par>
                              <p:par>
                                <p:cTn id="39" presetID="1" presetClass="entr" presetSubtype="0" fill="hold" grpId="0" nodeType="withEffect">
                                  <p:stCondLst>
                                    <p:cond delay="0"/>
                                  </p:stCondLst>
                                  <p:childTnLst>
                                    <p:set>
                                      <p:cBhvr>
                                        <p:cTn id="40" dur="1" fill="hold">
                                          <p:stCondLst>
                                            <p:cond delay="0"/>
                                          </p:stCondLst>
                                        </p:cTn>
                                        <p:tgtEl>
                                          <p:spTgt spid="472228"/>
                                        </p:tgtEl>
                                        <p:attrNameLst>
                                          <p:attrName>style.visibility</p:attrName>
                                        </p:attrNameLst>
                                      </p:cBhvr>
                                      <p:to>
                                        <p:strVal val="visible"/>
                                      </p:to>
                                    </p:set>
                                  </p:childTnLst>
                                </p:cTn>
                              </p:par>
                              <p:par>
                                <p:cTn id="41" presetID="35" presetClass="emph" presetSubtype="0" repeatCount="10000" fill="hold" grpId="1" nodeType="withEffect">
                                  <p:stCondLst>
                                    <p:cond delay="0"/>
                                  </p:stCondLst>
                                  <p:childTnLst>
                                    <p:anim calcmode="discrete" valueType="str">
                                      <p:cBhvr>
                                        <p:cTn id="42" dur="500" fill="hold"/>
                                        <p:tgtEl>
                                          <p:spTgt spid="472228"/>
                                        </p:tgtEl>
                                        <p:attrNameLst>
                                          <p:attrName>style.visibility</p:attrName>
                                        </p:attrNameLst>
                                      </p:cBhvr>
                                      <p:tavLst>
                                        <p:tav tm="0">
                                          <p:val>
                                            <p:strVal val="hidden"/>
                                          </p:val>
                                        </p:tav>
                                        <p:tav tm="50000">
                                          <p:val>
                                            <p:strVal val="visible"/>
                                          </p:val>
                                        </p:tav>
                                      </p:tavLst>
                                    </p:anim>
                                  </p:childTnLst>
                                </p:cTn>
                              </p:par>
                              <p:par>
                                <p:cTn id="43" presetID="1" presetClass="entr" presetSubtype="0" fill="hold" grpId="0" nodeType="withEffect">
                                  <p:stCondLst>
                                    <p:cond delay="0"/>
                                  </p:stCondLst>
                                  <p:childTnLst>
                                    <p:set>
                                      <p:cBhvr>
                                        <p:cTn id="44" dur="1" fill="hold">
                                          <p:stCondLst>
                                            <p:cond delay="0"/>
                                          </p:stCondLst>
                                        </p:cTn>
                                        <p:tgtEl>
                                          <p:spTgt spid="472229"/>
                                        </p:tgtEl>
                                        <p:attrNameLst>
                                          <p:attrName>style.visibility</p:attrName>
                                        </p:attrNameLst>
                                      </p:cBhvr>
                                      <p:to>
                                        <p:strVal val="visible"/>
                                      </p:to>
                                    </p:set>
                                  </p:childTnLst>
                                </p:cTn>
                              </p:par>
                              <p:par>
                                <p:cTn id="45" presetID="35" presetClass="emph" presetSubtype="0" repeatCount="10000" fill="hold" grpId="1" nodeType="withEffect">
                                  <p:stCondLst>
                                    <p:cond delay="0"/>
                                  </p:stCondLst>
                                  <p:childTnLst>
                                    <p:anim calcmode="discrete" valueType="str">
                                      <p:cBhvr>
                                        <p:cTn id="46" dur="500" fill="hold"/>
                                        <p:tgtEl>
                                          <p:spTgt spid="472229"/>
                                        </p:tgtEl>
                                        <p:attrNameLst>
                                          <p:attrName>style.visibility</p:attrName>
                                        </p:attrNameLst>
                                      </p:cBhvr>
                                      <p:tavLst>
                                        <p:tav tm="0">
                                          <p:val>
                                            <p:strVal val="hidden"/>
                                          </p:val>
                                        </p:tav>
                                        <p:tav tm="50000">
                                          <p:val>
                                            <p:strVal val="visible"/>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72147"/>
                                        </p:tgtEl>
                                        <p:attrNameLst>
                                          <p:attrName>style.visibility</p:attrName>
                                        </p:attrNameLst>
                                      </p:cBhvr>
                                      <p:to>
                                        <p:strVal val="visible"/>
                                      </p:to>
                                    </p:set>
                                  </p:childTnLst>
                                </p:cTn>
                              </p:par>
                              <p:par>
                                <p:cTn id="51" presetID="35" presetClass="emph" presetSubtype="0" repeatCount="10000" fill="hold" grpId="1" nodeType="withEffect">
                                  <p:stCondLst>
                                    <p:cond delay="0"/>
                                  </p:stCondLst>
                                  <p:childTnLst>
                                    <p:anim calcmode="discrete" valueType="str">
                                      <p:cBhvr>
                                        <p:cTn id="52" dur="500" fill="hold"/>
                                        <p:tgtEl>
                                          <p:spTgt spid="472147"/>
                                        </p:tgtEl>
                                        <p:attrNameLst>
                                          <p:attrName>style.visibility</p:attrName>
                                        </p:attrNameLst>
                                      </p:cBhvr>
                                      <p:tavLst>
                                        <p:tav tm="0">
                                          <p:val>
                                            <p:strVal val="hidden"/>
                                          </p:val>
                                        </p:tav>
                                        <p:tav tm="50000">
                                          <p:val>
                                            <p:strVal val="visible"/>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7208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2161"/>
                                        </p:tgtEl>
                                        <p:attrNameLst>
                                          <p:attrName>style.visibility</p:attrName>
                                        </p:attrNameLst>
                                      </p:cBhvr>
                                      <p:to>
                                        <p:strVal val="visible"/>
                                      </p:to>
                                    </p:set>
                                  </p:childTnLst>
                                </p:cTn>
                              </p:par>
                              <p:par>
                                <p:cTn id="59" presetID="35" presetClass="emph" presetSubtype="0" repeatCount="10000" fill="hold" grpId="1" nodeType="withEffect">
                                  <p:stCondLst>
                                    <p:cond delay="0"/>
                                  </p:stCondLst>
                                  <p:childTnLst>
                                    <p:anim calcmode="discrete" valueType="str">
                                      <p:cBhvr>
                                        <p:cTn id="60" dur="500" fill="hold"/>
                                        <p:tgtEl>
                                          <p:spTgt spid="472161"/>
                                        </p:tgtEl>
                                        <p:attrNameLst>
                                          <p:attrName>style.visibility</p:attrName>
                                        </p:attrNameLst>
                                      </p:cBhvr>
                                      <p:tavLst>
                                        <p:tav tm="0">
                                          <p:val>
                                            <p:strVal val="hidden"/>
                                          </p:val>
                                        </p:tav>
                                        <p:tav tm="50000">
                                          <p:val>
                                            <p:strVal val="visible"/>
                                          </p:val>
                                        </p:tav>
                                      </p:tavLst>
                                    </p:anim>
                                  </p:childTnLst>
                                </p:cTn>
                              </p:par>
                              <p:par>
                                <p:cTn id="61" presetID="1" presetClass="exit" presetSubtype="0" fill="hold" grpId="2" nodeType="withEffect">
                                  <p:stCondLst>
                                    <p:cond delay="0"/>
                                  </p:stCondLst>
                                  <p:childTnLst>
                                    <p:set>
                                      <p:cBhvr>
                                        <p:cTn id="62" dur="1" fill="hold">
                                          <p:stCondLst>
                                            <p:cond delay="0"/>
                                          </p:stCondLst>
                                        </p:cTn>
                                        <p:tgtEl>
                                          <p:spTgt spid="472147"/>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21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72150"/>
                                        </p:tgtEl>
                                        <p:attrNameLst>
                                          <p:attrName>style.visibility</p:attrName>
                                        </p:attrNameLst>
                                      </p:cBhvr>
                                      <p:to>
                                        <p:strVal val="visible"/>
                                      </p:to>
                                    </p:set>
                                  </p:childTnLst>
                                </p:cTn>
                              </p:par>
                              <p:par>
                                <p:cTn id="69" presetID="1" presetClass="exit" presetSubtype="0" fill="hold" grpId="2" nodeType="withEffect">
                                  <p:stCondLst>
                                    <p:cond delay="0"/>
                                  </p:stCondLst>
                                  <p:childTnLst>
                                    <p:set>
                                      <p:cBhvr>
                                        <p:cTn id="70" dur="1" fill="hold">
                                          <p:stCondLst>
                                            <p:cond delay="0"/>
                                          </p:stCondLst>
                                        </p:cTn>
                                        <p:tgtEl>
                                          <p:spTgt spid="472161"/>
                                        </p:tgtEl>
                                        <p:attrNameLst>
                                          <p:attrName>style.visibility</p:attrName>
                                        </p:attrNameLst>
                                      </p:cBhvr>
                                      <p:to>
                                        <p:strVal val="hidden"/>
                                      </p:to>
                                    </p:set>
                                  </p:childTnLst>
                                </p:cTn>
                              </p:par>
                              <p:par>
                                <p:cTn id="71" presetID="9" presetClass="emph" presetSubtype="0" grpId="2" nodeType="withEffect">
                                  <p:stCondLst>
                                    <p:cond delay="0"/>
                                  </p:stCondLst>
                                  <p:childTnLst>
                                    <p:set>
                                      <p:cBhvr rctx="PPT">
                                        <p:cTn id="72" dur="indefinite"/>
                                        <p:tgtEl>
                                          <p:spTgt spid="472229"/>
                                        </p:tgtEl>
                                        <p:attrNameLst>
                                          <p:attrName>style.opacity</p:attrName>
                                        </p:attrNameLst>
                                      </p:cBhvr>
                                      <p:to>
                                        <p:strVal val="0.25"/>
                                      </p:to>
                                    </p:set>
                                    <p:animEffect filter="image" prLst="opacity: 0.25">
                                      <p:cBhvr rctx="IE">
                                        <p:cTn id="73" dur="indefinite"/>
                                        <p:tgtEl>
                                          <p:spTgt spid="472229"/>
                                        </p:tgtEl>
                                      </p:cBhvr>
                                    </p:animEffect>
                                  </p:childTnLst>
                                </p:cTn>
                              </p:par>
                              <p:par>
                                <p:cTn id="74" presetID="9" presetClass="emph" presetSubtype="0" nodeType="withEffect">
                                  <p:stCondLst>
                                    <p:cond delay="0"/>
                                  </p:stCondLst>
                                  <p:childTnLst>
                                    <p:set>
                                      <p:cBhvr rctx="PPT">
                                        <p:cTn id="75" dur="indefinite"/>
                                        <p:tgtEl>
                                          <p:spTgt spid="472146"/>
                                        </p:tgtEl>
                                        <p:attrNameLst>
                                          <p:attrName>style.opacity</p:attrName>
                                        </p:attrNameLst>
                                      </p:cBhvr>
                                      <p:to>
                                        <p:strVal val="0.25"/>
                                      </p:to>
                                    </p:set>
                                    <p:animEffect filter="image" prLst="opacity: 0.25">
                                      <p:cBhvr rctx="IE">
                                        <p:cTn id="76" dur="indefinite"/>
                                        <p:tgtEl>
                                          <p:spTgt spid="472146"/>
                                        </p:tgtEl>
                                      </p:cBhvr>
                                    </p:animEffect>
                                  </p:childTnLst>
                                </p:cTn>
                              </p:par>
                              <p:par>
                                <p:cTn id="77" presetID="9" presetClass="emph" presetSubtype="0" nodeType="withEffect">
                                  <p:stCondLst>
                                    <p:cond delay="0"/>
                                  </p:stCondLst>
                                  <p:childTnLst>
                                    <p:set>
                                      <p:cBhvr rctx="PPT">
                                        <p:cTn id="78" dur="indefinite"/>
                                        <p:tgtEl>
                                          <p:spTgt spid="472116"/>
                                        </p:tgtEl>
                                        <p:attrNameLst>
                                          <p:attrName>style.opacity</p:attrName>
                                        </p:attrNameLst>
                                      </p:cBhvr>
                                      <p:to>
                                        <p:strVal val="0.25"/>
                                      </p:to>
                                    </p:set>
                                    <p:animEffect filter="image" prLst="opacity: 0.25">
                                      <p:cBhvr rctx="IE">
                                        <p:cTn id="79" dur="indefinite"/>
                                        <p:tgtEl>
                                          <p:spTgt spid="472116"/>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nodeType="clickEffect">
                                  <p:stCondLst>
                                    <p:cond delay="0"/>
                                  </p:stCondLst>
                                  <p:childTnLst>
                                    <p:set>
                                      <p:cBhvr>
                                        <p:cTn id="83" dur="1" fill="hold">
                                          <p:stCondLst>
                                            <p:cond delay="0"/>
                                          </p:stCondLst>
                                        </p:cTn>
                                        <p:tgtEl>
                                          <p:spTgt spid="472087"/>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472121"/>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472152"/>
                                        </p:tgtEl>
                                        <p:attrNameLst>
                                          <p:attrName>style.visibility</p:attrName>
                                        </p:attrNameLst>
                                      </p:cBhvr>
                                      <p:to>
                                        <p:strVal val="visible"/>
                                      </p:to>
                                    </p:set>
                                  </p:childTnLst>
                                </p:cTn>
                              </p:par>
                              <p:par>
                                <p:cTn id="90" presetID="35" presetClass="emph" presetSubtype="0" repeatCount="10000" fill="hold" grpId="1" nodeType="withEffect">
                                  <p:stCondLst>
                                    <p:cond delay="0"/>
                                  </p:stCondLst>
                                  <p:childTnLst>
                                    <p:anim calcmode="discrete" valueType="str">
                                      <p:cBhvr>
                                        <p:cTn id="91" dur="500" fill="hold"/>
                                        <p:tgtEl>
                                          <p:spTgt spid="472152"/>
                                        </p:tgtEl>
                                        <p:attrNameLst>
                                          <p:attrName>style.visibility</p:attrName>
                                        </p:attrNameLst>
                                      </p:cBhvr>
                                      <p:tavLst>
                                        <p:tav tm="0">
                                          <p:val>
                                            <p:strVal val="hidden"/>
                                          </p:val>
                                        </p:tav>
                                        <p:tav tm="50000">
                                          <p:val>
                                            <p:strVal val="visible"/>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grpId="0" nodeType="clickEffect">
                                  <p:stCondLst>
                                    <p:cond delay="0"/>
                                  </p:stCondLst>
                                  <p:childTnLst>
                                    <p:set>
                                      <p:cBhvr>
                                        <p:cTn id="95" dur="1" fill="hold">
                                          <p:stCondLst>
                                            <p:cond delay="0"/>
                                          </p:stCondLst>
                                        </p:cTn>
                                        <p:tgtEl>
                                          <p:spTgt spid="472153"/>
                                        </p:tgtEl>
                                        <p:attrNameLst>
                                          <p:attrName>style.visibility</p:attrName>
                                        </p:attrNameLst>
                                      </p:cBhvr>
                                      <p:to>
                                        <p:strVal val="visible"/>
                                      </p:to>
                                    </p:set>
                                    <p:animEffect transition="in" filter="wipe(up)">
                                      <p:cBhvr>
                                        <p:cTn id="96" dur="500"/>
                                        <p:tgtEl>
                                          <p:spTgt spid="472153"/>
                                        </p:tgtEl>
                                      </p:cBhvr>
                                    </p:animEffect>
                                  </p:childTnLst>
                                </p:cTn>
                              </p:par>
                              <p:par>
                                <p:cTn id="97" presetID="1" presetClass="entr" presetSubtype="0" fill="hold" nodeType="withEffect">
                                  <p:stCondLst>
                                    <p:cond delay="0"/>
                                  </p:stCondLst>
                                  <p:childTnLst>
                                    <p:set>
                                      <p:cBhvr>
                                        <p:cTn id="98" dur="1" fill="hold">
                                          <p:stCondLst>
                                            <p:cond delay="0"/>
                                          </p:stCondLst>
                                        </p:cTn>
                                        <p:tgtEl>
                                          <p:spTgt spid="472154"/>
                                        </p:tgtEl>
                                        <p:attrNameLst>
                                          <p:attrName>style.visibility</p:attrName>
                                        </p:attrNameLst>
                                      </p:cBhvr>
                                      <p:to>
                                        <p:strVal val="visible"/>
                                      </p:to>
                                    </p:set>
                                  </p:childTnLst>
                                </p:cTn>
                              </p:par>
                              <p:par>
                                <p:cTn id="99" presetID="64" presetClass="path" presetSubtype="0" fill="remove" nodeType="withEffect">
                                  <p:stCondLst>
                                    <p:cond delay="0"/>
                                  </p:stCondLst>
                                  <p:childTnLst>
                                    <p:animMotion origin="layout" path="M -3.61111E-6 1.17484E-6 L 0.00313 -0.10315 " pathEditMode="relative" rAng="0" ptsTypes="AA">
                                      <p:cBhvr>
                                        <p:cTn id="100" dur="500" spd="-100000" fill="hold"/>
                                        <p:tgtEl>
                                          <p:spTgt spid="472154"/>
                                        </p:tgtEl>
                                        <p:attrNameLst>
                                          <p:attrName>ppt_x</p:attrName>
                                          <p:attrName>ppt_y</p:attrName>
                                        </p:attrNameLst>
                                      </p:cBhvr>
                                      <p:rCtr x="156" y="-5157"/>
                                    </p:animMotion>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xit" presetSubtype="0" fill="hold" grpId="1" nodeType="clickEffect">
                                  <p:stCondLst>
                                    <p:cond delay="0"/>
                                  </p:stCondLst>
                                  <p:childTnLst>
                                    <p:set>
                                      <p:cBhvr>
                                        <p:cTn id="104" dur="1" fill="hold">
                                          <p:stCondLst>
                                            <p:cond delay="0"/>
                                          </p:stCondLst>
                                        </p:cTn>
                                        <p:tgtEl>
                                          <p:spTgt spid="472153"/>
                                        </p:tgtEl>
                                        <p:attrNameLst>
                                          <p:attrName>style.visibility</p:attrName>
                                        </p:attrNameLst>
                                      </p:cBhvr>
                                      <p:to>
                                        <p:strVal val="hidden"/>
                                      </p:to>
                                    </p:set>
                                  </p:childTnLst>
                                </p:cTn>
                              </p:par>
                              <p:par>
                                <p:cTn id="105" presetID="1" presetClass="exit" presetSubtype="0" fill="hold" grpId="2" nodeType="withEffect">
                                  <p:stCondLst>
                                    <p:cond delay="0"/>
                                  </p:stCondLst>
                                  <p:childTnLst>
                                    <p:set>
                                      <p:cBhvr>
                                        <p:cTn id="106" dur="1" fill="hold">
                                          <p:stCondLst>
                                            <p:cond delay="0"/>
                                          </p:stCondLst>
                                        </p:cTn>
                                        <p:tgtEl>
                                          <p:spTgt spid="472152"/>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7222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4"/>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72134"/>
                                        </p:tgtEl>
                                        <p:attrNameLst>
                                          <p:attrName>style.visibility</p:attrName>
                                        </p:attrNameLst>
                                      </p:cBhvr>
                                      <p:to>
                                        <p:strVal val="visibl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472233"/>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472177"/>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472183"/>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9" presetClass="emph" presetSubtype="0" grpId="3" nodeType="clickEffect">
                                  <p:stCondLst>
                                    <p:cond delay="0"/>
                                  </p:stCondLst>
                                  <p:childTnLst>
                                    <p:set>
                                      <p:cBhvr rctx="PPT">
                                        <p:cTn id="134" dur="indefinite"/>
                                        <p:tgtEl>
                                          <p:spTgt spid="472229"/>
                                        </p:tgtEl>
                                        <p:attrNameLst>
                                          <p:attrName>style.opacity</p:attrName>
                                        </p:attrNameLst>
                                      </p:cBhvr>
                                      <p:to>
                                        <p:strVal val="1"/>
                                      </p:to>
                                    </p:set>
                                    <p:animEffect filter="image" prLst="opacity: 1">
                                      <p:cBhvr rctx="IE">
                                        <p:cTn id="135" dur="indefinite"/>
                                        <p:tgtEl>
                                          <p:spTgt spid="472229"/>
                                        </p:tgtEl>
                                      </p:cBhvr>
                                    </p:animEffect>
                                  </p:childTnLst>
                                </p:cTn>
                              </p:par>
                              <p:par>
                                <p:cTn id="136" presetID="9" presetClass="emph" presetSubtype="0" nodeType="withEffect">
                                  <p:stCondLst>
                                    <p:cond delay="0"/>
                                  </p:stCondLst>
                                  <p:childTnLst>
                                    <p:set>
                                      <p:cBhvr rctx="PPT">
                                        <p:cTn id="137" dur="indefinite"/>
                                        <p:tgtEl>
                                          <p:spTgt spid="472146"/>
                                        </p:tgtEl>
                                        <p:attrNameLst>
                                          <p:attrName>style.opacity</p:attrName>
                                        </p:attrNameLst>
                                      </p:cBhvr>
                                      <p:to>
                                        <p:strVal val="1"/>
                                      </p:to>
                                    </p:set>
                                    <p:animEffect filter="image" prLst="opacity: 1">
                                      <p:cBhvr rctx="IE">
                                        <p:cTn id="138" dur="indefinite"/>
                                        <p:tgtEl>
                                          <p:spTgt spid="472146"/>
                                        </p:tgtEl>
                                      </p:cBhvr>
                                    </p:animEffect>
                                  </p:childTnLst>
                                </p:cTn>
                              </p:par>
                              <p:par>
                                <p:cTn id="139" presetID="9" presetClass="emph" presetSubtype="0" nodeType="withEffect">
                                  <p:stCondLst>
                                    <p:cond delay="0"/>
                                  </p:stCondLst>
                                  <p:childTnLst>
                                    <p:set>
                                      <p:cBhvr rctx="PPT">
                                        <p:cTn id="140" dur="indefinite"/>
                                        <p:tgtEl>
                                          <p:spTgt spid="472116"/>
                                        </p:tgtEl>
                                        <p:attrNameLst>
                                          <p:attrName>style.opacity</p:attrName>
                                        </p:attrNameLst>
                                      </p:cBhvr>
                                      <p:to>
                                        <p:strVal val="1"/>
                                      </p:to>
                                    </p:set>
                                    <p:animEffect filter="image" prLst="opacity: 1">
                                      <p:cBhvr rctx="IE">
                                        <p:cTn id="141" dur="indefinite"/>
                                        <p:tgtEl>
                                          <p:spTgt spid="472116"/>
                                        </p:tgtEl>
                                      </p:cBhvr>
                                    </p:animEffect>
                                  </p:childTnLst>
                                </p:cTn>
                              </p:par>
                              <p:par>
                                <p:cTn id="142" presetID="1" presetClass="exit" presetSubtype="0" fill="hold" grpId="1" nodeType="withEffect">
                                  <p:stCondLst>
                                    <p:cond delay="0"/>
                                  </p:stCondLst>
                                  <p:childTnLst>
                                    <p:set>
                                      <p:cBhvr>
                                        <p:cTn id="143" dur="1" fill="hold">
                                          <p:stCondLst>
                                            <p:cond delay="0"/>
                                          </p:stCondLst>
                                        </p:cTn>
                                        <p:tgtEl>
                                          <p:spTgt spid="472150"/>
                                        </p:tgtEl>
                                        <p:attrNameLst>
                                          <p:attrName>style.visibility</p:attrName>
                                        </p:attrNameLst>
                                      </p:cBhvr>
                                      <p:to>
                                        <p:strVal val="hidden"/>
                                      </p:to>
                                    </p:set>
                                  </p:childTnLst>
                                </p:cTn>
                              </p:par>
                              <p:par>
                                <p:cTn id="144" presetID="1" presetClass="exit" presetSubtype="0" fill="hold" grpId="1" nodeType="withEffect">
                                  <p:stCondLst>
                                    <p:cond delay="0"/>
                                  </p:stCondLst>
                                  <p:childTnLst>
                                    <p:set>
                                      <p:cBhvr>
                                        <p:cTn id="145" dur="1" fill="hold">
                                          <p:stCondLst>
                                            <p:cond delay="0"/>
                                          </p:stCondLst>
                                        </p:cTn>
                                        <p:tgtEl>
                                          <p:spTgt spid="472151"/>
                                        </p:tgtEl>
                                        <p:attrNameLst>
                                          <p:attrName>style.visibility</p:attrName>
                                        </p:attrNameLst>
                                      </p:cBhvr>
                                      <p:to>
                                        <p:strVal val="hidden"/>
                                      </p:to>
                                    </p:se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9" presetClass="emph" presetSubtype="0" grpId="2" nodeType="clickEffect">
                                  <p:stCondLst>
                                    <p:cond delay="0"/>
                                  </p:stCondLst>
                                  <p:childTnLst>
                                    <p:set>
                                      <p:cBhvr rctx="PPT">
                                        <p:cTn id="149" dur="indefinite"/>
                                        <p:tgtEl>
                                          <p:spTgt spid="472118"/>
                                        </p:tgtEl>
                                        <p:attrNameLst>
                                          <p:attrName>style.opacity</p:attrName>
                                        </p:attrNameLst>
                                      </p:cBhvr>
                                      <p:to>
                                        <p:strVal val="0.25"/>
                                      </p:to>
                                    </p:set>
                                    <p:animEffect filter="image" prLst="opacity: 0.25">
                                      <p:cBhvr rctx="IE">
                                        <p:cTn id="150" dur="indefinite"/>
                                        <p:tgtEl>
                                          <p:spTgt spid="472118"/>
                                        </p:tgtEl>
                                      </p:cBhvr>
                                    </p:animEffect>
                                  </p:childTnLst>
                                </p:cTn>
                              </p:par>
                              <p:par>
                                <p:cTn id="151" presetID="9" presetClass="emph" presetSubtype="0" grpId="2" nodeType="withEffect">
                                  <p:stCondLst>
                                    <p:cond delay="0"/>
                                  </p:stCondLst>
                                  <p:childTnLst>
                                    <p:set>
                                      <p:cBhvr rctx="PPT">
                                        <p:cTn id="152" dur="indefinite"/>
                                        <p:tgtEl>
                                          <p:spTgt spid="472227"/>
                                        </p:tgtEl>
                                        <p:attrNameLst>
                                          <p:attrName>style.opacity</p:attrName>
                                        </p:attrNameLst>
                                      </p:cBhvr>
                                      <p:to>
                                        <p:strVal val="0.25"/>
                                      </p:to>
                                    </p:set>
                                    <p:animEffect filter="image" prLst="opacity: 0.25">
                                      <p:cBhvr rctx="IE">
                                        <p:cTn id="153" dur="indefinite"/>
                                        <p:tgtEl>
                                          <p:spTgt spid="472227"/>
                                        </p:tgtEl>
                                      </p:cBhvr>
                                    </p:animEffect>
                                  </p:childTnLst>
                                </p:cTn>
                              </p:par>
                              <p:par>
                                <p:cTn id="154" presetID="9" presetClass="emph" presetSubtype="0" grpId="2" nodeType="withEffect">
                                  <p:stCondLst>
                                    <p:cond delay="0"/>
                                  </p:stCondLst>
                                  <p:childTnLst>
                                    <p:set>
                                      <p:cBhvr rctx="PPT">
                                        <p:cTn id="155" dur="indefinite"/>
                                        <p:tgtEl>
                                          <p:spTgt spid="472228"/>
                                        </p:tgtEl>
                                        <p:attrNameLst>
                                          <p:attrName>style.opacity</p:attrName>
                                        </p:attrNameLst>
                                      </p:cBhvr>
                                      <p:to>
                                        <p:strVal val="0.25"/>
                                      </p:to>
                                    </p:set>
                                    <p:animEffect filter="image" prLst="opacity: 0.25">
                                      <p:cBhvr rctx="IE">
                                        <p:cTn id="156" dur="indefinite"/>
                                        <p:tgtEl>
                                          <p:spTgt spid="472228"/>
                                        </p:tgtEl>
                                      </p:cBhvr>
                                    </p:animEffect>
                                  </p:childTnLst>
                                </p:cTn>
                              </p:par>
                              <p:par>
                                <p:cTn id="157" presetID="9" presetClass="emph" presetSubtype="0" grpId="4" nodeType="withEffect">
                                  <p:stCondLst>
                                    <p:cond delay="0"/>
                                  </p:stCondLst>
                                  <p:childTnLst>
                                    <p:set>
                                      <p:cBhvr rctx="PPT">
                                        <p:cTn id="158" dur="indefinite"/>
                                        <p:tgtEl>
                                          <p:spTgt spid="472229"/>
                                        </p:tgtEl>
                                        <p:attrNameLst>
                                          <p:attrName>style.opacity</p:attrName>
                                        </p:attrNameLst>
                                      </p:cBhvr>
                                      <p:to>
                                        <p:strVal val="0.25"/>
                                      </p:to>
                                    </p:set>
                                    <p:animEffect filter="image" prLst="opacity: 0.25">
                                      <p:cBhvr rctx="IE">
                                        <p:cTn id="159" dur="indefinite"/>
                                        <p:tgtEl>
                                          <p:spTgt spid="472229"/>
                                        </p:tgtEl>
                                      </p:cBhvr>
                                    </p:animEffec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nodeType="clickEffect">
                                  <p:stCondLst>
                                    <p:cond delay="0"/>
                                  </p:stCondLst>
                                  <p:childTnLst>
                                    <p:set>
                                      <p:cBhvr>
                                        <p:cTn id="163" dur="1" fill="hold">
                                          <p:stCondLst>
                                            <p:cond delay="0"/>
                                          </p:stCondLst>
                                        </p:cTn>
                                        <p:tgtEl>
                                          <p:spTgt spid="2"/>
                                        </p:tgtEl>
                                        <p:attrNameLst>
                                          <p:attrName>style.visibility</p:attrName>
                                        </p:attrNameLst>
                                      </p:cBhvr>
                                      <p:to>
                                        <p:strVal val="visible"/>
                                      </p:to>
                                    </p:set>
                                  </p:childTnLst>
                                </p:cTn>
                              </p:par>
                              <p:par>
                                <p:cTn id="164" presetID="64" presetClass="path" presetSubtype="0" fill="remove" nodeType="withEffect">
                                  <p:stCondLst>
                                    <p:cond delay="0"/>
                                  </p:stCondLst>
                                  <p:childTnLst>
                                    <p:animMotion origin="layout" path="M -3.33333E-6 -1.20259E-7 L 0.17292 -0.45606 " pathEditMode="relative" rAng="0" ptsTypes="AA">
                                      <p:cBhvr>
                                        <p:cTn id="165" dur="500" spd="-100000" fill="hold"/>
                                        <p:tgtEl>
                                          <p:spTgt spid="2"/>
                                        </p:tgtEl>
                                        <p:attrNameLst>
                                          <p:attrName>ppt_x</p:attrName>
                                          <p:attrName>ppt_y</p:attrName>
                                        </p:attrNameLst>
                                      </p:cBhvr>
                                      <p:rCtr x="8646" y="-22803"/>
                                    </p:animMotion>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nodeType="clickEffect">
                                  <p:stCondLst>
                                    <p:cond delay="0"/>
                                  </p:stCondLst>
                                  <p:childTnLst>
                                    <p:set>
                                      <p:cBhvr>
                                        <p:cTn id="169" dur="1" fill="hold">
                                          <p:stCondLst>
                                            <p:cond delay="0"/>
                                          </p:stCondLst>
                                        </p:cTn>
                                        <p:tgtEl>
                                          <p:spTgt spid="472178"/>
                                        </p:tgtEl>
                                        <p:attrNameLst>
                                          <p:attrName>style.visibility</p:attrName>
                                        </p:attrNameLst>
                                      </p:cBhvr>
                                      <p:to>
                                        <p:strVal val="visible"/>
                                      </p:to>
                                    </p:set>
                                  </p:childTnLst>
                                </p:cTn>
                              </p:par>
                              <p:par>
                                <p:cTn id="170" presetID="64" presetClass="path" presetSubtype="0" fill="remove" nodeType="withEffect">
                                  <p:stCondLst>
                                    <p:cond delay="0"/>
                                  </p:stCondLst>
                                  <p:childTnLst>
                                    <p:animMotion origin="layout" path="M -3.33333E-6 -1.20259E-7 L 0.17292 -0.45606 " pathEditMode="relative" rAng="0" ptsTypes="AA">
                                      <p:cBhvr>
                                        <p:cTn id="171" dur="500" spd="-100000" fill="hold"/>
                                        <p:tgtEl>
                                          <p:spTgt spid="472178"/>
                                        </p:tgtEl>
                                        <p:attrNameLst>
                                          <p:attrName>ppt_x</p:attrName>
                                          <p:attrName>ppt_y</p:attrName>
                                        </p:attrNameLst>
                                      </p:cBhvr>
                                      <p:rCtr x="8646" y="-22803"/>
                                    </p:animMotion>
                                  </p:childTnLst>
                                </p:cTn>
                              </p:par>
                              <p:par>
                                <p:cTn id="172" presetID="1" presetClass="entr" presetSubtype="0" fill="hold" nodeType="withEffect">
                                  <p:stCondLst>
                                    <p:cond delay="0"/>
                                  </p:stCondLst>
                                  <p:childTnLst>
                                    <p:set>
                                      <p:cBhvr>
                                        <p:cTn id="173" dur="1" fill="hold">
                                          <p:stCondLst>
                                            <p:cond delay="0"/>
                                          </p:stCondLst>
                                        </p:cTn>
                                        <p:tgtEl>
                                          <p:spTgt spid="472192"/>
                                        </p:tgtEl>
                                        <p:attrNameLst>
                                          <p:attrName>style.visibility</p:attrName>
                                        </p:attrNameLst>
                                      </p:cBhvr>
                                      <p:to>
                                        <p:strVal val="visible"/>
                                      </p:to>
                                    </p:set>
                                  </p:childTnLst>
                                </p:cTn>
                              </p:par>
                              <p:par>
                                <p:cTn id="174" presetID="64" presetClass="path" presetSubtype="0" fill="remove" nodeType="withEffect">
                                  <p:stCondLst>
                                    <p:cond delay="0"/>
                                  </p:stCondLst>
                                  <p:childTnLst>
                                    <p:animMotion origin="layout" path="M 8.33333E-7 1.85014E-8 L 0.08576 -0.4475 " pathEditMode="relative" rAng="0" ptsTypes="AA">
                                      <p:cBhvr>
                                        <p:cTn id="175" dur="500" spd="-100000" fill="hold"/>
                                        <p:tgtEl>
                                          <p:spTgt spid="472192"/>
                                        </p:tgtEl>
                                        <p:attrNameLst>
                                          <p:attrName>ppt_x</p:attrName>
                                          <p:attrName>ppt_y</p:attrName>
                                        </p:attrNameLst>
                                      </p:cBhvr>
                                      <p:rCtr x="4288" y="-22387"/>
                                    </p:animMotion>
                                  </p:childTnLst>
                                </p:cTn>
                              </p:par>
                              <p:par>
                                <p:cTn id="176" presetID="1" presetClass="entr" presetSubtype="0" fill="hold" nodeType="withEffect">
                                  <p:stCondLst>
                                    <p:cond delay="0"/>
                                  </p:stCondLst>
                                  <p:childTnLst>
                                    <p:set>
                                      <p:cBhvr>
                                        <p:cTn id="177" dur="1" fill="hold">
                                          <p:stCondLst>
                                            <p:cond delay="0"/>
                                          </p:stCondLst>
                                        </p:cTn>
                                        <p:tgtEl>
                                          <p:spTgt spid="472182"/>
                                        </p:tgtEl>
                                        <p:attrNameLst>
                                          <p:attrName>style.visibility</p:attrName>
                                        </p:attrNameLst>
                                      </p:cBhvr>
                                      <p:to>
                                        <p:strVal val="visible"/>
                                      </p:to>
                                    </p:set>
                                  </p:childTnLst>
                                </p:cTn>
                              </p:par>
                              <p:par>
                                <p:cTn id="178" presetID="64" presetClass="path" presetSubtype="0" fill="remove" nodeType="withEffect">
                                  <p:stCondLst>
                                    <p:cond delay="0"/>
                                  </p:stCondLst>
                                  <p:childTnLst>
                                    <p:animMotion origin="layout" path="M 4.16667E-6 -1.20259E-7 L 0.06632 -0.45444 " pathEditMode="relative" rAng="0" ptsTypes="AA">
                                      <p:cBhvr>
                                        <p:cTn id="179" dur="500" spd="-100000" fill="hold"/>
                                        <p:tgtEl>
                                          <p:spTgt spid="472182"/>
                                        </p:tgtEl>
                                        <p:attrNameLst>
                                          <p:attrName>ppt_x</p:attrName>
                                          <p:attrName>ppt_y</p:attrName>
                                        </p:attrNameLst>
                                      </p:cBhvr>
                                      <p:rCtr x="3316" y="-22734"/>
                                    </p:animMotion>
                                  </p:childTnLst>
                                </p:cTn>
                              </p:par>
                              <p:par>
                                <p:cTn id="180" presetID="1" presetClass="entr" presetSubtype="0" fill="hold" nodeType="withEffect">
                                  <p:stCondLst>
                                    <p:cond delay="0"/>
                                  </p:stCondLst>
                                  <p:childTnLst>
                                    <p:set>
                                      <p:cBhvr>
                                        <p:cTn id="181" dur="1" fill="hold">
                                          <p:stCondLst>
                                            <p:cond delay="0"/>
                                          </p:stCondLst>
                                        </p:cTn>
                                        <p:tgtEl>
                                          <p:spTgt spid="472193"/>
                                        </p:tgtEl>
                                        <p:attrNameLst>
                                          <p:attrName>style.visibility</p:attrName>
                                        </p:attrNameLst>
                                      </p:cBhvr>
                                      <p:to>
                                        <p:strVal val="visible"/>
                                      </p:to>
                                    </p:set>
                                  </p:childTnLst>
                                </p:cTn>
                              </p:par>
                              <p:par>
                                <p:cTn id="182" presetID="64" presetClass="path" presetSubtype="0" fill="remove" nodeType="withEffect">
                                  <p:stCondLst>
                                    <p:cond delay="0"/>
                                  </p:stCondLst>
                                  <p:childTnLst>
                                    <p:animMotion origin="layout" path="M 4.44444E-6 -3.92229E-6 L -0.00122 -0.45444 " pathEditMode="relative" rAng="0" ptsTypes="AA">
                                      <p:cBhvr>
                                        <p:cTn id="183" dur="500" spd="-100000" fill="hold"/>
                                        <p:tgtEl>
                                          <p:spTgt spid="472193"/>
                                        </p:tgtEl>
                                        <p:attrNameLst>
                                          <p:attrName>ppt_x</p:attrName>
                                          <p:attrName>ppt_y</p:attrName>
                                        </p:attrNameLst>
                                      </p:cBhvr>
                                      <p:rCtr x="-69" y="-22734"/>
                                    </p:animMotion>
                                  </p:childTnLst>
                                </p:cTn>
                              </p:par>
                            </p:childTnLst>
                          </p:cTn>
                        </p:par>
                      </p:childTnLst>
                    </p:cTn>
                  </p:par>
                  <p:par>
                    <p:cTn id="184" fill="hold" nodeType="clickPar">
                      <p:stCondLst>
                        <p:cond delay="indefinite"/>
                      </p:stCondLst>
                      <p:childTnLst>
                        <p:par>
                          <p:cTn id="185" fill="hold" nodeType="withGroup">
                            <p:stCondLst>
                              <p:cond delay="0"/>
                            </p:stCondLst>
                            <p:childTnLst>
                              <p:par>
                                <p:cTn id="186" presetID="1" presetClass="entr" presetSubtype="0" fill="hold" grpId="0" nodeType="clickEffect">
                                  <p:stCondLst>
                                    <p:cond delay="0"/>
                                  </p:stCondLst>
                                  <p:childTnLst>
                                    <p:set>
                                      <p:cBhvr>
                                        <p:cTn id="187" dur="1" fill="hold">
                                          <p:stCondLst>
                                            <p:cond delay="0"/>
                                          </p:stCondLst>
                                        </p:cTn>
                                        <p:tgtEl>
                                          <p:spTgt spid="472215"/>
                                        </p:tgtEl>
                                        <p:attrNameLst>
                                          <p:attrName>style.visibility</p:attrName>
                                        </p:attrNameLst>
                                      </p:cBhvr>
                                      <p:to>
                                        <p:strVal val="visible"/>
                                      </p:to>
                                    </p:set>
                                  </p:childTnLst>
                                </p:cTn>
                              </p:par>
                              <p:par>
                                <p:cTn id="188" presetID="1" presetClass="entr" presetSubtype="0" fill="hold" grpId="0" nodeType="withEffect">
                                  <p:stCondLst>
                                    <p:cond delay="0"/>
                                  </p:stCondLst>
                                  <p:childTnLst>
                                    <p:set>
                                      <p:cBhvr>
                                        <p:cTn id="189" dur="1" fill="hold">
                                          <p:stCondLst>
                                            <p:cond delay="0"/>
                                          </p:stCondLst>
                                        </p:cTn>
                                        <p:tgtEl>
                                          <p:spTgt spid="472214"/>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472213"/>
                                        </p:tgtEl>
                                        <p:attrNameLst>
                                          <p:attrName>style.visibility</p:attrName>
                                        </p:attrNameLst>
                                      </p:cBhvr>
                                      <p:to>
                                        <p:strVal val="visible"/>
                                      </p:to>
                                    </p:set>
                                  </p:childTnLst>
                                </p:cTn>
                              </p:par>
                              <p:par>
                                <p:cTn id="192" presetID="35" presetClass="emph" presetSubtype="0" repeatCount="10000" fill="hold" grpId="1" nodeType="withEffect">
                                  <p:stCondLst>
                                    <p:cond delay="0"/>
                                  </p:stCondLst>
                                  <p:childTnLst>
                                    <p:anim calcmode="discrete" valueType="str">
                                      <p:cBhvr>
                                        <p:cTn id="193" dur="500" fill="hold"/>
                                        <p:tgtEl>
                                          <p:spTgt spid="472215"/>
                                        </p:tgtEl>
                                        <p:attrNameLst>
                                          <p:attrName>style.visibility</p:attrName>
                                        </p:attrNameLst>
                                      </p:cBhvr>
                                      <p:tavLst>
                                        <p:tav tm="0">
                                          <p:val>
                                            <p:strVal val="hidden"/>
                                          </p:val>
                                        </p:tav>
                                        <p:tav tm="50000">
                                          <p:val>
                                            <p:strVal val="visible"/>
                                          </p:val>
                                        </p:tav>
                                      </p:tavLst>
                                    </p:anim>
                                  </p:childTnLst>
                                </p:cTn>
                              </p:par>
                              <p:par>
                                <p:cTn id="194" presetID="35" presetClass="emph" presetSubtype="0" repeatCount="10000" fill="hold" grpId="1" nodeType="withEffect">
                                  <p:stCondLst>
                                    <p:cond delay="0"/>
                                  </p:stCondLst>
                                  <p:childTnLst>
                                    <p:anim calcmode="discrete" valueType="str">
                                      <p:cBhvr>
                                        <p:cTn id="195" dur="500" fill="hold"/>
                                        <p:tgtEl>
                                          <p:spTgt spid="472214"/>
                                        </p:tgtEl>
                                        <p:attrNameLst>
                                          <p:attrName>style.visibility</p:attrName>
                                        </p:attrNameLst>
                                      </p:cBhvr>
                                      <p:tavLst>
                                        <p:tav tm="0">
                                          <p:val>
                                            <p:strVal val="hidden"/>
                                          </p:val>
                                        </p:tav>
                                        <p:tav tm="50000">
                                          <p:val>
                                            <p:strVal val="visible"/>
                                          </p:val>
                                        </p:tav>
                                      </p:tavLst>
                                    </p:anim>
                                  </p:childTnLst>
                                </p:cTn>
                              </p:par>
                              <p:par>
                                <p:cTn id="196" presetID="35" presetClass="emph" presetSubtype="0" repeatCount="10000" fill="hold" grpId="1" nodeType="withEffect">
                                  <p:stCondLst>
                                    <p:cond delay="0"/>
                                  </p:stCondLst>
                                  <p:childTnLst>
                                    <p:anim calcmode="discrete" valueType="str">
                                      <p:cBhvr>
                                        <p:cTn id="197" dur="500" fill="hold"/>
                                        <p:tgtEl>
                                          <p:spTgt spid="472213"/>
                                        </p:tgtEl>
                                        <p:attrNameLst>
                                          <p:attrName>style.visibility</p:attrName>
                                        </p:attrNameLst>
                                      </p:cBhvr>
                                      <p:tavLst>
                                        <p:tav tm="0">
                                          <p:val>
                                            <p:strVal val="hidden"/>
                                          </p:val>
                                        </p:tav>
                                        <p:tav tm="50000">
                                          <p:val>
                                            <p:strVal val="visible"/>
                                          </p:val>
                                        </p:tav>
                                      </p:tavLst>
                                    </p:anim>
                                  </p:childTnLst>
                                </p:cTn>
                              </p:par>
                            </p:childTnLst>
                          </p:cTn>
                        </p:par>
                      </p:childTnLst>
                    </p:cTn>
                  </p:par>
                  <p:par>
                    <p:cTn id="198" fill="hold" nodeType="clickPar">
                      <p:stCondLst>
                        <p:cond delay="indefinite"/>
                      </p:stCondLst>
                      <p:childTnLst>
                        <p:par>
                          <p:cTn id="199" fill="hold" nodeType="withGroup">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472184"/>
                                        </p:tgtEl>
                                        <p:attrNameLst>
                                          <p:attrName>style.visibility</p:attrName>
                                        </p:attrNameLst>
                                      </p:cBhvr>
                                      <p:to>
                                        <p:strVal val="visible"/>
                                      </p:to>
                                    </p:set>
                                  </p:childTnLst>
                                </p:cTn>
                              </p:par>
                              <p:par>
                                <p:cTn id="202" presetID="35" presetClass="emph" presetSubtype="0" repeatCount="10000" fill="hold" grpId="1" nodeType="withEffect">
                                  <p:stCondLst>
                                    <p:cond delay="0"/>
                                  </p:stCondLst>
                                  <p:childTnLst>
                                    <p:anim calcmode="discrete" valueType="str">
                                      <p:cBhvr>
                                        <p:cTn id="203" dur="500" fill="hold"/>
                                        <p:tgtEl>
                                          <p:spTgt spid="472184"/>
                                        </p:tgtEl>
                                        <p:attrNameLst>
                                          <p:attrName>style.visibility</p:attrName>
                                        </p:attrNameLst>
                                      </p:cBhvr>
                                      <p:tavLst>
                                        <p:tav tm="0">
                                          <p:val>
                                            <p:strVal val="hidden"/>
                                          </p:val>
                                        </p:tav>
                                        <p:tav tm="50000">
                                          <p:val>
                                            <p:strVal val="visible"/>
                                          </p:val>
                                        </p:tav>
                                      </p:tavLst>
                                    </p:anim>
                                  </p:childTnLst>
                                </p:cTn>
                              </p:par>
                            </p:childTnLst>
                          </p:cTn>
                        </p:par>
                      </p:childTnLst>
                    </p:cTn>
                  </p:par>
                  <p:par>
                    <p:cTn id="204" fill="hold" nodeType="clickPar">
                      <p:stCondLst>
                        <p:cond delay="indefinite"/>
                      </p:stCondLst>
                      <p:childTnLst>
                        <p:par>
                          <p:cTn id="205" fill="hold" nodeType="withGroup">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472230"/>
                                        </p:tgtEl>
                                        <p:attrNameLst>
                                          <p:attrName>style.visibility</p:attrName>
                                        </p:attrNameLst>
                                      </p:cBhvr>
                                      <p:to>
                                        <p:strVal val="visible"/>
                                      </p:to>
                                    </p:set>
                                  </p:childTnLst>
                                </p:cTn>
                              </p:par>
                              <p:par>
                                <p:cTn id="208" presetID="35" presetClass="emph" presetSubtype="0" repeatCount="10000" fill="hold" grpId="1" nodeType="withEffect">
                                  <p:stCondLst>
                                    <p:cond delay="0"/>
                                  </p:stCondLst>
                                  <p:childTnLst>
                                    <p:anim calcmode="discrete" valueType="str">
                                      <p:cBhvr>
                                        <p:cTn id="209" dur="500" fill="hold"/>
                                        <p:tgtEl>
                                          <p:spTgt spid="472230"/>
                                        </p:tgtEl>
                                        <p:attrNameLst>
                                          <p:attrName>style.visibility</p:attrName>
                                        </p:attrNameLst>
                                      </p:cBhvr>
                                      <p:tavLst>
                                        <p:tav tm="0">
                                          <p:val>
                                            <p:strVal val="hidden"/>
                                          </p:val>
                                        </p:tav>
                                        <p:tav tm="50000">
                                          <p:val>
                                            <p:strVal val="visible"/>
                                          </p:val>
                                        </p:tav>
                                      </p:tavLst>
                                    </p:anim>
                                  </p:childTnLst>
                                </p:cTn>
                              </p:par>
                              <p:par>
                                <p:cTn id="210" presetID="1" presetClass="entr" presetSubtype="0" fill="hold" grpId="0" nodeType="withEffect">
                                  <p:stCondLst>
                                    <p:cond delay="0"/>
                                  </p:stCondLst>
                                  <p:childTnLst>
                                    <p:set>
                                      <p:cBhvr>
                                        <p:cTn id="211" dur="1" fill="hold">
                                          <p:stCondLst>
                                            <p:cond delay="0"/>
                                          </p:stCondLst>
                                        </p:cTn>
                                        <p:tgtEl>
                                          <p:spTgt spid="472231"/>
                                        </p:tgtEl>
                                        <p:attrNameLst>
                                          <p:attrName>style.visibility</p:attrName>
                                        </p:attrNameLst>
                                      </p:cBhvr>
                                      <p:to>
                                        <p:strVal val="visible"/>
                                      </p:to>
                                    </p:set>
                                  </p:childTnLst>
                                </p:cTn>
                              </p:par>
                              <p:par>
                                <p:cTn id="212" presetID="35" presetClass="emph" presetSubtype="0" repeatCount="10000" fill="hold" grpId="1" nodeType="withEffect">
                                  <p:stCondLst>
                                    <p:cond delay="0"/>
                                  </p:stCondLst>
                                  <p:childTnLst>
                                    <p:anim calcmode="discrete" valueType="str">
                                      <p:cBhvr>
                                        <p:cTn id="213" dur="500" fill="hold"/>
                                        <p:tgtEl>
                                          <p:spTgt spid="472231"/>
                                        </p:tgtEl>
                                        <p:attrNameLst>
                                          <p:attrName>style.visibility</p:attrName>
                                        </p:attrNameLst>
                                      </p:cBhvr>
                                      <p:tavLst>
                                        <p:tav tm="0">
                                          <p:val>
                                            <p:strVal val="hidden"/>
                                          </p:val>
                                        </p:tav>
                                        <p:tav tm="50000">
                                          <p:val>
                                            <p:strVal val="visible"/>
                                          </p:val>
                                        </p:tav>
                                      </p:tavLst>
                                    </p:anim>
                                  </p:childTnLst>
                                </p:cTn>
                              </p:par>
                              <p:par>
                                <p:cTn id="214" presetID="1" presetClass="entr" presetSubtype="0" fill="hold" grpId="0" nodeType="withEffect">
                                  <p:stCondLst>
                                    <p:cond delay="0"/>
                                  </p:stCondLst>
                                  <p:childTnLst>
                                    <p:set>
                                      <p:cBhvr>
                                        <p:cTn id="215" dur="1" fill="hold">
                                          <p:stCondLst>
                                            <p:cond delay="0"/>
                                          </p:stCondLst>
                                        </p:cTn>
                                        <p:tgtEl>
                                          <p:spTgt spid="472232"/>
                                        </p:tgtEl>
                                        <p:attrNameLst>
                                          <p:attrName>style.visibility</p:attrName>
                                        </p:attrNameLst>
                                      </p:cBhvr>
                                      <p:to>
                                        <p:strVal val="visible"/>
                                      </p:to>
                                    </p:set>
                                  </p:childTnLst>
                                </p:cTn>
                              </p:par>
                              <p:par>
                                <p:cTn id="216" presetID="35" presetClass="emph" presetSubtype="0" repeatCount="10000" fill="hold" grpId="1" nodeType="withEffect">
                                  <p:stCondLst>
                                    <p:cond delay="0"/>
                                  </p:stCondLst>
                                  <p:childTnLst>
                                    <p:anim calcmode="discrete" valueType="str">
                                      <p:cBhvr>
                                        <p:cTn id="217" dur="500" fill="hold"/>
                                        <p:tgtEl>
                                          <p:spTgt spid="472232"/>
                                        </p:tgtEl>
                                        <p:attrNameLst>
                                          <p:attrName>style.visibility</p:attrName>
                                        </p:attrNameLst>
                                      </p:cBhvr>
                                      <p:tavLst>
                                        <p:tav tm="0">
                                          <p:val>
                                            <p:strVal val="hidden"/>
                                          </p:val>
                                        </p:tav>
                                        <p:tav tm="50000">
                                          <p:val>
                                            <p:strVal val="visible"/>
                                          </p:val>
                                        </p:tav>
                                      </p:tavLst>
                                    </p:anim>
                                  </p:childTnLst>
                                </p:cTn>
                              </p:par>
                            </p:childTnLst>
                          </p:cTn>
                        </p:par>
                      </p:childTnLst>
                    </p:cTn>
                  </p:par>
                  <p:par>
                    <p:cTn id="218" fill="hold" nodeType="clickPar">
                      <p:stCondLst>
                        <p:cond delay="indefinite"/>
                      </p:stCondLst>
                      <p:childTnLst>
                        <p:par>
                          <p:cTn id="219" fill="hold" nodeType="withGroup">
                            <p:stCondLst>
                              <p:cond delay="0"/>
                            </p:stCondLst>
                            <p:childTnLst>
                              <p:par>
                                <p:cTn id="220" presetID="1" presetClass="entr" presetSubtype="0" fill="hold" nodeType="clickEffect">
                                  <p:stCondLst>
                                    <p:cond delay="0"/>
                                  </p:stCondLst>
                                  <p:childTnLst>
                                    <p:set>
                                      <p:cBhvr>
                                        <p:cTn id="221" dur="1" fill="hold">
                                          <p:stCondLst>
                                            <p:cond delay="0"/>
                                          </p:stCondLst>
                                        </p:cTn>
                                        <p:tgtEl>
                                          <p:spTgt spid="472221"/>
                                        </p:tgtEl>
                                        <p:attrNameLst>
                                          <p:attrName>style.visibility</p:attrName>
                                        </p:attrNameLst>
                                      </p:cBhvr>
                                      <p:to>
                                        <p:strVal val="visible"/>
                                      </p:to>
                                    </p:set>
                                  </p:childTnLst>
                                </p:cTn>
                              </p:par>
                              <p:par>
                                <p:cTn id="222" presetID="1" presetClass="entr" presetSubtype="0" fill="hold" grpId="0" nodeType="withEffect">
                                  <p:stCondLst>
                                    <p:cond delay="0"/>
                                  </p:stCondLst>
                                  <p:childTnLst>
                                    <p:set>
                                      <p:cBhvr>
                                        <p:cTn id="223" dur="1" fill="hold">
                                          <p:stCondLst>
                                            <p:cond delay="0"/>
                                          </p:stCondLst>
                                        </p:cTn>
                                        <p:tgtEl>
                                          <p:spTgt spid="472222"/>
                                        </p:tgtEl>
                                        <p:attrNameLst>
                                          <p:attrName>style.visibility</p:attrName>
                                        </p:attrNameLst>
                                      </p:cBhvr>
                                      <p:to>
                                        <p:strVal val="visible"/>
                                      </p:to>
                                    </p:se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1" presetClass="entr" presetSubtype="0" fill="hold" grpId="0" nodeType="clickEffect">
                                  <p:stCondLst>
                                    <p:cond delay="0"/>
                                  </p:stCondLst>
                                  <p:childTnLst>
                                    <p:set>
                                      <p:cBhvr>
                                        <p:cTn id="227" dur="1" fill="hold">
                                          <p:stCondLst>
                                            <p:cond delay="0"/>
                                          </p:stCondLst>
                                        </p:cTn>
                                        <p:tgtEl>
                                          <p:spTgt spid="472235"/>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472234"/>
                                        </p:tgtEl>
                                        <p:attrNameLst>
                                          <p:attrName>style.visibility</p:attrName>
                                        </p:attrNameLst>
                                      </p:cBhvr>
                                      <p:to>
                                        <p:strVal val="visible"/>
                                      </p:to>
                                    </p:set>
                                  </p:childTnLst>
                                </p:cTn>
                              </p:par>
                            </p:childTnLst>
                          </p:cTn>
                        </p:par>
                      </p:childTnLst>
                    </p:cTn>
                  </p:par>
                  <p:par>
                    <p:cTn id="230" fill="hold" nodeType="clickPar">
                      <p:stCondLst>
                        <p:cond delay="indefinite"/>
                      </p:stCondLst>
                      <p:childTnLst>
                        <p:par>
                          <p:cTn id="231" fill="hold" nodeType="withGroup">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472236"/>
                                        </p:tgtEl>
                                        <p:attrNameLst>
                                          <p:attrName>style.visibility</p:attrName>
                                        </p:attrNameLst>
                                      </p:cBhvr>
                                      <p:to>
                                        <p:strVal val="visible"/>
                                      </p:to>
                                    </p:set>
                                  </p:childTnLst>
                                </p:cTn>
                              </p:par>
                              <p:par>
                                <p:cTn id="234" presetID="1" presetClass="entr" presetSubtype="0" fill="hold" grpId="0" nodeType="withEffect">
                                  <p:stCondLst>
                                    <p:cond delay="0"/>
                                  </p:stCondLst>
                                  <p:childTnLst>
                                    <p:set>
                                      <p:cBhvr>
                                        <p:cTn id="235" dur="1" fill="hold">
                                          <p:stCondLst>
                                            <p:cond delay="0"/>
                                          </p:stCondLst>
                                        </p:cTn>
                                        <p:tgtEl>
                                          <p:spTgt spid="472237"/>
                                        </p:tgtEl>
                                        <p:attrNameLst>
                                          <p:attrName>style.visibility</p:attrName>
                                        </p:attrNameLst>
                                      </p:cBhvr>
                                      <p:to>
                                        <p:strVal val="visible"/>
                                      </p:to>
                                    </p:se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 presetClass="entr" presetSubtype="0" fill="hold" grpId="0" nodeType="clickEffect">
                                  <p:stCondLst>
                                    <p:cond delay="0"/>
                                  </p:stCondLst>
                                  <p:childTnLst>
                                    <p:set>
                                      <p:cBhvr>
                                        <p:cTn id="239" dur="1" fill="hold">
                                          <p:stCondLst>
                                            <p:cond delay="0"/>
                                          </p:stCondLst>
                                        </p:cTn>
                                        <p:tgtEl>
                                          <p:spTgt spid="472239"/>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472238"/>
                                        </p:tgtEl>
                                        <p:attrNameLst>
                                          <p:attrName>style.visibility</p:attrName>
                                        </p:attrNameLst>
                                      </p:cBhvr>
                                      <p:to>
                                        <p:strVal val="visible"/>
                                      </p:to>
                                    </p:set>
                                  </p:childTnLst>
                                </p:cTn>
                              </p:par>
                            </p:childTnLst>
                          </p:cTn>
                        </p:par>
                      </p:childTnLst>
                    </p:cTn>
                  </p:par>
                  <p:par>
                    <p:cTn id="242" fill="hold" nodeType="clickPar">
                      <p:stCondLst>
                        <p:cond delay="indefinite"/>
                      </p:stCondLst>
                      <p:childTnLst>
                        <p:par>
                          <p:cTn id="243" fill="hold" nodeType="withGroup">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472179"/>
                                        </p:tgtEl>
                                        <p:attrNameLst>
                                          <p:attrName>style.visibility</p:attrName>
                                        </p:attrNameLst>
                                      </p:cBhvr>
                                      <p:to>
                                        <p:strVal val="visible"/>
                                      </p:to>
                                    </p:se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472246"/>
                                        </p:tgtEl>
                                        <p:attrNameLst>
                                          <p:attrName>style.visibility</p:attrName>
                                        </p:attrNameLst>
                                      </p:cBhvr>
                                      <p:to>
                                        <p:strVal val="visible"/>
                                      </p:to>
                                    </p:set>
                                  </p:childTnLst>
                                </p:cTn>
                              </p:par>
                              <p:par>
                                <p:cTn id="250" presetID="35" presetClass="emph" presetSubtype="0" repeatCount="10000" fill="hold" grpId="1" nodeType="withEffect">
                                  <p:stCondLst>
                                    <p:cond delay="0"/>
                                  </p:stCondLst>
                                  <p:childTnLst>
                                    <p:anim calcmode="discrete" valueType="str">
                                      <p:cBhvr>
                                        <p:cTn id="251" dur="500" fill="hold"/>
                                        <p:tgtEl>
                                          <p:spTgt spid="472246"/>
                                        </p:tgtEl>
                                        <p:attrNameLst>
                                          <p:attrName>style.visibility</p:attrName>
                                        </p:attrNameLst>
                                      </p:cBhvr>
                                      <p:tavLst>
                                        <p:tav tm="0">
                                          <p:val>
                                            <p:strVal val="hidden"/>
                                          </p:val>
                                        </p:tav>
                                        <p:tav tm="50000">
                                          <p:val>
                                            <p:strVal val="visible"/>
                                          </p:val>
                                        </p:tav>
                                      </p:tavLst>
                                    </p:anim>
                                  </p:childTnLst>
                                </p:cTn>
                              </p:par>
                              <p:par>
                                <p:cTn id="252" presetID="1" presetClass="entr" presetSubtype="0" fill="hold" grpId="0" nodeType="withEffect">
                                  <p:stCondLst>
                                    <p:cond delay="0"/>
                                  </p:stCondLst>
                                  <p:childTnLst>
                                    <p:set>
                                      <p:cBhvr>
                                        <p:cTn id="253" dur="1" fill="hold">
                                          <p:stCondLst>
                                            <p:cond delay="0"/>
                                          </p:stCondLst>
                                        </p:cTn>
                                        <p:tgtEl>
                                          <p:spTgt spid="472247"/>
                                        </p:tgtEl>
                                        <p:attrNameLst>
                                          <p:attrName>style.visibility</p:attrName>
                                        </p:attrNameLst>
                                      </p:cBhvr>
                                      <p:to>
                                        <p:strVal val="visible"/>
                                      </p:to>
                                    </p:set>
                                  </p:childTnLst>
                                </p:cTn>
                              </p:par>
                              <p:par>
                                <p:cTn id="254" presetID="35" presetClass="emph" presetSubtype="0" repeatCount="10000" fill="hold" grpId="1" nodeType="withEffect">
                                  <p:stCondLst>
                                    <p:cond delay="0"/>
                                  </p:stCondLst>
                                  <p:childTnLst>
                                    <p:anim calcmode="discrete" valueType="str">
                                      <p:cBhvr>
                                        <p:cTn id="255" dur="500" fill="hold"/>
                                        <p:tgtEl>
                                          <p:spTgt spid="472247"/>
                                        </p:tgtEl>
                                        <p:attrNameLst>
                                          <p:attrName>style.visibility</p:attrName>
                                        </p:attrNameLst>
                                      </p:cBhvr>
                                      <p:tavLst>
                                        <p:tav tm="0">
                                          <p:val>
                                            <p:strVal val="hidden"/>
                                          </p:val>
                                        </p:tav>
                                        <p:tav tm="50000">
                                          <p:val>
                                            <p:strVal val="visible"/>
                                          </p:val>
                                        </p:tav>
                                      </p:tavLst>
                                    </p:anim>
                                  </p:childTnLst>
                                </p:cTn>
                              </p:par>
                            </p:childTnLst>
                          </p:cTn>
                        </p:par>
                      </p:childTnLst>
                    </p:cTn>
                  </p:par>
                  <p:par>
                    <p:cTn id="256" fill="hold" nodeType="clickPar">
                      <p:stCondLst>
                        <p:cond delay="indefinite"/>
                      </p:stCondLst>
                      <p:childTnLst>
                        <p:par>
                          <p:cTn id="257" fill="hold" nodeType="withGroup">
                            <p:stCondLst>
                              <p:cond delay="0"/>
                            </p:stCondLst>
                            <p:childTnLst>
                              <p:par>
                                <p:cTn id="258" presetID="35" presetClass="emph" presetSubtype="0" repeatCount="10000" fill="hold" grpId="2" nodeType="clickEffect">
                                  <p:stCondLst>
                                    <p:cond delay="0"/>
                                  </p:stCondLst>
                                  <p:childTnLst>
                                    <p:anim calcmode="discrete" valueType="str">
                                      <p:cBhvr>
                                        <p:cTn id="259" dur="500" fill="hold"/>
                                        <p:tgtEl>
                                          <p:spTgt spid="472213"/>
                                        </p:tgtEl>
                                        <p:attrNameLst>
                                          <p:attrName>style.visibility</p:attrName>
                                        </p:attrNameLst>
                                      </p:cBhvr>
                                      <p:tavLst>
                                        <p:tav tm="0">
                                          <p:val>
                                            <p:strVal val="hidden"/>
                                          </p:val>
                                        </p:tav>
                                        <p:tav tm="50000">
                                          <p:val>
                                            <p:strVal val="visible"/>
                                          </p:val>
                                        </p:tav>
                                      </p:tavLst>
                                    </p:anim>
                                  </p:childTnLst>
                                </p:cTn>
                              </p:par>
                            </p:childTnLst>
                          </p:cTn>
                        </p:par>
                      </p:childTnLst>
                    </p:cTn>
                  </p:par>
                  <p:par>
                    <p:cTn id="260" fill="hold" nodeType="clickPar">
                      <p:stCondLst>
                        <p:cond delay="indefinite"/>
                      </p:stCondLst>
                      <p:childTnLst>
                        <p:par>
                          <p:cTn id="261" fill="hold" nodeType="withGroup">
                            <p:stCondLst>
                              <p:cond delay="0"/>
                            </p:stCondLst>
                            <p:childTnLst>
                              <p:par>
                                <p:cTn id="262" presetID="1" presetClass="entr" presetSubtype="0" fill="hold" grpId="0" nodeType="clickEffect">
                                  <p:stCondLst>
                                    <p:cond delay="0"/>
                                  </p:stCondLst>
                                  <p:childTnLst>
                                    <p:set>
                                      <p:cBhvr>
                                        <p:cTn id="263" dur="1" fill="hold">
                                          <p:stCondLst>
                                            <p:cond delay="0"/>
                                          </p:stCondLst>
                                        </p:cTn>
                                        <p:tgtEl>
                                          <p:spTgt spid="472241"/>
                                        </p:tgtEl>
                                        <p:attrNameLst>
                                          <p:attrName>style.visibility</p:attrName>
                                        </p:attrNameLst>
                                      </p:cBhvr>
                                      <p:to>
                                        <p:strVal val="visible"/>
                                      </p:to>
                                    </p:set>
                                  </p:childTnLst>
                                </p:cTn>
                              </p:par>
                              <p:par>
                                <p:cTn id="264" presetID="35" presetClass="path" presetSubtype="0" fill="remove" grpId="1" nodeType="withEffect">
                                  <p:stCondLst>
                                    <p:cond delay="0"/>
                                  </p:stCondLst>
                                  <p:childTnLst>
                                    <p:animMotion origin="layout" path="M 0.5882 -0.20787 L -8.33333E-7 -4.44444E-6 " pathEditMode="relative" rAng="0" ptsTypes="AA">
                                      <p:cBhvr>
                                        <p:cTn id="265" dur="500" fill="hold"/>
                                        <p:tgtEl>
                                          <p:spTgt spid="472241"/>
                                        </p:tgtEl>
                                        <p:attrNameLst>
                                          <p:attrName>ppt_x</p:attrName>
                                          <p:attrName>ppt_y</p:attrName>
                                        </p:attrNameLst>
                                      </p:cBhvr>
                                      <p:rCtr x="-29410" y="10394"/>
                                    </p:animMotion>
                                  </p:childTnLst>
                                </p:cTn>
                              </p:par>
                              <p:par>
                                <p:cTn id="266" presetID="1" presetClass="entr" presetSubtype="0" fill="hold" grpId="0" nodeType="withEffect">
                                  <p:stCondLst>
                                    <p:cond delay="0"/>
                                  </p:stCondLst>
                                  <p:childTnLst>
                                    <p:set>
                                      <p:cBhvr>
                                        <p:cTn id="267" dur="1" fill="hold">
                                          <p:stCondLst>
                                            <p:cond delay="0"/>
                                          </p:stCondLst>
                                        </p:cTn>
                                        <p:tgtEl>
                                          <p:spTgt spid="472256"/>
                                        </p:tgtEl>
                                        <p:attrNameLst>
                                          <p:attrName>style.visibility</p:attrName>
                                        </p:attrNameLst>
                                      </p:cBhvr>
                                      <p:to>
                                        <p:strVal val="visible"/>
                                      </p:to>
                                    </p:set>
                                  </p:childTnLst>
                                </p:cTn>
                              </p:par>
                              <p:par>
                                <p:cTn id="268" presetID="35" presetClass="path" presetSubtype="0" fill="remove" grpId="1" nodeType="withEffect">
                                  <p:stCondLst>
                                    <p:cond delay="0"/>
                                  </p:stCondLst>
                                  <p:childTnLst>
                                    <p:animMotion origin="layout" path="M 0.43525 -0.20787 L -3.88889E-6 1.11022E-16 " pathEditMode="relative" rAng="0" ptsTypes="AA">
                                      <p:cBhvr>
                                        <p:cTn id="269" dur="500" fill="hold"/>
                                        <p:tgtEl>
                                          <p:spTgt spid="472256"/>
                                        </p:tgtEl>
                                        <p:attrNameLst>
                                          <p:attrName>ppt_x</p:attrName>
                                          <p:attrName>ppt_y</p:attrName>
                                        </p:attrNameLst>
                                      </p:cBhvr>
                                      <p:rCtr x="-21771" y="10394"/>
                                    </p:animMotion>
                                  </p:childTnLst>
                                </p:cTn>
                              </p:par>
                            </p:childTnLst>
                          </p:cTn>
                        </p:par>
                        <p:par>
                          <p:cTn id="270" fill="hold" nodeType="afterGroup">
                            <p:stCondLst>
                              <p:cond delay="500"/>
                            </p:stCondLst>
                            <p:childTnLst>
                              <p:par>
                                <p:cTn id="271" presetID="1" presetClass="entr" presetSubtype="0" fill="hold" grpId="0" nodeType="afterEffect">
                                  <p:stCondLst>
                                    <p:cond delay="0"/>
                                  </p:stCondLst>
                                  <p:childTnLst>
                                    <p:set>
                                      <p:cBhvr>
                                        <p:cTn id="272" dur="1" fill="hold">
                                          <p:stCondLst>
                                            <p:cond delay="0"/>
                                          </p:stCondLst>
                                        </p:cTn>
                                        <p:tgtEl>
                                          <p:spTgt spid="472244"/>
                                        </p:tgtEl>
                                        <p:attrNameLst>
                                          <p:attrName>style.visibility</p:attrName>
                                        </p:attrNameLst>
                                      </p:cBhvr>
                                      <p:to>
                                        <p:strVal val="visible"/>
                                      </p:to>
                                    </p:set>
                                  </p:childTnLst>
                                </p:cTn>
                              </p:par>
                            </p:childTnLst>
                          </p:cTn>
                        </p:par>
                      </p:childTnLst>
                    </p:cTn>
                  </p:par>
                  <p:par>
                    <p:cTn id="273" fill="hold" nodeType="clickPar">
                      <p:stCondLst>
                        <p:cond delay="indefinite"/>
                      </p:stCondLst>
                      <p:childTnLst>
                        <p:par>
                          <p:cTn id="274" fill="hold" nodeType="withGroup">
                            <p:stCondLst>
                              <p:cond delay="0"/>
                            </p:stCondLst>
                            <p:childTnLst>
                              <p:par>
                                <p:cTn id="275" presetID="1" presetClass="entr" presetSubtype="0" fill="hold" grpId="0" nodeType="clickEffect">
                                  <p:stCondLst>
                                    <p:cond delay="0"/>
                                  </p:stCondLst>
                                  <p:childTnLst>
                                    <p:set>
                                      <p:cBhvr>
                                        <p:cTn id="276" dur="1" fill="hold">
                                          <p:stCondLst>
                                            <p:cond delay="0"/>
                                          </p:stCondLst>
                                        </p:cTn>
                                        <p:tgtEl>
                                          <p:spTgt spid="472245"/>
                                        </p:tgtEl>
                                        <p:attrNameLst>
                                          <p:attrName>style.visibility</p:attrName>
                                        </p:attrNameLst>
                                      </p:cBhvr>
                                      <p:to>
                                        <p:strVal val="visible"/>
                                      </p:to>
                                    </p:set>
                                  </p:childTnLst>
                                </p:cTn>
                              </p:par>
                            </p:childTnLst>
                          </p:cTn>
                        </p:par>
                      </p:childTnLst>
                    </p:cTn>
                  </p:par>
                  <p:par>
                    <p:cTn id="277" fill="hold" nodeType="clickPar">
                      <p:stCondLst>
                        <p:cond delay="indefinite"/>
                      </p:stCondLst>
                      <p:childTnLst>
                        <p:par>
                          <p:cTn id="278" fill="hold" nodeType="withGroup">
                            <p:stCondLst>
                              <p:cond delay="0"/>
                            </p:stCondLst>
                            <p:childTnLst>
                              <p:par>
                                <p:cTn id="279" presetID="1" presetClass="entr" presetSubtype="0" fill="hold" grpId="0" nodeType="clickEffect">
                                  <p:stCondLst>
                                    <p:cond delay="0"/>
                                  </p:stCondLst>
                                  <p:childTnLst>
                                    <p:set>
                                      <p:cBhvr>
                                        <p:cTn id="280" dur="1" fill="hold">
                                          <p:stCondLst>
                                            <p:cond delay="0"/>
                                          </p:stCondLst>
                                        </p:cTn>
                                        <p:tgtEl>
                                          <p:spTgt spid="472257"/>
                                        </p:tgtEl>
                                        <p:attrNameLst>
                                          <p:attrName>style.visibility</p:attrName>
                                        </p:attrNameLst>
                                      </p:cBhvr>
                                      <p:to>
                                        <p:strVal val="visible"/>
                                      </p:to>
                                    </p:set>
                                  </p:childTnLst>
                                </p:cTn>
                              </p:par>
                              <p:par>
                                <p:cTn id="281" presetID="35" presetClass="path" presetSubtype="0" fill="remove" grpId="1" nodeType="withEffect">
                                  <p:stCondLst>
                                    <p:cond delay="0"/>
                                  </p:stCondLst>
                                  <p:childTnLst>
                                    <p:animMotion origin="layout" path="M -0.32066 -0.00185 L 0.00295 -0.00185 " pathEditMode="relative" rAng="0" ptsTypes="AA">
                                      <p:cBhvr>
                                        <p:cTn id="282" dur="500" fill="hold"/>
                                        <p:tgtEl>
                                          <p:spTgt spid="472257"/>
                                        </p:tgtEl>
                                        <p:attrNameLst>
                                          <p:attrName>ppt_x</p:attrName>
                                          <p:attrName>ppt_y</p:attrName>
                                        </p:attrNameLst>
                                      </p:cBhvr>
                                      <p:rCtr x="16181" y="0"/>
                                    </p:animMotion>
                                  </p:childTnLst>
                                </p:cTn>
                              </p:par>
                              <p:par>
                                <p:cTn id="283" presetID="1" presetClass="entr" presetSubtype="0" fill="hold" grpId="0" nodeType="withEffect">
                                  <p:stCondLst>
                                    <p:cond delay="0"/>
                                  </p:stCondLst>
                                  <p:childTnLst>
                                    <p:set>
                                      <p:cBhvr>
                                        <p:cTn id="284" dur="1" fill="hold">
                                          <p:stCondLst>
                                            <p:cond delay="0"/>
                                          </p:stCondLst>
                                        </p:cTn>
                                        <p:tgtEl>
                                          <p:spTgt spid="472259"/>
                                        </p:tgtEl>
                                        <p:attrNameLst>
                                          <p:attrName>style.visibility</p:attrName>
                                        </p:attrNameLst>
                                      </p:cBhvr>
                                      <p:to>
                                        <p:strVal val="visible"/>
                                      </p:to>
                                    </p:set>
                                  </p:childTnLst>
                                </p:cTn>
                              </p:par>
                              <p:par>
                                <p:cTn id="285" presetID="35" presetClass="path" presetSubtype="0" fill="remove" grpId="1" nodeType="withEffect">
                                  <p:stCondLst>
                                    <p:cond delay="0"/>
                                  </p:stCondLst>
                                  <p:childTnLst>
                                    <p:animMotion origin="layout" path="M -0.32066 -0.00185 L 0.00295 -0.00185 " pathEditMode="relative" rAng="0" ptsTypes="AA">
                                      <p:cBhvr>
                                        <p:cTn id="286" dur="500" fill="hold"/>
                                        <p:tgtEl>
                                          <p:spTgt spid="472259"/>
                                        </p:tgtEl>
                                        <p:attrNameLst>
                                          <p:attrName>ppt_x</p:attrName>
                                          <p:attrName>ppt_y</p:attrName>
                                        </p:attrNameLst>
                                      </p:cBhvr>
                                      <p:rCtr x="16181" y="0"/>
                                    </p:animMotion>
                                  </p:childTnLst>
                                </p:cTn>
                              </p:par>
                            </p:childTnLst>
                          </p:cTn>
                        </p:par>
                      </p:childTnLst>
                    </p:cTn>
                  </p:par>
                  <p:par>
                    <p:cTn id="287" fill="hold" nodeType="clickPar">
                      <p:stCondLst>
                        <p:cond delay="indefinite"/>
                      </p:stCondLst>
                      <p:childTnLst>
                        <p:par>
                          <p:cTn id="288" fill="hold" nodeType="withGroup">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472258"/>
                                        </p:tgtEl>
                                        <p:attrNameLst>
                                          <p:attrName>style.visibility</p:attrName>
                                        </p:attrNameLst>
                                      </p:cBhvr>
                                      <p:to>
                                        <p:strVal val="visible"/>
                                      </p:to>
                                    </p:set>
                                  </p:childTnLst>
                                </p:cTn>
                              </p:par>
                              <p:par>
                                <p:cTn id="291" presetID="35" presetClass="path" presetSubtype="0" fill="remove" grpId="1" nodeType="withEffect">
                                  <p:stCondLst>
                                    <p:cond delay="0"/>
                                  </p:stCondLst>
                                  <p:childTnLst>
                                    <p:animMotion origin="layout" path="M -0.32066 -0.00185 L 0.00295 -0.00185 " pathEditMode="relative" rAng="0" ptsTypes="AA">
                                      <p:cBhvr>
                                        <p:cTn id="292" dur="500" fill="hold"/>
                                        <p:tgtEl>
                                          <p:spTgt spid="472258"/>
                                        </p:tgtEl>
                                        <p:attrNameLst>
                                          <p:attrName>ppt_x</p:attrName>
                                          <p:attrName>ppt_y</p:attrName>
                                        </p:attrNameLst>
                                      </p:cBhvr>
                                      <p:rCtr x="16181" y="0"/>
                                    </p:animMotion>
                                  </p:childTnLst>
                                </p:cTn>
                              </p:par>
                            </p:childTnLst>
                          </p:cTn>
                        </p:par>
                      </p:childTnLst>
                    </p:cTn>
                  </p:par>
                  <p:par>
                    <p:cTn id="293" fill="hold" nodeType="clickPar">
                      <p:stCondLst>
                        <p:cond delay="indefinite"/>
                      </p:stCondLst>
                      <p:childTnLst>
                        <p:par>
                          <p:cTn id="294" fill="hold" nodeType="withGroup">
                            <p:stCondLst>
                              <p:cond delay="0"/>
                            </p:stCondLst>
                            <p:childTnLst>
                              <p:par>
                                <p:cTn id="295" presetID="1" presetClass="entr" presetSubtype="0" fill="hold" grpId="0" nodeType="clickEffect">
                                  <p:stCondLst>
                                    <p:cond delay="0"/>
                                  </p:stCondLst>
                                  <p:childTnLst>
                                    <p:set>
                                      <p:cBhvr>
                                        <p:cTn id="296" dur="1" fill="hold">
                                          <p:stCondLst>
                                            <p:cond delay="0"/>
                                          </p:stCondLst>
                                        </p:cTn>
                                        <p:tgtEl>
                                          <p:spTgt spid="472252"/>
                                        </p:tgtEl>
                                        <p:attrNameLst>
                                          <p:attrName>style.visibility</p:attrName>
                                        </p:attrNameLst>
                                      </p:cBhvr>
                                      <p:to>
                                        <p:strVal val="visible"/>
                                      </p:to>
                                    </p:set>
                                  </p:childTnLst>
                                </p:cTn>
                              </p:par>
                              <p:par>
                                <p:cTn id="297" presetID="1" presetClass="entr" presetSubtype="0" fill="hold" grpId="0" nodeType="withEffect">
                                  <p:stCondLst>
                                    <p:cond delay="0"/>
                                  </p:stCondLst>
                                  <p:childTnLst>
                                    <p:set>
                                      <p:cBhvr>
                                        <p:cTn id="298" dur="1" fill="hold">
                                          <p:stCondLst>
                                            <p:cond delay="0"/>
                                          </p:stCondLst>
                                        </p:cTn>
                                        <p:tgtEl>
                                          <p:spTgt spid="472254"/>
                                        </p:tgtEl>
                                        <p:attrNameLst>
                                          <p:attrName>style.visibility</p:attrName>
                                        </p:attrNameLst>
                                      </p:cBhvr>
                                      <p:to>
                                        <p:strVal val="visible"/>
                                      </p:to>
                                    </p:set>
                                  </p:childTnLst>
                                </p:cTn>
                              </p:par>
                              <p:par>
                                <p:cTn id="299" presetID="35" presetClass="emph" presetSubtype="0" repeatCount="10000" fill="hold" grpId="1" nodeType="withEffect">
                                  <p:stCondLst>
                                    <p:cond delay="0"/>
                                  </p:stCondLst>
                                  <p:childTnLst>
                                    <p:anim calcmode="discrete" valueType="str">
                                      <p:cBhvr>
                                        <p:cTn id="300" dur="500" fill="hold"/>
                                        <p:tgtEl>
                                          <p:spTgt spid="472252"/>
                                        </p:tgtEl>
                                        <p:attrNameLst>
                                          <p:attrName>style.visibility</p:attrName>
                                        </p:attrNameLst>
                                      </p:cBhvr>
                                      <p:tavLst>
                                        <p:tav tm="0">
                                          <p:val>
                                            <p:strVal val="hidden"/>
                                          </p:val>
                                        </p:tav>
                                        <p:tav tm="50000">
                                          <p:val>
                                            <p:strVal val="visible"/>
                                          </p:val>
                                        </p:tav>
                                      </p:tavLst>
                                    </p:anim>
                                  </p:childTnLst>
                                </p:cTn>
                              </p:par>
                              <p:par>
                                <p:cTn id="301" presetID="35" presetClass="emph" presetSubtype="0" repeatCount="10000" fill="hold" grpId="1" nodeType="withEffect">
                                  <p:stCondLst>
                                    <p:cond delay="0"/>
                                  </p:stCondLst>
                                  <p:childTnLst>
                                    <p:anim calcmode="discrete" valueType="str">
                                      <p:cBhvr>
                                        <p:cTn id="302" dur="500" fill="hold"/>
                                        <p:tgtEl>
                                          <p:spTgt spid="472254"/>
                                        </p:tgtEl>
                                        <p:attrNameLst>
                                          <p:attrName>style.visibility</p:attrName>
                                        </p:attrNameLst>
                                      </p:cBhvr>
                                      <p:tavLst>
                                        <p:tav tm="0">
                                          <p:val>
                                            <p:strVal val="hidden"/>
                                          </p:val>
                                        </p:tav>
                                        <p:tav tm="50000">
                                          <p:val>
                                            <p:strVal val="visible"/>
                                          </p:val>
                                        </p:tav>
                                      </p:tavLst>
                                    </p:anim>
                                  </p:childTnLst>
                                </p:cTn>
                              </p:par>
                            </p:childTnLst>
                          </p:cTn>
                        </p:par>
                      </p:childTnLst>
                    </p:cTn>
                  </p:par>
                  <p:par>
                    <p:cTn id="303" fill="hold" nodeType="clickPar">
                      <p:stCondLst>
                        <p:cond delay="indefinite"/>
                      </p:stCondLst>
                      <p:childTnLst>
                        <p:par>
                          <p:cTn id="304" fill="hold" nodeType="withGroup">
                            <p:stCondLst>
                              <p:cond delay="0"/>
                            </p:stCondLst>
                            <p:childTnLst>
                              <p:par>
                                <p:cTn id="305" presetID="37" presetClass="path" presetSubtype="0" fill="hold" grpId="2" nodeType="clickEffect">
                                  <p:stCondLst>
                                    <p:cond delay="0"/>
                                  </p:stCondLst>
                                  <p:childTnLst>
                                    <p:animMotion origin="layout" path="M 1.94444E-6 -3.7037E-7 L 0.04462 0.05324 C 0.05416 0.06528 0.06823 0.07199 0.08298 0.07199 C 0.09965 0.07199 0.11302 0.06528 0.12257 0.05324 L 0.16753 -3.7037E-7 " pathEditMode="relative" rAng="0" ptsTypes="FffFF">
                                      <p:cBhvr>
                                        <p:cTn id="306" dur="500" fill="hold"/>
                                        <p:tgtEl>
                                          <p:spTgt spid="472259"/>
                                        </p:tgtEl>
                                        <p:attrNameLst>
                                          <p:attrName>ppt_x</p:attrName>
                                          <p:attrName>ppt_y</p:attrName>
                                        </p:attrNameLst>
                                      </p:cBhvr>
                                      <p:rCtr x="8368" y="3588"/>
                                    </p:animMotion>
                                  </p:childTnLst>
                                  <p:subTnLst>
                                    <p:set>
                                      <p:cBhvr override="childStyle">
                                        <p:cTn dur="1" fill="hold" display="0" masterRel="sameClick" afterEffect="1">
                                          <p:stCondLst>
                                            <p:cond evt="end" delay="0">
                                              <p:tn val="305"/>
                                            </p:cond>
                                          </p:stCondLst>
                                        </p:cTn>
                                        <p:tgtEl>
                                          <p:spTgt spid="472259"/>
                                        </p:tgtEl>
                                        <p:attrNameLst>
                                          <p:attrName>style.visibility</p:attrName>
                                        </p:attrNameLst>
                                      </p:cBhvr>
                                      <p:to>
                                        <p:strVal val="hidden"/>
                                      </p:to>
                                    </p:set>
                                  </p:subTnLst>
                                </p:cTn>
                              </p:par>
                            </p:childTnLst>
                          </p:cTn>
                        </p:par>
                        <p:par>
                          <p:cTn id="307" fill="hold" nodeType="afterGroup">
                            <p:stCondLst>
                              <p:cond delay="500"/>
                            </p:stCondLst>
                            <p:childTnLst>
                              <p:par>
                                <p:cTn id="308" presetID="1" presetClass="entr" presetSubtype="0" fill="hold" grpId="0" nodeType="afterEffect">
                                  <p:stCondLst>
                                    <p:cond delay="0"/>
                                  </p:stCondLst>
                                  <p:childTnLst>
                                    <p:set>
                                      <p:cBhvr>
                                        <p:cTn id="309" dur="1" fill="hold">
                                          <p:stCondLst>
                                            <p:cond delay="0"/>
                                          </p:stCondLst>
                                        </p:cTn>
                                        <p:tgtEl>
                                          <p:spTgt spid="472260"/>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472261"/>
                                        </p:tgtEl>
                                        <p:attrNameLst>
                                          <p:attrName>style.visibility</p:attrName>
                                        </p:attrNameLst>
                                      </p:cBhvr>
                                      <p:to>
                                        <p:strVal val="visible"/>
                                      </p:to>
                                    </p:set>
                                  </p:childTnLst>
                                </p:cTn>
                              </p:par>
                              <p:par>
                                <p:cTn id="312" presetID="35" presetClass="emph" presetSubtype="0" repeatCount="10000" fill="hold" grpId="1" nodeType="withEffect">
                                  <p:stCondLst>
                                    <p:cond delay="0"/>
                                  </p:stCondLst>
                                  <p:childTnLst>
                                    <p:anim calcmode="discrete" valueType="str">
                                      <p:cBhvr>
                                        <p:cTn id="313" dur="500" fill="hold"/>
                                        <p:tgtEl>
                                          <p:spTgt spid="472260"/>
                                        </p:tgtEl>
                                        <p:attrNameLst>
                                          <p:attrName>style.visibility</p:attrName>
                                        </p:attrNameLst>
                                      </p:cBhvr>
                                      <p:tavLst>
                                        <p:tav tm="0">
                                          <p:val>
                                            <p:strVal val="hidden"/>
                                          </p:val>
                                        </p:tav>
                                        <p:tav tm="50000">
                                          <p:val>
                                            <p:strVal val="visible"/>
                                          </p:val>
                                        </p:tav>
                                      </p:tavLst>
                                    </p:anim>
                                  </p:childTnLst>
                                </p:cTn>
                              </p:par>
                              <p:par>
                                <p:cTn id="314" presetID="35" presetClass="emph" presetSubtype="0" repeatCount="10000" fill="hold" grpId="1" nodeType="withEffect">
                                  <p:stCondLst>
                                    <p:cond delay="0"/>
                                  </p:stCondLst>
                                  <p:childTnLst>
                                    <p:anim calcmode="discrete" valueType="str">
                                      <p:cBhvr>
                                        <p:cTn id="315" dur="500" fill="hold"/>
                                        <p:tgtEl>
                                          <p:spTgt spid="472261"/>
                                        </p:tgtEl>
                                        <p:attrNameLst>
                                          <p:attrName>style.visibility</p:attrName>
                                        </p:attrNameLst>
                                      </p:cBhvr>
                                      <p:tavLst>
                                        <p:tav tm="0">
                                          <p:val>
                                            <p:strVal val="hidden"/>
                                          </p:val>
                                        </p:tav>
                                        <p:tav tm="50000">
                                          <p:val>
                                            <p:strVal val="visible"/>
                                          </p:val>
                                        </p:tav>
                                      </p:tavLst>
                                    </p:anim>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 presetClass="entr" presetSubtype="0" fill="hold" grpId="0" nodeType="clickEffect">
                                  <p:stCondLst>
                                    <p:cond delay="0"/>
                                  </p:stCondLst>
                                  <p:childTnLst>
                                    <p:set>
                                      <p:cBhvr>
                                        <p:cTn id="319" dur="1" fill="hold">
                                          <p:stCondLst>
                                            <p:cond delay="0"/>
                                          </p:stCondLst>
                                        </p:cTn>
                                        <p:tgtEl>
                                          <p:spTgt spid="472264"/>
                                        </p:tgtEl>
                                        <p:attrNameLst>
                                          <p:attrName>style.visibility</p:attrName>
                                        </p:attrNameLst>
                                      </p:cBhvr>
                                      <p:to>
                                        <p:strVal val="visible"/>
                                      </p:to>
                                    </p:set>
                                  </p:childTnLst>
                                </p:cTn>
                              </p:par>
                              <p:par>
                                <p:cTn id="320" presetID="35" presetClass="emph" presetSubtype="0" repeatCount="10000" fill="hold" grpId="1" nodeType="withEffect">
                                  <p:stCondLst>
                                    <p:cond delay="0"/>
                                  </p:stCondLst>
                                  <p:childTnLst>
                                    <p:anim calcmode="discrete" valueType="str">
                                      <p:cBhvr>
                                        <p:cTn id="321" dur="500" fill="hold"/>
                                        <p:tgtEl>
                                          <p:spTgt spid="472264"/>
                                        </p:tgtEl>
                                        <p:attrNameLst>
                                          <p:attrName>style.visibility</p:attrName>
                                        </p:attrNameLst>
                                      </p:cBhvr>
                                      <p:tavLst>
                                        <p:tav tm="0">
                                          <p:val>
                                            <p:strVal val="hidden"/>
                                          </p:val>
                                        </p:tav>
                                        <p:tav tm="50000">
                                          <p:val>
                                            <p:strVal val="visible"/>
                                          </p:val>
                                        </p:tav>
                                      </p:tavLst>
                                    </p:anim>
                                  </p:childTnLst>
                                </p:cTn>
                              </p:par>
                            </p:childTnLst>
                          </p:cTn>
                        </p:par>
                      </p:childTnLst>
                    </p:cTn>
                  </p:par>
                  <p:par>
                    <p:cTn id="322" fill="hold" nodeType="clickPar">
                      <p:stCondLst>
                        <p:cond delay="indefinite"/>
                      </p:stCondLst>
                      <p:childTnLst>
                        <p:par>
                          <p:cTn id="323" fill="hold" nodeType="withGroup">
                            <p:stCondLst>
                              <p:cond delay="0"/>
                            </p:stCondLst>
                            <p:childTnLst>
                              <p:par>
                                <p:cTn id="324" presetID="22" presetClass="entr" presetSubtype="8" fill="hold" grpId="0" nodeType="clickEffect">
                                  <p:stCondLst>
                                    <p:cond delay="0"/>
                                  </p:stCondLst>
                                  <p:childTnLst>
                                    <p:set>
                                      <p:cBhvr>
                                        <p:cTn id="325" dur="1" fill="hold">
                                          <p:stCondLst>
                                            <p:cond delay="0"/>
                                          </p:stCondLst>
                                        </p:cTn>
                                        <p:tgtEl>
                                          <p:spTgt spid="472263"/>
                                        </p:tgtEl>
                                        <p:attrNameLst>
                                          <p:attrName>style.visibility</p:attrName>
                                        </p:attrNameLst>
                                      </p:cBhvr>
                                      <p:to>
                                        <p:strVal val="visible"/>
                                      </p:to>
                                    </p:set>
                                    <p:animEffect transition="in" filter="wipe(left)">
                                      <p:cBhvr>
                                        <p:cTn id="326" dur="500"/>
                                        <p:tgtEl>
                                          <p:spTgt spid="472263"/>
                                        </p:tgtEl>
                                      </p:cBhvr>
                                    </p:animEffect>
                                  </p:childTnLst>
                                </p:cTn>
                              </p:par>
                            </p:childTnLst>
                          </p:cTn>
                        </p:par>
                      </p:childTnLst>
                    </p:cTn>
                  </p:par>
                  <p:par>
                    <p:cTn id="327" fill="hold" nodeType="clickPar">
                      <p:stCondLst>
                        <p:cond delay="indefinite"/>
                      </p:stCondLst>
                      <p:childTnLst>
                        <p:par>
                          <p:cTn id="328" fill="hold" nodeType="withGroup">
                            <p:stCondLst>
                              <p:cond delay="0"/>
                            </p:stCondLst>
                            <p:childTnLst>
                              <p:par>
                                <p:cTn id="329" presetID="1" presetClass="entr" presetSubtype="0" fill="hold" grpId="0" nodeType="clickEffect">
                                  <p:stCondLst>
                                    <p:cond delay="0"/>
                                  </p:stCondLst>
                                  <p:childTnLst>
                                    <p:set>
                                      <p:cBhvr>
                                        <p:cTn id="330" dur="1" fill="hold">
                                          <p:stCondLst>
                                            <p:cond delay="0"/>
                                          </p:stCondLst>
                                        </p:cTn>
                                        <p:tgtEl>
                                          <p:spTgt spid="472262"/>
                                        </p:tgtEl>
                                        <p:attrNameLst>
                                          <p:attrName>style.visibility</p:attrName>
                                        </p:attrNameLst>
                                      </p:cBhvr>
                                      <p:to>
                                        <p:strVal val="visible"/>
                                      </p:to>
                                    </p:set>
                                  </p:childTnLst>
                                </p:cTn>
                              </p:par>
                            </p:childTnLst>
                          </p:cTn>
                        </p:par>
                      </p:childTnLst>
                    </p:cTn>
                  </p:par>
                  <p:par>
                    <p:cTn id="331" fill="hold" nodeType="clickPar">
                      <p:stCondLst>
                        <p:cond delay="indefinite"/>
                      </p:stCondLst>
                      <p:childTnLst>
                        <p:par>
                          <p:cTn id="332" fill="hold" nodeType="withGroup">
                            <p:stCondLst>
                              <p:cond delay="0"/>
                            </p:stCondLst>
                            <p:childTnLst>
                              <p:par>
                                <p:cTn id="333" presetID="1" presetClass="exit" presetSubtype="0" fill="hold" grpId="2" nodeType="clickEffect">
                                  <p:stCondLst>
                                    <p:cond delay="0"/>
                                  </p:stCondLst>
                                  <p:childTnLst>
                                    <p:set>
                                      <p:cBhvr>
                                        <p:cTn id="334" dur="1" fill="hold">
                                          <p:stCondLst>
                                            <p:cond delay="0"/>
                                          </p:stCondLst>
                                        </p:cTn>
                                        <p:tgtEl>
                                          <p:spTgt spid="472264"/>
                                        </p:tgtEl>
                                        <p:attrNameLst>
                                          <p:attrName>style.visibility</p:attrName>
                                        </p:attrNameLst>
                                      </p:cBhvr>
                                      <p:to>
                                        <p:strVal val="hidden"/>
                                      </p:to>
                                    </p:set>
                                  </p:childTnLst>
                                </p:cTn>
                              </p:par>
                              <p:par>
                                <p:cTn id="335" presetID="1" presetClass="exit" presetSubtype="0" fill="hold" grpId="1" nodeType="withEffect">
                                  <p:stCondLst>
                                    <p:cond delay="0"/>
                                  </p:stCondLst>
                                  <p:childTnLst>
                                    <p:set>
                                      <p:cBhvr>
                                        <p:cTn id="336" dur="1" fill="hold">
                                          <p:stCondLst>
                                            <p:cond delay="0"/>
                                          </p:stCondLst>
                                        </p:cTn>
                                        <p:tgtEl>
                                          <p:spTgt spid="472263"/>
                                        </p:tgtEl>
                                        <p:attrNameLst>
                                          <p:attrName>style.visibility</p:attrName>
                                        </p:attrNameLst>
                                      </p:cBhvr>
                                      <p:to>
                                        <p:strVal val="hidden"/>
                                      </p:to>
                                    </p:set>
                                  </p:childTnLst>
                                </p:cTn>
                              </p:par>
                            </p:childTnLst>
                          </p:cTn>
                        </p:par>
                      </p:childTnLst>
                    </p:cTn>
                  </p:par>
                  <p:par>
                    <p:cTn id="337" fill="hold" nodeType="clickPar">
                      <p:stCondLst>
                        <p:cond delay="indefinite"/>
                      </p:stCondLst>
                      <p:childTnLst>
                        <p:par>
                          <p:cTn id="338" fill="hold" nodeType="withGroup">
                            <p:stCondLst>
                              <p:cond delay="0"/>
                            </p:stCondLst>
                            <p:childTnLst>
                              <p:par>
                                <p:cTn id="339" presetID="1" presetClass="entr" presetSubtype="0" fill="hold" grpId="0" nodeType="clickEffect">
                                  <p:stCondLst>
                                    <p:cond delay="0"/>
                                  </p:stCondLst>
                                  <p:childTnLst>
                                    <p:set>
                                      <p:cBhvr>
                                        <p:cTn id="340" dur="1" fill="hold">
                                          <p:stCondLst>
                                            <p:cond delay="0"/>
                                          </p:stCondLst>
                                        </p:cTn>
                                        <p:tgtEl>
                                          <p:spTgt spid="472208"/>
                                        </p:tgtEl>
                                        <p:attrNameLst>
                                          <p:attrName>style.visibility</p:attrName>
                                        </p:attrNameLst>
                                      </p:cBhvr>
                                      <p:to>
                                        <p:strVal val="visible"/>
                                      </p:to>
                                    </p:set>
                                  </p:childTnLst>
                                </p:cTn>
                              </p:par>
                              <p:par>
                                <p:cTn id="341" presetID="35" presetClass="emph" presetSubtype="0" repeatCount="10000" fill="hold" grpId="1" nodeType="withEffect">
                                  <p:stCondLst>
                                    <p:cond delay="0"/>
                                  </p:stCondLst>
                                  <p:childTnLst>
                                    <p:anim calcmode="discrete" valueType="str">
                                      <p:cBhvr>
                                        <p:cTn id="342" dur="500" fill="hold"/>
                                        <p:tgtEl>
                                          <p:spTgt spid="472208"/>
                                        </p:tgtEl>
                                        <p:attrNameLst>
                                          <p:attrName>style.visibility</p:attrName>
                                        </p:attrNameLst>
                                      </p:cBhvr>
                                      <p:tavLst>
                                        <p:tav tm="0">
                                          <p:val>
                                            <p:strVal val="hidden"/>
                                          </p:val>
                                        </p:tav>
                                        <p:tav tm="50000">
                                          <p:val>
                                            <p:strVal val="visible"/>
                                          </p:val>
                                        </p:tav>
                                      </p:tavLst>
                                    </p:anim>
                                  </p:childTnLst>
                                </p:cTn>
                              </p:par>
                            </p:childTnLst>
                          </p:cTn>
                        </p:par>
                      </p:childTnLst>
                    </p:cTn>
                  </p:par>
                  <p:par>
                    <p:cTn id="343" fill="hold" nodeType="clickPar">
                      <p:stCondLst>
                        <p:cond delay="indefinite"/>
                      </p:stCondLst>
                      <p:childTnLst>
                        <p:par>
                          <p:cTn id="344" fill="hold" nodeType="withGroup">
                            <p:stCondLst>
                              <p:cond delay="0"/>
                            </p:stCondLst>
                            <p:childTnLst>
                              <p:par>
                                <p:cTn id="345" presetID="1" presetClass="entr" presetSubtype="0" fill="hold" grpId="0" nodeType="clickEffect">
                                  <p:stCondLst>
                                    <p:cond delay="0"/>
                                  </p:stCondLst>
                                  <p:childTnLst>
                                    <p:set>
                                      <p:cBhvr>
                                        <p:cTn id="346" dur="1" fill="hold">
                                          <p:stCondLst>
                                            <p:cond delay="0"/>
                                          </p:stCondLst>
                                        </p:cTn>
                                        <p:tgtEl>
                                          <p:spTgt spid="472223"/>
                                        </p:tgtEl>
                                        <p:attrNameLst>
                                          <p:attrName>style.visibility</p:attrName>
                                        </p:attrNameLst>
                                      </p:cBhvr>
                                      <p:to>
                                        <p:strVal val="visible"/>
                                      </p:to>
                                    </p:set>
                                  </p:childTnLst>
                                </p:cTn>
                              </p:par>
                            </p:childTnLst>
                          </p:cTn>
                        </p:par>
                      </p:childTnLst>
                    </p:cTn>
                  </p:par>
                  <p:par>
                    <p:cTn id="347" fill="hold" nodeType="clickPar">
                      <p:stCondLst>
                        <p:cond delay="indefinite"/>
                      </p:stCondLst>
                      <p:childTnLst>
                        <p:par>
                          <p:cTn id="348" fill="hold" nodeType="withGroup">
                            <p:stCondLst>
                              <p:cond delay="0"/>
                            </p:stCondLst>
                            <p:childTnLst>
                              <p:par>
                                <p:cTn id="349" presetID="1" presetClass="entr" presetSubtype="0" fill="hold" nodeType="clickEffect">
                                  <p:stCondLst>
                                    <p:cond delay="0"/>
                                  </p:stCondLst>
                                  <p:childTnLst>
                                    <p:set>
                                      <p:cBhvr>
                                        <p:cTn id="350" dur="1" fill="hold">
                                          <p:stCondLst>
                                            <p:cond delay="0"/>
                                          </p:stCondLst>
                                        </p:cTn>
                                        <p:tgtEl>
                                          <p:spTgt spid="472205"/>
                                        </p:tgtEl>
                                        <p:attrNameLst>
                                          <p:attrName>style.visibility</p:attrName>
                                        </p:attrNameLst>
                                      </p:cBhvr>
                                      <p:to>
                                        <p:strVal val="visible"/>
                                      </p:to>
                                    </p:set>
                                  </p:childTnLst>
                                </p:cTn>
                              </p:par>
                            </p:childTnLst>
                          </p:cTn>
                        </p:par>
                      </p:childTnLst>
                    </p:cTn>
                  </p:par>
                  <p:par>
                    <p:cTn id="351" fill="hold" nodeType="clickPar">
                      <p:stCondLst>
                        <p:cond delay="indefinite"/>
                      </p:stCondLst>
                      <p:childTnLst>
                        <p:par>
                          <p:cTn id="352" fill="hold" nodeType="withGroup">
                            <p:stCondLst>
                              <p:cond delay="0"/>
                            </p:stCondLst>
                            <p:childTnLst>
                              <p:par>
                                <p:cTn id="353" presetID="1" presetClass="entr" presetSubtype="0" fill="hold" grpId="0" nodeType="clickEffect">
                                  <p:stCondLst>
                                    <p:cond delay="0"/>
                                  </p:stCondLst>
                                  <p:childTnLst>
                                    <p:set>
                                      <p:cBhvr>
                                        <p:cTn id="354" dur="1" fill="hold">
                                          <p:stCondLst>
                                            <p:cond delay="0"/>
                                          </p:stCondLst>
                                        </p:cTn>
                                        <p:tgtEl>
                                          <p:spTgt spid="472198"/>
                                        </p:tgtEl>
                                        <p:attrNameLst>
                                          <p:attrName>style.visibility</p:attrName>
                                        </p:attrNameLst>
                                      </p:cBhvr>
                                      <p:to>
                                        <p:strVal val="visible"/>
                                      </p:to>
                                    </p:set>
                                  </p:childTnLst>
                                </p:cTn>
                              </p:par>
                              <p:par>
                                <p:cTn id="355" presetID="1" presetClass="entr" presetSubtype="0" fill="hold" grpId="0" nodeType="withEffect">
                                  <p:stCondLst>
                                    <p:cond delay="0"/>
                                  </p:stCondLst>
                                  <p:childTnLst>
                                    <p:set>
                                      <p:cBhvr>
                                        <p:cTn id="356" dur="1" fill="hold">
                                          <p:stCondLst>
                                            <p:cond delay="0"/>
                                          </p:stCondLst>
                                        </p:cTn>
                                        <p:tgtEl>
                                          <p:spTgt spid="472197"/>
                                        </p:tgtEl>
                                        <p:attrNameLst>
                                          <p:attrName>style.visibility</p:attrName>
                                        </p:attrNameLst>
                                      </p:cBhvr>
                                      <p:to>
                                        <p:strVal val="visible"/>
                                      </p:to>
                                    </p:set>
                                  </p:childTnLst>
                                </p:cTn>
                              </p:par>
                              <p:par>
                                <p:cTn id="357" presetID="1" presetClass="exit" presetSubtype="0" fill="hold" grpId="2" nodeType="withEffect">
                                  <p:stCondLst>
                                    <p:cond delay="0"/>
                                  </p:stCondLst>
                                  <p:childTnLst>
                                    <p:set>
                                      <p:cBhvr>
                                        <p:cTn id="358" dur="1" fill="hold">
                                          <p:stCondLst>
                                            <p:cond delay="0"/>
                                          </p:stCondLst>
                                        </p:cTn>
                                        <p:tgtEl>
                                          <p:spTgt spid="472208"/>
                                        </p:tgtEl>
                                        <p:attrNameLst>
                                          <p:attrName>style.visibility</p:attrName>
                                        </p:attrNameLst>
                                      </p:cBhvr>
                                      <p:to>
                                        <p:strVal val="hidden"/>
                                      </p:to>
                                    </p:set>
                                  </p:childTnLst>
                                </p:cTn>
                              </p:par>
                            </p:childTnLst>
                          </p:cTn>
                        </p:par>
                      </p:childTnLst>
                    </p:cTn>
                  </p:par>
                  <p:par>
                    <p:cTn id="359" fill="hold" nodeType="clickPar">
                      <p:stCondLst>
                        <p:cond delay="indefinite"/>
                      </p:stCondLst>
                      <p:childTnLst>
                        <p:par>
                          <p:cTn id="360" fill="hold" nodeType="withGroup">
                            <p:stCondLst>
                              <p:cond delay="0"/>
                            </p:stCondLst>
                            <p:childTnLst>
                              <p:par>
                                <p:cTn id="361" presetID="1" presetClass="entr" presetSubtype="0" fill="hold" nodeType="clickEffect">
                                  <p:stCondLst>
                                    <p:cond delay="0"/>
                                  </p:stCondLst>
                                  <p:childTnLst>
                                    <p:set>
                                      <p:cBhvr>
                                        <p:cTn id="362" dur="1" fill="hold">
                                          <p:stCondLst>
                                            <p:cond delay="0"/>
                                          </p:stCondLst>
                                        </p:cTn>
                                        <p:tgtEl>
                                          <p:spTgt spid="472181"/>
                                        </p:tgtEl>
                                        <p:attrNameLst>
                                          <p:attrName>style.visibility</p:attrName>
                                        </p:attrNameLst>
                                      </p:cBhvr>
                                      <p:to>
                                        <p:strVal val="visible"/>
                                      </p:to>
                                    </p:set>
                                  </p:childTnLst>
                                </p:cTn>
                              </p:par>
                              <p:par>
                                <p:cTn id="363" presetID="1" presetClass="entr" presetSubtype="0" fill="hold" grpId="0" nodeType="withEffect">
                                  <p:stCondLst>
                                    <p:cond delay="0"/>
                                  </p:stCondLst>
                                  <p:childTnLst>
                                    <p:set>
                                      <p:cBhvr>
                                        <p:cTn id="364" dur="1" fill="hold">
                                          <p:stCondLst>
                                            <p:cond delay="0"/>
                                          </p:stCondLst>
                                        </p:cTn>
                                        <p:tgtEl>
                                          <p:spTgt spid="472187"/>
                                        </p:tgtEl>
                                        <p:attrNameLst>
                                          <p:attrName>style.visibility</p:attrName>
                                        </p:attrNameLst>
                                      </p:cBhvr>
                                      <p:to>
                                        <p:strVal val="visible"/>
                                      </p:to>
                                    </p:set>
                                  </p:childTnLst>
                                </p:cTn>
                              </p:par>
                            </p:childTnLst>
                          </p:cTn>
                        </p:par>
                      </p:childTnLst>
                    </p:cTn>
                  </p:par>
                  <p:par>
                    <p:cTn id="365" fill="hold" nodeType="clickPar">
                      <p:stCondLst>
                        <p:cond delay="indefinite"/>
                      </p:stCondLst>
                      <p:childTnLst>
                        <p:par>
                          <p:cTn id="366" fill="hold" nodeType="withGroup">
                            <p:stCondLst>
                              <p:cond delay="0"/>
                            </p:stCondLst>
                            <p:childTnLst>
                              <p:par>
                                <p:cTn id="367" presetID="1" presetClass="entr" presetSubtype="0" fill="hold" grpId="0" nodeType="clickEffect">
                                  <p:stCondLst>
                                    <p:cond delay="0"/>
                                  </p:stCondLst>
                                  <p:childTnLst>
                                    <p:set>
                                      <p:cBhvr>
                                        <p:cTn id="368" dur="1" fill="hold">
                                          <p:stCondLst>
                                            <p:cond delay="0"/>
                                          </p:stCondLst>
                                        </p:cTn>
                                        <p:tgtEl>
                                          <p:spTgt spid="472199"/>
                                        </p:tgtEl>
                                        <p:attrNameLst>
                                          <p:attrName>style.visibility</p:attrName>
                                        </p:attrNameLst>
                                      </p:cBhvr>
                                      <p:to>
                                        <p:strVal val="visible"/>
                                      </p:to>
                                    </p:set>
                                  </p:childTnLst>
                                </p:cTn>
                              </p:par>
                              <p:par>
                                <p:cTn id="369" presetID="35" presetClass="emph" presetSubtype="0" repeatCount="10000" fill="hold" grpId="1" nodeType="withEffect">
                                  <p:stCondLst>
                                    <p:cond delay="0"/>
                                  </p:stCondLst>
                                  <p:childTnLst>
                                    <p:anim calcmode="discrete" valueType="str">
                                      <p:cBhvr>
                                        <p:cTn id="370" dur="500" fill="hold"/>
                                        <p:tgtEl>
                                          <p:spTgt spid="472199"/>
                                        </p:tgtEl>
                                        <p:attrNameLst>
                                          <p:attrName>style.visibility</p:attrName>
                                        </p:attrNameLst>
                                      </p:cBhvr>
                                      <p:tavLst>
                                        <p:tav tm="0">
                                          <p:val>
                                            <p:strVal val="hidden"/>
                                          </p:val>
                                        </p:tav>
                                        <p:tav tm="50000">
                                          <p:val>
                                            <p:strVal val="visible"/>
                                          </p:val>
                                        </p:tav>
                                      </p:tavLst>
                                    </p:anim>
                                  </p:childTnLst>
                                </p:cTn>
                              </p:par>
                            </p:childTnLst>
                          </p:cTn>
                        </p:par>
                      </p:childTnLst>
                    </p:cTn>
                  </p:par>
                  <p:par>
                    <p:cTn id="371" fill="hold" nodeType="clickPar">
                      <p:stCondLst>
                        <p:cond delay="indefinite"/>
                      </p:stCondLst>
                      <p:childTnLst>
                        <p:par>
                          <p:cTn id="372" fill="hold" nodeType="withGroup">
                            <p:stCondLst>
                              <p:cond delay="0"/>
                            </p:stCondLst>
                            <p:childTnLst>
                              <p:par>
                                <p:cTn id="373" presetID="22" presetClass="entr" presetSubtype="1" fill="hold" grpId="0" nodeType="clickEffect">
                                  <p:stCondLst>
                                    <p:cond delay="0"/>
                                  </p:stCondLst>
                                  <p:childTnLst>
                                    <p:set>
                                      <p:cBhvr>
                                        <p:cTn id="374" dur="1" fill="hold">
                                          <p:stCondLst>
                                            <p:cond delay="0"/>
                                          </p:stCondLst>
                                        </p:cTn>
                                        <p:tgtEl>
                                          <p:spTgt spid="472200"/>
                                        </p:tgtEl>
                                        <p:attrNameLst>
                                          <p:attrName>style.visibility</p:attrName>
                                        </p:attrNameLst>
                                      </p:cBhvr>
                                      <p:to>
                                        <p:strVal val="visible"/>
                                      </p:to>
                                    </p:set>
                                    <p:animEffect transition="in" filter="wipe(up)">
                                      <p:cBhvr>
                                        <p:cTn id="375" dur="500"/>
                                        <p:tgtEl>
                                          <p:spTgt spid="472200"/>
                                        </p:tgtEl>
                                      </p:cBhvr>
                                    </p:animEffect>
                                  </p:childTnLst>
                                </p:cTn>
                              </p:par>
                              <p:par>
                                <p:cTn id="376" presetID="1" presetClass="entr" presetSubtype="0" fill="hold" nodeType="withEffect">
                                  <p:stCondLst>
                                    <p:cond delay="0"/>
                                  </p:stCondLst>
                                  <p:childTnLst>
                                    <p:set>
                                      <p:cBhvr>
                                        <p:cTn id="377" dur="1" fill="hold">
                                          <p:stCondLst>
                                            <p:cond delay="0"/>
                                          </p:stCondLst>
                                        </p:cTn>
                                        <p:tgtEl>
                                          <p:spTgt spid="472201"/>
                                        </p:tgtEl>
                                        <p:attrNameLst>
                                          <p:attrName>style.visibility</p:attrName>
                                        </p:attrNameLst>
                                      </p:cBhvr>
                                      <p:to>
                                        <p:strVal val="visible"/>
                                      </p:to>
                                    </p:set>
                                  </p:childTnLst>
                                </p:cTn>
                              </p:par>
                              <p:par>
                                <p:cTn id="378" presetID="64" presetClass="path" presetSubtype="0" fill="remove" nodeType="withEffect">
                                  <p:stCondLst>
                                    <p:cond delay="0"/>
                                  </p:stCondLst>
                                  <p:childTnLst>
                                    <p:animMotion origin="layout" path="M 4.44444E-6 -3.33333E-6 L -0.24757 -0.31689 " pathEditMode="relative" rAng="0" ptsTypes="AA">
                                      <p:cBhvr>
                                        <p:cTn id="379" dur="500" spd="-100000" fill="hold"/>
                                        <p:tgtEl>
                                          <p:spTgt spid="472201"/>
                                        </p:tgtEl>
                                        <p:attrNameLst>
                                          <p:attrName>ppt_x</p:attrName>
                                          <p:attrName>ppt_y</p:attrName>
                                        </p:attrNameLst>
                                      </p:cBhvr>
                                      <p:rCtr x="-12378" y="-15856"/>
                                    </p:animMotion>
                                  </p:childTnLst>
                                </p:cTn>
                              </p:par>
                            </p:childTnLst>
                          </p:cTn>
                        </p:par>
                      </p:childTnLst>
                    </p:cTn>
                  </p:par>
                  <p:par>
                    <p:cTn id="380" fill="hold" nodeType="clickPar">
                      <p:stCondLst>
                        <p:cond delay="indefinite"/>
                      </p:stCondLst>
                      <p:childTnLst>
                        <p:par>
                          <p:cTn id="381" fill="hold" nodeType="withGroup">
                            <p:stCondLst>
                              <p:cond delay="0"/>
                            </p:stCondLst>
                            <p:childTnLst>
                              <p:par>
                                <p:cTn id="382" presetID="1" presetClass="exit" presetSubtype="0" fill="hold" grpId="1" nodeType="clickEffect">
                                  <p:stCondLst>
                                    <p:cond delay="0"/>
                                  </p:stCondLst>
                                  <p:childTnLst>
                                    <p:set>
                                      <p:cBhvr>
                                        <p:cTn id="383" dur="1" fill="hold">
                                          <p:stCondLst>
                                            <p:cond delay="0"/>
                                          </p:stCondLst>
                                        </p:cTn>
                                        <p:tgtEl>
                                          <p:spTgt spid="472200"/>
                                        </p:tgtEl>
                                        <p:attrNameLst>
                                          <p:attrName>style.visibility</p:attrName>
                                        </p:attrNameLst>
                                      </p:cBhvr>
                                      <p:to>
                                        <p:strVal val="hidden"/>
                                      </p:to>
                                    </p:set>
                                  </p:childTnLst>
                                </p:cTn>
                              </p:par>
                              <p:par>
                                <p:cTn id="384" presetID="1" presetClass="exit" presetSubtype="0" fill="hold" grpId="2" nodeType="withEffect">
                                  <p:stCondLst>
                                    <p:cond delay="0"/>
                                  </p:stCondLst>
                                  <p:childTnLst>
                                    <p:set>
                                      <p:cBhvr>
                                        <p:cTn id="385" dur="1" fill="hold">
                                          <p:stCondLst>
                                            <p:cond delay="0"/>
                                          </p:stCondLst>
                                        </p:cTn>
                                        <p:tgtEl>
                                          <p:spTgt spid="472199"/>
                                        </p:tgtEl>
                                        <p:attrNameLst>
                                          <p:attrName>style.visibility</p:attrName>
                                        </p:attrNameLst>
                                      </p:cBhvr>
                                      <p:to>
                                        <p:strVal val="hidden"/>
                                      </p:to>
                                    </p:set>
                                  </p:childTnLst>
                                </p:cTn>
                              </p:par>
                            </p:childTnLst>
                          </p:cTn>
                        </p:par>
                      </p:childTnLst>
                    </p:cTn>
                  </p:par>
                  <p:par>
                    <p:cTn id="386" fill="hold" nodeType="clickPar">
                      <p:stCondLst>
                        <p:cond delay="indefinite"/>
                      </p:stCondLst>
                      <p:childTnLst>
                        <p:par>
                          <p:cTn id="387" fill="hold" nodeType="withGroup">
                            <p:stCondLst>
                              <p:cond delay="0"/>
                            </p:stCondLst>
                            <p:childTnLst>
                              <p:par>
                                <p:cTn id="388" presetID="1" presetClass="entr" presetSubtype="0" fill="hold" grpId="0" nodeType="clickEffect">
                                  <p:stCondLst>
                                    <p:cond delay="0"/>
                                  </p:stCondLst>
                                  <p:childTnLst>
                                    <p:set>
                                      <p:cBhvr>
                                        <p:cTn id="389" dur="1" fill="hold">
                                          <p:stCondLst>
                                            <p:cond delay="0"/>
                                          </p:stCondLst>
                                        </p:cTn>
                                        <p:tgtEl>
                                          <p:spTgt spid="472188"/>
                                        </p:tgtEl>
                                        <p:attrNameLst>
                                          <p:attrName>style.visibility</p:attrName>
                                        </p:attrNameLst>
                                      </p:cBhvr>
                                      <p:to>
                                        <p:strVal val="visible"/>
                                      </p:to>
                                    </p:set>
                                  </p:childTnLst>
                                </p:cTn>
                              </p:par>
                            </p:childTnLst>
                          </p:cTn>
                        </p:par>
                      </p:childTnLst>
                    </p:cTn>
                  </p:par>
                  <p:par>
                    <p:cTn id="390" fill="hold" nodeType="clickPar">
                      <p:stCondLst>
                        <p:cond delay="indefinite"/>
                      </p:stCondLst>
                      <p:childTnLst>
                        <p:par>
                          <p:cTn id="391" fill="hold" nodeType="withGroup">
                            <p:stCondLst>
                              <p:cond delay="0"/>
                            </p:stCondLst>
                            <p:childTnLst>
                              <p:par>
                                <p:cTn id="392" presetID="1" presetClass="entr" presetSubtype="0" fill="hold" grpId="0" nodeType="clickEffect">
                                  <p:stCondLst>
                                    <p:cond delay="0"/>
                                  </p:stCondLst>
                                  <p:childTnLst>
                                    <p:set>
                                      <p:cBhvr>
                                        <p:cTn id="393" dur="1" fill="hold">
                                          <p:stCondLst>
                                            <p:cond delay="0"/>
                                          </p:stCondLst>
                                        </p:cTn>
                                        <p:tgtEl>
                                          <p:spTgt spid="4722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83" grpId="0"/>
      <p:bldP spid="472085" grpId="0" animBg="1"/>
      <p:bldP spid="472117" grpId="0" animBg="1"/>
      <p:bldP spid="472118" grpId="0"/>
      <p:bldP spid="472118" grpId="1"/>
      <p:bldP spid="472118" grpId="2"/>
      <p:bldP spid="472121" grpId="0" animBg="1"/>
      <p:bldP spid="472134" grpId="0"/>
      <p:bldP spid="472147" grpId="0" animBg="1"/>
      <p:bldP spid="472147" grpId="1" animBg="1"/>
      <p:bldP spid="472147" grpId="2" animBg="1"/>
      <p:bldP spid="472152" grpId="0" animBg="1"/>
      <p:bldP spid="472152" grpId="1" animBg="1"/>
      <p:bldP spid="472152" grpId="2" animBg="1"/>
      <p:bldP spid="472161" grpId="0" animBg="1"/>
      <p:bldP spid="472161" grpId="1" animBg="1"/>
      <p:bldP spid="472161" grpId="2" animBg="1"/>
      <p:bldP spid="472177" grpId="0"/>
      <p:bldP spid="472179" grpId="0"/>
      <p:bldP spid="472183" grpId="0" animBg="1"/>
      <p:bldP spid="472184" grpId="0"/>
      <p:bldP spid="472184" grpId="1"/>
      <p:bldP spid="472187" grpId="0" animBg="1"/>
      <p:bldP spid="472188" grpId="0"/>
      <p:bldP spid="472199" grpId="0" animBg="1"/>
      <p:bldP spid="472199" grpId="1" animBg="1"/>
      <p:bldP spid="472199" grpId="2" animBg="1"/>
      <p:bldP spid="472208" grpId="0" animBg="1"/>
      <p:bldP spid="472208" grpId="1" animBg="1"/>
      <p:bldP spid="472208" grpId="2" animBg="1"/>
      <p:bldP spid="472213" grpId="0"/>
      <p:bldP spid="472213" grpId="1"/>
      <p:bldP spid="472213" grpId="2"/>
      <p:bldP spid="472214" grpId="0"/>
      <p:bldP spid="472214" grpId="1"/>
      <p:bldP spid="472215" grpId="0"/>
      <p:bldP spid="472215" grpId="1"/>
      <p:bldP spid="472222" grpId="0"/>
      <p:bldP spid="472223" grpId="0"/>
      <p:bldP spid="472224" grpId="0"/>
      <p:bldP spid="472225" grpId="0"/>
      <p:bldP spid="472227" grpId="0"/>
      <p:bldP spid="472227" grpId="1"/>
      <p:bldP spid="472227" grpId="2"/>
      <p:bldP spid="472228" grpId="0"/>
      <p:bldP spid="472228" grpId="1"/>
      <p:bldP spid="472228" grpId="2"/>
      <p:bldP spid="472229" grpId="0"/>
      <p:bldP spid="472229" grpId="1"/>
      <p:bldP spid="472229" grpId="2"/>
      <p:bldP spid="472229" grpId="3"/>
      <p:bldP spid="472229" grpId="4"/>
      <p:bldP spid="472230" grpId="0"/>
      <p:bldP spid="472230" grpId="1"/>
      <p:bldP spid="472231" grpId="0"/>
      <p:bldP spid="472231" grpId="1"/>
      <p:bldP spid="472232" grpId="0"/>
      <p:bldP spid="472232" grpId="1"/>
      <p:bldP spid="472153" grpId="0" animBg="1"/>
      <p:bldP spid="472153" grpId="1" animBg="1"/>
      <p:bldP spid="472233" grpId="0" animBg="1"/>
      <p:bldP spid="472234" grpId="0" animBg="1"/>
      <p:bldP spid="472235" grpId="0" animBg="1"/>
      <p:bldP spid="472236" grpId="0"/>
      <p:bldP spid="472237" grpId="0" animBg="1"/>
      <p:bldP spid="472238" grpId="0"/>
      <p:bldP spid="472239" grpId="0" animBg="1"/>
      <p:bldP spid="472241" grpId="0"/>
      <p:bldP spid="472241" grpId="1"/>
      <p:bldP spid="472244" grpId="0"/>
      <p:bldP spid="472245" grpId="0"/>
      <p:bldP spid="472246" grpId="0"/>
      <p:bldP spid="472246" grpId="1"/>
      <p:bldP spid="472247" grpId="0"/>
      <p:bldP spid="472247" grpId="1"/>
      <p:bldP spid="472254" grpId="0"/>
      <p:bldP spid="472254" grpId="1"/>
      <p:bldP spid="472256" grpId="0"/>
      <p:bldP spid="472256" grpId="1"/>
      <p:bldP spid="472257" grpId="0"/>
      <p:bldP spid="472257" grpId="1"/>
      <p:bldP spid="472258" grpId="0"/>
      <p:bldP spid="472258" grpId="1"/>
      <p:bldP spid="472252" grpId="0"/>
      <p:bldP spid="472252" grpId="1"/>
      <p:bldP spid="472259" grpId="0"/>
      <p:bldP spid="472259" grpId="1"/>
      <p:bldP spid="472259" grpId="2"/>
      <p:bldP spid="472260" grpId="0"/>
      <p:bldP spid="472260" grpId="1"/>
      <p:bldP spid="472261" grpId="0"/>
      <p:bldP spid="472261" grpId="1"/>
      <p:bldP spid="472262" grpId="0"/>
      <p:bldP spid="472263" grpId="0" animBg="1"/>
      <p:bldP spid="472263" grpId="1" animBg="1"/>
      <p:bldP spid="472264" grpId="0" animBg="1"/>
      <p:bldP spid="472264" grpId="1" animBg="1"/>
      <p:bldP spid="472264" grpId="2" animBg="1"/>
      <p:bldP spid="472200" grpId="0" animBg="1"/>
      <p:bldP spid="472200" grpId="1" animBg="1"/>
      <p:bldP spid="472150" grpId="0" animBg="1"/>
      <p:bldP spid="472150" grpId="1" animBg="1"/>
      <p:bldP spid="472151" grpId="0" animBg="1"/>
      <p:bldP spid="472151" grpId="1" animBg="1"/>
      <p:bldP spid="472197" grpId="0" animBg="1"/>
      <p:bldP spid="47219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939" name="Rectangle 83"/>
          <p:cNvSpPr>
            <a:spLocks noChangeArrowheads="1"/>
          </p:cNvSpPr>
          <p:nvPr/>
        </p:nvSpPr>
        <p:spPr bwMode="auto">
          <a:xfrm>
            <a:off x="0" y="-1"/>
            <a:ext cx="7535725" cy="782637"/>
          </a:xfrm>
          <a:prstGeom prst="rect">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505879" name="Object 23"/>
          <p:cNvGraphicFramePr>
            <a:graphicFrameLocks noChangeAspect="1"/>
          </p:cNvGraphicFramePr>
          <p:nvPr/>
        </p:nvGraphicFramePr>
        <p:xfrm>
          <a:off x="3451225" y="5554663"/>
          <a:ext cx="414338" cy="358775"/>
        </p:xfrm>
        <a:graphic>
          <a:graphicData uri="http://schemas.openxmlformats.org/presentationml/2006/ole">
            <mc:AlternateContent xmlns:mc="http://schemas.openxmlformats.org/markup-compatibility/2006">
              <mc:Choice xmlns:v="urn:schemas-microsoft-com:vml" Requires="v">
                <p:oleObj spid="_x0000_s41557" name="数式" r:id="rId3" imgW="139518" imgH="126835" progId="Equation.3">
                  <p:embed/>
                </p:oleObj>
              </mc:Choice>
              <mc:Fallback>
                <p:oleObj name="数式" r:id="rId3" imgW="139518" imgH="126835" progId="Equation.3">
                  <p:embed/>
                  <p:pic>
                    <p:nvPicPr>
                      <p:cNvPr id="505879"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1225" y="5554663"/>
                        <a:ext cx="414338"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5883" name="Rectangle 27"/>
          <p:cNvSpPr>
            <a:spLocks noChangeArrowheads="1"/>
          </p:cNvSpPr>
          <p:nvPr/>
        </p:nvSpPr>
        <p:spPr bwMode="auto">
          <a:xfrm>
            <a:off x="3467100" y="5338763"/>
            <a:ext cx="4710113" cy="78581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aphicFrame>
        <p:nvGraphicFramePr>
          <p:cNvPr id="505891" name="Object 35"/>
          <p:cNvGraphicFramePr>
            <a:graphicFrameLocks noChangeAspect="1"/>
          </p:cNvGraphicFramePr>
          <p:nvPr/>
        </p:nvGraphicFramePr>
        <p:xfrm>
          <a:off x="3725863" y="5383213"/>
          <a:ext cx="4308475" cy="750887"/>
        </p:xfrm>
        <a:graphic>
          <a:graphicData uri="http://schemas.openxmlformats.org/presentationml/2006/ole">
            <mc:AlternateContent xmlns:mc="http://schemas.openxmlformats.org/markup-compatibility/2006">
              <mc:Choice xmlns:v="urn:schemas-microsoft-com:vml" Requires="v">
                <p:oleObj spid="_x0000_s41558" name="数式" r:id="rId5" imgW="1498320" imgH="266400" progId="Equation.3">
                  <p:embed/>
                </p:oleObj>
              </mc:Choice>
              <mc:Fallback>
                <p:oleObj name="数式" r:id="rId5" imgW="1498320" imgH="266400" progId="Equation.3">
                  <p:embed/>
                  <p:pic>
                    <p:nvPicPr>
                      <p:cNvPr id="505891" name="Object 3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5863" y="5383213"/>
                        <a:ext cx="4308475"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5937" name="Object 81"/>
          <p:cNvGraphicFramePr>
            <a:graphicFrameLocks noChangeAspect="1"/>
          </p:cNvGraphicFramePr>
          <p:nvPr/>
        </p:nvGraphicFramePr>
        <p:xfrm>
          <a:off x="2860537" y="0"/>
          <a:ext cx="4600575" cy="750887"/>
        </p:xfrm>
        <a:graphic>
          <a:graphicData uri="http://schemas.openxmlformats.org/presentationml/2006/ole">
            <mc:AlternateContent xmlns:mc="http://schemas.openxmlformats.org/markup-compatibility/2006">
              <mc:Choice xmlns:v="urn:schemas-microsoft-com:vml" Requires="v">
                <p:oleObj spid="_x0000_s41559" name="数式" r:id="rId7" imgW="1600200" imgH="266400" progId="Equation.3">
                  <p:embed/>
                </p:oleObj>
              </mc:Choice>
              <mc:Fallback>
                <p:oleObj name="数式" r:id="rId7" imgW="1600200" imgH="266400" progId="Equation.3">
                  <p:embed/>
                  <p:pic>
                    <p:nvPicPr>
                      <p:cNvPr id="505937" name="Object 8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60537" y="0"/>
                        <a:ext cx="4600575"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84"/>
          <p:cNvSpPr>
            <a:spLocks noChangeArrowheads="1"/>
          </p:cNvSpPr>
          <p:nvPr/>
        </p:nvSpPr>
        <p:spPr bwMode="auto">
          <a:xfrm>
            <a:off x="0" y="-128588"/>
            <a:ext cx="819150"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1600" i="1" u="sng">
                <a:solidFill>
                  <a:srgbClr val="000000"/>
                </a:solidFill>
                <a:latin typeface="Bookman Old Style" pitchFamily="18" charset="0"/>
                <a:ea typeface="ＭＳ ゴシック" pitchFamily="49" charset="-128"/>
                <a:cs typeface="Times New Roman" pitchFamily="18" charset="0"/>
              </a:rPr>
              <a:t> </a:t>
            </a:r>
            <a:r>
              <a:rPr lang="en-US" altLang="ja-JP" sz="3200" i="1" u="sng">
                <a:solidFill>
                  <a:srgbClr val="000000"/>
                </a:solidFill>
                <a:latin typeface="Bookman Old Style" pitchFamily="18" charset="0"/>
                <a:ea typeface="ＭＳ ゴシック" pitchFamily="49" charset="-128"/>
                <a:cs typeface="Times New Roman" pitchFamily="18" charset="0"/>
              </a:rPr>
              <a:t>d</a:t>
            </a:r>
            <a:endParaRPr lang="en-US" altLang="ja-JP" sz="3200" i="1">
              <a:solidFill>
                <a:srgbClr val="000000"/>
              </a:solidFill>
              <a:latin typeface="Bookman Old Style" pitchFamily="18" charset="0"/>
              <a:ea typeface="ＭＳ ゴシック" pitchFamily="49" charset="-128"/>
              <a:cs typeface="Times New Roman" pitchFamily="18" charset="0"/>
            </a:endParaRPr>
          </a:p>
          <a:p>
            <a:pPr>
              <a:lnSpc>
                <a:spcPct val="75000"/>
              </a:lnSpc>
              <a:spcBef>
                <a:spcPct val="0"/>
              </a:spcBef>
            </a:pPr>
            <a:r>
              <a:rPr lang="en-US" altLang="ja-JP" sz="3200" i="1">
                <a:solidFill>
                  <a:srgbClr val="000000"/>
                </a:solidFill>
                <a:latin typeface="Bookman Old Style" pitchFamily="18" charset="0"/>
                <a:ea typeface="ＭＳ ゴシック" pitchFamily="49" charset="-128"/>
                <a:cs typeface="Times New Roman" pitchFamily="18" charset="0"/>
              </a:rPr>
              <a:t>dt</a:t>
            </a:r>
            <a:endParaRPr lang="en-US" altLang="ja-JP" sz="3200" baseline="30000">
              <a:solidFill>
                <a:srgbClr val="000000"/>
              </a:solidFill>
              <a:ea typeface="ＭＳ ゴシック" pitchFamily="49" charset="-128"/>
              <a:cs typeface="Times New Roman" pitchFamily="18" charset="0"/>
            </a:endParaRPr>
          </a:p>
        </p:txBody>
      </p:sp>
      <p:graphicFrame>
        <p:nvGraphicFramePr>
          <p:cNvPr id="11" name="Object 85"/>
          <p:cNvGraphicFramePr>
            <a:graphicFrameLocks noChangeAspect="1"/>
          </p:cNvGraphicFramePr>
          <p:nvPr/>
        </p:nvGraphicFramePr>
        <p:xfrm>
          <a:off x="543359" y="0"/>
          <a:ext cx="2190750" cy="750887"/>
        </p:xfrm>
        <a:graphic>
          <a:graphicData uri="http://schemas.openxmlformats.org/presentationml/2006/ole">
            <mc:AlternateContent xmlns:mc="http://schemas.openxmlformats.org/markup-compatibility/2006">
              <mc:Choice xmlns:v="urn:schemas-microsoft-com:vml" Requires="v">
                <p:oleObj spid="_x0000_s41560" name="数式" r:id="rId9" imgW="761760" imgH="266400" progId="Equation.3">
                  <p:embed/>
                </p:oleObj>
              </mc:Choice>
              <mc:Fallback>
                <p:oleObj name="数式" r:id="rId9" imgW="761760" imgH="266400" progId="Equation.3">
                  <p:embed/>
                  <p:pic>
                    <p:nvPicPr>
                      <p:cNvPr id="11" name="Object 85"/>
                      <p:cNvPicPr>
                        <a:picLocks noChangeAspect="1" noChangeArrowheads="1"/>
                      </p:cNvPicPr>
                      <p:nvPr/>
                    </p:nvPicPr>
                    <p:blipFill>
                      <a:blip r:embed="rId10"/>
                      <a:srcRect/>
                      <a:stretch>
                        <a:fillRect/>
                      </a:stretch>
                    </p:blipFill>
                    <p:spPr bwMode="auto">
                      <a:xfrm>
                        <a:off x="543359" y="0"/>
                        <a:ext cx="2190750"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86"/>
          <p:cNvGraphicFramePr>
            <a:graphicFrameLocks noChangeAspect="1"/>
          </p:cNvGraphicFramePr>
          <p:nvPr/>
        </p:nvGraphicFramePr>
        <p:xfrm>
          <a:off x="541337" y="967409"/>
          <a:ext cx="2555875" cy="750888"/>
        </p:xfrm>
        <a:graphic>
          <a:graphicData uri="http://schemas.openxmlformats.org/presentationml/2006/ole">
            <mc:AlternateContent xmlns:mc="http://schemas.openxmlformats.org/markup-compatibility/2006">
              <mc:Choice xmlns:v="urn:schemas-microsoft-com:vml" Requires="v">
                <p:oleObj spid="_x0000_s41561" name="数式" r:id="rId11" imgW="888840" imgH="266400" progId="Equation.3">
                  <p:embed/>
                </p:oleObj>
              </mc:Choice>
              <mc:Fallback>
                <p:oleObj name="数式" r:id="rId11" imgW="888840" imgH="266400" progId="Equation.3">
                  <p:embed/>
                  <p:pic>
                    <p:nvPicPr>
                      <p:cNvPr id="12" name="Object 8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1337" y="967409"/>
                        <a:ext cx="2555875" cy="750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87"/>
          <p:cNvGraphicFramePr>
            <a:graphicFrameLocks noChangeAspect="1"/>
          </p:cNvGraphicFramePr>
          <p:nvPr/>
        </p:nvGraphicFramePr>
        <p:xfrm>
          <a:off x="2960687" y="967409"/>
          <a:ext cx="2190750" cy="750888"/>
        </p:xfrm>
        <a:graphic>
          <a:graphicData uri="http://schemas.openxmlformats.org/presentationml/2006/ole">
            <mc:AlternateContent xmlns:mc="http://schemas.openxmlformats.org/markup-compatibility/2006">
              <mc:Choice xmlns:v="urn:schemas-microsoft-com:vml" Requires="v">
                <p:oleObj spid="_x0000_s41562" name="数式" r:id="rId13" imgW="761760" imgH="266400" progId="Equation.3">
                  <p:embed/>
                </p:oleObj>
              </mc:Choice>
              <mc:Fallback>
                <p:oleObj name="数式" r:id="rId13" imgW="761760" imgH="266400" progId="Equation.3">
                  <p:embed/>
                  <p:pic>
                    <p:nvPicPr>
                      <p:cNvPr id="13" name="Object 8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60687" y="967409"/>
                        <a:ext cx="2190750" cy="750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36"/>
          <p:cNvSpPr>
            <a:spLocks noChangeArrowheads="1"/>
          </p:cNvSpPr>
          <p:nvPr/>
        </p:nvSpPr>
        <p:spPr bwMode="auto">
          <a:xfrm>
            <a:off x="2830581" y="1493976"/>
            <a:ext cx="615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3600">
                <a:solidFill>
                  <a:srgbClr val="0099CC"/>
                </a:solidFill>
                <a:ea typeface="ＭＳ ゴシック" pitchFamily="49" charset="-128"/>
                <a:cs typeface="Times New Roman" pitchFamily="18" charset="0"/>
              </a:rPr>
              <a:t>0</a:t>
            </a:r>
            <a:endParaRPr lang="en-US" altLang="ja-JP" sz="3600" baseline="-25000">
              <a:solidFill>
                <a:srgbClr val="0099CC"/>
              </a:solidFill>
              <a:ea typeface="ＭＳ ゴシック" pitchFamily="49" charset="-128"/>
              <a:cs typeface="Times New Roman" pitchFamily="18" charset="0"/>
            </a:endParaRPr>
          </a:p>
        </p:txBody>
      </p:sp>
      <p:sp>
        <p:nvSpPr>
          <p:cNvPr id="15" name="Rectangle 137"/>
          <p:cNvSpPr>
            <a:spLocks noChangeArrowheads="1"/>
          </p:cNvSpPr>
          <p:nvPr/>
        </p:nvSpPr>
        <p:spPr bwMode="auto">
          <a:xfrm rot="-20002485">
            <a:off x="2614681" y="1384438"/>
            <a:ext cx="434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3600" dirty="0">
                <a:solidFill>
                  <a:srgbClr val="0099CC"/>
                </a:solidFill>
                <a:latin typeface="Symbol" pitchFamily="18" charset="2"/>
                <a:ea typeface="ＭＳ ゴシック" pitchFamily="49" charset="-128"/>
                <a:cs typeface="Times New Roman" pitchFamily="18" charset="0"/>
              </a:rPr>
              <a:t>=</a:t>
            </a:r>
          </a:p>
        </p:txBody>
      </p:sp>
      <p:sp>
        <p:nvSpPr>
          <p:cNvPr id="16" name="AutoShape 138"/>
          <p:cNvSpPr>
            <a:spLocks/>
          </p:cNvSpPr>
          <p:nvPr/>
        </p:nvSpPr>
        <p:spPr bwMode="auto">
          <a:xfrm rot="-5400000">
            <a:off x="1891505" y="882478"/>
            <a:ext cx="180975" cy="1423988"/>
          </a:xfrm>
          <a:prstGeom prst="leftBracket">
            <a:avLst>
              <a:gd name="adj" fmla="val 116569"/>
            </a:avLst>
          </a:prstGeom>
          <a:noFill/>
          <a:ln w="28575">
            <a:solidFill>
              <a:srgbClr val="00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17" name="AutoShape 139"/>
          <p:cNvSpPr>
            <a:spLocks/>
          </p:cNvSpPr>
          <p:nvPr/>
        </p:nvSpPr>
        <p:spPr bwMode="auto">
          <a:xfrm rot="5400000" flipH="1" flipV="1">
            <a:off x="1505606" y="-321396"/>
            <a:ext cx="179180" cy="1935162"/>
          </a:xfrm>
          <a:prstGeom prst="leftBracket">
            <a:avLst>
              <a:gd name="adj" fmla="val 172908"/>
            </a:avLst>
          </a:prstGeom>
          <a:noFill/>
          <a:ln w="28575">
            <a:solidFill>
              <a:srgbClr val="0070C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18" name="Rectangle 140"/>
          <p:cNvSpPr>
            <a:spLocks noChangeArrowheads="1"/>
          </p:cNvSpPr>
          <p:nvPr/>
        </p:nvSpPr>
        <p:spPr bwMode="auto">
          <a:xfrm rot="16200000">
            <a:off x="628649" y="527327"/>
            <a:ext cx="434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sz="3600" dirty="0">
                <a:solidFill>
                  <a:srgbClr val="0070C0"/>
                </a:solidFill>
                <a:latin typeface="Symbol" pitchFamily="18" charset="2"/>
                <a:ea typeface="ＭＳ ゴシック" pitchFamily="49" charset="-128"/>
                <a:cs typeface="Times New Roman" pitchFamily="18" charset="0"/>
              </a:rPr>
              <a:t>=</a:t>
            </a:r>
          </a:p>
        </p:txBody>
      </p:sp>
      <p:graphicFrame>
        <p:nvGraphicFramePr>
          <p:cNvPr id="19" name="Object 85"/>
          <p:cNvGraphicFramePr>
            <a:graphicFrameLocks noChangeAspect="1"/>
          </p:cNvGraphicFramePr>
          <p:nvPr/>
        </p:nvGraphicFramePr>
        <p:xfrm>
          <a:off x="2688647" y="231630"/>
          <a:ext cx="365125" cy="285750"/>
        </p:xfrm>
        <a:graphic>
          <a:graphicData uri="http://schemas.openxmlformats.org/presentationml/2006/ole">
            <mc:AlternateContent xmlns:mc="http://schemas.openxmlformats.org/markup-compatibility/2006">
              <mc:Choice xmlns:v="urn:schemas-microsoft-com:vml" Requires="v">
                <p:oleObj spid="_x0000_s41563" name="数式" r:id="rId15" imgW="126720" imgH="101520" progId="Equation.3">
                  <p:embed/>
                </p:oleObj>
              </mc:Choice>
              <mc:Fallback>
                <p:oleObj name="数式" r:id="rId15" imgW="126720" imgH="101520" progId="Equation.3">
                  <p:embed/>
                  <p:pic>
                    <p:nvPicPr>
                      <p:cNvPr id="19" name="Object 85"/>
                      <p:cNvPicPr>
                        <a:picLocks noChangeAspect="1" noChangeArrowheads="1"/>
                      </p:cNvPicPr>
                      <p:nvPr/>
                    </p:nvPicPr>
                    <p:blipFill>
                      <a:blip r:embed="rId16"/>
                      <a:srcRect/>
                      <a:stretch>
                        <a:fillRect/>
                      </a:stretch>
                    </p:blipFill>
                    <p:spPr bwMode="auto">
                      <a:xfrm>
                        <a:off x="2688647" y="231630"/>
                        <a:ext cx="365125"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ctangle 140"/>
          <p:cNvSpPr>
            <a:spLocks noChangeArrowheads="1"/>
          </p:cNvSpPr>
          <p:nvPr/>
        </p:nvSpPr>
        <p:spPr bwMode="auto">
          <a:xfrm rot="16200000">
            <a:off x="3369249" y="553190"/>
            <a:ext cx="5070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sz="3600" dirty="0">
                <a:solidFill>
                  <a:srgbClr val="0070C0"/>
                </a:solidFill>
                <a:latin typeface="Symbol" pitchFamily="18" charset="2"/>
                <a:ea typeface="ＭＳ ゴシック" pitchFamily="49" charset="-128"/>
                <a:cs typeface="Times New Roman" pitchFamily="18" charset="0"/>
              </a:rPr>
              <a:t>=</a:t>
            </a:r>
          </a:p>
        </p:txBody>
      </p:sp>
      <p:sp>
        <p:nvSpPr>
          <p:cNvPr id="23" name="Rectangle 124">
            <a:extLst>
              <a:ext uri="{FF2B5EF4-FFF2-40B4-BE49-F238E27FC236}">
                <a16:creationId xmlns:a16="http://schemas.microsoft.com/office/drawing/2014/main" id="{93DDEF35-AF3D-4B82-B56F-5870204B87B4}"/>
              </a:ext>
            </a:extLst>
          </p:cNvPr>
          <p:cNvSpPr>
            <a:spLocks noChangeArrowheads="1"/>
          </p:cNvSpPr>
          <p:nvPr/>
        </p:nvSpPr>
        <p:spPr bwMode="auto">
          <a:xfrm>
            <a:off x="0" y="6150816"/>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内力は消去され、外力のみによる式になった</a:t>
            </a:r>
          </a:p>
        </p:txBody>
      </p:sp>
      <p:sp>
        <p:nvSpPr>
          <p:cNvPr id="24" name="Rectangle 160">
            <a:extLst>
              <a:ext uri="{FF2B5EF4-FFF2-40B4-BE49-F238E27FC236}">
                <a16:creationId xmlns:a16="http://schemas.microsoft.com/office/drawing/2014/main" id="{EAC6AE4F-D60F-416E-98FB-F76007F7A532}"/>
              </a:ext>
            </a:extLst>
          </p:cNvPr>
          <p:cNvSpPr>
            <a:spLocks noChangeArrowheads="1"/>
          </p:cNvSpPr>
          <p:nvPr/>
        </p:nvSpPr>
        <p:spPr bwMode="auto">
          <a:xfrm>
            <a:off x="0" y="5425329"/>
            <a:ext cx="36179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回転の運動方程式</a:t>
            </a:r>
          </a:p>
        </p:txBody>
      </p:sp>
    </p:spTree>
    <p:extLst>
      <p:ext uri="{BB962C8B-B14F-4D97-AF65-F5344CB8AC3E}">
        <p14:creationId xmlns:p14="http://schemas.microsoft.com/office/powerpoint/2010/main" val="922291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59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5937"/>
                                        </p:tgtEl>
                                        <p:attrNameLst>
                                          <p:attrName>style.visibility</p:attrName>
                                        </p:attrNameLst>
                                      </p:cBhvr>
                                      <p:to>
                                        <p:strVal val="visible"/>
                                      </p:to>
                                    </p:set>
                                  </p:childTnLst>
                                </p:cTn>
                              </p:par>
                              <p:par>
                                <p:cTn id="11" presetID="64" presetClass="path" presetSubtype="0" fill="remove" nodeType="withEffect">
                                  <p:stCondLst>
                                    <p:cond delay="0"/>
                                  </p:stCondLst>
                                  <p:childTnLst>
                                    <p:animMotion origin="layout" path="M 0.09427 0.77752 L 2.77778E-7 9.06568E-7 " pathEditMode="relative" rAng="0" ptsTypes="AA">
                                      <p:cBhvr>
                                        <p:cTn id="12" dur="500" fill="hold"/>
                                        <p:tgtEl>
                                          <p:spTgt spid="505937"/>
                                        </p:tgtEl>
                                        <p:attrNameLst>
                                          <p:attrName>ppt_x</p:attrName>
                                          <p:attrName>ppt_y</p:attrName>
                                        </p:attrNameLst>
                                      </p:cBhvr>
                                      <p:rCtr x="-4722" y="-38876"/>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35" presetClass="emph" presetSubtype="0" repeatCount="10000" fill="hold" nodeType="withEffect">
                                  <p:stCondLst>
                                    <p:cond delay="0"/>
                                  </p:stCondLst>
                                  <p:childTnLst>
                                    <p:anim calcmode="discrete" valueType="str">
                                      <p:cBhvr>
                                        <p:cTn id="48" dur="500" fill="hold"/>
                                        <p:tgtEl>
                                          <p:spTgt spid="19"/>
                                        </p:tgtEl>
                                        <p:attrNameLst>
                                          <p:attrName>style.visibility</p:attrName>
                                        </p:attrNameLst>
                                      </p:cBhvr>
                                      <p:tavLst>
                                        <p:tav tm="0">
                                          <p:val>
                                            <p:strVal val="hidden"/>
                                          </p:val>
                                        </p:tav>
                                        <p:tav tm="50000">
                                          <p:val>
                                            <p:strVal val="visible"/>
                                          </p:val>
                                        </p:tav>
                                      </p:tavLst>
                                    </p:anim>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8"/>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7"/>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2"/>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6"/>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5"/>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4"/>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939" grpId="0" animBg="1"/>
      <p:bldP spid="10" grpId="0"/>
      <p:bldP spid="14" grpId="0"/>
      <p:bldP spid="14" grpId="1"/>
      <p:bldP spid="15" grpId="0"/>
      <p:bldP spid="15" grpId="1"/>
      <p:bldP spid="16" grpId="0" animBg="1"/>
      <p:bldP spid="16" grpId="1" animBg="1"/>
      <p:bldP spid="17" grpId="0" animBg="1"/>
      <p:bldP spid="17" grpId="1" animBg="1"/>
      <p:bldP spid="18" grpId="0"/>
      <p:bldP spid="18" grpId="1"/>
      <p:bldP spid="20" grpId="0"/>
      <p:bldP spid="20"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Rectangle 83"/>
          <p:cNvSpPr>
            <a:spLocks noChangeArrowheads="1"/>
          </p:cNvSpPr>
          <p:nvPr/>
        </p:nvSpPr>
        <p:spPr bwMode="auto">
          <a:xfrm>
            <a:off x="0" y="-1"/>
            <a:ext cx="7535725" cy="782637"/>
          </a:xfrm>
          <a:prstGeom prst="rect">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sp>
        <p:nvSpPr>
          <p:cNvPr id="89" name="Rectangle 84"/>
          <p:cNvSpPr>
            <a:spLocks noChangeArrowheads="1"/>
          </p:cNvSpPr>
          <p:nvPr/>
        </p:nvSpPr>
        <p:spPr bwMode="auto">
          <a:xfrm>
            <a:off x="0" y="-128588"/>
            <a:ext cx="819150"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1600" i="1" u="sng">
                <a:solidFill>
                  <a:srgbClr val="000000"/>
                </a:solidFill>
                <a:latin typeface="Bookman Old Style" pitchFamily="18" charset="0"/>
                <a:ea typeface="ＭＳ ゴシック" pitchFamily="49" charset="-128"/>
                <a:cs typeface="Times New Roman" pitchFamily="18" charset="0"/>
              </a:rPr>
              <a:t> </a:t>
            </a:r>
            <a:r>
              <a:rPr lang="en-US" altLang="ja-JP" sz="3200" i="1" u="sng">
                <a:solidFill>
                  <a:srgbClr val="000000"/>
                </a:solidFill>
                <a:latin typeface="Bookman Old Style" pitchFamily="18" charset="0"/>
                <a:ea typeface="ＭＳ ゴシック" pitchFamily="49" charset="-128"/>
                <a:cs typeface="Times New Roman" pitchFamily="18" charset="0"/>
              </a:rPr>
              <a:t>d</a:t>
            </a:r>
            <a:endParaRPr lang="en-US" altLang="ja-JP" sz="3200" i="1">
              <a:solidFill>
                <a:srgbClr val="000000"/>
              </a:solidFill>
              <a:latin typeface="Bookman Old Style" pitchFamily="18" charset="0"/>
              <a:ea typeface="ＭＳ ゴシック" pitchFamily="49" charset="-128"/>
              <a:cs typeface="Times New Roman" pitchFamily="18" charset="0"/>
            </a:endParaRPr>
          </a:p>
          <a:p>
            <a:pPr>
              <a:lnSpc>
                <a:spcPct val="75000"/>
              </a:lnSpc>
              <a:spcBef>
                <a:spcPct val="0"/>
              </a:spcBef>
            </a:pPr>
            <a:r>
              <a:rPr lang="en-US" altLang="ja-JP" sz="3200" i="1">
                <a:solidFill>
                  <a:srgbClr val="000000"/>
                </a:solidFill>
                <a:latin typeface="Bookman Old Style" pitchFamily="18" charset="0"/>
                <a:ea typeface="ＭＳ ゴシック" pitchFamily="49" charset="-128"/>
                <a:cs typeface="Times New Roman" pitchFamily="18" charset="0"/>
              </a:rPr>
              <a:t>dt</a:t>
            </a:r>
            <a:endParaRPr lang="en-US" altLang="ja-JP" sz="3200" baseline="30000">
              <a:solidFill>
                <a:srgbClr val="000000"/>
              </a:solidFill>
              <a:ea typeface="ＭＳ ゴシック" pitchFamily="49" charset="-128"/>
              <a:cs typeface="Times New Roman" pitchFamily="18" charset="0"/>
            </a:endParaRPr>
          </a:p>
        </p:txBody>
      </p:sp>
      <p:graphicFrame>
        <p:nvGraphicFramePr>
          <p:cNvPr id="90" name="Object 85"/>
          <p:cNvGraphicFramePr>
            <a:graphicFrameLocks noChangeAspect="1"/>
          </p:cNvGraphicFramePr>
          <p:nvPr/>
        </p:nvGraphicFramePr>
        <p:xfrm>
          <a:off x="543359" y="0"/>
          <a:ext cx="2190750" cy="750887"/>
        </p:xfrm>
        <a:graphic>
          <a:graphicData uri="http://schemas.openxmlformats.org/presentationml/2006/ole">
            <mc:AlternateContent xmlns:mc="http://schemas.openxmlformats.org/markup-compatibility/2006">
              <mc:Choice xmlns:v="urn:schemas-microsoft-com:vml" Requires="v">
                <p:oleObj spid="_x0000_s77219" name="数式" r:id="rId3" imgW="761760" imgH="266400" progId="Equation.3">
                  <p:embed/>
                </p:oleObj>
              </mc:Choice>
              <mc:Fallback>
                <p:oleObj name="数式" r:id="rId3" imgW="761760" imgH="266400" progId="Equation.3">
                  <p:embed/>
                  <p:pic>
                    <p:nvPicPr>
                      <p:cNvPr id="90" name="Object 85"/>
                      <p:cNvPicPr>
                        <a:picLocks noChangeAspect="1" noChangeArrowheads="1"/>
                      </p:cNvPicPr>
                      <p:nvPr/>
                    </p:nvPicPr>
                    <p:blipFill>
                      <a:blip r:embed="rId4"/>
                      <a:srcRect/>
                      <a:stretch>
                        <a:fillRect/>
                      </a:stretch>
                    </p:blipFill>
                    <p:spPr bwMode="auto">
                      <a:xfrm>
                        <a:off x="543359" y="0"/>
                        <a:ext cx="2190750" cy="750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1" name="Object 85"/>
          <p:cNvGraphicFramePr>
            <a:graphicFrameLocks noChangeAspect="1"/>
          </p:cNvGraphicFramePr>
          <p:nvPr/>
        </p:nvGraphicFramePr>
        <p:xfrm>
          <a:off x="2688647" y="231630"/>
          <a:ext cx="365125" cy="285750"/>
        </p:xfrm>
        <a:graphic>
          <a:graphicData uri="http://schemas.openxmlformats.org/presentationml/2006/ole">
            <mc:AlternateContent xmlns:mc="http://schemas.openxmlformats.org/markup-compatibility/2006">
              <mc:Choice xmlns:v="urn:schemas-microsoft-com:vml" Requires="v">
                <p:oleObj spid="_x0000_s77220" name="数式" r:id="rId5" imgW="126720" imgH="101520" progId="Equation.3">
                  <p:embed/>
                </p:oleObj>
              </mc:Choice>
              <mc:Fallback>
                <p:oleObj name="数式" r:id="rId5" imgW="126720" imgH="101520" progId="Equation.3">
                  <p:embed/>
                  <p:pic>
                    <p:nvPicPr>
                      <p:cNvPr id="91" name="Object 85"/>
                      <p:cNvPicPr>
                        <a:picLocks noChangeAspect="1" noChangeArrowheads="1"/>
                      </p:cNvPicPr>
                      <p:nvPr/>
                    </p:nvPicPr>
                    <p:blipFill>
                      <a:blip r:embed="rId6"/>
                      <a:srcRect/>
                      <a:stretch>
                        <a:fillRect/>
                      </a:stretch>
                    </p:blipFill>
                    <p:spPr bwMode="auto">
                      <a:xfrm>
                        <a:off x="2688647" y="231630"/>
                        <a:ext cx="365125"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 name="Object 81"/>
          <p:cNvGraphicFramePr>
            <a:graphicFrameLocks noChangeAspect="1"/>
          </p:cNvGraphicFramePr>
          <p:nvPr/>
        </p:nvGraphicFramePr>
        <p:xfrm>
          <a:off x="2860537" y="0"/>
          <a:ext cx="4600575" cy="750887"/>
        </p:xfrm>
        <a:graphic>
          <a:graphicData uri="http://schemas.openxmlformats.org/presentationml/2006/ole">
            <mc:AlternateContent xmlns:mc="http://schemas.openxmlformats.org/markup-compatibility/2006">
              <mc:Choice xmlns:v="urn:schemas-microsoft-com:vml" Requires="v">
                <p:oleObj spid="_x0000_s77221" name="数式" r:id="rId7" imgW="1600200" imgH="266400" progId="Equation.3">
                  <p:embed/>
                </p:oleObj>
              </mc:Choice>
              <mc:Fallback>
                <p:oleObj name="数式" r:id="rId7" imgW="1600200" imgH="266400" progId="Equation.3">
                  <p:embed/>
                  <p:pic>
                    <p:nvPicPr>
                      <p:cNvPr id="93" name="Object 8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60537" y="0"/>
                        <a:ext cx="4600575" cy="750887"/>
                      </a:xfrm>
                      <a:prstGeom prst="rect">
                        <a:avLst/>
                      </a:prstGeom>
                      <a:noFill/>
                    </p:spPr>
                  </p:pic>
                </p:oleObj>
              </mc:Fallback>
            </mc:AlternateContent>
          </a:graphicData>
        </a:graphic>
      </p:graphicFrame>
      <p:graphicFrame>
        <p:nvGraphicFramePr>
          <p:cNvPr id="504981" name="Object 149"/>
          <p:cNvGraphicFramePr>
            <a:graphicFrameLocks noChangeAspect="1"/>
          </p:cNvGraphicFramePr>
          <p:nvPr>
            <p:extLst>
              <p:ext uri="{D42A27DB-BD31-4B8C-83A1-F6EECF244321}">
                <p14:modId xmlns:p14="http://schemas.microsoft.com/office/powerpoint/2010/main" val="1016345448"/>
              </p:ext>
            </p:extLst>
          </p:nvPr>
        </p:nvGraphicFramePr>
        <p:xfrm>
          <a:off x="2898113" y="1421119"/>
          <a:ext cx="385763" cy="295275"/>
        </p:xfrm>
        <a:graphic>
          <a:graphicData uri="http://schemas.openxmlformats.org/presentationml/2006/ole">
            <mc:AlternateContent xmlns:mc="http://schemas.openxmlformats.org/markup-compatibility/2006">
              <mc:Choice xmlns:v="urn:schemas-microsoft-com:vml" Requires="v">
                <p:oleObj spid="_x0000_s77222" name="数式" r:id="rId9" imgW="126720" imgH="101520" progId="Equation.3">
                  <p:embed/>
                </p:oleObj>
              </mc:Choice>
              <mc:Fallback>
                <p:oleObj name="数式" r:id="rId9" imgW="126720" imgH="101520" progId="Equation.3">
                  <p:embed/>
                  <p:pic>
                    <p:nvPicPr>
                      <p:cNvPr id="504981" name="Object 1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98113" y="1421119"/>
                        <a:ext cx="385763" cy="295275"/>
                      </a:xfrm>
                      <a:prstGeom prst="rect">
                        <a:avLst/>
                      </a:prstGeom>
                      <a:noFill/>
                      <a:ln>
                        <a:noFill/>
                      </a:ln>
                    </p:spPr>
                  </p:pic>
                </p:oleObj>
              </mc:Fallback>
            </mc:AlternateContent>
          </a:graphicData>
        </a:graphic>
      </p:graphicFrame>
      <p:sp>
        <p:nvSpPr>
          <p:cNvPr id="504924" name="AutoShape 92"/>
          <p:cNvSpPr>
            <a:spLocks/>
          </p:cNvSpPr>
          <p:nvPr/>
        </p:nvSpPr>
        <p:spPr bwMode="auto">
          <a:xfrm rot="16200000">
            <a:off x="1776031" y="469014"/>
            <a:ext cx="220663" cy="1503363"/>
          </a:xfrm>
          <a:prstGeom prst="leftBracket">
            <a:avLst>
              <a:gd name="adj" fmla="val 81093"/>
            </a:avLst>
          </a:prstGeom>
          <a:noFill/>
          <a:ln w="28575">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25" name="AutoShape 93"/>
          <p:cNvSpPr>
            <a:spLocks/>
          </p:cNvSpPr>
          <p:nvPr/>
        </p:nvSpPr>
        <p:spPr bwMode="auto">
          <a:xfrm rot="16200000">
            <a:off x="1552409" y="754580"/>
            <a:ext cx="264365" cy="2076637"/>
          </a:xfrm>
          <a:prstGeom prst="leftBracket">
            <a:avLst>
              <a:gd name="adj" fmla="val 112870"/>
            </a:avLst>
          </a:prstGeom>
          <a:noFill/>
          <a:ln w="28575">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26" name="Rectangle 94"/>
          <p:cNvSpPr>
            <a:spLocks noChangeArrowheads="1"/>
          </p:cNvSpPr>
          <p:nvPr/>
        </p:nvSpPr>
        <p:spPr bwMode="auto">
          <a:xfrm>
            <a:off x="2505763" y="1896040"/>
            <a:ext cx="10080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3600" b="1" i="1" dirty="0" err="1">
                <a:solidFill>
                  <a:srgbClr val="CC00CC"/>
                </a:solidFill>
                <a:latin typeface="Bookman Old Style" pitchFamily="18" charset="0"/>
                <a:ea typeface="ＭＳ ゴシック" pitchFamily="49" charset="-128"/>
                <a:cs typeface="Times New Roman" pitchFamily="18" charset="0"/>
              </a:rPr>
              <a:t>L</a:t>
            </a:r>
            <a:r>
              <a:rPr lang="en-US" altLang="ja-JP" sz="3600" baseline="-25000" dirty="0" err="1">
                <a:solidFill>
                  <a:srgbClr val="CC00CC"/>
                </a:solidFill>
                <a:ea typeface="ＭＳ ゴシック" pitchFamily="49" charset="-128"/>
                <a:cs typeface="Times New Roman" pitchFamily="18" charset="0"/>
              </a:rPr>
              <a:t>tot</a:t>
            </a:r>
            <a:endParaRPr lang="en-US" altLang="ja-JP" sz="3600" baseline="-25000" dirty="0">
              <a:solidFill>
                <a:srgbClr val="CC00CC"/>
              </a:solidFill>
              <a:ea typeface="ＭＳ ゴシック" pitchFamily="49" charset="-128"/>
              <a:cs typeface="Times New Roman" pitchFamily="18" charset="0"/>
            </a:endParaRPr>
          </a:p>
        </p:txBody>
      </p:sp>
      <p:sp>
        <p:nvSpPr>
          <p:cNvPr id="504932" name="AutoShape 100"/>
          <p:cNvSpPr>
            <a:spLocks/>
          </p:cNvSpPr>
          <p:nvPr/>
        </p:nvSpPr>
        <p:spPr bwMode="auto">
          <a:xfrm rot="16200000">
            <a:off x="6651626" y="232511"/>
            <a:ext cx="128587" cy="1125538"/>
          </a:xfrm>
          <a:prstGeom prst="leftBracket">
            <a:avLst>
              <a:gd name="adj" fmla="val 104186"/>
            </a:avLst>
          </a:prstGeom>
          <a:noFill/>
          <a:ln w="28575">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33" name="AutoShape 101"/>
          <p:cNvSpPr>
            <a:spLocks/>
          </p:cNvSpPr>
          <p:nvPr/>
        </p:nvSpPr>
        <p:spPr bwMode="auto">
          <a:xfrm rot="16200000">
            <a:off x="6294124" y="675906"/>
            <a:ext cx="239713" cy="2014537"/>
          </a:xfrm>
          <a:prstGeom prst="leftBracket">
            <a:avLst>
              <a:gd name="adj" fmla="val 112053"/>
            </a:avLst>
          </a:prstGeom>
          <a:noFill/>
          <a:ln w="28575">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40" name="Rectangle 108"/>
          <p:cNvSpPr>
            <a:spLocks noChangeArrowheads="1"/>
          </p:cNvSpPr>
          <p:nvPr/>
        </p:nvSpPr>
        <p:spPr bwMode="auto">
          <a:xfrm>
            <a:off x="913177" y="1330538"/>
            <a:ext cx="20145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Century" pitchFamily="18" charset="0"/>
                <a:ea typeface="ＭＳ ゴシック" pitchFamily="49" charset="-128"/>
                <a:cs typeface="Times New Roman" pitchFamily="18" charset="0"/>
              </a:rPr>
              <a:t>角運動量</a:t>
            </a:r>
            <a:endParaRPr lang="ja-JP" altLang="en-US" dirty="0">
              <a:solidFill>
                <a:srgbClr val="3333CC"/>
              </a:solidFill>
              <a:latin typeface="Bookman Old Style" pitchFamily="18" charset="0"/>
              <a:ea typeface="ＭＳ ゴシック" pitchFamily="49" charset="-128"/>
              <a:cs typeface="Times New Roman" pitchFamily="18" charset="0"/>
            </a:endParaRPr>
          </a:p>
        </p:txBody>
      </p:sp>
      <p:sp>
        <p:nvSpPr>
          <p:cNvPr id="504941" name="Rectangle 109"/>
          <p:cNvSpPr>
            <a:spLocks noChangeArrowheads="1"/>
          </p:cNvSpPr>
          <p:nvPr/>
        </p:nvSpPr>
        <p:spPr bwMode="auto">
          <a:xfrm>
            <a:off x="390371" y="1999695"/>
            <a:ext cx="2301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Century" pitchFamily="18" charset="0"/>
                <a:ea typeface="ＭＳ ゴシック" pitchFamily="49" charset="-128"/>
                <a:cs typeface="Times New Roman" pitchFamily="18" charset="0"/>
              </a:rPr>
              <a:t>全角運動量</a:t>
            </a:r>
            <a:endParaRPr lang="ja-JP" altLang="en-US" dirty="0">
              <a:solidFill>
                <a:srgbClr val="3333CC"/>
              </a:solidFill>
              <a:latin typeface="Bookman Old Style" pitchFamily="18" charset="0"/>
              <a:ea typeface="ＭＳ ゴシック" pitchFamily="49" charset="-128"/>
              <a:cs typeface="Times New Roman" pitchFamily="18" charset="0"/>
            </a:endParaRPr>
          </a:p>
        </p:txBody>
      </p:sp>
      <p:graphicFrame>
        <p:nvGraphicFramePr>
          <p:cNvPr id="504942" name="Object 110"/>
          <p:cNvGraphicFramePr>
            <a:graphicFrameLocks noChangeAspect="1"/>
          </p:cNvGraphicFramePr>
          <p:nvPr>
            <p:extLst>
              <p:ext uri="{D42A27DB-BD31-4B8C-83A1-F6EECF244321}">
                <p14:modId xmlns:p14="http://schemas.microsoft.com/office/powerpoint/2010/main" val="2351500342"/>
              </p:ext>
            </p:extLst>
          </p:nvPr>
        </p:nvGraphicFramePr>
        <p:xfrm>
          <a:off x="6875463" y="1072395"/>
          <a:ext cx="1004887" cy="703263"/>
        </p:xfrm>
        <a:graphic>
          <a:graphicData uri="http://schemas.openxmlformats.org/presentationml/2006/ole">
            <mc:AlternateContent xmlns:mc="http://schemas.openxmlformats.org/markup-compatibility/2006">
              <mc:Choice xmlns:v="urn:schemas-microsoft-com:vml" Requires="v">
                <p:oleObj spid="_x0000_s77223" name="数式" r:id="rId11" imgW="380880" imgH="241200" progId="Equation.3">
                  <p:embed/>
                </p:oleObj>
              </mc:Choice>
              <mc:Fallback>
                <p:oleObj name="数式" r:id="rId11" imgW="380880" imgH="241200" progId="Equation.3">
                  <p:embed/>
                  <p:pic>
                    <p:nvPicPr>
                      <p:cNvPr id="504942" name="Object 110"/>
                      <p:cNvPicPr>
                        <a:picLocks noChangeAspect="1" noChangeArrowheads="1"/>
                      </p:cNvPicPr>
                      <p:nvPr/>
                    </p:nvPicPr>
                    <p:blipFill>
                      <a:blip r:embed="rId12"/>
                      <a:srcRect/>
                      <a:stretch>
                        <a:fillRect/>
                      </a:stretch>
                    </p:blipFill>
                    <p:spPr bwMode="auto">
                      <a:xfrm>
                        <a:off x="6875463" y="1072395"/>
                        <a:ext cx="1004887" cy="703263"/>
                      </a:xfrm>
                      <a:prstGeom prst="rect">
                        <a:avLst/>
                      </a:prstGeom>
                      <a:noFill/>
                      <a:ln>
                        <a:noFill/>
                      </a:ln>
                    </p:spPr>
                  </p:pic>
                </p:oleObj>
              </mc:Fallback>
            </mc:AlternateContent>
          </a:graphicData>
        </a:graphic>
      </p:graphicFrame>
      <p:sp>
        <p:nvSpPr>
          <p:cNvPr id="504944" name="Rectangle 112"/>
          <p:cNvSpPr>
            <a:spLocks noChangeArrowheads="1"/>
          </p:cNvSpPr>
          <p:nvPr/>
        </p:nvSpPr>
        <p:spPr bwMode="auto">
          <a:xfrm>
            <a:off x="6160247" y="738269"/>
            <a:ext cx="265124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3333CC"/>
                </a:solidFill>
                <a:latin typeface="Century" pitchFamily="18" charset="0"/>
                <a:ea typeface="ＭＳ ゴシック" pitchFamily="49" charset="-128"/>
                <a:cs typeface="Times New Roman" pitchFamily="18" charset="0"/>
              </a:rPr>
              <a:t>外力トルク</a:t>
            </a:r>
            <a:endParaRPr lang="ja-JP" altLang="en-US" dirty="0">
              <a:solidFill>
                <a:srgbClr val="3333CC"/>
              </a:solidFill>
              <a:latin typeface="Bookman Old Style" pitchFamily="18" charset="0"/>
              <a:ea typeface="ＭＳ ゴシック" pitchFamily="49" charset="-128"/>
              <a:cs typeface="Times New Roman" pitchFamily="18" charset="0"/>
            </a:endParaRPr>
          </a:p>
        </p:txBody>
      </p:sp>
      <p:sp>
        <p:nvSpPr>
          <p:cNvPr id="504947" name="Rectangle 115"/>
          <p:cNvSpPr>
            <a:spLocks noChangeArrowheads="1"/>
          </p:cNvSpPr>
          <p:nvPr/>
        </p:nvSpPr>
        <p:spPr bwMode="auto">
          <a:xfrm>
            <a:off x="2702078" y="658139"/>
            <a:ext cx="615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sz="3600" b="1" i="1" dirty="0">
                <a:solidFill>
                  <a:srgbClr val="CC00CC"/>
                </a:solidFill>
                <a:latin typeface="Bookman Old Style" pitchFamily="18" charset="0"/>
                <a:ea typeface="ＭＳ ゴシック" pitchFamily="49" charset="-128"/>
                <a:cs typeface="Times New Roman" pitchFamily="18" charset="0"/>
              </a:rPr>
              <a:t>p</a:t>
            </a:r>
            <a:r>
              <a:rPr lang="en-US" altLang="ja-JP" sz="3600" i="1" baseline="-25000" dirty="0">
                <a:solidFill>
                  <a:srgbClr val="CC00CC"/>
                </a:solidFill>
                <a:latin typeface="Bookman Old Style" pitchFamily="18" charset="0"/>
                <a:ea typeface="ＭＳ ゴシック" pitchFamily="49" charset="-128"/>
                <a:cs typeface="Times New Roman" pitchFamily="18" charset="0"/>
              </a:rPr>
              <a:t>i</a:t>
            </a:r>
          </a:p>
        </p:txBody>
      </p:sp>
      <p:sp>
        <p:nvSpPr>
          <p:cNvPr id="504948" name="Rectangle 116"/>
          <p:cNvSpPr>
            <a:spLocks noChangeArrowheads="1"/>
          </p:cNvSpPr>
          <p:nvPr/>
        </p:nvSpPr>
        <p:spPr bwMode="auto">
          <a:xfrm>
            <a:off x="1543896" y="764595"/>
            <a:ext cx="1387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CC00CC"/>
                </a:solidFill>
                <a:latin typeface="Bookman Old Style" pitchFamily="18" charset="0"/>
                <a:ea typeface="ＭＳ ゴシック" pitchFamily="49" charset="-128"/>
                <a:cs typeface="Times New Roman" pitchFamily="18" charset="0"/>
              </a:rPr>
              <a:t>運動量</a:t>
            </a:r>
            <a:endParaRPr lang="ja-JP" altLang="en-US" b="1" dirty="0">
              <a:solidFill>
                <a:srgbClr val="CC00CC"/>
              </a:solidFill>
              <a:latin typeface="Bookman Old Style" pitchFamily="18" charset="0"/>
              <a:ea typeface="ＭＳ ゴシック" pitchFamily="49" charset="-128"/>
              <a:cs typeface="Times New Roman" pitchFamily="18" charset="0"/>
            </a:endParaRPr>
          </a:p>
        </p:txBody>
      </p:sp>
      <p:sp>
        <p:nvSpPr>
          <p:cNvPr id="504950" name="AutoShape 118"/>
          <p:cNvSpPr>
            <a:spLocks/>
          </p:cNvSpPr>
          <p:nvPr/>
        </p:nvSpPr>
        <p:spPr bwMode="auto">
          <a:xfrm rot="16200000">
            <a:off x="2157754" y="292579"/>
            <a:ext cx="193964" cy="879579"/>
          </a:xfrm>
          <a:prstGeom prst="leftBracket">
            <a:avLst>
              <a:gd name="adj" fmla="val 49274"/>
            </a:avLst>
          </a:prstGeom>
          <a:noFill/>
          <a:ln w="28575">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51" name="Rectangle 119"/>
          <p:cNvSpPr>
            <a:spLocks noChangeArrowheads="1"/>
          </p:cNvSpPr>
          <p:nvPr/>
        </p:nvSpPr>
        <p:spPr bwMode="auto">
          <a:xfrm>
            <a:off x="5365081" y="1762563"/>
            <a:ext cx="32940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3333CC"/>
                </a:solidFill>
                <a:latin typeface="Century" pitchFamily="18" charset="0"/>
                <a:ea typeface="ＭＳ ゴシック" pitchFamily="49" charset="-128"/>
                <a:cs typeface="Times New Roman" pitchFamily="18" charset="0"/>
              </a:rPr>
              <a:t>全外力トルク</a:t>
            </a:r>
          </a:p>
        </p:txBody>
      </p:sp>
      <p:graphicFrame>
        <p:nvGraphicFramePr>
          <p:cNvPr id="504954" name="Object 122"/>
          <p:cNvGraphicFramePr>
            <a:graphicFrameLocks noChangeAspect="1"/>
          </p:cNvGraphicFramePr>
          <p:nvPr>
            <p:extLst>
              <p:ext uri="{D42A27DB-BD31-4B8C-83A1-F6EECF244321}">
                <p14:modId xmlns:p14="http://schemas.microsoft.com/office/powerpoint/2010/main" val="2125594662"/>
              </p:ext>
            </p:extLst>
          </p:nvPr>
        </p:nvGraphicFramePr>
        <p:xfrm>
          <a:off x="0" y="2915470"/>
          <a:ext cx="388937" cy="336550"/>
        </p:xfrm>
        <a:graphic>
          <a:graphicData uri="http://schemas.openxmlformats.org/presentationml/2006/ole">
            <mc:AlternateContent xmlns:mc="http://schemas.openxmlformats.org/markup-compatibility/2006">
              <mc:Choice xmlns:v="urn:schemas-microsoft-com:vml" Requires="v">
                <p:oleObj spid="_x0000_s77224" name="数式" r:id="rId13" imgW="139518" imgH="126835" progId="Equation.3">
                  <p:embed/>
                </p:oleObj>
              </mc:Choice>
              <mc:Fallback>
                <p:oleObj name="数式" r:id="rId13" imgW="139518" imgH="126835" progId="Equation.3">
                  <p:embed/>
                  <p:pic>
                    <p:nvPicPr>
                      <p:cNvPr id="504954" name="Object 1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915470"/>
                        <a:ext cx="388937" cy="336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4955" name="Object 123"/>
          <p:cNvGraphicFramePr>
            <a:graphicFrameLocks noChangeAspect="1"/>
          </p:cNvGraphicFramePr>
          <p:nvPr>
            <p:extLst>
              <p:ext uri="{D42A27DB-BD31-4B8C-83A1-F6EECF244321}">
                <p14:modId xmlns:p14="http://schemas.microsoft.com/office/powerpoint/2010/main" val="1612468603"/>
              </p:ext>
            </p:extLst>
          </p:nvPr>
        </p:nvGraphicFramePr>
        <p:xfrm>
          <a:off x="1373187" y="2894832"/>
          <a:ext cx="392113" cy="282575"/>
        </p:xfrm>
        <a:graphic>
          <a:graphicData uri="http://schemas.openxmlformats.org/presentationml/2006/ole">
            <mc:AlternateContent xmlns:mc="http://schemas.openxmlformats.org/markup-compatibility/2006">
              <mc:Choice xmlns:v="urn:schemas-microsoft-com:vml" Requires="v">
                <p:oleObj spid="_x0000_s77225" name="数式" r:id="rId15" imgW="126720" imgH="101520" progId="Equation.3">
                  <p:embed/>
                </p:oleObj>
              </mc:Choice>
              <mc:Fallback>
                <p:oleObj name="数式" r:id="rId15" imgW="126720" imgH="101520" progId="Equation.3">
                  <p:embed/>
                  <p:pic>
                    <p:nvPicPr>
                      <p:cNvPr id="504955" name="Object 1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73187" y="2894832"/>
                        <a:ext cx="392113"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4956" name="Rectangle 124"/>
          <p:cNvSpPr>
            <a:spLocks noChangeArrowheads="1"/>
          </p:cNvSpPr>
          <p:nvPr/>
        </p:nvSpPr>
        <p:spPr bwMode="auto">
          <a:xfrm>
            <a:off x="2861403" y="2732574"/>
            <a:ext cx="34956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dirty="0">
                <a:solidFill>
                  <a:srgbClr val="3333CC"/>
                </a:solidFill>
                <a:latin typeface="ＭＳ ゴシック" pitchFamily="49" charset="-128"/>
                <a:ea typeface="ＭＳ ゴシック" pitchFamily="49" charset="-128"/>
                <a:cs typeface="Times New Roman" pitchFamily="18" charset="0"/>
              </a:rPr>
              <a:t>回転の運動方程式 </a:t>
            </a:r>
          </a:p>
        </p:txBody>
      </p:sp>
      <p:sp>
        <p:nvSpPr>
          <p:cNvPr id="504957" name="Rectangle 125"/>
          <p:cNvSpPr>
            <a:spLocks noChangeArrowheads="1"/>
          </p:cNvSpPr>
          <p:nvPr/>
        </p:nvSpPr>
        <p:spPr bwMode="auto">
          <a:xfrm>
            <a:off x="457200" y="2648770"/>
            <a:ext cx="2341562" cy="733425"/>
          </a:xfrm>
          <a:prstGeom prst="rect">
            <a:avLst/>
          </a:prstGeom>
          <a:noFill/>
          <a:ln w="28575">
            <a:solidFill>
              <a:srgbClr val="FF3399"/>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graphicFrame>
        <p:nvGraphicFramePr>
          <p:cNvPr id="504975" name="Object 143"/>
          <p:cNvGraphicFramePr>
            <a:graphicFrameLocks noChangeAspect="1"/>
          </p:cNvGraphicFramePr>
          <p:nvPr>
            <p:extLst>
              <p:ext uri="{D42A27DB-BD31-4B8C-83A1-F6EECF244321}">
                <p14:modId xmlns:p14="http://schemas.microsoft.com/office/powerpoint/2010/main" val="2509640036"/>
              </p:ext>
            </p:extLst>
          </p:nvPr>
        </p:nvGraphicFramePr>
        <p:xfrm>
          <a:off x="2599383" y="1286088"/>
          <a:ext cx="365125" cy="642937"/>
        </p:xfrm>
        <a:graphic>
          <a:graphicData uri="http://schemas.openxmlformats.org/presentationml/2006/ole">
            <mc:AlternateContent xmlns:mc="http://schemas.openxmlformats.org/markup-compatibility/2006">
              <mc:Choice xmlns:v="urn:schemas-microsoft-com:vml" Requires="v">
                <p:oleObj spid="_x0000_s77226" name="数式" r:id="rId17" imgW="126720" imgH="228600" progId="Equation.3">
                  <p:embed/>
                </p:oleObj>
              </mc:Choice>
              <mc:Fallback>
                <p:oleObj name="数式" r:id="rId17" imgW="126720" imgH="228600" progId="Equation.3">
                  <p:embed/>
                  <p:pic>
                    <p:nvPicPr>
                      <p:cNvPr id="504975" name="Object 14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99383" y="1286088"/>
                        <a:ext cx="365125" cy="642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4976" name="Object 144"/>
          <p:cNvGraphicFramePr>
            <a:graphicFrameLocks noChangeAspect="1"/>
          </p:cNvGraphicFramePr>
          <p:nvPr>
            <p:extLst>
              <p:ext uri="{D42A27DB-BD31-4B8C-83A1-F6EECF244321}">
                <p14:modId xmlns:p14="http://schemas.microsoft.com/office/powerpoint/2010/main" val="4000062884"/>
              </p:ext>
            </p:extLst>
          </p:nvPr>
        </p:nvGraphicFramePr>
        <p:xfrm>
          <a:off x="3293401" y="1233794"/>
          <a:ext cx="730250" cy="642937"/>
        </p:xfrm>
        <a:graphic>
          <a:graphicData uri="http://schemas.openxmlformats.org/presentationml/2006/ole">
            <mc:AlternateContent xmlns:mc="http://schemas.openxmlformats.org/markup-compatibility/2006">
              <mc:Choice xmlns:v="urn:schemas-microsoft-com:vml" Requires="v">
                <p:oleObj spid="_x0000_s77227" name="数式" r:id="rId19" imgW="253800" imgH="228600" progId="Equation.3">
                  <p:embed/>
                </p:oleObj>
              </mc:Choice>
              <mc:Fallback>
                <p:oleObj name="数式" r:id="rId19" imgW="253800" imgH="228600" progId="Equation.3">
                  <p:embed/>
                  <p:pic>
                    <p:nvPicPr>
                      <p:cNvPr id="504976" name="Object 14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93401" y="1233794"/>
                        <a:ext cx="730250" cy="642937"/>
                      </a:xfrm>
                      <a:prstGeom prst="rect">
                        <a:avLst/>
                      </a:prstGeom>
                      <a:noFill/>
                    </p:spPr>
                  </p:pic>
                </p:oleObj>
              </mc:Fallback>
            </mc:AlternateContent>
          </a:graphicData>
        </a:graphic>
      </p:graphicFrame>
      <p:graphicFrame>
        <p:nvGraphicFramePr>
          <p:cNvPr id="504977" name="Object 145"/>
          <p:cNvGraphicFramePr>
            <a:graphicFrameLocks noChangeAspect="1"/>
          </p:cNvGraphicFramePr>
          <p:nvPr>
            <p:extLst>
              <p:ext uri="{D42A27DB-BD31-4B8C-83A1-F6EECF244321}">
                <p14:modId xmlns:p14="http://schemas.microsoft.com/office/powerpoint/2010/main" val="647719133"/>
              </p:ext>
            </p:extLst>
          </p:nvPr>
        </p:nvGraphicFramePr>
        <p:xfrm>
          <a:off x="3999838" y="1259194"/>
          <a:ext cx="547688" cy="642937"/>
        </p:xfrm>
        <a:graphic>
          <a:graphicData uri="http://schemas.openxmlformats.org/presentationml/2006/ole">
            <mc:AlternateContent xmlns:mc="http://schemas.openxmlformats.org/markup-compatibility/2006">
              <mc:Choice xmlns:v="urn:schemas-microsoft-com:vml" Requires="v">
                <p:oleObj spid="_x0000_s77228" name="数式" r:id="rId21" imgW="190440" imgH="228600" progId="Equation.3">
                  <p:embed/>
                </p:oleObj>
              </mc:Choice>
              <mc:Fallback>
                <p:oleObj name="数式" r:id="rId21" imgW="190440" imgH="228600" progId="Equation.3">
                  <p:embed/>
                  <p:pic>
                    <p:nvPicPr>
                      <p:cNvPr id="504977" name="Object 14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999838" y="1259194"/>
                        <a:ext cx="547688" cy="642937"/>
                      </a:xfrm>
                      <a:prstGeom prst="rect">
                        <a:avLst/>
                      </a:prstGeom>
                      <a:noFill/>
                    </p:spPr>
                  </p:pic>
                </p:oleObj>
              </mc:Fallback>
            </mc:AlternateContent>
          </a:graphicData>
        </a:graphic>
      </p:graphicFrame>
      <p:sp>
        <p:nvSpPr>
          <p:cNvPr id="504979" name="AutoShape 147"/>
          <p:cNvSpPr>
            <a:spLocks noChangeArrowheads="1"/>
          </p:cNvSpPr>
          <p:nvPr/>
        </p:nvSpPr>
        <p:spPr bwMode="auto">
          <a:xfrm>
            <a:off x="1182688" y="54251"/>
            <a:ext cx="690562" cy="538163"/>
          </a:xfrm>
          <a:prstGeom prst="roundRect">
            <a:avLst>
              <a:gd name="adj" fmla="val 22421"/>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504982" name="Object 150"/>
          <p:cNvGraphicFramePr>
            <a:graphicFrameLocks noChangeAspect="1"/>
          </p:cNvGraphicFramePr>
          <p:nvPr>
            <p:extLst>
              <p:ext uri="{D42A27DB-BD31-4B8C-83A1-F6EECF244321}">
                <p14:modId xmlns:p14="http://schemas.microsoft.com/office/powerpoint/2010/main" val="482653754"/>
              </p:ext>
            </p:extLst>
          </p:nvPr>
        </p:nvGraphicFramePr>
        <p:xfrm>
          <a:off x="622300" y="2751957"/>
          <a:ext cx="730250" cy="642938"/>
        </p:xfrm>
        <a:graphic>
          <a:graphicData uri="http://schemas.openxmlformats.org/presentationml/2006/ole">
            <mc:AlternateContent xmlns:mc="http://schemas.openxmlformats.org/markup-compatibility/2006">
              <mc:Choice xmlns:v="urn:schemas-microsoft-com:vml" Requires="v">
                <p:oleObj spid="_x0000_s77229" name="数式" r:id="rId23" imgW="253800" imgH="228600" progId="Equation.3">
                  <p:embed/>
                </p:oleObj>
              </mc:Choice>
              <mc:Fallback>
                <p:oleObj name="数式" r:id="rId23" imgW="253800" imgH="228600" progId="Equation.3">
                  <p:embed/>
                  <p:pic>
                    <p:nvPicPr>
                      <p:cNvPr id="504982" name="Object 15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22300" y="2751957"/>
                        <a:ext cx="730250"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4984" name="AutoShape 152"/>
          <p:cNvSpPr>
            <a:spLocks noChangeArrowheads="1"/>
          </p:cNvSpPr>
          <p:nvPr/>
        </p:nvSpPr>
        <p:spPr bwMode="auto">
          <a:xfrm>
            <a:off x="2559738" y="1974669"/>
            <a:ext cx="690562" cy="538162"/>
          </a:xfrm>
          <a:prstGeom prst="roundRect">
            <a:avLst>
              <a:gd name="adj" fmla="val 34514"/>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85" name="AutoShape 153"/>
          <p:cNvSpPr>
            <a:spLocks noChangeArrowheads="1"/>
          </p:cNvSpPr>
          <p:nvPr/>
        </p:nvSpPr>
        <p:spPr bwMode="auto">
          <a:xfrm>
            <a:off x="0" y="59014"/>
            <a:ext cx="574675" cy="758825"/>
          </a:xfrm>
          <a:prstGeom prst="roundRect">
            <a:avLst>
              <a:gd name="adj" fmla="val 36787"/>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504986" name="Line 154"/>
          <p:cNvSpPr>
            <a:spLocks noChangeShapeType="1"/>
          </p:cNvSpPr>
          <p:nvPr/>
        </p:nvSpPr>
        <p:spPr bwMode="auto">
          <a:xfrm flipH="1">
            <a:off x="1111936" y="2491895"/>
            <a:ext cx="1538498" cy="452719"/>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504987" name="Line 155"/>
          <p:cNvSpPr>
            <a:spLocks noChangeShapeType="1"/>
          </p:cNvSpPr>
          <p:nvPr/>
        </p:nvSpPr>
        <p:spPr bwMode="auto">
          <a:xfrm>
            <a:off x="289139" y="995605"/>
            <a:ext cx="452982" cy="1681822"/>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504989" name="Rectangle 157"/>
          <p:cNvSpPr>
            <a:spLocks noChangeArrowheads="1"/>
          </p:cNvSpPr>
          <p:nvPr/>
        </p:nvSpPr>
        <p:spPr bwMode="auto">
          <a:xfrm>
            <a:off x="842962" y="2759895"/>
            <a:ext cx="8890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b" anchorCtr="1"/>
          <a:lstStyle/>
          <a:p>
            <a:pPr algn="ctr"/>
            <a:r>
              <a:rPr lang="en-US" altLang="ja-JP" sz="3200">
                <a:solidFill>
                  <a:srgbClr val="FF00FF"/>
                </a:solidFill>
                <a:latin typeface="Symbol" pitchFamily="18" charset="2"/>
              </a:rPr>
              <a:t>.</a:t>
            </a:r>
          </a:p>
        </p:txBody>
      </p:sp>
      <p:graphicFrame>
        <p:nvGraphicFramePr>
          <p:cNvPr id="504992" name="Object 160"/>
          <p:cNvGraphicFramePr>
            <a:graphicFrameLocks noChangeAspect="1"/>
          </p:cNvGraphicFramePr>
          <p:nvPr>
            <p:extLst>
              <p:ext uri="{D42A27DB-BD31-4B8C-83A1-F6EECF244321}">
                <p14:modId xmlns:p14="http://schemas.microsoft.com/office/powerpoint/2010/main" val="2723350879"/>
              </p:ext>
            </p:extLst>
          </p:nvPr>
        </p:nvGraphicFramePr>
        <p:xfrm>
          <a:off x="1863725" y="2682107"/>
          <a:ext cx="803275" cy="677863"/>
        </p:xfrm>
        <a:graphic>
          <a:graphicData uri="http://schemas.openxmlformats.org/presentationml/2006/ole">
            <mc:AlternateContent xmlns:mc="http://schemas.openxmlformats.org/markup-compatibility/2006">
              <mc:Choice xmlns:v="urn:schemas-microsoft-com:vml" Requires="v">
                <p:oleObj spid="_x0000_s77230" name="数式" r:id="rId25" imgW="279360" imgH="241200" progId="Equation.3">
                  <p:embed/>
                </p:oleObj>
              </mc:Choice>
              <mc:Fallback>
                <p:oleObj name="数式" r:id="rId25" imgW="279360" imgH="241200" progId="Equation.3">
                  <p:embed/>
                  <p:pic>
                    <p:nvPicPr>
                      <p:cNvPr id="504992" name="Object 16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63725" y="2682107"/>
                        <a:ext cx="803275" cy="677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4994" name="Line 162"/>
          <p:cNvSpPr>
            <a:spLocks noChangeShapeType="1"/>
          </p:cNvSpPr>
          <p:nvPr/>
        </p:nvSpPr>
        <p:spPr bwMode="auto">
          <a:xfrm flipH="1">
            <a:off x="2663687" y="2499833"/>
            <a:ext cx="4186375" cy="495645"/>
          </a:xfrm>
          <a:prstGeom prst="line">
            <a:avLst/>
          </a:prstGeom>
          <a:noFill/>
          <a:ln w="57150">
            <a:solidFill>
              <a:srgbClr val="00FF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67" name="AutoShape 152"/>
          <p:cNvSpPr>
            <a:spLocks noChangeArrowheads="1"/>
          </p:cNvSpPr>
          <p:nvPr/>
        </p:nvSpPr>
        <p:spPr bwMode="auto">
          <a:xfrm>
            <a:off x="6835903" y="2257057"/>
            <a:ext cx="690562" cy="538162"/>
          </a:xfrm>
          <a:prstGeom prst="roundRect">
            <a:avLst>
              <a:gd name="adj" fmla="val 34514"/>
            </a:avLst>
          </a:prstGeom>
          <a:noFill/>
          <a:ln w="28575" algn="ctr">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69" name="Object 110"/>
          <p:cNvGraphicFramePr>
            <a:graphicFrameLocks noChangeAspect="1"/>
          </p:cNvGraphicFramePr>
          <p:nvPr>
            <p:extLst>
              <p:ext uri="{D42A27DB-BD31-4B8C-83A1-F6EECF244321}">
                <p14:modId xmlns:p14="http://schemas.microsoft.com/office/powerpoint/2010/main" val="93415626"/>
              </p:ext>
            </p:extLst>
          </p:nvPr>
        </p:nvGraphicFramePr>
        <p:xfrm>
          <a:off x="7837487" y="1020098"/>
          <a:ext cx="1306513" cy="701675"/>
        </p:xfrm>
        <a:graphic>
          <a:graphicData uri="http://schemas.openxmlformats.org/presentationml/2006/ole">
            <mc:AlternateContent xmlns:mc="http://schemas.openxmlformats.org/markup-compatibility/2006">
              <mc:Choice xmlns:v="urn:schemas-microsoft-com:vml" Requires="v">
                <p:oleObj spid="_x0000_s77231" name="数式" r:id="rId27" imgW="495000" imgH="241200" progId="Equation.3">
                  <p:embed/>
                </p:oleObj>
              </mc:Choice>
              <mc:Fallback>
                <p:oleObj name="数式" r:id="rId27" imgW="495000" imgH="241200" progId="Equation.3">
                  <p:embed/>
                  <p:pic>
                    <p:nvPicPr>
                      <p:cNvPr id="69" name="Object 110"/>
                      <p:cNvPicPr>
                        <a:picLocks noChangeAspect="1" noChangeArrowheads="1"/>
                      </p:cNvPicPr>
                      <p:nvPr/>
                    </p:nvPicPr>
                    <p:blipFill>
                      <a:blip r:embed="rId28"/>
                      <a:srcRect/>
                      <a:stretch>
                        <a:fillRect/>
                      </a:stretch>
                    </p:blipFill>
                    <p:spPr bwMode="auto">
                      <a:xfrm>
                        <a:off x="7837487" y="1020098"/>
                        <a:ext cx="1306513" cy="701675"/>
                      </a:xfrm>
                      <a:prstGeom prst="rect">
                        <a:avLst/>
                      </a:prstGeom>
                      <a:noFill/>
                      <a:ln>
                        <a:noFill/>
                      </a:ln>
                    </p:spPr>
                  </p:pic>
                </p:oleObj>
              </mc:Fallback>
            </mc:AlternateContent>
          </a:graphicData>
        </a:graphic>
      </p:graphicFrame>
      <p:graphicFrame>
        <p:nvGraphicFramePr>
          <p:cNvPr id="70" name="Object 111"/>
          <p:cNvGraphicFramePr>
            <a:graphicFrameLocks noChangeAspect="1"/>
          </p:cNvGraphicFramePr>
          <p:nvPr>
            <p:extLst>
              <p:ext uri="{D42A27DB-BD31-4B8C-83A1-F6EECF244321}">
                <p14:modId xmlns:p14="http://schemas.microsoft.com/office/powerpoint/2010/main" val="3541801967"/>
              </p:ext>
            </p:extLst>
          </p:nvPr>
        </p:nvGraphicFramePr>
        <p:xfrm>
          <a:off x="7941796" y="2148717"/>
          <a:ext cx="966788" cy="774700"/>
        </p:xfrm>
        <a:graphic>
          <a:graphicData uri="http://schemas.openxmlformats.org/presentationml/2006/ole">
            <mc:AlternateContent xmlns:mc="http://schemas.openxmlformats.org/markup-compatibility/2006">
              <mc:Choice xmlns:v="urn:schemas-microsoft-com:vml" Requires="v">
                <p:oleObj spid="_x0000_s77232" name="数式" r:id="rId29" imgW="330120" imgH="266400" progId="Equation.3">
                  <p:embed/>
                </p:oleObj>
              </mc:Choice>
              <mc:Fallback>
                <p:oleObj name="数式" r:id="rId29" imgW="330120" imgH="266400" progId="Equation.3">
                  <p:embed/>
                  <p:pic>
                    <p:nvPicPr>
                      <p:cNvPr id="70" name="Object 111"/>
                      <p:cNvPicPr>
                        <a:picLocks noChangeAspect="1" noChangeArrowheads="1"/>
                      </p:cNvPicPr>
                      <p:nvPr/>
                    </p:nvPicPr>
                    <p:blipFill>
                      <a:blip r:embed="rId30"/>
                      <a:srcRect/>
                      <a:stretch>
                        <a:fillRect/>
                      </a:stretch>
                    </p:blipFill>
                    <p:spPr bwMode="auto">
                      <a:xfrm>
                        <a:off x="7941796" y="2148717"/>
                        <a:ext cx="966788" cy="77470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71" name="Object 111"/>
          <p:cNvGraphicFramePr>
            <a:graphicFrameLocks noChangeAspect="1"/>
          </p:cNvGraphicFramePr>
          <p:nvPr>
            <p:extLst>
              <p:ext uri="{D42A27DB-BD31-4B8C-83A1-F6EECF244321}">
                <p14:modId xmlns:p14="http://schemas.microsoft.com/office/powerpoint/2010/main" val="1247105765"/>
              </p:ext>
            </p:extLst>
          </p:nvPr>
        </p:nvGraphicFramePr>
        <p:xfrm>
          <a:off x="8491538" y="2159833"/>
          <a:ext cx="706437" cy="701675"/>
        </p:xfrm>
        <a:graphic>
          <a:graphicData uri="http://schemas.openxmlformats.org/presentationml/2006/ole">
            <mc:AlternateContent xmlns:mc="http://schemas.openxmlformats.org/markup-compatibility/2006">
              <mc:Choice xmlns:v="urn:schemas-microsoft-com:vml" Requires="v">
                <p:oleObj spid="_x0000_s77233" name="数式" r:id="rId31" imgW="241200" imgH="241200" progId="Equation.3">
                  <p:embed/>
                </p:oleObj>
              </mc:Choice>
              <mc:Fallback>
                <p:oleObj name="数式" r:id="rId31" imgW="241200" imgH="241200" progId="Equation.3">
                  <p:embed/>
                  <p:pic>
                    <p:nvPicPr>
                      <p:cNvPr id="71" name="Object 111"/>
                      <p:cNvPicPr>
                        <a:picLocks noChangeAspect="1" noChangeArrowheads="1"/>
                      </p:cNvPicPr>
                      <p:nvPr/>
                    </p:nvPicPr>
                    <p:blipFill>
                      <a:blip r:embed="rId32"/>
                      <a:srcRect/>
                      <a:stretch>
                        <a:fillRect/>
                      </a:stretch>
                    </p:blipFill>
                    <p:spPr bwMode="auto">
                      <a:xfrm>
                        <a:off x="8491538" y="2159833"/>
                        <a:ext cx="706437" cy="70167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72" name="Object 106"/>
          <p:cNvGraphicFramePr>
            <a:graphicFrameLocks noChangeAspect="1"/>
          </p:cNvGraphicFramePr>
          <p:nvPr>
            <p:extLst>
              <p:ext uri="{D42A27DB-BD31-4B8C-83A1-F6EECF244321}">
                <p14:modId xmlns:p14="http://schemas.microsoft.com/office/powerpoint/2010/main" val="2065264894"/>
              </p:ext>
            </p:extLst>
          </p:nvPr>
        </p:nvGraphicFramePr>
        <p:xfrm>
          <a:off x="3490726" y="1916942"/>
          <a:ext cx="966787" cy="774700"/>
        </p:xfrm>
        <a:graphic>
          <a:graphicData uri="http://schemas.openxmlformats.org/presentationml/2006/ole">
            <mc:AlternateContent xmlns:mc="http://schemas.openxmlformats.org/markup-compatibility/2006">
              <mc:Choice xmlns:v="urn:schemas-microsoft-com:vml" Requires="v">
                <p:oleObj spid="_x0000_s77234" name="数式" r:id="rId33" imgW="330120" imgH="266400" progId="Equation.3">
                  <p:embed/>
                </p:oleObj>
              </mc:Choice>
              <mc:Fallback>
                <p:oleObj name="数式" r:id="rId33" imgW="330120" imgH="266400" progId="Equation.3">
                  <p:embed/>
                  <p:pic>
                    <p:nvPicPr>
                      <p:cNvPr id="72" name="Object 106"/>
                      <p:cNvPicPr>
                        <a:picLocks noChangeAspect="1" noChangeArrowheads="1"/>
                      </p:cNvPicPr>
                      <p:nvPr/>
                    </p:nvPicPr>
                    <p:blipFill>
                      <a:blip r:embed="rId34"/>
                      <a:srcRect/>
                      <a:stretch>
                        <a:fillRect/>
                      </a:stretch>
                    </p:blipFill>
                    <p:spPr bwMode="auto">
                      <a:xfrm>
                        <a:off x="3490726" y="1916942"/>
                        <a:ext cx="966787" cy="77470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73" name="Object 106"/>
          <p:cNvGraphicFramePr>
            <a:graphicFrameLocks noChangeAspect="1"/>
          </p:cNvGraphicFramePr>
          <p:nvPr>
            <p:extLst>
              <p:ext uri="{D42A27DB-BD31-4B8C-83A1-F6EECF244321}">
                <p14:modId xmlns:p14="http://schemas.microsoft.com/office/powerpoint/2010/main" val="3689038370"/>
              </p:ext>
            </p:extLst>
          </p:nvPr>
        </p:nvGraphicFramePr>
        <p:xfrm>
          <a:off x="4139080" y="1929641"/>
          <a:ext cx="371475" cy="663575"/>
        </p:xfrm>
        <a:graphic>
          <a:graphicData uri="http://schemas.openxmlformats.org/presentationml/2006/ole">
            <mc:AlternateContent xmlns:mc="http://schemas.openxmlformats.org/markup-compatibility/2006">
              <mc:Choice xmlns:v="urn:schemas-microsoft-com:vml" Requires="v">
                <p:oleObj spid="_x0000_s77235" name="数式" r:id="rId35" imgW="126720" imgH="228600" progId="Equation.3">
                  <p:embed/>
                </p:oleObj>
              </mc:Choice>
              <mc:Fallback>
                <p:oleObj name="数式" r:id="rId35" imgW="126720" imgH="228600" progId="Equation.3">
                  <p:embed/>
                  <p:pic>
                    <p:nvPicPr>
                      <p:cNvPr id="73" name="Object 106"/>
                      <p:cNvPicPr>
                        <a:picLocks noChangeAspect="1" noChangeArrowheads="1"/>
                      </p:cNvPicPr>
                      <p:nvPr/>
                    </p:nvPicPr>
                    <p:blipFill>
                      <a:blip r:embed="rId36"/>
                      <a:srcRect/>
                      <a:stretch>
                        <a:fillRect/>
                      </a:stretch>
                    </p:blipFill>
                    <p:spPr bwMode="auto">
                      <a:xfrm>
                        <a:off x="4139080" y="1929641"/>
                        <a:ext cx="371475" cy="66357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74" name="Object 106"/>
          <p:cNvGraphicFramePr>
            <a:graphicFrameLocks noChangeAspect="1"/>
          </p:cNvGraphicFramePr>
          <p:nvPr>
            <p:extLst>
              <p:ext uri="{D42A27DB-BD31-4B8C-83A1-F6EECF244321}">
                <p14:modId xmlns:p14="http://schemas.microsoft.com/office/powerpoint/2010/main" val="2845589280"/>
              </p:ext>
            </p:extLst>
          </p:nvPr>
        </p:nvGraphicFramePr>
        <p:xfrm>
          <a:off x="3169958" y="2129012"/>
          <a:ext cx="371475" cy="295275"/>
        </p:xfrm>
        <a:graphic>
          <a:graphicData uri="http://schemas.openxmlformats.org/presentationml/2006/ole">
            <mc:AlternateContent xmlns:mc="http://schemas.openxmlformats.org/markup-compatibility/2006">
              <mc:Choice xmlns:v="urn:schemas-microsoft-com:vml" Requires="v">
                <p:oleObj spid="_x0000_s77236" name="数式" r:id="rId37" imgW="126720" imgH="101520" progId="Equation.3">
                  <p:embed/>
                </p:oleObj>
              </mc:Choice>
              <mc:Fallback>
                <p:oleObj name="数式" r:id="rId37" imgW="126720" imgH="101520" progId="Equation.3">
                  <p:embed/>
                  <p:pic>
                    <p:nvPicPr>
                      <p:cNvPr id="74" name="Object 106"/>
                      <p:cNvPicPr>
                        <a:picLocks noChangeAspect="1" noChangeArrowheads="1"/>
                      </p:cNvPicPr>
                      <p:nvPr/>
                    </p:nvPicPr>
                    <p:blipFill>
                      <a:blip r:embed="rId38"/>
                      <a:srcRect/>
                      <a:stretch>
                        <a:fillRect/>
                      </a:stretch>
                    </p:blipFill>
                    <p:spPr bwMode="auto">
                      <a:xfrm>
                        <a:off x="3169958" y="2129012"/>
                        <a:ext cx="371475" cy="295275"/>
                      </a:xfrm>
                      <a:prstGeom prst="rect">
                        <a:avLst/>
                      </a:prstGeom>
                      <a:noFill/>
                      <a:ln>
                        <a:noFill/>
                      </a:ln>
                    </p:spPr>
                  </p:pic>
                </p:oleObj>
              </mc:Fallback>
            </mc:AlternateContent>
          </a:graphicData>
        </a:graphic>
      </p:graphicFrame>
      <p:graphicFrame>
        <p:nvGraphicFramePr>
          <p:cNvPr id="75" name="Object 111"/>
          <p:cNvGraphicFramePr>
            <a:graphicFrameLocks noChangeAspect="1"/>
          </p:cNvGraphicFramePr>
          <p:nvPr>
            <p:extLst>
              <p:ext uri="{D42A27DB-BD31-4B8C-83A1-F6EECF244321}">
                <p14:modId xmlns:p14="http://schemas.microsoft.com/office/powerpoint/2010/main" val="451700623"/>
              </p:ext>
            </p:extLst>
          </p:nvPr>
        </p:nvGraphicFramePr>
        <p:xfrm>
          <a:off x="6763854" y="2133053"/>
          <a:ext cx="817563" cy="700087"/>
        </p:xfrm>
        <a:graphic>
          <a:graphicData uri="http://schemas.openxmlformats.org/presentationml/2006/ole">
            <mc:AlternateContent xmlns:mc="http://schemas.openxmlformats.org/markup-compatibility/2006">
              <mc:Choice xmlns:v="urn:schemas-microsoft-com:vml" Requires="v">
                <p:oleObj spid="_x0000_s77237" name="数式" r:id="rId39" imgW="279360" imgH="241200" progId="Equation.3">
                  <p:embed/>
                </p:oleObj>
              </mc:Choice>
              <mc:Fallback>
                <p:oleObj name="数式" r:id="rId39" imgW="279360" imgH="241200" progId="Equation.3">
                  <p:embed/>
                  <p:pic>
                    <p:nvPicPr>
                      <p:cNvPr id="75" name="Object 111"/>
                      <p:cNvPicPr>
                        <a:picLocks noChangeAspect="1" noChangeArrowheads="1"/>
                      </p:cNvPicPr>
                      <p:nvPr/>
                    </p:nvPicPr>
                    <p:blipFill>
                      <a:blip r:embed="rId40"/>
                      <a:srcRect/>
                      <a:stretch>
                        <a:fillRect/>
                      </a:stretch>
                    </p:blipFill>
                    <p:spPr bwMode="auto">
                      <a:xfrm>
                        <a:off x="6763854" y="2133053"/>
                        <a:ext cx="817563" cy="70008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CC9900"/>
                            </a:solidFill>
                            <a:miter lim="800000"/>
                            <a:headEnd/>
                            <a:tailEnd/>
                          </a14:hiddenLine>
                        </a:ext>
                      </a:extLst>
                    </p:spPr>
                  </p:pic>
                </p:oleObj>
              </mc:Fallback>
            </mc:AlternateContent>
          </a:graphicData>
        </a:graphic>
      </p:graphicFrame>
      <p:graphicFrame>
        <p:nvGraphicFramePr>
          <p:cNvPr id="76" name="Object 123"/>
          <p:cNvGraphicFramePr>
            <a:graphicFrameLocks noChangeAspect="1"/>
          </p:cNvGraphicFramePr>
          <p:nvPr>
            <p:extLst>
              <p:ext uri="{D42A27DB-BD31-4B8C-83A1-F6EECF244321}">
                <p14:modId xmlns:p14="http://schemas.microsoft.com/office/powerpoint/2010/main" val="470544225"/>
              </p:ext>
            </p:extLst>
          </p:nvPr>
        </p:nvGraphicFramePr>
        <p:xfrm>
          <a:off x="7614841" y="2391249"/>
          <a:ext cx="392113" cy="282575"/>
        </p:xfrm>
        <a:graphic>
          <a:graphicData uri="http://schemas.openxmlformats.org/presentationml/2006/ole">
            <mc:AlternateContent xmlns:mc="http://schemas.openxmlformats.org/markup-compatibility/2006">
              <mc:Choice xmlns:v="urn:schemas-microsoft-com:vml" Requires="v">
                <p:oleObj spid="_x0000_s77238" name="数式" r:id="rId41" imgW="126720" imgH="101520" progId="Equation.3">
                  <p:embed/>
                </p:oleObj>
              </mc:Choice>
              <mc:Fallback>
                <p:oleObj name="数式" r:id="rId41" imgW="126720" imgH="101520" progId="Equation.3">
                  <p:embed/>
                  <p:pic>
                    <p:nvPicPr>
                      <p:cNvPr id="76" name="Object 1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14841" y="2391249"/>
                        <a:ext cx="392113"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 name="Rectangle 31"/>
          <p:cNvSpPr>
            <a:spLocks noChangeArrowheads="1"/>
          </p:cNvSpPr>
          <p:nvPr/>
        </p:nvSpPr>
        <p:spPr bwMode="auto">
          <a:xfrm>
            <a:off x="161995" y="3503132"/>
            <a:ext cx="4248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ja-JP" altLang="en-US">
                <a:solidFill>
                  <a:srgbClr val="6600CC"/>
                </a:solidFill>
                <a:latin typeface="ＭＳ ゴシック" pitchFamily="49" charset="-128"/>
                <a:ea typeface="ＭＳ ゴシック" pitchFamily="49" charset="-128"/>
                <a:cs typeface="Times New Roman" pitchFamily="18" charset="0"/>
              </a:rPr>
              <a:t>角運動量保存の法則　</a:t>
            </a:r>
          </a:p>
        </p:txBody>
      </p:sp>
      <p:graphicFrame>
        <p:nvGraphicFramePr>
          <p:cNvPr id="113" name="Object 32"/>
          <p:cNvGraphicFramePr>
            <a:graphicFrameLocks noChangeAspect="1"/>
          </p:cNvGraphicFramePr>
          <p:nvPr>
            <p:extLst>
              <p:ext uri="{D42A27DB-BD31-4B8C-83A1-F6EECF244321}">
                <p14:modId xmlns:p14="http://schemas.microsoft.com/office/powerpoint/2010/main" val="1674006097"/>
              </p:ext>
            </p:extLst>
          </p:nvPr>
        </p:nvGraphicFramePr>
        <p:xfrm>
          <a:off x="4073112" y="4032236"/>
          <a:ext cx="2105025" cy="661987"/>
        </p:xfrm>
        <a:graphic>
          <a:graphicData uri="http://schemas.openxmlformats.org/presentationml/2006/ole">
            <mc:AlternateContent xmlns:mc="http://schemas.openxmlformats.org/markup-compatibility/2006">
              <mc:Choice xmlns:v="urn:schemas-microsoft-com:vml" Requires="v">
                <p:oleObj spid="_x0000_s77239" name="数式" r:id="rId42" imgW="850680" imgH="266400" progId="Equation.3">
                  <p:embed/>
                </p:oleObj>
              </mc:Choice>
              <mc:Fallback>
                <p:oleObj name="数式" r:id="rId42" imgW="850680" imgH="266400" progId="Equation.3">
                  <p:embed/>
                  <p:pic>
                    <p:nvPicPr>
                      <p:cNvPr id="113" name="Object 32"/>
                      <p:cNvPicPr>
                        <a:picLocks noChangeAspect="1" noChangeArrowheads="1"/>
                      </p:cNvPicPr>
                      <p:nvPr/>
                    </p:nvPicPr>
                    <p:blipFill>
                      <a:blip r:embed="rId43"/>
                      <a:srcRect/>
                      <a:stretch>
                        <a:fillRect/>
                      </a:stretch>
                    </p:blipFill>
                    <p:spPr bwMode="auto">
                      <a:xfrm>
                        <a:off x="4073112" y="4032236"/>
                        <a:ext cx="2105025" cy="661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4" name="Rectangle 34"/>
          <p:cNvSpPr>
            <a:spLocks noChangeArrowheads="1"/>
          </p:cNvSpPr>
          <p:nvPr/>
        </p:nvSpPr>
        <p:spPr bwMode="auto">
          <a:xfrm>
            <a:off x="128657" y="3998898"/>
            <a:ext cx="346120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spcBef>
                <a:spcPct val="0"/>
              </a:spcBef>
            </a:pPr>
            <a:r>
              <a:rPr lang="ja-JP" altLang="en-US" dirty="0">
                <a:solidFill>
                  <a:srgbClr val="000000"/>
                </a:solidFill>
              </a:rPr>
              <a:t>全外力トルク</a:t>
            </a:r>
            <a:r>
              <a:rPr lang="en-US" altLang="ja-JP" dirty="0">
                <a:solidFill>
                  <a:srgbClr val="000000"/>
                </a:solidFill>
              </a:rPr>
              <a:t>=0</a:t>
            </a:r>
            <a:r>
              <a:rPr lang="ja-JP" altLang="en-US" dirty="0">
                <a:solidFill>
                  <a:srgbClr val="000000"/>
                </a:solidFill>
              </a:rPr>
              <a:t>のとき</a:t>
            </a:r>
          </a:p>
        </p:txBody>
      </p:sp>
      <p:sp>
        <p:nvSpPr>
          <p:cNvPr id="115" name="Rectangle 41"/>
          <p:cNvSpPr>
            <a:spLocks noChangeArrowheads="1"/>
          </p:cNvSpPr>
          <p:nvPr/>
        </p:nvSpPr>
        <p:spPr bwMode="auto">
          <a:xfrm>
            <a:off x="146120" y="3533761"/>
            <a:ext cx="7606402" cy="1177579"/>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116" name="Rectangle 42"/>
          <p:cNvSpPr>
            <a:spLocks noChangeArrowheads="1"/>
          </p:cNvSpPr>
          <p:nvPr/>
        </p:nvSpPr>
        <p:spPr bwMode="auto">
          <a:xfrm>
            <a:off x="6215270" y="4006352"/>
            <a:ext cx="1007097" cy="64770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sz="3200" b="1">
              <a:solidFill>
                <a:srgbClr val="000000"/>
              </a:solidFill>
            </a:endParaRPr>
          </a:p>
        </p:txBody>
      </p:sp>
      <p:sp>
        <p:nvSpPr>
          <p:cNvPr id="117" name="Rectangle 34"/>
          <p:cNvSpPr>
            <a:spLocks noChangeArrowheads="1"/>
          </p:cNvSpPr>
          <p:nvPr/>
        </p:nvSpPr>
        <p:spPr bwMode="auto">
          <a:xfrm>
            <a:off x="6251160" y="4038655"/>
            <a:ext cx="100540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spcBef>
                <a:spcPct val="0"/>
              </a:spcBef>
            </a:pPr>
            <a:r>
              <a:rPr lang="ja-JP" altLang="en-US" sz="3200" dirty="0">
                <a:solidFill>
                  <a:srgbClr val="000000"/>
                </a:solidFill>
              </a:rPr>
              <a:t>一定</a:t>
            </a:r>
          </a:p>
        </p:txBody>
      </p:sp>
      <p:graphicFrame>
        <p:nvGraphicFramePr>
          <p:cNvPr id="118" name="Object 26"/>
          <p:cNvGraphicFramePr>
            <a:graphicFrameLocks noChangeAspect="1"/>
          </p:cNvGraphicFramePr>
          <p:nvPr/>
        </p:nvGraphicFramePr>
        <p:xfrm>
          <a:off x="7137674" y="4824897"/>
          <a:ext cx="715963" cy="615950"/>
        </p:xfrm>
        <a:graphic>
          <a:graphicData uri="http://schemas.openxmlformats.org/presentationml/2006/ole">
            <mc:AlternateContent xmlns:mc="http://schemas.openxmlformats.org/markup-compatibility/2006">
              <mc:Choice xmlns:v="urn:schemas-microsoft-com:vml" Requires="v">
                <p:oleObj spid="_x0000_s77240" name="数式" r:id="rId44" imgW="266400" imgH="228600" progId="Equation.3">
                  <p:embed/>
                </p:oleObj>
              </mc:Choice>
              <mc:Fallback>
                <p:oleObj name="数式" r:id="rId44" imgW="266400" imgH="228600" progId="Equation.3">
                  <p:embed/>
                  <p:pic>
                    <p:nvPicPr>
                      <p:cNvPr id="118" name="Object 26"/>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7137674" y="4824897"/>
                        <a:ext cx="715963" cy="615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9" name="Rectangle 28"/>
          <p:cNvSpPr>
            <a:spLocks noChangeArrowheads="1"/>
          </p:cNvSpPr>
          <p:nvPr/>
        </p:nvSpPr>
        <p:spPr bwMode="auto">
          <a:xfrm>
            <a:off x="0" y="4746504"/>
            <a:ext cx="41344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重心まわりの全角運動量</a:t>
            </a:r>
          </a:p>
        </p:txBody>
      </p:sp>
      <p:graphicFrame>
        <p:nvGraphicFramePr>
          <p:cNvPr id="120" name="Object 29"/>
          <p:cNvGraphicFramePr>
            <a:graphicFrameLocks noChangeAspect="1"/>
          </p:cNvGraphicFramePr>
          <p:nvPr/>
        </p:nvGraphicFramePr>
        <p:xfrm>
          <a:off x="4645025" y="4769265"/>
          <a:ext cx="2089150" cy="719138"/>
        </p:xfrm>
        <a:graphic>
          <a:graphicData uri="http://schemas.openxmlformats.org/presentationml/2006/ole">
            <mc:AlternateContent xmlns:mc="http://schemas.openxmlformats.org/markup-compatibility/2006">
              <mc:Choice xmlns:v="urn:schemas-microsoft-com:vml" Requires="v">
                <p:oleObj spid="_x0000_s77241" name="数式" r:id="rId46" imgW="774360" imgH="266400" progId="Equation.3">
                  <p:embed/>
                </p:oleObj>
              </mc:Choice>
              <mc:Fallback>
                <p:oleObj name="数式" r:id="rId46" imgW="774360" imgH="266400" progId="Equation.3">
                  <p:embed/>
                  <p:pic>
                    <p:nvPicPr>
                      <p:cNvPr id="120" name="Object 29"/>
                      <p:cNvPicPr>
                        <a:picLocks noChangeAspect="1" noChangeArrowheads="1"/>
                      </p:cNvPicPr>
                      <p:nvPr/>
                    </p:nvPicPr>
                    <p:blipFill>
                      <a:blip r:embed="rId47"/>
                      <a:srcRect/>
                      <a:stretch>
                        <a:fillRect/>
                      </a:stretch>
                    </p:blipFill>
                    <p:spPr bwMode="auto">
                      <a:xfrm>
                        <a:off x="4645025" y="4769265"/>
                        <a:ext cx="2089150" cy="719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1" name="Object 133"/>
          <p:cNvGraphicFramePr>
            <a:graphicFrameLocks noChangeAspect="1"/>
          </p:cNvGraphicFramePr>
          <p:nvPr/>
        </p:nvGraphicFramePr>
        <p:xfrm>
          <a:off x="7801663" y="4804190"/>
          <a:ext cx="1193800" cy="615950"/>
        </p:xfrm>
        <a:graphic>
          <a:graphicData uri="http://schemas.openxmlformats.org/presentationml/2006/ole">
            <mc:AlternateContent xmlns:mc="http://schemas.openxmlformats.org/markup-compatibility/2006">
              <mc:Choice xmlns:v="urn:schemas-microsoft-com:vml" Requires="v">
                <p:oleObj spid="_x0000_s77242" name="数式" r:id="rId48" imgW="444240" imgH="228600" progId="Equation.3">
                  <p:embed/>
                </p:oleObj>
              </mc:Choice>
              <mc:Fallback>
                <p:oleObj name="数式" r:id="rId48" imgW="444240" imgH="228600" progId="Equation.3">
                  <p:embed/>
                  <p:pic>
                    <p:nvPicPr>
                      <p:cNvPr id="121" name="Object 133"/>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7801663" y="4804190"/>
                        <a:ext cx="1193800" cy="615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 name="Object 213"/>
          <p:cNvGraphicFramePr>
            <a:graphicFrameLocks noChangeAspect="1"/>
          </p:cNvGraphicFramePr>
          <p:nvPr/>
        </p:nvGraphicFramePr>
        <p:xfrm>
          <a:off x="7209182" y="5406060"/>
          <a:ext cx="1934817" cy="703263"/>
        </p:xfrm>
        <a:graphic>
          <a:graphicData uri="http://schemas.openxmlformats.org/presentationml/2006/ole">
            <mc:AlternateContent xmlns:mc="http://schemas.openxmlformats.org/markup-compatibility/2006">
              <mc:Choice xmlns:v="urn:schemas-microsoft-com:vml" Requires="v">
                <p:oleObj spid="_x0000_s77243" name="数式" r:id="rId50" imgW="850680" imgH="241200" progId="Equation.3">
                  <p:embed/>
                </p:oleObj>
              </mc:Choice>
              <mc:Fallback>
                <p:oleObj name="数式" r:id="rId50" imgW="850680" imgH="241200" progId="Equation.3">
                  <p:embed/>
                  <p:pic>
                    <p:nvPicPr>
                      <p:cNvPr id="122" name="Object 213"/>
                      <p:cNvPicPr>
                        <a:picLocks noChangeAspect="1" noChangeArrowheads="1"/>
                      </p:cNvPicPr>
                      <p:nvPr/>
                    </p:nvPicPr>
                    <p:blipFill>
                      <a:blip r:embed="rId51"/>
                      <a:srcRect/>
                      <a:stretch>
                        <a:fillRect/>
                      </a:stretch>
                    </p:blipFill>
                    <p:spPr bwMode="auto">
                      <a:xfrm>
                        <a:off x="7209182" y="5406060"/>
                        <a:ext cx="1934817" cy="703263"/>
                      </a:xfrm>
                      <a:prstGeom prst="rect">
                        <a:avLst/>
                      </a:prstGeom>
                      <a:noFill/>
                    </p:spPr>
                  </p:pic>
                </p:oleObj>
              </mc:Fallback>
            </mc:AlternateContent>
          </a:graphicData>
        </a:graphic>
      </p:graphicFrame>
      <p:sp>
        <p:nvSpPr>
          <p:cNvPr id="123" name="Rectangle 212"/>
          <p:cNvSpPr>
            <a:spLocks noChangeArrowheads="1"/>
          </p:cNvSpPr>
          <p:nvPr/>
        </p:nvSpPr>
        <p:spPr bwMode="auto">
          <a:xfrm>
            <a:off x="0" y="5458528"/>
            <a:ext cx="52611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00"/>
                </a:solidFill>
                <a:ea typeface="ＭＳ ゴシック" pitchFamily="49" charset="-128"/>
                <a:cs typeface="Times New Roman" pitchFamily="18" charset="0"/>
              </a:rPr>
              <a:t>重心</a:t>
            </a:r>
            <a:r>
              <a:rPr lang="ja-JP" altLang="en-US" dirty="0">
                <a:solidFill>
                  <a:srgbClr val="000000"/>
                </a:solidFill>
                <a:latin typeface="ＭＳ ゴシック" pitchFamily="49" charset="-128"/>
                <a:ea typeface="ＭＳ ゴシック" pitchFamily="49" charset="-128"/>
                <a:cs typeface="Times New Roman" pitchFamily="18" charset="0"/>
              </a:rPr>
              <a:t>まわり</a:t>
            </a:r>
            <a:r>
              <a:rPr lang="ja-JP" altLang="en-US" dirty="0">
                <a:solidFill>
                  <a:srgbClr val="000000"/>
                </a:solidFill>
                <a:ea typeface="ＭＳ ゴシック" pitchFamily="49" charset="-128"/>
                <a:cs typeface="Times New Roman" pitchFamily="18" charset="0"/>
              </a:rPr>
              <a:t>の</a:t>
            </a:r>
            <a:r>
              <a:rPr lang="ja-JP" altLang="en-US" dirty="0">
                <a:solidFill>
                  <a:srgbClr val="000000"/>
                </a:solidFill>
                <a:latin typeface="ＭＳ ゴシック" pitchFamily="49" charset="-128"/>
                <a:ea typeface="ＭＳ ゴシック" pitchFamily="49" charset="-128"/>
                <a:cs typeface="Times New Roman" pitchFamily="18" charset="0"/>
              </a:rPr>
              <a:t>全外力トルク</a:t>
            </a:r>
            <a:endParaRPr lang="ja-JP" altLang="en-US" dirty="0">
              <a:solidFill>
                <a:srgbClr val="000000"/>
              </a:solidFill>
              <a:ea typeface="ＭＳ ゴシック" pitchFamily="49" charset="-128"/>
              <a:cs typeface="Times New Roman" pitchFamily="18" charset="0"/>
            </a:endParaRPr>
          </a:p>
        </p:txBody>
      </p:sp>
      <p:graphicFrame>
        <p:nvGraphicFramePr>
          <p:cNvPr id="124" name="Object 213"/>
          <p:cNvGraphicFramePr>
            <a:graphicFrameLocks noChangeAspect="1"/>
          </p:cNvGraphicFramePr>
          <p:nvPr/>
        </p:nvGraphicFramePr>
        <p:xfrm>
          <a:off x="4846638" y="5389563"/>
          <a:ext cx="2044700" cy="739775"/>
        </p:xfrm>
        <a:graphic>
          <a:graphicData uri="http://schemas.openxmlformats.org/presentationml/2006/ole">
            <mc:AlternateContent xmlns:mc="http://schemas.openxmlformats.org/markup-compatibility/2006">
              <mc:Choice xmlns:v="urn:schemas-microsoft-com:vml" Requires="v">
                <p:oleObj spid="_x0000_s77244" name="数式" r:id="rId52" imgW="876240" imgH="253800" progId="Equation.3">
                  <p:embed/>
                </p:oleObj>
              </mc:Choice>
              <mc:Fallback>
                <p:oleObj name="数式" r:id="rId52" imgW="876240" imgH="253800" progId="Equation.3">
                  <p:embed/>
                  <p:pic>
                    <p:nvPicPr>
                      <p:cNvPr id="124" name="Object 213"/>
                      <p:cNvPicPr>
                        <a:picLocks noChangeAspect="1" noChangeArrowheads="1"/>
                      </p:cNvPicPr>
                      <p:nvPr/>
                    </p:nvPicPr>
                    <p:blipFill>
                      <a:blip r:embed="rId53"/>
                      <a:srcRect/>
                      <a:stretch>
                        <a:fillRect/>
                      </a:stretch>
                    </p:blipFill>
                    <p:spPr bwMode="auto">
                      <a:xfrm>
                        <a:off x="4846638" y="5389563"/>
                        <a:ext cx="2044700" cy="739775"/>
                      </a:xfrm>
                      <a:prstGeom prst="rect">
                        <a:avLst/>
                      </a:prstGeom>
                      <a:noFill/>
                    </p:spPr>
                  </p:pic>
                </p:oleObj>
              </mc:Fallback>
            </mc:AlternateContent>
          </a:graphicData>
        </a:graphic>
      </p:graphicFrame>
      <p:sp>
        <p:nvSpPr>
          <p:cNvPr id="125" name="Rectangle 121"/>
          <p:cNvSpPr>
            <a:spLocks noChangeArrowheads="1"/>
          </p:cNvSpPr>
          <p:nvPr/>
        </p:nvSpPr>
        <p:spPr bwMode="auto">
          <a:xfrm>
            <a:off x="2862470" y="6155755"/>
            <a:ext cx="628152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chemeClr val="accent2"/>
                </a:solidFill>
                <a:latin typeface="ＭＳ ゴシック" pitchFamily="49" charset="-128"/>
                <a:ea typeface="ＭＳ ゴシック" pitchFamily="49" charset="-128"/>
                <a:cs typeface="Times New Roman" pitchFamily="18" charset="0"/>
              </a:rPr>
              <a:t>重心まわりの回転の運動方程式 </a:t>
            </a:r>
          </a:p>
        </p:txBody>
      </p:sp>
      <p:graphicFrame>
        <p:nvGraphicFramePr>
          <p:cNvPr id="126" name="Object 29"/>
          <p:cNvGraphicFramePr>
            <a:graphicFrameLocks noChangeAspect="1"/>
          </p:cNvGraphicFramePr>
          <p:nvPr/>
        </p:nvGraphicFramePr>
        <p:xfrm>
          <a:off x="643421" y="6114431"/>
          <a:ext cx="788988" cy="650875"/>
        </p:xfrm>
        <a:graphic>
          <a:graphicData uri="http://schemas.openxmlformats.org/presentationml/2006/ole">
            <mc:AlternateContent xmlns:mc="http://schemas.openxmlformats.org/markup-compatibility/2006">
              <mc:Choice xmlns:v="urn:schemas-microsoft-com:vml" Requires="v">
                <p:oleObj spid="_x0000_s77245" name="数式" r:id="rId54" imgW="291960" imgH="241200" progId="Equation.3">
                  <p:embed/>
                </p:oleObj>
              </mc:Choice>
              <mc:Fallback>
                <p:oleObj name="数式" r:id="rId54" imgW="291960" imgH="241200" progId="Equation.3">
                  <p:embed/>
                  <p:pic>
                    <p:nvPicPr>
                      <p:cNvPr id="126" name="Object 29"/>
                      <p:cNvPicPr>
                        <a:picLocks noChangeAspect="1" noChangeArrowheads="1"/>
                      </p:cNvPicPr>
                      <p:nvPr/>
                    </p:nvPicPr>
                    <p:blipFill>
                      <a:blip r:embed="rId55"/>
                      <a:srcRect/>
                      <a:stretch>
                        <a:fillRect/>
                      </a:stretch>
                    </p:blipFill>
                    <p:spPr bwMode="auto">
                      <a:xfrm>
                        <a:off x="643421" y="6114431"/>
                        <a:ext cx="788988"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7" name="Object 213"/>
          <p:cNvGraphicFramePr>
            <a:graphicFrameLocks noChangeAspect="1"/>
          </p:cNvGraphicFramePr>
          <p:nvPr/>
        </p:nvGraphicFramePr>
        <p:xfrm>
          <a:off x="1759848" y="6109874"/>
          <a:ext cx="741362" cy="703262"/>
        </p:xfrm>
        <a:graphic>
          <a:graphicData uri="http://schemas.openxmlformats.org/presentationml/2006/ole">
            <mc:AlternateContent xmlns:mc="http://schemas.openxmlformats.org/markup-compatibility/2006">
              <mc:Choice xmlns:v="urn:schemas-microsoft-com:vml" Requires="v">
                <p:oleObj spid="_x0000_s77246" name="数式" r:id="rId56" imgW="317160" imgH="241200" progId="Equation.3">
                  <p:embed/>
                </p:oleObj>
              </mc:Choice>
              <mc:Fallback>
                <p:oleObj name="数式" r:id="rId56" imgW="317160" imgH="241200" progId="Equation.3">
                  <p:embed/>
                  <p:pic>
                    <p:nvPicPr>
                      <p:cNvPr id="127" name="Object 213"/>
                      <p:cNvPicPr>
                        <a:picLocks noChangeAspect="1" noChangeArrowheads="1"/>
                      </p:cNvPicPr>
                      <p:nvPr/>
                    </p:nvPicPr>
                    <p:blipFill>
                      <a:blip r:embed="rId57"/>
                      <a:srcRect/>
                      <a:stretch>
                        <a:fillRect/>
                      </a:stretch>
                    </p:blipFill>
                    <p:spPr bwMode="auto">
                      <a:xfrm>
                        <a:off x="1759848" y="6109874"/>
                        <a:ext cx="741362" cy="703262"/>
                      </a:xfrm>
                      <a:prstGeom prst="rect">
                        <a:avLst/>
                      </a:prstGeom>
                      <a:noFill/>
                    </p:spPr>
                  </p:pic>
                </p:oleObj>
              </mc:Fallback>
            </mc:AlternateContent>
          </a:graphicData>
        </a:graphic>
      </p:graphicFrame>
      <p:graphicFrame>
        <p:nvGraphicFramePr>
          <p:cNvPr id="128" name="Object 123"/>
          <p:cNvGraphicFramePr>
            <a:graphicFrameLocks noChangeAspect="1"/>
          </p:cNvGraphicFramePr>
          <p:nvPr/>
        </p:nvGraphicFramePr>
        <p:xfrm>
          <a:off x="1386320" y="6353162"/>
          <a:ext cx="392113" cy="282575"/>
        </p:xfrm>
        <a:graphic>
          <a:graphicData uri="http://schemas.openxmlformats.org/presentationml/2006/ole">
            <mc:AlternateContent xmlns:mc="http://schemas.openxmlformats.org/markup-compatibility/2006">
              <mc:Choice xmlns:v="urn:schemas-microsoft-com:vml" Requires="v">
                <p:oleObj spid="_x0000_s77247" name="数式" r:id="rId58" imgW="126720" imgH="101520" progId="Equation.3">
                  <p:embed/>
                </p:oleObj>
              </mc:Choice>
              <mc:Fallback>
                <p:oleObj name="数式" r:id="rId58" imgW="126720" imgH="101520" progId="Equation.3">
                  <p:embed/>
                  <p:pic>
                    <p:nvPicPr>
                      <p:cNvPr id="128" name="Object 1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86320" y="6353162"/>
                        <a:ext cx="392113"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9" name="Rectangle 125"/>
          <p:cNvSpPr>
            <a:spLocks noChangeArrowheads="1"/>
          </p:cNvSpPr>
          <p:nvPr/>
        </p:nvSpPr>
        <p:spPr bwMode="auto">
          <a:xfrm>
            <a:off x="417325" y="6067345"/>
            <a:ext cx="2341562" cy="733425"/>
          </a:xfrm>
          <a:prstGeom prst="rect">
            <a:avLst/>
          </a:prstGeom>
          <a:noFill/>
          <a:ln w="28575">
            <a:solidFill>
              <a:srgbClr val="FF3399"/>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131" name="AutoShape 10"/>
          <p:cNvSpPr>
            <a:spLocks noChangeArrowheads="1"/>
          </p:cNvSpPr>
          <p:nvPr/>
        </p:nvSpPr>
        <p:spPr bwMode="auto">
          <a:xfrm>
            <a:off x="625544" y="13252"/>
            <a:ext cx="2117656" cy="742122"/>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32" name="Line 11"/>
          <p:cNvSpPr>
            <a:spLocks noChangeShapeType="1"/>
          </p:cNvSpPr>
          <p:nvPr/>
        </p:nvSpPr>
        <p:spPr bwMode="auto">
          <a:xfrm>
            <a:off x="1748319" y="1123264"/>
            <a:ext cx="902115" cy="85179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3" name="AutoShape 40"/>
          <p:cNvSpPr>
            <a:spLocks noChangeArrowheads="1"/>
          </p:cNvSpPr>
          <p:nvPr/>
        </p:nvSpPr>
        <p:spPr bwMode="auto">
          <a:xfrm>
            <a:off x="5393635" y="44312"/>
            <a:ext cx="2093842" cy="671306"/>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34" name="Line 41"/>
          <p:cNvSpPr>
            <a:spLocks noChangeShapeType="1"/>
          </p:cNvSpPr>
          <p:nvPr/>
        </p:nvSpPr>
        <p:spPr bwMode="auto">
          <a:xfrm>
            <a:off x="6281529" y="1034157"/>
            <a:ext cx="768627" cy="113968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52491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49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49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495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49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49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4975"/>
                                        </p:tgtEl>
                                        <p:attrNameLst>
                                          <p:attrName>style.visibility</p:attrName>
                                        </p:attrNameLst>
                                      </p:cBhvr>
                                      <p:to>
                                        <p:strVal val="visible"/>
                                      </p:to>
                                    </p:set>
                                  </p:childTnLst>
                                </p:cTn>
                              </p:par>
                            </p:childTnLst>
                          </p:cTn>
                        </p:par>
                        <p:par>
                          <p:cTn id="23" fill="hold" nodeType="afterGroup">
                            <p:stCondLst>
                              <p:cond delay="0"/>
                            </p:stCondLst>
                            <p:childTnLst>
                              <p:par>
                                <p:cTn id="24" presetID="1" presetClass="entr" presetSubtype="0" fill="hold" nodeType="afterEffect">
                                  <p:stCondLst>
                                    <p:cond delay="0"/>
                                  </p:stCondLst>
                                  <p:childTnLst>
                                    <p:set>
                                      <p:cBhvr>
                                        <p:cTn id="25" dur="1" fill="hold">
                                          <p:stCondLst>
                                            <p:cond delay="0"/>
                                          </p:stCondLst>
                                        </p:cTn>
                                        <p:tgtEl>
                                          <p:spTgt spid="504981"/>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04979"/>
                                        </p:tgtEl>
                                        <p:attrNameLst>
                                          <p:attrName>style.visibility</p:attrName>
                                        </p:attrNameLst>
                                      </p:cBhvr>
                                      <p:to>
                                        <p:strVal val="visible"/>
                                      </p:to>
                                    </p:set>
                                  </p:childTnLst>
                                </p:cTn>
                              </p:par>
                              <p:par>
                                <p:cTn id="30" presetID="35" presetClass="emph" presetSubtype="0" repeatCount="10000" fill="hold" grpId="1" nodeType="withEffect">
                                  <p:stCondLst>
                                    <p:cond delay="0"/>
                                  </p:stCondLst>
                                  <p:childTnLst>
                                    <p:anim calcmode="discrete" valueType="str">
                                      <p:cBhvr>
                                        <p:cTn id="31" dur="500" fill="hold"/>
                                        <p:tgtEl>
                                          <p:spTgt spid="504979"/>
                                        </p:tgtEl>
                                        <p:attrNameLst>
                                          <p:attrName>style.visibility</p:attrName>
                                        </p:attrNameLst>
                                      </p:cBhvr>
                                      <p:tavLst>
                                        <p:tav tm="0">
                                          <p:val>
                                            <p:strVal val="hidden"/>
                                          </p:val>
                                        </p:tav>
                                        <p:tav tm="50000">
                                          <p:val>
                                            <p:strVal val="visible"/>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504976"/>
                                        </p:tgtEl>
                                        <p:attrNameLst>
                                          <p:attrName>style.visibility</p:attrName>
                                        </p:attrNameLst>
                                      </p:cBhvr>
                                      <p:to>
                                        <p:strVal val="visible"/>
                                      </p:to>
                                    </p:set>
                                  </p:childTnLst>
                                </p:cTn>
                              </p:par>
                              <p:par>
                                <p:cTn id="36" presetID="64" presetClass="path" presetSubtype="0" fill="remove" nodeType="withEffect">
                                  <p:stCondLst>
                                    <p:cond delay="0"/>
                                  </p:stCondLst>
                                  <p:childTnLst>
                                    <p:animMotion origin="layout" path="M -0.25034 -0.14653 L -3.61111E-6 -3.7037E-7 " pathEditMode="relative" rAng="0" ptsTypes="AA">
                                      <p:cBhvr>
                                        <p:cTn id="37" dur="500" fill="hold"/>
                                        <p:tgtEl>
                                          <p:spTgt spid="504976"/>
                                        </p:tgtEl>
                                        <p:attrNameLst>
                                          <p:attrName>ppt_x</p:attrName>
                                          <p:attrName>ppt_y</p:attrName>
                                        </p:attrNameLst>
                                      </p:cBhvr>
                                      <p:rCtr x="12517" y="7315"/>
                                    </p:animMotion>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504977"/>
                                        </p:tgtEl>
                                        <p:attrNameLst>
                                          <p:attrName>style.visibility</p:attrName>
                                        </p:attrNameLst>
                                      </p:cBhvr>
                                      <p:to>
                                        <p:strVal val="visible"/>
                                      </p:to>
                                    </p:set>
                                  </p:childTnLst>
                                </p:cTn>
                              </p:par>
                              <p:par>
                                <p:cTn id="42" presetID="64" presetClass="path" presetSubtype="0" fill="remove" nodeType="withEffect">
                                  <p:stCondLst>
                                    <p:cond delay="0"/>
                                  </p:stCondLst>
                                  <p:childTnLst>
                                    <p:animMotion origin="layout" path="M -0.13767 -0.06203 L -1.11111E-6 -4.07407E-6 " pathEditMode="relative" rAng="0" ptsTypes="AA">
                                      <p:cBhvr>
                                        <p:cTn id="43" dur="500" fill="hold"/>
                                        <p:tgtEl>
                                          <p:spTgt spid="504977"/>
                                        </p:tgtEl>
                                        <p:attrNameLst>
                                          <p:attrName>ppt_x</p:attrName>
                                          <p:attrName>ppt_y</p:attrName>
                                        </p:attrNameLst>
                                      </p:cBhvr>
                                      <p:rCtr x="6875" y="3102"/>
                                    </p:animMotion>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2" nodeType="clickEffect">
                                  <p:stCondLst>
                                    <p:cond delay="0"/>
                                  </p:stCondLst>
                                  <p:childTnLst>
                                    <p:set>
                                      <p:cBhvr>
                                        <p:cTn id="47" dur="1" fill="hold">
                                          <p:stCondLst>
                                            <p:cond delay="0"/>
                                          </p:stCondLst>
                                        </p:cTn>
                                        <p:tgtEl>
                                          <p:spTgt spid="504979"/>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504925"/>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0494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504926"/>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7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72"/>
                                        </p:tgtEl>
                                        <p:attrNameLst>
                                          <p:attrName>style.visibility</p:attrName>
                                        </p:attrNameLst>
                                      </p:cBhvr>
                                      <p:to>
                                        <p:strVal val="visible"/>
                                      </p:to>
                                    </p:set>
                                  </p:childTnLst>
                                </p:cTn>
                              </p:par>
                              <p:par>
                                <p:cTn id="66" presetID="64" presetClass="path" presetSubtype="0" fill="remove" nodeType="withEffect">
                                  <p:stCondLst>
                                    <p:cond delay="0"/>
                                  </p:stCondLst>
                                  <p:childTnLst>
                                    <p:animMotion origin="layout" path="M -0.25035 -0.14653 L 1.38889E-6 -1.11111E-6 " pathEditMode="relative" rAng="0" ptsTypes="AA">
                                      <p:cBhvr>
                                        <p:cTn id="67" dur="500" fill="hold"/>
                                        <p:tgtEl>
                                          <p:spTgt spid="72"/>
                                        </p:tgtEl>
                                        <p:attrNameLst>
                                          <p:attrName>ppt_x</p:attrName>
                                          <p:attrName>ppt_y</p:attrName>
                                        </p:attrNameLst>
                                      </p:cBhvr>
                                      <p:rCtr x="12517" y="7315"/>
                                    </p:animMotion>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73"/>
                                        </p:tgtEl>
                                        <p:attrNameLst>
                                          <p:attrName>style.visibility</p:attrName>
                                        </p:attrNameLst>
                                      </p:cBhvr>
                                      <p:to>
                                        <p:strVal val="visible"/>
                                      </p:to>
                                    </p:set>
                                  </p:childTnLst>
                                </p:cTn>
                              </p:par>
                              <p:par>
                                <p:cTn id="72" presetID="64" presetClass="path" presetSubtype="0" fill="remove" nodeType="withEffect">
                                  <p:stCondLst>
                                    <p:cond delay="0"/>
                                  </p:stCondLst>
                                  <p:childTnLst>
                                    <p:animMotion origin="layout" path="M -0.25035 -0.14653 L 3.33333E-6 -1.11111E-6 " pathEditMode="relative" rAng="0" ptsTypes="AA">
                                      <p:cBhvr>
                                        <p:cTn id="73" dur="500" fill="hold"/>
                                        <p:tgtEl>
                                          <p:spTgt spid="73"/>
                                        </p:tgtEl>
                                        <p:attrNameLst>
                                          <p:attrName>ppt_x</p:attrName>
                                          <p:attrName>ppt_y</p:attrName>
                                        </p:attrNameLst>
                                      </p:cBhvr>
                                      <p:rCtr x="12517" y="7315"/>
                                    </p:animMotion>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504932"/>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04944"/>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504942"/>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69"/>
                                        </p:tgtEl>
                                        <p:attrNameLst>
                                          <p:attrName>style.visibility</p:attrName>
                                        </p:attrNameLst>
                                      </p:cBhvr>
                                      <p:to>
                                        <p:strVal val="visible"/>
                                      </p:to>
                                    </p:set>
                                  </p:childTnLst>
                                </p:cTn>
                              </p:par>
                              <p:par>
                                <p:cTn id="90" presetID="64" presetClass="path" presetSubtype="0" fill="remove" nodeType="withEffect">
                                  <p:stCondLst>
                                    <p:cond delay="0"/>
                                  </p:stCondLst>
                                  <p:childTnLst>
                                    <p:animMotion origin="layout" path="M -0.20694 -0.11898 L -2.22222E-6 0 " pathEditMode="relative" rAng="0" ptsTypes="AA">
                                      <p:cBhvr>
                                        <p:cTn id="91" dur="500" fill="hold"/>
                                        <p:tgtEl>
                                          <p:spTgt spid="69"/>
                                        </p:tgtEl>
                                        <p:attrNameLst>
                                          <p:attrName>ppt_x</p:attrName>
                                          <p:attrName>ppt_y</p:attrName>
                                        </p:attrNameLst>
                                      </p:cBhvr>
                                      <p:rCtr x="10347" y="5949"/>
                                    </p:animMotion>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504933"/>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504951"/>
                                        </p:tgtEl>
                                        <p:attrNameLst>
                                          <p:attrName>style.visibility</p:attrName>
                                        </p:attrNameLst>
                                      </p:cBhvr>
                                      <p:to>
                                        <p:strVal val="visible"/>
                                      </p:to>
                                    </p:se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 presetClass="entr" presetSubtype="0" fill="hold" nodeType="clickEffect">
                                  <p:stCondLst>
                                    <p:cond delay="0"/>
                                  </p:stCondLst>
                                  <p:childTnLst>
                                    <p:set>
                                      <p:cBhvr>
                                        <p:cTn id="103" dur="1" fill="hold">
                                          <p:stCondLst>
                                            <p:cond delay="0"/>
                                          </p:stCondLst>
                                        </p:cTn>
                                        <p:tgtEl>
                                          <p:spTgt spid="75"/>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76"/>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nodeType="clickEffect">
                                  <p:stCondLst>
                                    <p:cond delay="0"/>
                                  </p:stCondLst>
                                  <p:childTnLst>
                                    <p:set>
                                      <p:cBhvr>
                                        <p:cTn id="111" dur="1" fill="hold">
                                          <p:stCondLst>
                                            <p:cond delay="0"/>
                                          </p:stCondLst>
                                        </p:cTn>
                                        <p:tgtEl>
                                          <p:spTgt spid="70"/>
                                        </p:tgtEl>
                                        <p:attrNameLst>
                                          <p:attrName>style.visibility</p:attrName>
                                        </p:attrNameLst>
                                      </p:cBhvr>
                                      <p:to>
                                        <p:strVal val="visible"/>
                                      </p:to>
                                    </p:set>
                                  </p:childTnLst>
                                </p:cTn>
                              </p:par>
                              <p:par>
                                <p:cTn id="112" presetID="64" presetClass="path" presetSubtype="0" fill="remove" nodeType="withEffect">
                                  <p:stCondLst>
                                    <p:cond delay="0"/>
                                  </p:stCondLst>
                                  <p:childTnLst>
                                    <p:animMotion origin="layout" path="M -0.27152 -0.2838 L -4.16667E-6 2.59259E-6 " pathEditMode="relative" rAng="0" ptsTypes="AA">
                                      <p:cBhvr>
                                        <p:cTn id="113" dur="500" fill="hold"/>
                                        <p:tgtEl>
                                          <p:spTgt spid="70"/>
                                        </p:tgtEl>
                                        <p:attrNameLst>
                                          <p:attrName>ppt_x</p:attrName>
                                          <p:attrName>ppt_y</p:attrName>
                                        </p:attrNameLst>
                                      </p:cBhvr>
                                      <p:rCtr x="13576" y="14190"/>
                                    </p:animMotion>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nodeType="clickEffect">
                                  <p:stCondLst>
                                    <p:cond delay="0"/>
                                  </p:stCondLst>
                                  <p:childTnLst>
                                    <p:set>
                                      <p:cBhvr>
                                        <p:cTn id="117" dur="1" fill="hold">
                                          <p:stCondLst>
                                            <p:cond delay="0"/>
                                          </p:stCondLst>
                                        </p:cTn>
                                        <p:tgtEl>
                                          <p:spTgt spid="71"/>
                                        </p:tgtEl>
                                        <p:attrNameLst>
                                          <p:attrName>style.visibility</p:attrName>
                                        </p:attrNameLst>
                                      </p:cBhvr>
                                      <p:to>
                                        <p:strVal val="visible"/>
                                      </p:to>
                                    </p:set>
                                  </p:childTnLst>
                                </p:cTn>
                              </p:par>
                              <p:par>
                                <p:cTn id="118" presetID="64" presetClass="path" presetSubtype="0" fill="remove" nodeType="withEffect">
                                  <p:stCondLst>
                                    <p:cond delay="0"/>
                                  </p:stCondLst>
                                  <p:childTnLst>
                                    <p:animMotion origin="layout" path="M -0.179 -0.15439 L 2.5E-6 -3.7037E-6 " pathEditMode="relative" rAng="0" ptsTypes="AA">
                                      <p:cBhvr>
                                        <p:cTn id="119" dur="500" fill="hold"/>
                                        <p:tgtEl>
                                          <p:spTgt spid="71"/>
                                        </p:tgtEl>
                                        <p:attrNameLst>
                                          <p:attrName>ppt_x</p:attrName>
                                          <p:attrName>ppt_y</p:attrName>
                                        </p:attrNameLst>
                                      </p:cBhvr>
                                      <p:rCtr x="8941" y="7708"/>
                                    </p:animMotion>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nodeType="clickEffect">
                                  <p:stCondLst>
                                    <p:cond delay="0"/>
                                  </p:stCondLst>
                                  <p:childTnLst>
                                    <p:set>
                                      <p:cBhvr>
                                        <p:cTn id="123" dur="1" fill="hold">
                                          <p:stCondLst>
                                            <p:cond delay="0"/>
                                          </p:stCondLst>
                                        </p:cTn>
                                        <p:tgtEl>
                                          <p:spTgt spid="504954"/>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131"/>
                                        </p:tgtEl>
                                        <p:attrNameLst>
                                          <p:attrName>style.visibility</p:attrName>
                                        </p:attrNameLst>
                                      </p:cBhvr>
                                      <p:to>
                                        <p:strVal val="visible"/>
                                      </p:to>
                                    </p:set>
                                  </p:childTnLst>
                                </p:cTn>
                              </p:par>
                              <p:par>
                                <p:cTn id="128" presetID="35" presetClass="emph" presetSubtype="0" repeatCount="10000" fill="hold" grpId="1" nodeType="withEffect">
                                  <p:stCondLst>
                                    <p:cond delay="0"/>
                                  </p:stCondLst>
                                  <p:childTnLst>
                                    <p:anim calcmode="discrete" valueType="str">
                                      <p:cBhvr>
                                        <p:cTn id="129" dur="500" fill="hold"/>
                                        <p:tgtEl>
                                          <p:spTgt spid="131"/>
                                        </p:tgtEl>
                                        <p:attrNameLst>
                                          <p:attrName>style.visibility</p:attrName>
                                        </p:attrNameLst>
                                      </p:cBhvr>
                                      <p:tavLst>
                                        <p:tav tm="0">
                                          <p:val>
                                            <p:strVal val="hidden"/>
                                          </p:val>
                                        </p:tav>
                                        <p:tav tm="50000">
                                          <p:val>
                                            <p:strVal val="visible"/>
                                          </p:val>
                                        </p:tav>
                                      </p:tavLst>
                                    </p:anim>
                                  </p:childTnLst>
                                </p:cTn>
                              </p:par>
                            </p:childTnLst>
                          </p:cTn>
                        </p:par>
                      </p:childTnLst>
                    </p:cTn>
                  </p:par>
                  <p:par>
                    <p:cTn id="130" fill="hold">
                      <p:stCondLst>
                        <p:cond delay="indefinite"/>
                      </p:stCondLst>
                      <p:childTnLst>
                        <p:par>
                          <p:cTn id="131" fill="hold">
                            <p:stCondLst>
                              <p:cond delay="0"/>
                            </p:stCondLst>
                            <p:childTnLst>
                              <p:par>
                                <p:cTn id="132" presetID="22" presetClass="entr" presetSubtype="1" fill="hold" grpId="0" nodeType="clickEffect">
                                  <p:stCondLst>
                                    <p:cond delay="0"/>
                                  </p:stCondLst>
                                  <p:childTnLst>
                                    <p:set>
                                      <p:cBhvr>
                                        <p:cTn id="133" dur="1" fill="hold">
                                          <p:stCondLst>
                                            <p:cond delay="0"/>
                                          </p:stCondLst>
                                        </p:cTn>
                                        <p:tgtEl>
                                          <p:spTgt spid="132"/>
                                        </p:tgtEl>
                                        <p:attrNameLst>
                                          <p:attrName>style.visibility</p:attrName>
                                        </p:attrNameLst>
                                      </p:cBhvr>
                                      <p:to>
                                        <p:strVal val="visible"/>
                                      </p:to>
                                    </p:set>
                                    <p:animEffect transition="in" filter="wipe(up)">
                                      <p:cBhvr>
                                        <p:cTn id="134" dur="500"/>
                                        <p:tgtEl>
                                          <p:spTgt spid="132"/>
                                        </p:tgtEl>
                                      </p:cBhvr>
                                    </p:animEffec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504984"/>
                                        </p:tgtEl>
                                        <p:attrNameLst>
                                          <p:attrName>style.visibility</p:attrName>
                                        </p:attrNameLst>
                                      </p:cBhvr>
                                      <p:to>
                                        <p:strVal val="visible"/>
                                      </p:to>
                                    </p:set>
                                  </p:childTnLst>
                                </p:cTn>
                              </p:par>
                              <p:par>
                                <p:cTn id="139" presetID="35" presetClass="emph" presetSubtype="0" repeatCount="10000" fill="hold" grpId="1" nodeType="withEffect">
                                  <p:stCondLst>
                                    <p:cond delay="0"/>
                                  </p:stCondLst>
                                  <p:childTnLst>
                                    <p:anim calcmode="discrete" valueType="str">
                                      <p:cBhvr>
                                        <p:cTn id="140" dur="500" fill="hold"/>
                                        <p:tgtEl>
                                          <p:spTgt spid="504984"/>
                                        </p:tgtEl>
                                        <p:attrNameLst>
                                          <p:attrName>style.visibility</p:attrName>
                                        </p:attrNameLst>
                                      </p:cBhvr>
                                      <p:tavLst>
                                        <p:tav tm="0">
                                          <p:val>
                                            <p:strVal val="hidden"/>
                                          </p:val>
                                        </p:tav>
                                        <p:tav tm="50000">
                                          <p:val>
                                            <p:strVal val="visible"/>
                                          </p:val>
                                        </p:tav>
                                      </p:tavLst>
                                    </p:anim>
                                  </p:childTnLst>
                                </p:cTn>
                              </p:par>
                            </p:childTnLst>
                          </p:cTn>
                        </p:par>
                      </p:childTnLst>
                    </p:cTn>
                  </p:par>
                  <p:par>
                    <p:cTn id="141" fill="hold">
                      <p:stCondLst>
                        <p:cond delay="indefinite"/>
                      </p:stCondLst>
                      <p:childTnLst>
                        <p:par>
                          <p:cTn id="142" fill="hold">
                            <p:stCondLst>
                              <p:cond delay="0"/>
                            </p:stCondLst>
                            <p:childTnLst>
                              <p:par>
                                <p:cTn id="143" presetID="22" presetClass="entr" presetSubtype="2" fill="hold" grpId="0" nodeType="clickEffect">
                                  <p:stCondLst>
                                    <p:cond delay="0"/>
                                  </p:stCondLst>
                                  <p:childTnLst>
                                    <p:set>
                                      <p:cBhvr>
                                        <p:cTn id="144" dur="1" fill="hold">
                                          <p:stCondLst>
                                            <p:cond delay="0"/>
                                          </p:stCondLst>
                                        </p:cTn>
                                        <p:tgtEl>
                                          <p:spTgt spid="504986"/>
                                        </p:tgtEl>
                                        <p:attrNameLst>
                                          <p:attrName>style.visibility</p:attrName>
                                        </p:attrNameLst>
                                      </p:cBhvr>
                                      <p:to>
                                        <p:strVal val="visible"/>
                                      </p:to>
                                    </p:set>
                                    <p:animEffect transition="in" filter="wipe(right)">
                                      <p:cBhvr>
                                        <p:cTn id="145" dur="500"/>
                                        <p:tgtEl>
                                          <p:spTgt spid="504986"/>
                                        </p:tgtEl>
                                      </p:cBhvr>
                                    </p:animEffect>
                                  </p:childTnLst>
                                </p:cTn>
                              </p:par>
                              <p:par>
                                <p:cTn id="146" presetID="1" presetClass="entr" presetSubtype="0" fill="hold" nodeType="withEffect">
                                  <p:stCondLst>
                                    <p:cond delay="0"/>
                                  </p:stCondLst>
                                  <p:childTnLst>
                                    <p:set>
                                      <p:cBhvr>
                                        <p:cTn id="147" dur="1" fill="hold">
                                          <p:stCondLst>
                                            <p:cond delay="0"/>
                                          </p:stCondLst>
                                        </p:cTn>
                                        <p:tgtEl>
                                          <p:spTgt spid="504982"/>
                                        </p:tgtEl>
                                        <p:attrNameLst>
                                          <p:attrName>style.visibility</p:attrName>
                                        </p:attrNameLst>
                                      </p:cBhvr>
                                      <p:to>
                                        <p:strVal val="visible"/>
                                      </p:to>
                                    </p:set>
                                  </p:childTnLst>
                                </p:cTn>
                              </p:par>
                              <p:par>
                                <p:cTn id="148" presetID="64" presetClass="path" presetSubtype="0" fill="remove" nodeType="withEffect">
                                  <p:stCondLst>
                                    <p:cond delay="0"/>
                                  </p:stCondLst>
                                  <p:childTnLst>
                                    <p:animMotion origin="layout" path="M 0.20625 -0.11111 L 3.88889E-6 1.85185E-6 " pathEditMode="relative" rAng="0" ptsTypes="AA">
                                      <p:cBhvr>
                                        <p:cTn id="149" dur="500" fill="hold"/>
                                        <p:tgtEl>
                                          <p:spTgt spid="504982"/>
                                        </p:tgtEl>
                                        <p:attrNameLst>
                                          <p:attrName>ppt_x</p:attrName>
                                          <p:attrName>ppt_y</p:attrName>
                                        </p:attrNameLst>
                                      </p:cBhvr>
                                      <p:rCtr x="-10312" y="5556"/>
                                    </p:animMotion>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504985"/>
                                        </p:tgtEl>
                                        <p:attrNameLst>
                                          <p:attrName>style.visibility</p:attrName>
                                        </p:attrNameLst>
                                      </p:cBhvr>
                                      <p:to>
                                        <p:strVal val="visible"/>
                                      </p:to>
                                    </p:set>
                                  </p:childTnLst>
                                </p:cTn>
                              </p:par>
                              <p:par>
                                <p:cTn id="154" presetID="35" presetClass="emph" presetSubtype="0" repeatCount="10000" fill="hold" grpId="1" nodeType="withEffect">
                                  <p:stCondLst>
                                    <p:cond delay="0"/>
                                  </p:stCondLst>
                                  <p:childTnLst>
                                    <p:anim calcmode="discrete" valueType="str">
                                      <p:cBhvr>
                                        <p:cTn id="155" dur="500" fill="hold"/>
                                        <p:tgtEl>
                                          <p:spTgt spid="504985"/>
                                        </p:tgtEl>
                                        <p:attrNameLst>
                                          <p:attrName>style.visibility</p:attrName>
                                        </p:attrNameLst>
                                      </p:cBhvr>
                                      <p:tavLst>
                                        <p:tav tm="0">
                                          <p:val>
                                            <p:strVal val="hidden"/>
                                          </p:val>
                                        </p:tav>
                                        <p:tav tm="50000">
                                          <p:val>
                                            <p:strVal val="visible"/>
                                          </p:val>
                                        </p:tav>
                                      </p:tavLst>
                                    </p:anim>
                                  </p:childTnLst>
                                </p:cTn>
                              </p:par>
                            </p:childTnLst>
                          </p:cTn>
                        </p:par>
                      </p:childTnLst>
                    </p:cTn>
                  </p:par>
                  <p:par>
                    <p:cTn id="156" fill="hold">
                      <p:stCondLst>
                        <p:cond delay="indefinite"/>
                      </p:stCondLst>
                      <p:childTnLst>
                        <p:par>
                          <p:cTn id="157" fill="hold">
                            <p:stCondLst>
                              <p:cond delay="0"/>
                            </p:stCondLst>
                            <p:childTnLst>
                              <p:par>
                                <p:cTn id="158" presetID="22" presetClass="entr" presetSubtype="1" fill="hold" grpId="0" nodeType="clickEffect">
                                  <p:stCondLst>
                                    <p:cond delay="0"/>
                                  </p:stCondLst>
                                  <p:childTnLst>
                                    <p:set>
                                      <p:cBhvr>
                                        <p:cTn id="159" dur="1" fill="hold">
                                          <p:stCondLst>
                                            <p:cond delay="0"/>
                                          </p:stCondLst>
                                        </p:cTn>
                                        <p:tgtEl>
                                          <p:spTgt spid="504987"/>
                                        </p:tgtEl>
                                        <p:attrNameLst>
                                          <p:attrName>style.visibility</p:attrName>
                                        </p:attrNameLst>
                                      </p:cBhvr>
                                      <p:to>
                                        <p:strVal val="visible"/>
                                      </p:to>
                                    </p:set>
                                    <p:animEffect transition="in" filter="wipe(up)">
                                      <p:cBhvr>
                                        <p:cTn id="160" dur="500"/>
                                        <p:tgtEl>
                                          <p:spTgt spid="504987"/>
                                        </p:tgtEl>
                                      </p:cBhvr>
                                    </p:animEffec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504989"/>
                                        </p:tgtEl>
                                        <p:attrNameLst>
                                          <p:attrName>style.visibility</p:attrName>
                                        </p:attrNameLst>
                                      </p:cBhvr>
                                      <p:to>
                                        <p:strVal val="visible"/>
                                      </p:to>
                                    </p:set>
                                  </p:childTnLst>
                                </p:cTn>
                              </p:par>
                              <p:par>
                                <p:cTn id="165" presetID="35" presetClass="emph" presetSubtype="0" repeatCount="10000" fill="hold" grpId="2" nodeType="withEffect">
                                  <p:stCondLst>
                                    <p:cond delay="0"/>
                                  </p:stCondLst>
                                  <p:childTnLst>
                                    <p:anim calcmode="discrete" valueType="str">
                                      <p:cBhvr>
                                        <p:cTn id="166" dur="300" fill="hold"/>
                                        <p:tgtEl>
                                          <p:spTgt spid="504989"/>
                                        </p:tgtEl>
                                        <p:attrNameLst>
                                          <p:attrName>style.visibility</p:attrName>
                                        </p:attrNameLst>
                                      </p:cBhvr>
                                      <p:tavLst>
                                        <p:tav tm="0">
                                          <p:val>
                                            <p:strVal val="hidden"/>
                                          </p:val>
                                        </p:tav>
                                        <p:tav tm="50000">
                                          <p:val>
                                            <p:strVal val="visible"/>
                                          </p:val>
                                        </p:tav>
                                      </p:tavLst>
                                    </p:anim>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504955"/>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133"/>
                                        </p:tgtEl>
                                        <p:attrNameLst>
                                          <p:attrName>style.visibility</p:attrName>
                                        </p:attrNameLst>
                                      </p:cBhvr>
                                      <p:to>
                                        <p:strVal val="visible"/>
                                      </p:to>
                                    </p:set>
                                  </p:childTnLst>
                                </p:cTn>
                              </p:par>
                              <p:par>
                                <p:cTn id="175" presetID="35" presetClass="emph" presetSubtype="0" repeatCount="10000" fill="hold" grpId="1" nodeType="withEffect">
                                  <p:stCondLst>
                                    <p:cond delay="0"/>
                                  </p:stCondLst>
                                  <p:childTnLst>
                                    <p:anim calcmode="discrete" valueType="str">
                                      <p:cBhvr>
                                        <p:cTn id="176" dur="500" fill="hold"/>
                                        <p:tgtEl>
                                          <p:spTgt spid="133"/>
                                        </p:tgtEl>
                                        <p:attrNameLst>
                                          <p:attrName>style.visibility</p:attrName>
                                        </p:attrNameLst>
                                      </p:cBhvr>
                                      <p:tavLst>
                                        <p:tav tm="0">
                                          <p:val>
                                            <p:strVal val="hidden"/>
                                          </p:val>
                                        </p:tav>
                                        <p:tav tm="50000">
                                          <p:val>
                                            <p:strVal val="visible"/>
                                          </p:val>
                                        </p:tav>
                                      </p:tavLst>
                                    </p:anim>
                                  </p:childTnLst>
                                </p:cTn>
                              </p:par>
                            </p:childTnLst>
                          </p:cTn>
                        </p:par>
                      </p:childTnLst>
                    </p:cTn>
                  </p:par>
                  <p:par>
                    <p:cTn id="177" fill="hold">
                      <p:stCondLst>
                        <p:cond delay="indefinite"/>
                      </p:stCondLst>
                      <p:childTnLst>
                        <p:par>
                          <p:cTn id="178" fill="hold">
                            <p:stCondLst>
                              <p:cond delay="0"/>
                            </p:stCondLst>
                            <p:childTnLst>
                              <p:par>
                                <p:cTn id="179" presetID="22" presetClass="entr" presetSubtype="1" fill="hold" grpId="0" nodeType="clickEffect">
                                  <p:stCondLst>
                                    <p:cond delay="0"/>
                                  </p:stCondLst>
                                  <p:childTnLst>
                                    <p:set>
                                      <p:cBhvr>
                                        <p:cTn id="180" dur="1" fill="hold">
                                          <p:stCondLst>
                                            <p:cond delay="0"/>
                                          </p:stCondLst>
                                        </p:cTn>
                                        <p:tgtEl>
                                          <p:spTgt spid="134"/>
                                        </p:tgtEl>
                                        <p:attrNameLst>
                                          <p:attrName>style.visibility</p:attrName>
                                        </p:attrNameLst>
                                      </p:cBhvr>
                                      <p:to>
                                        <p:strVal val="visible"/>
                                      </p:to>
                                    </p:set>
                                    <p:animEffect transition="in" filter="wipe(up)">
                                      <p:cBhvr>
                                        <p:cTn id="181" dur="500"/>
                                        <p:tgtEl>
                                          <p:spTgt spid="134"/>
                                        </p:tgtEl>
                                      </p:cBhvr>
                                    </p:animEffect>
                                  </p:childTnLst>
                                </p:cTn>
                              </p:par>
                            </p:childTnLst>
                          </p:cTn>
                        </p:par>
                        <p:par>
                          <p:cTn id="182" fill="hold">
                            <p:stCondLst>
                              <p:cond delay="500"/>
                            </p:stCondLst>
                            <p:childTnLst>
                              <p:par>
                                <p:cTn id="183" presetID="1" presetClass="entr" presetSubtype="0" fill="hold" grpId="0" nodeType="afterEffect">
                                  <p:stCondLst>
                                    <p:cond delay="0"/>
                                  </p:stCondLst>
                                  <p:childTnLst>
                                    <p:set>
                                      <p:cBhvr>
                                        <p:cTn id="184" dur="1" fill="hold">
                                          <p:stCondLst>
                                            <p:cond delay="0"/>
                                          </p:stCondLst>
                                        </p:cTn>
                                        <p:tgtEl>
                                          <p:spTgt spid="67"/>
                                        </p:tgtEl>
                                        <p:attrNameLst>
                                          <p:attrName>style.visibility</p:attrName>
                                        </p:attrNameLst>
                                      </p:cBhvr>
                                      <p:to>
                                        <p:strVal val="visible"/>
                                      </p:to>
                                    </p:set>
                                  </p:childTnLst>
                                </p:cTn>
                              </p:par>
                              <p:par>
                                <p:cTn id="185" presetID="35" presetClass="emph" presetSubtype="0" repeatCount="10000" fill="hold" grpId="1" nodeType="withEffect">
                                  <p:stCondLst>
                                    <p:cond delay="0"/>
                                  </p:stCondLst>
                                  <p:childTnLst>
                                    <p:anim calcmode="discrete" valueType="str">
                                      <p:cBhvr>
                                        <p:cTn id="186" dur="500" fill="hold"/>
                                        <p:tgtEl>
                                          <p:spTgt spid="67"/>
                                        </p:tgtEl>
                                        <p:attrNameLst>
                                          <p:attrName>style.visibility</p:attrName>
                                        </p:attrNameLst>
                                      </p:cBhvr>
                                      <p:tavLst>
                                        <p:tav tm="0">
                                          <p:val>
                                            <p:strVal val="hidden"/>
                                          </p:val>
                                        </p:tav>
                                        <p:tav tm="50000">
                                          <p:val>
                                            <p:strVal val="visible"/>
                                          </p:val>
                                        </p:tav>
                                      </p:tavLst>
                                    </p:anim>
                                  </p:childTnLst>
                                </p:cTn>
                              </p:par>
                            </p:childTnLst>
                          </p:cTn>
                        </p:par>
                      </p:childTnLst>
                    </p:cTn>
                  </p:par>
                  <p:par>
                    <p:cTn id="187" fill="hold">
                      <p:stCondLst>
                        <p:cond delay="indefinite"/>
                      </p:stCondLst>
                      <p:childTnLst>
                        <p:par>
                          <p:cTn id="188" fill="hold">
                            <p:stCondLst>
                              <p:cond delay="0"/>
                            </p:stCondLst>
                            <p:childTnLst>
                              <p:par>
                                <p:cTn id="189" presetID="22" presetClass="entr" presetSubtype="1" fill="hold" grpId="0" nodeType="clickEffect">
                                  <p:stCondLst>
                                    <p:cond delay="0"/>
                                  </p:stCondLst>
                                  <p:childTnLst>
                                    <p:set>
                                      <p:cBhvr>
                                        <p:cTn id="190" dur="1" fill="hold">
                                          <p:stCondLst>
                                            <p:cond delay="0"/>
                                          </p:stCondLst>
                                        </p:cTn>
                                        <p:tgtEl>
                                          <p:spTgt spid="504994"/>
                                        </p:tgtEl>
                                        <p:attrNameLst>
                                          <p:attrName>style.visibility</p:attrName>
                                        </p:attrNameLst>
                                      </p:cBhvr>
                                      <p:to>
                                        <p:strVal val="visible"/>
                                      </p:to>
                                    </p:set>
                                    <p:animEffect transition="in" filter="wipe(up)">
                                      <p:cBhvr>
                                        <p:cTn id="191" dur="500"/>
                                        <p:tgtEl>
                                          <p:spTgt spid="504994"/>
                                        </p:tgtEl>
                                      </p:cBhvr>
                                    </p:animEffect>
                                  </p:childTnLst>
                                </p:cTn>
                              </p:par>
                              <p:par>
                                <p:cTn id="192" presetID="1" presetClass="entr" presetSubtype="0" fill="hold" nodeType="withEffect">
                                  <p:stCondLst>
                                    <p:cond delay="0"/>
                                  </p:stCondLst>
                                  <p:childTnLst>
                                    <p:set>
                                      <p:cBhvr>
                                        <p:cTn id="193" dur="1" fill="hold">
                                          <p:stCondLst>
                                            <p:cond delay="0"/>
                                          </p:stCondLst>
                                        </p:cTn>
                                        <p:tgtEl>
                                          <p:spTgt spid="504992"/>
                                        </p:tgtEl>
                                        <p:attrNameLst>
                                          <p:attrName>style.visibility</p:attrName>
                                        </p:attrNameLst>
                                      </p:cBhvr>
                                      <p:to>
                                        <p:strVal val="visible"/>
                                      </p:to>
                                    </p:set>
                                  </p:childTnLst>
                                </p:cTn>
                              </p:par>
                              <p:par>
                                <p:cTn id="194" presetID="64" presetClass="path" presetSubtype="0" fill="remove" nodeType="withEffect">
                                  <p:stCondLst>
                                    <p:cond delay="0"/>
                                  </p:stCondLst>
                                  <p:childTnLst>
                                    <p:animMotion origin="layout" path="M 0.52518 -0.07755 L -3.05556E-6 7.40741E-7 " pathEditMode="relative" rAng="0" ptsTypes="AA">
                                      <p:cBhvr>
                                        <p:cTn id="195" dur="500" fill="hold"/>
                                        <p:tgtEl>
                                          <p:spTgt spid="504992"/>
                                        </p:tgtEl>
                                        <p:attrNameLst>
                                          <p:attrName>ppt_x</p:attrName>
                                          <p:attrName>ppt_y</p:attrName>
                                        </p:attrNameLst>
                                      </p:cBhvr>
                                      <p:rCtr x="-26267" y="3866"/>
                                    </p:animMotion>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504956"/>
                                        </p:tgtEl>
                                        <p:attrNameLst>
                                          <p:attrName>style.visibility</p:attrName>
                                        </p:attrNameLst>
                                      </p:cBhvr>
                                      <p:to>
                                        <p:strVal val="visible"/>
                                      </p:to>
                                    </p:set>
                                  </p:childTnLst>
                                </p:cTn>
                              </p:par>
                              <p:par>
                                <p:cTn id="200" presetID="1" presetClass="entr" presetSubtype="0" fill="hold" grpId="0" nodeType="withEffect">
                                  <p:stCondLst>
                                    <p:cond delay="0"/>
                                  </p:stCondLst>
                                  <p:childTnLst>
                                    <p:set>
                                      <p:cBhvr>
                                        <p:cTn id="201" dur="1" fill="hold">
                                          <p:stCondLst>
                                            <p:cond delay="0"/>
                                          </p:stCondLst>
                                        </p:cTn>
                                        <p:tgtEl>
                                          <p:spTgt spid="504957"/>
                                        </p:tgtEl>
                                        <p:attrNameLst>
                                          <p:attrName>style.visibility</p:attrName>
                                        </p:attrNameLst>
                                      </p:cBhvr>
                                      <p:to>
                                        <p:strVal val="visible"/>
                                      </p:to>
                                    </p:set>
                                  </p:childTnLst>
                                </p:cTn>
                              </p:par>
                            </p:childTnLst>
                          </p:cTn>
                        </p:par>
                      </p:childTnLst>
                    </p:cTn>
                  </p:par>
                  <p:par>
                    <p:cTn id="202" fill="hold">
                      <p:stCondLst>
                        <p:cond delay="indefinite"/>
                      </p:stCondLst>
                      <p:childTnLst>
                        <p:par>
                          <p:cTn id="203" fill="hold">
                            <p:stCondLst>
                              <p:cond delay="0"/>
                            </p:stCondLst>
                            <p:childTnLst>
                              <p:par>
                                <p:cTn id="204" presetID="1" presetClass="exit" presetSubtype="0" fill="hold" grpId="1" nodeType="clickEffect">
                                  <p:stCondLst>
                                    <p:cond delay="0"/>
                                  </p:stCondLst>
                                  <p:childTnLst>
                                    <p:set>
                                      <p:cBhvr>
                                        <p:cTn id="205" dur="1" fill="hold">
                                          <p:stCondLst>
                                            <p:cond delay="0"/>
                                          </p:stCondLst>
                                        </p:cTn>
                                        <p:tgtEl>
                                          <p:spTgt spid="504986"/>
                                        </p:tgtEl>
                                        <p:attrNameLst>
                                          <p:attrName>style.visibility</p:attrName>
                                        </p:attrNameLst>
                                      </p:cBhvr>
                                      <p:to>
                                        <p:strVal val="hidden"/>
                                      </p:to>
                                    </p:set>
                                  </p:childTnLst>
                                </p:cTn>
                              </p:par>
                              <p:par>
                                <p:cTn id="206" presetID="1" presetClass="exit" presetSubtype="0" fill="hold" grpId="1" nodeType="withEffect">
                                  <p:stCondLst>
                                    <p:cond delay="0"/>
                                  </p:stCondLst>
                                  <p:childTnLst>
                                    <p:set>
                                      <p:cBhvr>
                                        <p:cTn id="207" dur="1" fill="hold">
                                          <p:stCondLst>
                                            <p:cond delay="0"/>
                                          </p:stCondLst>
                                        </p:cTn>
                                        <p:tgtEl>
                                          <p:spTgt spid="504987"/>
                                        </p:tgtEl>
                                        <p:attrNameLst>
                                          <p:attrName>style.visibility</p:attrName>
                                        </p:attrNameLst>
                                      </p:cBhvr>
                                      <p:to>
                                        <p:strVal val="hidden"/>
                                      </p:to>
                                    </p:set>
                                  </p:childTnLst>
                                </p:cTn>
                              </p:par>
                              <p:par>
                                <p:cTn id="208" presetID="1" presetClass="exit" presetSubtype="0" fill="hold" grpId="2" nodeType="withEffect">
                                  <p:stCondLst>
                                    <p:cond delay="0"/>
                                  </p:stCondLst>
                                  <p:childTnLst>
                                    <p:set>
                                      <p:cBhvr>
                                        <p:cTn id="209" dur="1" fill="hold">
                                          <p:stCondLst>
                                            <p:cond delay="0"/>
                                          </p:stCondLst>
                                        </p:cTn>
                                        <p:tgtEl>
                                          <p:spTgt spid="504984"/>
                                        </p:tgtEl>
                                        <p:attrNameLst>
                                          <p:attrName>style.visibility</p:attrName>
                                        </p:attrNameLst>
                                      </p:cBhvr>
                                      <p:to>
                                        <p:strVal val="hidden"/>
                                      </p:to>
                                    </p:set>
                                  </p:childTnLst>
                                </p:cTn>
                              </p:par>
                              <p:par>
                                <p:cTn id="210" presetID="1" presetClass="exit" presetSubtype="0" fill="hold" grpId="2" nodeType="withEffect">
                                  <p:stCondLst>
                                    <p:cond delay="0"/>
                                  </p:stCondLst>
                                  <p:childTnLst>
                                    <p:set>
                                      <p:cBhvr>
                                        <p:cTn id="211" dur="1" fill="hold">
                                          <p:stCondLst>
                                            <p:cond delay="0"/>
                                          </p:stCondLst>
                                        </p:cTn>
                                        <p:tgtEl>
                                          <p:spTgt spid="504985"/>
                                        </p:tgtEl>
                                        <p:attrNameLst>
                                          <p:attrName>style.visibility</p:attrName>
                                        </p:attrNameLst>
                                      </p:cBhvr>
                                      <p:to>
                                        <p:strVal val="hidden"/>
                                      </p:to>
                                    </p:set>
                                  </p:childTnLst>
                                </p:cTn>
                              </p:par>
                              <p:par>
                                <p:cTn id="212" presetID="1" presetClass="exit" presetSubtype="0" fill="hold" grpId="1" nodeType="withEffect">
                                  <p:stCondLst>
                                    <p:cond delay="0"/>
                                  </p:stCondLst>
                                  <p:childTnLst>
                                    <p:set>
                                      <p:cBhvr>
                                        <p:cTn id="213" dur="1" fill="hold">
                                          <p:stCondLst>
                                            <p:cond delay="0"/>
                                          </p:stCondLst>
                                        </p:cTn>
                                        <p:tgtEl>
                                          <p:spTgt spid="504994"/>
                                        </p:tgtEl>
                                        <p:attrNameLst>
                                          <p:attrName>style.visibility</p:attrName>
                                        </p:attrNameLst>
                                      </p:cBhvr>
                                      <p:to>
                                        <p:strVal val="hidden"/>
                                      </p:to>
                                    </p:set>
                                  </p:childTnLst>
                                </p:cTn>
                              </p:par>
                              <p:par>
                                <p:cTn id="214" presetID="1" presetClass="exit" presetSubtype="0" fill="hold" grpId="2" nodeType="withEffect">
                                  <p:stCondLst>
                                    <p:cond delay="0"/>
                                  </p:stCondLst>
                                  <p:childTnLst>
                                    <p:set>
                                      <p:cBhvr>
                                        <p:cTn id="215" dur="1" fill="hold">
                                          <p:stCondLst>
                                            <p:cond delay="0"/>
                                          </p:stCondLst>
                                        </p:cTn>
                                        <p:tgtEl>
                                          <p:spTgt spid="67"/>
                                        </p:tgtEl>
                                        <p:attrNameLst>
                                          <p:attrName>style.visibility</p:attrName>
                                        </p:attrNameLst>
                                      </p:cBhvr>
                                      <p:to>
                                        <p:strVal val="hidden"/>
                                      </p:to>
                                    </p:set>
                                  </p:childTnLst>
                                </p:cTn>
                              </p:par>
                              <p:par>
                                <p:cTn id="216" presetID="1" presetClass="exit" presetSubtype="0" fill="hold" grpId="2" nodeType="withEffect">
                                  <p:stCondLst>
                                    <p:cond delay="0"/>
                                  </p:stCondLst>
                                  <p:childTnLst>
                                    <p:set>
                                      <p:cBhvr>
                                        <p:cTn id="217" dur="1" fill="hold">
                                          <p:stCondLst>
                                            <p:cond delay="0"/>
                                          </p:stCondLst>
                                        </p:cTn>
                                        <p:tgtEl>
                                          <p:spTgt spid="131"/>
                                        </p:tgtEl>
                                        <p:attrNameLst>
                                          <p:attrName>style.visibility</p:attrName>
                                        </p:attrNameLst>
                                      </p:cBhvr>
                                      <p:to>
                                        <p:strVal val="hidden"/>
                                      </p:to>
                                    </p:set>
                                  </p:childTnLst>
                                </p:cTn>
                              </p:par>
                              <p:par>
                                <p:cTn id="218" presetID="1" presetClass="exit" presetSubtype="0" fill="hold" grpId="1" nodeType="withEffect">
                                  <p:stCondLst>
                                    <p:cond delay="0"/>
                                  </p:stCondLst>
                                  <p:childTnLst>
                                    <p:set>
                                      <p:cBhvr>
                                        <p:cTn id="219" dur="1" fill="hold">
                                          <p:stCondLst>
                                            <p:cond delay="0"/>
                                          </p:stCondLst>
                                        </p:cTn>
                                        <p:tgtEl>
                                          <p:spTgt spid="132"/>
                                        </p:tgtEl>
                                        <p:attrNameLst>
                                          <p:attrName>style.visibility</p:attrName>
                                        </p:attrNameLst>
                                      </p:cBhvr>
                                      <p:to>
                                        <p:strVal val="hidden"/>
                                      </p:to>
                                    </p:set>
                                  </p:childTnLst>
                                </p:cTn>
                              </p:par>
                              <p:par>
                                <p:cTn id="220" presetID="1" presetClass="exit" presetSubtype="0" fill="hold" grpId="2" nodeType="withEffect">
                                  <p:stCondLst>
                                    <p:cond delay="0"/>
                                  </p:stCondLst>
                                  <p:childTnLst>
                                    <p:set>
                                      <p:cBhvr>
                                        <p:cTn id="221" dur="1" fill="hold">
                                          <p:stCondLst>
                                            <p:cond delay="0"/>
                                          </p:stCondLst>
                                        </p:cTn>
                                        <p:tgtEl>
                                          <p:spTgt spid="133"/>
                                        </p:tgtEl>
                                        <p:attrNameLst>
                                          <p:attrName>style.visibility</p:attrName>
                                        </p:attrNameLst>
                                      </p:cBhvr>
                                      <p:to>
                                        <p:strVal val="hidden"/>
                                      </p:to>
                                    </p:set>
                                  </p:childTnLst>
                                </p:cTn>
                              </p:par>
                              <p:par>
                                <p:cTn id="222" presetID="1" presetClass="exit" presetSubtype="0" fill="hold" grpId="1" nodeType="withEffect">
                                  <p:stCondLst>
                                    <p:cond delay="0"/>
                                  </p:stCondLst>
                                  <p:childTnLst>
                                    <p:set>
                                      <p:cBhvr>
                                        <p:cTn id="223" dur="1" fill="hold">
                                          <p:stCondLst>
                                            <p:cond delay="0"/>
                                          </p:stCondLst>
                                        </p:cTn>
                                        <p:tgtEl>
                                          <p:spTgt spid="134"/>
                                        </p:tgtEl>
                                        <p:attrNameLst>
                                          <p:attrName>style.visibility</p:attrName>
                                        </p:attrNameLst>
                                      </p:cBhvr>
                                      <p:to>
                                        <p:strVal val="hidden"/>
                                      </p:to>
                                    </p:set>
                                  </p:childTnLst>
                                </p:cTn>
                              </p:par>
                              <p:par>
                                <p:cTn id="224" presetID="3" presetClass="emph" presetSubtype="2" fill="hold" grpId="1" nodeType="withEffect">
                                  <p:stCondLst>
                                    <p:cond delay="0"/>
                                  </p:stCondLst>
                                  <p:childTnLst>
                                    <p:animClr clrSpc="rgb" dir="cw">
                                      <p:cBhvr override="childStyle">
                                        <p:cTn id="225" dur="100" fill="hold"/>
                                        <p:tgtEl>
                                          <p:spTgt spid="504989"/>
                                        </p:tgtEl>
                                        <p:attrNameLst>
                                          <p:attrName>style.color</p:attrName>
                                        </p:attrNameLst>
                                      </p:cBhvr>
                                      <p:to>
                                        <a:schemeClr val="tx1"/>
                                      </p:to>
                                    </p:animClr>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112"/>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114"/>
                                        </p:tgtEl>
                                        <p:attrNameLst>
                                          <p:attrName>style.visibility</p:attrName>
                                        </p:attrNameLst>
                                      </p:cBhvr>
                                      <p:to>
                                        <p:strVal val="visible"/>
                                      </p:to>
                                    </p:set>
                                  </p:childTnLst>
                                </p:cTn>
                              </p:par>
                            </p:childTnLst>
                          </p:cTn>
                        </p:par>
                      </p:childTnLst>
                    </p:cTn>
                  </p:par>
                  <p:par>
                    <p:cTn id="234" fill="hold">
                      <p:stCondLst>
                        <p:cond delay="indefinite"/>
                      </p:stCondLst>
                      <p:childTnLst>
                        <p:par>
                          <p:cTn id="235" fill="hold">
                            <p:stCondLst>
                              <p:cond delay="0"/>
                            </p:stCondLst>
                            <p:childTnLst>
                              <p:par>
                                <p:cTn id="236" presetID="1" presetClass="entr" presetSubtype="0" fill="hold" nodeType="clickEffect">
                                  <p:stCondLst>
                                    <p:cond delay="0"/>
                                  </p:stCondLst>
                                  <p:childTnLst>
                                    <p:set>
                                      <p:cBhvr>
                                        <p:cTn id="237" dur="1" fill="hold">
                                          <p:stCondLst>
                                            <p:cond delay="0"/>
                                          </p:stCondLst>
                                        </p:cTn>
                                        <p:tgtEl>
                                          <p:spTgt spid="113"/>
                                        </p:tgtEl>
                                        <p:attrNameLst>
                                          <p:attrName>style.visibility</p:attrName>
                                        </p:attrNameLst>
                                      </p:cBhvr>
                                      <p:to>
                                        <p:strVal val="visible"/>
                                      </p:to>
                                    </p:set>
                                  </p:childTnLst>
                                </p:cTn>
                              </p:par>
                              <p:par>
                                <p:cTn id="238" presetID="1" presetClass="entr" presetSubtype="0" fill="hold" grpId="0" nodeType="withEffect">
                                  <p:stCondLst>
                                    <p:cond delay="0"/>
                                  </p:stCondLst>
                                  <p:childTnLst>
                                    <p:set>
                                      <p:cBhvr>
                                        <p:cTn id="239" dur="1" fill="hold">
                                          <p:stCondLst>
                                            <p:cond delay="0"/>
                                          </p:stCondLst>
                                        </p:cTn>
                                        <p:tgtEl>
                                          <p:spTgt spid="116"/>
                                        </p:tgtEl>
                                        <p:attrNameLst>
                                          <p:attrName>style.visibility</p:attrName>
                                        </p:attrNameLst>
                                      </p:cBhvr>
                                      <p:to>
                                        <p:strVal val="visible"/>
                                      </p:to>
                                    </p:set>
                                  </p:childTnLst>
                                </p:cTn>
                              </p:par>
                            </p:childTnLst>
                          </p:cTn>
                        </p:par>
                      </p:childTnLst>
                    </p:cTn>
                  </p:par>
                  <p:par>
                    <p:cTn id="240" fill="hold">
                      <p:stCondLst>
                        <p:cond delay="indefinite"/>
                      </p:stCondLst>
                      <p:childTnLst>
                        <p:par>
                          <p:cTn id="241" fill="hold">
                            <p:stCondLst>
                              <p:cond delay="0"/>
                            </p:stCondLst>
                            <p:childTnLst>
                              <p:par>
                                <p:cTn id="242" presetID="1" presetClass="entr" presetSubtype="0" fill="hold" grpId="0" nodeType="clickEffect">
                                  <p:stCondLst>
                                    <p:cond delay="0"/>
                                  </p:stCondLst>
                                  <p:childTnLst>
                                    <p:set>
                                      <p:cBhvr>
                                        <p:cTn id="243" dur="1" fill="hold">
                                          <p:stCondLst>
                                            <p:cond delay="0"/>
                                          </p:stCondLst>
                                        </p:cTn>
                                        <p:tgtEl>
                                          <p:spTgt spid="117"/>
                                        </p:tgtEl>
                                        <p:attrNameLst>
                                          <p:attrName>style.visibility</p:attrName>
                                        </p:attrNameLst>
                                      </p:cBhvr>
                                      <p:to>
                                        <p:strVal val="visible"/>
                                      </p:to>
                                    </p:set>
                                  </p:childTnLst>
                                </p:cTn>
                              </p:par>
                            </p:childTnLst>
                          </p:cTn>
                        </p:par>
                      </p:childTnLst>
                    </p:cTn>
                  </p:par>
                  <p:par>
                    <p:cTn id="244" fill="hold">
                      <p:stCondLst>
                        <p:cond delay="indefinite"/>
                      </p:stCondLst>
                      <p:childTnLst>
                        <p:par>
                          <p:cTn id="245" fill="hold">
                            <p:stCondLst>
                              <p:cond delay="0"/>
                            </p:stCondLst>
                            <p:childTnLst>
                              <p:par>
                                <p:cTn id="246" presetID="1" presetClass="entr" presetSubtype="0" fill="hold" grpId="0" nodeType="clickEffect">
                                  <p:stCondLst>
                                    <p:cond delay="0"/>
                                  </p:stCondLst>
                                  <p:childTnLst>
                                    <p:set>
                                      <p:cBhvr>
                                        <p:cTn id="247" dur="1" fill="hold">
                                          <p:stCondLst>
                                            <p:cond delay="0"/>
                                          </p:stCondLst>
                                        </p:cTn>
                                        <p:tgtEl>
                                          <p:spTgt spid="115"/>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1" presetClass="entr" presetSubtype="0" fill="hold" grpId="0" nodeType="clickEffect">
                                  <p:stCondLst>
                                    <p:cond delay="0"/>
                                  </p:stCondLst>
                                  <p:childTnLst>
                                    <p:set>
                                      <p:cBhvr>
                                        <p:cTn id="251" dur="1" fill="hold">
                                          <p:stCondLst>
                                            <p:cond delay="0"/>
                                          </p:stCondLst>
                                        </p:cTn>
                                        <p:tgtEl>
                                          <p:spTgt spid="119"/>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nodeType="clickEffect">
                                  <p:stCondLst>
                                    <p:cond delay="0"/>
                                  </p:stCondLst>
                                  <p:childTnLst>
                                    <p:set>
                                      <p:cBhvr>
                                        <p:cTn id="255" dur="1" fill="hold">
                                          <p:stCondLst>
                                            <p:cond delay="0"/>
                                          </p:stCondLst>
                                        </p:cTn>
                                        <p:tgtEl>
                                          <p:spTgt spid="120"/>
                                        </p:tgtEl>
                                        <p:attrNameLst>
                                          <p:attrName>style.visibility</p:attrName>
                                        </p:attrNameLst>
                                      </p:cBhvr>
                                      <p:to>
                                        <p:strVal val="visible"/>
                                      </p:to>
                                    </p:set>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nodeType="clickEffect">
                                  <p:stCondLst>
                                    <p:cond delay="0"/>
                                  </p:stCondLst>
                                  <p:childTnLst>
                                    <p:set>
                                      <p:cBhvr>
                                        <p:cTn id="259" dur="1" fill="hold">
                                          <p:stCondLst>
                                            <p:cond delay="0"/>
                                          </p:stCondLst>
                                        </p:cTn>
                                        <p:tgtEl>
                                          <p:spTgt spid="118"/>
                                        </p:tgtEl>
                                        <p:attrNameLst>
                                          <p:attrName>style.visibility</p:attrName>
                                        </p:attrNameLst>
                                      </p:cBhvr>
                                      <p:to>
                                        <p:strVal val="visible"/>
                                      </p:to>
                                    </p:set>
                                  </p:childTnLst>
                                </p:cTn>
                              </p:par>
                            </p:childTnLst>
                          </p:cTn>
                        </p:par>
                      </p:childTnLst>
                    </p:cTn>
                  </p:par>
                  <p:par>
                    <p:cTn id="260" fill="hold">
                      <p:stCondLst>
                        <p:cond delay="indefinite"/>
                      </p:stCondLst>
                      <p:childTnLst>
                        <p:par>
                          <p:cTn id="261" fill="hold">
                            <p:stCondLst>
                              <p:cond delay="0"/>
                            </p:stCondLst>
                            <p:childTnLst>
                              <p:par>
                                <p:cTn id="262" presetID="1" presetClass="entr" presetSubtype="0" fill="hold" nodeType="clickEffect">
                                  <p:stCondLst>
                                    <p:cond delay="0"/>
                                  </p:stCondLst>
                                  <p:childTnLst>
                                    <p:set>
                                      <p:cBhvr>
                                        <p:cTn id="263" dur="1" fill="hold">
                                          <p:stCondLst>
                                            <p:cond delay="0"/>
                                          </p:stCondLst>
                                        </p:cTn>
                                        <p:tgtEl>
                                          <p:spTgt spid="121"/>
                                        </p:tgtEl>
                                        <p:attrNameLst>
                                          <p:attrName>style.visibility</p:attrName>
                                        </p:attrNameLst>
                                      </p:cBhvr>
                                      <p:to>
                                        <p:strVal val="visible"/>
                                      </p:to>
                                    </p:set>
                                  </p:childTnLst>
                                </p:cTn>
                              </p:par>
                            </p:childTnLst>
                          </p:cTn>
                        </p:par>
                      </p:childTnLst>
                    </p:cTn>
                  </p:par>
                  <p:par>
                    <p:cTn id="264" fill="hold">
                      <p:stCondLst>
                        <p:cond delay="indefinite"/>
                      </p:stCondLst>
                      <p:childTnLst>
                        <p:par>
                          <p:cTn id="265" fill="hold">
                            <p:stCondLst>
                              <p:cond delay="0"/>
                            </p:stCondLst>
                            <p:childTnLst>
                              <p:par>
                                <p:cTn id="266" presetID="1" presetClass="entr" presetSubtype="0" fill="hold" grpId="0" nodeType="clickEffect">
                                  <p:stCondLst>
                                    <p:cond delay="0"/>
                                  </p:stCondLst>
                                  <p:childTnLst>
                                    <p:set>
                                      <p:cBhvr>
                                        <p:cTn id="267" dur="1" fill="hold">
                                          <p:stCondLst>
                                            <p:cond delay="0"/>
                                          </p:stCondLst>
                                        </p:cTn>
                                        <p:tgtEl>
                                          <p:spTgt spid="123"/>
                                        </p:tgtEl>
                                        <p:attrNameLst>
                                          <p:attrName>style.visibility</p:attrName>
                                        </p:attrNameLst>
                                      </p:cBhvr>
                                      <p:to>
                                        <p:strVal val="visible"/>
                                      </p:to>
                                    </p:set>
                                  </p:childTnLst>
                                </p:cTn>
                              </p:par>
                            </p:childTnLst>
                          </p:cTn>
                        </p:par>
                      </p:childTnLst>
                    </p:cTn>
                  </p:par>
                  <p:par>
                    <p:cTn id="268" fill="hold">
                      <p:stCondLst>
                        <p:cond delay="indefinite"/>
                      </p:stCondLst>
                      <p:childTnLst>
                        <p:par>
                          <p:cTn id="269" fill="hold">
                            <p:stCondLst>
                              <p:cond delay="0"/>
                            </p:stCondLst>
                            <p:childTnLst>
                              <p:par>
                                <p:cTn id="270" presetID="1" presetClass="entr" presetSubtype="0" fill="hold" nodeType="clickEffect">
                                  <p:stCondLst>
                                    <p:cond delay="0"/>
                                  </p:stCondLst>
                                  <p:childTnLst>
                                    <p:set>
                                      <p:cBhvr>
                                        <p:cTn id="271" dur="1" fill="hold">
                                          <p:stCondLst>
                                            <p:cond delay="0"/>
                                          </p:stCondLst>
                                        </p:cTn>
                                        <p:tgtEl>
                                          <p:spTgt spid="124"/>
                                        </p:tgtEl>
                                        <p:attrNameLst>
                                          <p:attrName>style.visibility</p:attrName>
                                        </p:attrNameLst>
                                      </p:cBhvr>
                                      <p:to>
                                        <p:strVal val="visible"/>
                                      </p:to>
                                    </p:set>
                                  </p:childTnLst>
                                </p:cTn>
                              </p:par>
                            </p:childTnLst>
                          </p:cTn>
                        </p:par>
                      </p:childTnLst>
                    </p:cTn>
                  </p:par>
                  <p:par>
                    <p:cTn id="272" fill="hold">
                      <p:stCondLst>
                        <p:cond delay="indefinite"/>
                      </p:stCondLst>
                      <p:childTnLst>
                        <p:par>
                          <p:cTn id="273" fill="hold">
                            <p:stCondLst>
                              <p:cond delay="0"/>
                            </p:stCondLst>
                            <p:childTnLst>
                              <p:par>
                                <p:cTn id="274" presetID="1" presetClass="entr" presetSubtype="0" fill="hold" nodeType="clickEffect">
                                  <p:stCondLst>
                                    <p:cond delay="0"/>
                                  </p:stCondLst>
                                  <p:childTnLst>
                                    <p:set>
                                      <p:cBhvr>
                                        <p:cTn id="275" dur="1" fill="hold">
                                          <p:stCondLst>
                                            <p:cond delay="0"/>
                                          </p:stCondLst>
                                        </p:cTn>
                                        <p:tgtEl>
                                          <p:spTgt spid="122"/>
                                        </p:tgtEl>
                                        <p:attrNameLst>
                                          <p:attrName>style.visibility</p:attrName>
                                        </p:attrNameLst>
                                      </p:cBhvr>
                                      <p:to>
                                        <p:strVal val="visible"/>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nodeType="clickEffect">
                                  <p:stCondLst>
                                    <p:cond delay="0"/>
                                  </p:stCondLst>
                                  <p:childTnLst>
                                    <p:set>
                                      <p:cBhvr>
                                        <p:cTn id="279" dur="1" fill="hold">
                                          <p:stCondLst>
                                            <p:cond delay="0"/>
                                          </p:stCondLst>
                                        </p:cTn>
                                        <p:tgtEl>
                                          <p:spTgt spid="126"/>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nodeType="clickEffect">
                                  <p:stCondLst>
                                    <p:cond delay="0"/>
                                  </p:stCondLst>
                                  <p:childTnLst>
                                    <p:set>
                                      <p:cBhvr>
                                        <p:cTn id="283" dur="1" fill="hold">
                                          <p:stCondLst>
                                            <p:cond delay="0"/>
                                          </p:stCondLst>
                                        </p:cTn>
                                        <p:tgtEl>
                                          <p:spTgt spid="128"/>
                                        </p:tgtEl>
                                        <p:attrNameLst>
                                          <p:attrName>style.visibility</p:attrName>
                                        </p:attrNameLst>
                                      </p:cBhvr>
                                      <p:to>
                                        <p:strVal val="visible"/>
                                      </p:to>
                                    </p:set>
                                  </p:childTnLst>
                                </p:cTn>
                              </p:par>
                            </p:childTnLst>
                          </p:cTn>
                        </p:par>
                      </p:childTnLst>
                    </p:cTn>
                  </p:par>
                  <p:par>
                    <p:cTn id="284" fill="hold">
                      <p:stCondLst>
                        <p:cond delay="indefinite"/>
                      </p:stCondLst>
                      <p:childTnLst>
                        <p:par>
                          <p:cTn id="285" fill="hold">
                            <p:stCondLst>
                              <p:cond delay="0"/>
                            </p:stCondLst>
                            <p:childTnLst>
                              <p:par>
                                <p:cTn id="286" presetID="1" presetClass="entr" presetSubtype="0" fill="hold" nodeType="clickEffect">
                                  <p:stCondLst>
                                    <p:cond delay="0"/>
                                  </p:stCondLst>
                                  <p:childTnLst>
                                    <p:set>
                                      <p:cBhvr>
                                        <p:cTn id="287" dur="1" fill="hold">
                                          <p:stCondLst>
                                            <p:cond delay="0"/>
                                          </p:stCondLst>
                                        </p:cTn>
                                        <p:tgtEl>
                                          <p:spTgt spid="127"/>
                                        </p:tgtEl>
                                        <p:attrNameLst>
                                          <p:attrName>style.visibility</p:attrName>
                                        </p:attrNameLst>
                                      </p:cBhvr>
                                      <p:to>
                                        <p:strVal val="visible"/>
                                      </p:to>
                                    </p:set>
                                  </p:childTnLst>
                                </p:cTn>
                              </p:par>
                            </p:childTnLst>
                          </p:cTn>
                        </p:par>
                      </p:childTnLst>
                    </p:cTn>
                  </p:par>
                  <p:par>
                    <p:cTn id="288" fill="hold">
                      <p:stCondLst>
                        <p:cond delay="indefinite"/>
                      </p:stCondLst>
                      <p:childTnLst>
                        <p:par>
                          <p:cTn id="289" fill="hold">
                            <p:stCondLst>
                              <p:cond delay="0"/>
                            </p:stCondLst>
                            <p:childTnLst>
                              <p:par>
                                <p:cTn id="290" presetID="1" presetClass="entr" presetSubtype="0" fill="hold" grpId="0" nodeType="clickEffect">
                                  <p:stCondLst>
                                    <p:cond delay="0"/>
                                  </p:stCondLst>
                                  <p:childTnLst>
                                    <p:set>
                                      <p:cBhvr>
                                        <p:cTn id="291" dur="1" fill="hold">
                                          <p:stCondLst>
                                            <p:cond delay="0"/>
                                          </p:stCondLst>
                                        </p:cTn>
                                        <p:tgtEl>
                                          <p:spTgt spid="129"/>
                                        </p:tgtEl>
                                        <p:attrNameLst>
                                          <p:attrName>style.visibility</p:attrName>
                                        </p:attrNameLst>
                                      </p:cBhvr>
                                      <p:to>
                                        <p:strVal val="visible"/>
                                      </p:to>
                                    </p:set>
                                  </p:childTnLst>
                                </p:cTn>
                              </p:par>
                              <p:par>
                                <p:cTn id="292" presetID="1" presetClass="entr" presetSubtype="0" fill="hold" grpId="0" nodeType="withEffect">
                                  <p:stCondLst>
                                    <p:cond delay="0"/>
                                  </p:stCondLst>
                                  <p:childTnLst>
                                    <p:set>
                                      <p:cBhvr>
                                        <p:cTn id="293"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924" grpId="0" animBg="1"/>
      <p:bldP spid="504925" grpId="0" animBg="1"/>
      <p:bldP spid="504926" grpId="0"/>
      <p:bldP spid="504932" grpId="0" animBg="1"/>
      <p:bldP spid="504933" grpId="0" animBg="1"/>
      <p:bldP spid="504940" grpId="0"/>
      <p:bldP spid="504941" grpId="0"/>
      <p:bldP spid="504944" grpId="0"/>
      <p:bldP spid="504947" grpId="0"/>
      <p:bldP spid="504948" grpId="0"/>
      <p:bldP spid="504950" grpId="0" animBg="1"/>
      <p:bldP spid="504951" grpId="0"/>
      <p:bldP spid="504956" grpId="0"/>
      <p:bldP spid="504957" grpId="0" animBg="1"/>
      <p:bldP spid="504979" grpId="0" animBg="1"/>
      <p:bldP spid="504979" grpId="1" animBg="1"/>
      <p:bldP spid="504979" grpId="2" animBg="1"/>
      <p:bldP spid="504984" grpId="0" animBg="1"/>
      <p:bldP spid="504984" grpId="1" animBg="1"/>
      <p:bldP spid="504984" grpId="2" animBg="1"/>
      <p:bldP spid="504985" grpId="0" animBg="1"/>
      <p:bldP spid="504985" grpId="1" animBg="1"/>
      <p:bldP spid="504985" grpId="2" animBg="1"/>
      <p:bldP spid="504986" grpId="0" animBg="1"/>
      <p:bldP spid="504986" grpId="1" animBg="1"/>
      <p:bldP spid="504987" grpId="0" animBg="1"/>
      <p:bldP spid="504987" grpId="1" animBg="1"/>
      <p:bldP spid="504989" grpId="0"/>
      <p:bldP spid="504989" grpId="1"/>
      <p:bldP spid="504989" grpId="2"/>
      <p:bldP spid="504994" grpId="0" animBg="1"/>
      <p:bldP spid="504994" grpId="1" animBg="1"/>
      <p:bldP spid="67" grpId="0" animBg="1"/>
      <p:bldP spid="67" grpId="1" animBg="1"/>
      <p:bldP spid="67" grpId="2" animBg="1"/>
      <p:bldP spid="112" grpId="0"/>
      <p:bldP spid="114" grpId="0"/>
      <p:bldP spid="115" grpId="0" animBg="1"/>
      <p:bldP spid="116" grpId="0" animBg="1"/>
      <p:bldP spid="117" grpId="0"/>
      <p:bldP spid="119" grpId="0"/>
      <p:bldP spid="123" grpId="0"/>
      <p:bldP spid="125" grpId="0"/>
      <p:bldP spid="129" grpId="0" animBg="1"/>
      <p:bldP spid="131" grpId="0" animBg="1"/>
      <p:bldP spid="131" grpId="1" animBg="1"/>
      <p:bldP spid="131" grpId="2" animBg="1"/>
      <p:bldP spid="132" grpId="0" animBg="1"/>
      <p:bldP spid="132" grpId="1" animBg="1"/>
      <p:bldP spid="133" grpId="0" animBg="1"/>
      <p:bldP spid="133" grpId="1" animBg="1"/>
      <p:bldP spid="133" grpId="2" animBg="1"/>
      <p:bldP spid="134" grpId="0" animBg="1"/>
      <p:bldP spid="13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0" y="0"/>
            <a:ext cx="2544411"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9</a:t>
            </a:r>
            <a:r>
              <a:rPr lang="ja-JP" altLang="en-US" kern="100" dirty="0">
                <a:solidFill>
                  <a:srgbClr val="0000FF"/>
                </a:solidFill>
                <a:latin typeface="+mn-ea"/>
                <a:ea typeface="+mn-ea"/>
                <a:cs typeface="Times New Roman" panose="02020603050405020304" pitchFamily="18" charset="0"/>
              </a:rPr>
              <a:t>回課題解答 　</a:t>
            </a:r>
            <a:endParaRPr lang="ja-JP" altLang="en-US" kern="100" dirty="0">
              <a:ea typeface="ＭＳ 明朝" panose="02020609040205080304"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3752E411-B961-4263-A505-A62AFD9304C9}"/>
              </a:ext>
            </a:extLst>
          </p:cNvPr>
          <p:cNvSpPr/>
          <p:nvPr/>
        </p:nvSpPr>
        <p:spPr>
          <a:xfrm>
            <a:off x="-1586" y="477585"/>
            <a:ext cx="6381611" cy="523220"/>
          </a:xfrm>
          <a:prstGeom prst="rect">
            <a:avLst/>
          </a:prstGeom>
        </p:spPr>
        <p:txBody>
          <a:bodyPr wrap="square">
            <a:spAutoFit/>
          </a:bodyPr>
          <a:lstStyle/>
          <a:p>
            <a:pPr>
              <a:spcBef>
                <a:spcPts val="0"/>
              </a:spcBef>
            </a:pPr>
            <a:r>
              <a:rPr lang="ja-JP" altLang="en-US" dirty="0">
                <a:solidFill>
                  <a:srgbClr val="000000"/>
                </a:solidFill>
                <a:latin typeface="+mn-lt"/>
                <a:ea typeface="+mn-ea"/>
                <a:cs typeface="Times New Roman" pitchFamily="18" charset="0"/>
              </a:rPr>
              <a:t>座標</a:t>
            </a:r>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endParaRPr lang="en-US" altLang="ja-JP" dirty="0">
              <a:solidFill>
                <a:srgbClr val="000000"/>
              </a:solidFill>
              <a:latin typeface="+mn-lt"/>
              <a:ea typeface="+mn-ea"/>
              <a:cs typeface="Times New Roman" pitchFamily="18" charset="0"/>
            </a:endParaRPr>
          </a:p>
        </p:txBody>
      </p:sp>
      <p:sp>
        <p:nvSpPr>
          <p:cNvPr id="10" name="正方形/長方形 9">
            <a:extLst>
              <a:ext uri="{FF2B5EF4-FFF2-40B4-BE49-F238E27FC236}">
                <a16:creationId xmlns:a16="http://schemas.microsoft.com/office/drawing/2014/main" id="{179664BD-3F13-46B6-964B-821EA29B9D02}"/>
              </a:ext>
            </a:extLst>
          </p:cNvPr>
          <p:cNvSpPr/>
          <p:nvPr/>
        </p:nvSpPr>
        <p:spPr>
          <a:xfrm>
            <a:off x="0" y="1834675"/>
            <a:ext cx="6330330"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(1)</a:t>
            </a:r>
            <a:r>
              <a:rPr lang="ja-JP" altLang="en-US" dirty="0">
                <a:solidFill>
                  <a:srgbClr val="000000"/>
                </a:solidFill>
                <a:latin typeface="+mn-lt"/>
                <a:ea typeface="+mn-ea"/>
                <a:cs typeface="Times New Roman" pitchFamily="18" charset="0"/>
              </a:rPr>
              <a:t>点</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dirty="0">
                <a:solidFill>
                  <a:srgbClr val="000000"/>
                </a:solidFill>
                <a:cs typeface="Times New Roman" panose="02020603050405020304" pitchFamily="18" charset="0"/>
              </a:rPr>
              <a:t>, 0)</a:t>
            </a:r>
            <a:r>
              <a:rPr lang="ja-JP" altLang="en-US" dirty="0">
                <a:solidFill>
                  <a:srgbClr val="000000"/>
                </a:solidFill>
                <a:cs typeface="Times New Roman" panose="02020603050405020304" pitchFamily="18" charset="0"/>
              </a:rPr>
              <a:t>での速さと角運動量を求めよ。</a:t>
            </a:r>
            <a:endParaRPr lang="en-US" altLang="ja-JP" dirty="0">
              <a:solidFill>
                <a:srgbClr val="000000"/>
              </a:solidFill>
              <a:cs typeface="Times New Roman" panose="02020603050405020304" pitchFamily="18" charset="0"/>
            </a:endParaRPr>
          </a:p>
        </p:txBody>
      </p:sp>
      <p:sp>
        <p:nvSpPr>
          <p:cNvPr id="11" name="正方形/長方形 10">
            <a:extLst>
              <a:ext uri="{FF2B5EF4-FFF2-40B4-BE49-F238E27FC236}">
                <a16:creationId xmlns:a16="http://schemas.microsoft.com/office/drawing/2014/main" id="{0B345EE4-2E08-4806-AF67-086A68C431D9}"/>
              </a:ext>
            </a:extLst>
          </p:cNvPr>
          <p:cNvSpPr/>
          <p:nvPr/>
        </p:nvSpPr>
        <p:spPr>
          <a:xfrm>
            <a:off x="-8495" y="1405924"/>
            <a:ext cx="6183871" cy="523220"/>
          </a:xfrm>
          <a:prstGeom prst="rect">
            <a:avLst/>
          </a:prstGeom>
        </p:spPr>
        <p:txBody>
          <a:bodyPr wrap="square">
            <a:spAutoFit/>
          </a:bodyPr>
          <a:lstStyle/>
          <a:p>
            <a:r>
              <a:rPr lang="ja-JP" altLang="en-US" dirty="0">
                <a:solidFill>
                  <a:srgbClr val="000000"/>
                </a:solidFill>
                <a:cs typeface="Times New Roman" pitchFamily="18" charset="0"/>
              </a:rPr>
              <a:t>質量</a:t>
            </a:r>
            <a:r>
              <a:rPr lang="en-US" altLang="ja-JP" i="1" dirty="0">
                <a:solidFill>
                  <a:srgbClr val="000000"/>
                </a:solidFill>
                <a:latin typeface="Bookman Old Style" pitchFamily="18" charset="0"/>
              </a:rPr>
              <a:t>m</a:t>
            </a:r>
            <a:r>
              <a:rPr lang="en-US" altLang="ja-JP" dirty="0">
                <a:solidFill>
                  <a:srgbClr val="000000"/>
                </a:solidFill>
                <a:cs typeface="Times New Roman" panose="02020603050405020304" pitchFamily="18" charset="0"/>
              </a:rPr>
              <a:t>, </a:t>
            </a:r>
            <a:r>
              <a:rPr lang="ja-JP" altLang="en-US" dirty="0">
                <a:solidFill>
                  <a:srgbClr val="000000"/>
                </a:solidFill>
                <a:cs typeface="Times New Roman" panose="02020603050405020304" pitchFamily="18" charset="0"/>
              </a:rPr>
              <a:t>角運動量、トルクは原点まわり</a:t>
            </a:r>
            <a:endParaRPr lang="en-US" altLang="ja-JP" dirty="0">
              <a:solidFill>
                <a:srgbClr val="000000"/>
              </a:solidFill>
              <a:cs typeface="Times New Roman" panose="02020603050405020304" pitchFamily="18" charset="0"/>
            </a:endParaRPr>
          </a:p>
        </p:txBody>
      </p:sp>
      <p:sp>
        <p:nvSpPr>
          <p:cNvPr id="12" name="正方形/長方形 11">
            <a:extLst>
              <a:ext uri="{FF2B5EF4-FFF2-40B4-BE49-F238E27FC236}">
                <a16:creationId xmlns:a16="http://schemas.microsoft.com/office/drawing/2014/main" id="{5A9434DC-DDAC-4227-97B6-C9C4A0A12B62}"/>
              </a:ext>
            </a:extLst>
          </p:cNvPr>
          <p:cNvSpPr/>
          <p:nvPr/>
        </p:nvSpPr>
        <p:spPr>
          <a:xfrm>
            <a:off x="-24416" y="4291311"/>
            <a:ext cx="6330328"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(2)</a:t>
            </a:r>
            <a:r>
              <a:rPr lang="ja-JP" altLang="en-US" dirty="0">
                <a:solidFill>
                  <a:srgbClr val="000000"/>
                </a:solidFill>
                <a:latin typeface="+mn-lt"/>
                <a:ea typeface="+mn-ea"/>
                <a:cs typeface="Times New Roman" pitchFamily="18" charset="0"/>
              </a:rPr>
              <a:t>点</a:t>
            </a:r>
            <a:r>
              <a:rPr lang="en-US" altLang="ja-JP" dirty="0">
                <a:solidFill>
                  <a:srgbClr val="000000"/>
                </a:solidFill>
                <a:cs typeface="Times New Roman" panose="02020603050405020304" pitchFamily="18" charset="0"/>
              </a:rPr>
              <a:t>(0,</a:t>
            </a:r>
            <a:r>
              <a:rPr lang="en-US" altLang="ja-JP" i="1" dirty="0">
                <a:solidFill>
                  <a:srgbClr val="000000"/>
                </a:solidFill>
                <a:latin typeface="Bookman Old Style" pitchFamily="18" charset="0"/>
              </a:rPr>
              <a:t> b</a:t>
            </a:r>
            <a:r>
              <a:rPr lang="en-US" altLang="ja-JP" dirty="0">
                <a:solidFill>
                  <a:srgbClr val="000000"/>
                </a:solidFill>
                <a:cs typeface="Times New Roman" panose="02020603050405020304" pitchFamily="18" charset="0"/>
              </a:rPr>
              <a:t>)</a:t>
            </a:r>
            <a:r>
              <a:rPr lang="ja-JP" altLang="en-US" dirty="0">
                <a:solidFill>
                  <a:srgbClr val="000000"/>
                </a:solidFill>
                <a:cs typeface="Times New Roman" panose="02020603050405020304" pitchFamily="18" charset="0"/>
              </a:rPr>
              <a:t>での速さと角運動量を求めよ。</a:t>
            </a:r>
            <a:endParaRPr lang="en-US" altLang="ja-JP" dirty="0">
              <a:solidFill>
                <a:srgbClr val="000000"/>
              </a:solidFill>
              <a:cs typeface="Times New Roman" panose="02020603050405020304" pitchFamily="18" charset="0"/>
            </a:endParaRPr>
          </a:p>
        </p:txBody>
      </p:sp>
      <p:grpSp>
        <p:nvGrpSpPr>
          <p:cNvPr id="5" name="グループ化 4">
            <a:extLst>
              <a:ext uri="{FF2B5EF4-FFF2-40B4-BE49-F238E27FC236}">
                <a16:creationId xmlns:a16="http://schemas.microsoft.com/office/drawing/2014/main" id="{8FFFD224-5AAF-43AC-ACC8-8F39F4A5C9F7}"/>
              </a:ext>
            </a:extLst>
          </p:cNvPr>
          <p:cNvGrpSpPr/>
          <p:nvPr/>
        </p:nvGrpSpPr>
        <p:grpSpPr>
          <a:xfrm>
            <a:off x="6379355" y="-127287"/>
            <a:ext cx="2859854" cy="3716535"/>
            <a:chOff x="6362690" y="362902"/>
            <a:chExt cx="2859854" cy="1770229"/>
          </a:xfrm>
        </p:grpSpPr>
        <p:sp>
          <p:nvSpPr>
            <p:cNvPr id="4" name="楕円 3">
              <a:extLst>
                <a:ext uri="{FF2B5EF4-FFF2-40B4-BE49-F238E27FC236}">
                  <a16:creationId xmlns:a16="http://schemas.microsoft.com/office/drawing/2014/main" id="{BE249F90-B9C6-4F0D-B591-8D7D5B5419C1}"/>
                </a:ext>
              </a:extLst>
            </p:cNvPr>
            <p:cNvSpPr/>
            <p:nvPr/>
          </p:nvSpPr>
          <p:spPr bwMode="auto">
            <a:xfrm>
              <a:off x="6654713" y="749749"/>
              <a:ext cx="1976990" cy="1251284"/>
            </a:xfrm>
            <a:prstGeom prst="ellipse">
              <a:avLst/>
            </a:prstGeom>
            <a:noFill/>
            <a:ln w="2857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19" name="グループ化 18">
              <a:extLst>
                <a:ext uri="{FF2B5EF4-FFF2-40B4-BE49-F238E27FC236}">
                  <a16:creationId xmlns:a16="http://schemas.microsoft.com/office/drawing/2014/main" id="{D51C45D1-10B2-4271-919E-492023686991}"/>
                </a:ext>
              </a:extLst>
            </p:cNvPr>
            <p:cNvGrpSpPr/>
            <p:nvPr/>
          </p:nvGrpSpPr>
          <p:grpSpPr>
            <a:xfrm>
              <a:off x="6362690" y="362902"/>
              <a:ext cx="2859854" cy="1770229"/>
              <a:chOff x="6562731" y="3983236"/>
              <a:chExt cx="2679415" cy="2389207"/>
            </a:xfrm>
          </p:grpSpPr>
          <p:sp>
            <p:nvSpPr>
              <p:cNvPr id="21" name="Line 62">
                <a:extLst>
                  <a:ext uri="{FF2B5EF4-FFF2-40B4-BE49-F238E27FC236}">
                    <a16:creationId xmlns:a16="http://schemas.microsoft.com/office/drawing/2014/main" id="{2216564A-D0F7-4B57-A261-3035950E4F56}"/>
                  </a:ext>
                </a:extLst>
              </p:cNvPr>
              <p:cNvSpPr>
                <a:spLocks noChangeShapeType="1"/>
              </p:cNvSpPr>
              <p:nvPr/>
            </p:nvSpPr>
            <p:spPr bwMode="auto">
              <a:xfrm>
                <a:off x="6562731" y="5343519"/>
                <a:ext cx="2508319"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 name="Line 62">
                <a:extLst>
                  <a:ext uri="{FF2B5EF4-FFF2-40B4-BE49-F238E27FC236}">
                    <a16:creationId xmlns:a16="http://schemas.microsoft.com/office/drawing/2014/main" id="{4FB07B2E-6F4A-4E37-B7E3-0E47929BEB59}"/>
                  </a:ext>
                </a:extLst>
              </p:cNvPr>
              <p:cNvSpPr>
                <a:spLocks noChangeShapeType="1"/>
              </p:cNvSpPr>
              <p:nvPr/>
            </p:nvSpPr>
            <p:spPr bwMode="auto">
              <a:xfrm flipV="1">
                <a:off x="7760358" y="4128754"/>
                <a:ext cx="0" cy="2243689"/>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24" name="Rectangle 88">
                <a:extLst>
                  <a:ext uri="{FF2B5EF4-FFF2-40B4-BE49-F238E27FC236}">
                    <a16:creationId xmlns:a16="http://schemas.microsoft.com/office/drawing/2014/main" id="{95B25108-E992-4803-B652-290621A469B9}"/>
                  </a:ext>
                </a:extLst>
              </p:cNvPr>
              <p:cNvSpPr>
                <a:spLocks noChangeArrowheads="1"/>
              </p:cNvSpPr>
              <p:nvPr/>
            </p:nvSpPr>
            <p:spPr bwMode="auto">
              <a:xfrm>
                <a:off x="8804332" y="5012864"/>
                <a:ext cx="437814" cy="3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25" name="正方形/長方形 24">
                <a:extLst>
                  <a:ext uri="{FF2B5EF4-FFF2-40B4-BE49-F238E27FC236}">
                    <a16:creationId xmlns:a16="http://schemas.microsoft.com/office/drawing/2014/main" id="{3283E84F-4CF3-464F-9581-A02CBDF30933}"/>
                  </a:ext>
                </a:extLst>
              </p:cNvPr>
              <p:cNvSpPr/>
              <p:nvPr/>
            </p:nvSpPr>
            <p:spPr>
              <a:xfrm>
                <a:off x="7777392" y="3983236"/>
                <a:ext cx="341175" cy="336357"/>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y</a:t>
                </a:r>
                <a:endParaRPr lang="ja-JP" altLang="en-US" dirty="0">
                  <a:solidFill>
                    <a:srgbClr val="000000"/>
                  </a:solidFill>
                </a:endParaRPr>
              </a:p>
            </p:txBody>
          </p:sp>
          <p:sp>
            <p:nvSpPr>
              <p:cNvPr id="26" name="Rectangle 88">
                <a:extLst>
                  <a:ext uri="{FF2B5EF4-FFF2-40B4-BE49-F238E27FC236}">
                    <a16:creationId xmlns:a16="http://schemas.microsoft.com/office/drawing/2014/main" id="{3C10FC81-4991-486B-BAA5-C747F3E66D73}"/>
                  </a:ext>
                </a:extLst>
              </p:cNvPr>
              <p:cNvSpPr>
                <a:spLocks noChangeArrowheads="1"/>
              </p:cNvSpPr>
              <p:nvPr/>
            </p:nvSpPr>
            <p:spPr bwMode="auto">
              <a:xfrm>
                <a:off x="7373529" y="5294553"/>
                <a:ext cx="478888" cy="33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anose="02020603050405020304" pitchFamily="18" charset="0"/>
                  </a:rPr>
                  <a:t>O</a:t>
                </a:r>
                <a:endParaRPr lang="en-US" altLang="ja-JP" baseline="-25000" dirty="0">
                  <a:solidFill>
                    <a:srgbClr val="000000"/>
                  </a:solidFill>
                  <a:ea typeface="ＭＳ Ｐゴシック" pitchFamily="50" charset="-128"/>
                  <a:cs typeface="Times New Roman" panose="02020603050405020304" pitchFamily="18" charset="0"/>
                </a:endParaRPr>
              </a:p>
            </p:txBody>
          </p:sp>
          <p:sp>
            <p:nvSpPr>
              <p:cNvPr id="27" name="Rectangle 88">
                <a:extLst>
                  <a:ext uri="{FF2B5EF4-FFF2-40B4-BE49-F238E27FC236}">
                    <a16:creationId xmlns:a16="http://schemas.microsoft.com/office/drawing/2014/main" id="{27626A0F-8D61-44F8-AAA2-B95870D7F22E}"/>
                  </a:ext>
                </a:extLst>
              </p:cNvPr>
              <p:cNvSpPr>
                <a:spLocks noChangeArrowheads="1"/>
              </p:cNvSpPr>
              <p:nvPr/>
            </p:nvSpPr>
            <p:spPr bwMode="auto">
              <a:xfrm>
                <a:off x="8313924" y="5277966"/>
                <a:ext cx="478884" cy="33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a</a:t>
                </a:r>
                <a:endParaRPr lang="en-US" altLang="ja-JP" baseline="-25000" dirty="0">
                  <a:solidFill>
                    <a:srgbClr val="000000"/>
                  </a:solidFill>
                  <a:latin typeface="Bookman Old Style" pitchFamily="18" charset="0"/>
                  <a:ea typeface="ＭＳ Ｐゴシック" pitchFamily="50" charset="-128"/>
                </a:endParaRPr>
              </a:p>
            </p:txBody>
          </p:sp>
          <p:sp>
            <p:nvSpPr>
              <p:cNvPr id="28" name="Rectangle 88">
                <a:extLst>
                  <a:ext uri="{FF2B5EF4-FFF2-40B4-BE49-F238E27FC236}">
                    <a16:creationId xmlns:a16="http://schemas.microsoft.com/office/drawing/2014/main" id="{46117DD4-F83F-41FD-99AE-56F335D59FB9}"/>
                  </a:ext>
                </a:extLst>
              </p:cNvPr>
              <p:cNvSpPr>
                <a:spLocks noChangeArrowheads="1"/>
              </p:cNvSpPr>
              <p:nvPr/>
            </p:nvSpPr>
            <p:spPr bwMode="auto">
              <a:xfrm>
                <a:off x="7316964" y="4239585"/>
                <a:ext cx="547769" cy="33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b</a:t>
                </a:r>
                <a:endParaRPr lang="en-US" altLang="ja-JP" baseline="-25000" dirty="0">
                  <a:solidFill>
                    <a:srgbClr val="000000"/>
                  </a:solidFill>
                  <a:latin typeface="Bookman Old Style" pitchFamily="18" charset="0"/>
                  <a:ea typeface="ＭＳ Ｐゴシック" pitchFamily="50" charset="-128"/>
                </a:endParaRPr>
              </a:p>
            </p:txBody>
          </p:sp>
        </p:grpSp>
      </p:grpSp>
      <p:sp>
        <p:nvSpPr>
          <p:cNvPr id="32" name="Oval 98">
            <a:extLst>
              <a:ext uri="{FF2B5EF4-FFF2-40B4-BE49-F238E27FC236}">
                <a16:creationId xmlns:a16="http://schemas.microsoft.com/office/drawing/2014/main" id="{F39C8DBA-6C93-4125-9A5C-01997CC31FC9}"/>
              </a:ext>
            </a:extLst>
          </p:cNvPr>
          <p:cNvSpPr>
            <a:spLocks noChangeArrowheads="1"/>
          </p:cNvSpPr>
          <p:nvPr/>
        </p:nvSpPr>
        <p:spPr bwMode="auto">
          <a:xfrm>
            <a:off x="8323862" y="1133747"/>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
        <p:nvSpPr>
          <p:cNvPr id="2" name="正方形/長方形 1">
            <a:extLst>
              <a:ext uri="{FF2B5EF4-FFF2-40B4-BE49-F238E27FC236}">
                <a16:creationId xmlns:a16="http://schemas.microsoft.com/office/drawing/2014/main" id="{880B21C2-8BB1-463F-A874-43E0419A9E55}"/>
              </a:ext>
            </a:extLst>
          </p:cNvPr>
          <p:cNvSpPr/>
          <p:nvPr/>
        </p:nvSpPr>
        <p:spPr>
          <a:xfrm>
            <a:off x="2475696" y="-9212"/>
            <a:ext cx="5113391" cy="523220"/>
          </a:xfrm>
          <a:prstGeom prst="rect">
            <a:avLst/>
          </a:prstGeom>
        </p:spPr>
        <p:txBody>
          <a:bodyPr wrap="square">
            <a:spAutoFit/>
          </a:bodyPr>
          <a:lstStyle/>
          <a:p>
            <a:pPr>
              <a:spcBef>
                <a:spcPts val="0"/>
              </a:spcBef>
            </a:pPr>
            <a:r>
              <a:rPr lang="en-US" altLang="ja-JP" i="1" dirty="0">
                <a:solidFill>
                  <a:srgbClr val="000000"/>
                </a:solidFill>
                <a:latin typeface="Bookman Old Style" pitchFamily="18" charset="0"/>
              </a:rPr>
              <a:t>t</a:t>
            </a:r>
            <a:r>
              <a:rPr lang="ja-JP" altLang="en-US" dirty="0">
                <a:solidFill>
                  <a:srgbClr val="000000"/>
                </a:solidFill>
                <a:latin typeface="+mn-lt"/>
                <a:ea typeface="+mn-ea"/>
                <a:cs typeface="Times New Roman" pitchFamily="18" charset="0"/>
              </a:rPr>
              <a:t>は時間、</a:t>
            </a:r>
            <a:r>
              <a:rPr lang="en-US" altLang="ja-JP" i="1" dirty="0">
                <a:solidFill>
                  <a:srgbClr val="000000"/>
                </a:solidFill>
                <a:latin typeface="Bookman Old Style" pitchFamily="18" charset="0"/>
              </a:rPr>
              <a:t>a</a:t>
            </a:r>
            <a:r>
              <a:rPr lang="en-US" altLang="ja-JP" dirty="0">
                <a:solidFill>
                  <a:srgbClr val="000000"/>
                </a:solidFill>
                <a:cs typeface="Times New Roman" panose="02020603050405020304" pitchFamily="18" charset="0"/>
              </a:rPr>
              <a:t>,</a:t>
            </a:r>
            <a:r>
              <a:rPr lang="ja-JP" altLang="en-US"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b</a:t>
            </a:r>
            <a:r>
              <a:rPr lang="en-US" altLang="ja-JP" dirty="0">
                <a:solidFill>
                  <a:srgbClr val="000000"/>
                </a:solidFill>
                <a:cs typeface="Times New Roman" panose="02020603050405020304" pitchFamily="18" charset="0"/>
              </a:rPr>
              <a:t>,</a:t>
            </a:r>
            <a:r>
              <a:rPr lang="en-US" altLang="ja-JP" i="1" dirty="0">
                <a:solidFill>
                  <a:srgbClr val="000000"/>
                </a:solidFill>
                <a:latin typeface="Symbol" panose="05050102010706020507" pitchFamily="18" charset="2"/>
              </a:rPr>
              <a:t> w</a:t>
            </a:r>
            <a:r>
              <a:rPr lang="ja-JP" altLang="en-US" dirty="0">
                <a:solidFill>
                  <a:srgbClr val="000000"/>
                </a:solidFill>
                <a:latin typeface="+mn-lt"/>
                <a:ea typeface="+mn-ea"/>
                <a:cs typeface="Times New Roman" pitchFamily="18" charset="0"/>
              </a:rPr>
              <a:t>は正の定数</a:t>
            </a:r>
            <a:endParaRPr lang="en-US" altLang="ja-JP" dirty="0">
              <a:solidFill>
                <a:srgbClr val="000000"/>
              </a:solidFill>
              <a:latin typeface="+mn-lt"/>
              <a:ea typeface="+mn-ea"/>
              <a:cs typeface="Times New Roman" pitchFamily="18" charset="0"/>
            </a:endParaRPr>
          </a:p>
        </p:txBody>
      </p:sp>
      <p:sp>
        <p:nvSpPr>
          <p:cNvPr id="30" name="正方形/長方形 29">
            <a:extLst>
              <a:ext uri="{FF2B5EF4-FFF2-40B4-BE49-F238E27FC236}">
                <a16:creationId xmlns:a16="http://schemas.microsoft.com/office/drawing/2014/main" id="{9E11ECD2-D3DA-41CB-98F3-09872EE3695E}"/>
              </a:ext>
            </a:extLst>
          </p:cNvPr>
          <p:cNvSpPr/>
          <p:nvPr/>
        </p:nvSpPr>
        <p:spPr>
          <a:xfrm>
            <a:off x="-53972" y="932031"/>
            <a:ext cx="6787461" cy="523220"/>
          </a:xfrm>
          <a:prstGeom prst="rect">
            <a:avLst/>
          </a:prstGeom>
        </p:spPr>
        <p:txBody>
          <a:bodyPr wrap="square">
            <a:spAutoFit/>
          </a:bodyPr>
          <a:lstStyle/>
          <a:p>
            <a:r>
              <a:rPr lang="ja-JP" altLang="en-US" dirty="0">
                <a:cs typeface="Times New Roman" panose="02020603050405020304" pitchFamily="18" charset="0"/>
              </a:rPr>
              <a:t>速度</a:t>
            </a:r>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ja-JP" altLang="en-US" dirty="0">
                <a:cs typeface="Times New Roman" panose="02020603050405020304" pitchFamily="18" charset="0"/>
              </a:rPr>
              <a:t> </a:t>
            </a:r>
            <a:r>
              <a:rPr lang="en-US" altLang="ja-JP" dirty="0">
                <a:cs typeface="Times New Roman" panose="02020603050405020304" pitchFamily="18" charset="0"/>
              </a:rPr>
              <a:t>(</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cs typeface="Times New Roman" panose="02020603050405020304" pitchFamily="18" charset="0"/>
              </a:rPr>
              <a:t>)</a:t>
            </a:r>
            <a:r>
              <a:rPr lang="en-US" altLang="ja-JP" i="1" dirty="0">
                <a:latin typeface="Bookman Old Style" pitchFamily="18" charset="0"/>
              </a:rPr>
              <a:t> </a:t>
            </a:r>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cs typeface="Times New Roman" panose="02020603050405020304" pitchFamily="18" charset="0"/>
              </a:rPr>
              <a:t>(</a:t>
            </a:r>
            <a:r>
              <a:rPr lang="en-US" altLang="ja-JP" dirty="0">
                <a:latin typeface="Symbol" panose="05050102010706020507" pitchFamily="18" charset="2"/>
              </a:rPr>
              <a:t>-</a:t>
            </a:r>
            <a:r>
              <a:rPr lang="en-US" altLang="ja-JP" i="1" dirty="0" err="1">
                <a:latin typeface="Bookman Old Style" pitchFamily="18" charset="0"/>
              </a:rPr>
              <a:t>a</a:t>
            </a:r>
            <a:r>
              <a:rPr lang="en-US" altLang="ja-JP" dirty="0" err="1">
                <a:cs typeface="Times New Roman" panose="02020603050405020304" pitchFamily="18" charset="0"/>
              </a:rPr>
              <a:t>sin</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 </a:t>
            </a:r>
            <a:r>
              <a:rPr lang="en-US" altLang="ja-JP" dirty="0">
                <a:latin typeface="Symbol" panose="05050102010706020507" pitchFamily="18" charset="2"/>
              </a:rPr>
              <a:t>+</a:t>
            </a:r>
            <a:r>
              <a:rPr lang="en-US" altLang="ja-JP" i="1" dirty="0" err="1">
                <a:latin typeface="Bookman Old Style" pitchFamily="18" charset="0"/>
              </a:rPr>
              <a:t>b</a:t>
            </a:r>
            <a:r>
              <a:rPr lang="en-US" altLang="ja-JP" dirty="0" err="1">
                <a:cs typeface="Times New Roman" panose="02020603050405020304" pitchFamily="18" charset="0"/>
              </a:rPr>
              <a:t>cos</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a:t>
            </a:r>
            <a:endParaRPr lang="ja-JP" altLang="en-US" dirty="0">
              <a:cs typeface="Times New Roman" panose="02020603050405020304" pitchFamily="18" charset="0"/>
            </a:endParaRPr>
          </a:p>
        </p:txBody>
      </p:sp>
      <p:sp>
        <p:nvSpPr>
          <p:cNvPr id="31" name="正方形/長方形 30">
            <a:extLst>
              <a:ext uri="{FF2B5EF4-FFF2-40B4-BE49-F238E27FC236}">
                <a16:creationId xmlns:a16="http://schemas.microsoft.com/office/drawing/2014/main" id="{669C4ECF-7A13-4FB6-B424-842FC8F1B9D8}"/>
              </a:ext>
            </a:extLst>
          </p:cNvPr>
          <p:cNvSpPr/>
          <p:nvPr/>
        </p:nvSpPr>
        <p:spPr>
          <a:xfrm>
            <a:off x="-24415" y="2282512"/>
            <a:ext cx="6479985" cy="523220"/>
          </a:xfrm>
          <a:prstGeom prst="rect">
            <a:avLst/>
          </a:prstGeom>
        </p:spPr>
        <p:txBody>
          <a:bodyPr wrap="square">
            <a:spAutoFit/>
          </a:bodyPr>
          <a:lstStyle/>
          <a:p>
            <a:r>
              <a:rPr lang="en-US" altLang="ja-JP" i="1" dirty="0">
                <a:latin typeface="Bookman Old Style" pitchFamily="18" charset="0"/>
              </a:rPr>
              <a:t>t</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0</a:t>
            </a:r>
            <a:r>
              <a:rPr lang="ja-JP" altLang="en-US" dirty="0">
                <a:cs typeface="Times New Roman" panose="02020603050405020304" pitchFamily="18" charset="0"/>
              </a:rPr>
              <a:t>のとき</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ja-JP" altLang="en-US"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cs typeface="Times New Roman" panose="02020603050405020304" pitchFamily="18" charset="0"/>
              </a:rPr>
              <a:t> </a:t>
            </a:r>
            <a:endParaRPr lang="ja-JP" altLang="en-US" dirty="0">
              <a:cs typeface="Times New Roman" panose="02020603050405020304" pitchFamily="18" charset="0"/>
            </a:endParaRPr>
          </a:p>
        </p:txBody>
      </p:sp>
      <p:sp>
        <p:nvSpPr>
          <p:cNvPr id="33" name="正方形/長方形 32">
            <a:extLst>
              <a:ext uri="{FF2B5EF4-FFF2-40B4-BE49-F238E27FC236}">
                <a16:creationId xmlns:a16="http://schemas.microsoft.com/office/drawing/2014/main" id="{B04CB74E-3E2C-4DC7-A66B-480A111CD40C}"/>
              </a:ext>
            </a:extLst>
          </p:cNvPr>
          <p:cNvSpPr/>
          <p:nvPr/>
        </p:nvSpPr>
        <p:spPr>
          <a:xfrm>
            <a:off x="-8495" y="4760962"/>
            <a:ext cx="8152402" cy="523220"/>
          </a:xfrm>
          <a:prstGeom prst="rect">
            <a:avLst/>
          </a:prstGeom>
        </p:spPr>
        <p:txBody>
          <a:bodyPr wrap="square">
            <a:spAutoFit/>
          </a:bodyPr>
          <a:lstStyle/>
          <a:p>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p</a:t>
            </a:r>
            <a:r>
              <a:rPr lang="en-US" altLang="ja-JP" dirty="0">
                <a:latin typeface="Symbol" panose="05050102010706020507" pitchFamily="18" charset="2"/>
              </a:rPr>
              <a:t>/</a:t>
            </a:r>
            <a:r>
              <a:rPr lang="en-US" altLang="ja-JP" dirty="0">
                <a:cs typeface="Times New Roman" panose="02020603050405020304" pitchFamily="18" charset="0"/>
              </a:rPr>
              <a:t>2</a:t>
            </a:r>
            <a:r>
              <a:rPr lang="en-US" altLang="ja-JP" i="1" dirty="0">
                <a:latin typeface="Symbol" panose="05050102010706020507" pitchFamily="18" charset="2"/>
              </a:rPr>
              <a:t>w</a:t>
            </a:r>
            <a:r>
              <a:rPr lang="ja-JP" altLang="en-US" dirty="0">
                <a:cs typeface="Times New Roman" panose="02020603050405020304" pitchFamily="18" charset="0"/>
              </a:rPr>
              <a:t>のとき</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ja-JP" altLang="en-US" dirty="0">
              <a:cs typeface="Times New Roman" panose="02020603050405020304" pitchFamily="18" charset="0"/>
            </a:endParaRPr>
          </a:p>
        </p:txBody>
      </p:sp>
      <p:sp>
        <p:nvSpPr>
          <p:cNvPr id="34" name="正方形/長方形 33">
            <a:extLst>
              <a:ext uri="{FF2B5EF4-FFF2-40B4-BE49-F238E27FC236}">
                <a16:creationId xmlns:a16="http://schemas.microsoft.com/office/drawing/2014/main" id="{505D6DCC-C5E3-4821-AFCA-D60AADEDB07A}"/>
              </a:ext>
            </a:extLst>
          </p:cNvPr>
          <p:cNvSpPr/>
          <p:nvPr/>
        </p:nvSpPr>
        <p:spPr>
          <a:xfrm>
            <a:off x="-24416" y="2790263"/>
            <a:ext cx="3642357" cy="523220"/>
          </a:xfrm>
          <a:prstGeom prst="rect">
            <a:avLst/>
          </a:prstGeom>
        </p:spPr>
        <p:txBody>
          <a:bodyPr wrap="square">
            <a:spAutoFit/>
          </a:bodyPr>
          <a:lstStyle/>
          <a:p>
            <a:r>
              <a:rPr lang="ja-JP" altLang="en-US" dirty="0">
                <a:solidFill>
                  <a:srgbClr val="000000"/>
                </a:solidFill>
                <a:cs typeface="Times New Roman" panose="02020603050405020304" pitchFamily="18" charset="0"/>
              </a:rPr>
              <a:t>∴速さは</a:t>
            </a:r>
            <a:r>
              <a:rPr lang="ja-JP" altLang="en-US" dirty="0">
                <a:latin typeface="Bookman Old Style" pitchFamily="18" charset="0"/>
              </a:rPr>
              <a:t>　　　　・・・</a:t>
            </a:r>
            <a:r>
              <a:rPr lang="ja-JP" altLang="en-US" dirty="0">
                <a:solidFill>
                  <a:srgbClr val="000000"/>
                </a:solidFill>
                <a:cs typeface="Times New Roman" panose="02020603050405020304" pitchFamily="18" charset="0"/>
              </a:rPr>
              <a:t>答</a:t>
            </a:r>
            <a:endParaRPr lang="en-US" altLang="ja-JP" dirty="0">
              <a:solidFill>
                <a:srgbClr val="000000"/>
              </a:solidFill>
              <a:cs typeface="Times New Roman" panose="02020603050405020304" pitchFamily="18" charset="0"/>
            </a:endParaRPr>
          </a:p>
        </p:txBody>
      </p:sp>
      <p:sp>
        <p:nvSpPr>
          <p:cNvPr id="35" name="正方形/長方形 34">
            <a:extLst>
              <a:ext uri="{FF2B5EF4-FFF2-40B4-BE49-F238E27FC236}">
                <a16:creationId xmlns:a16="http://schemas.microsoft.com/office/drawing/2014/main" id="{DE3E52DA-D3D2-4FF1-B2F0-15502329D190}"/>
              </a:ext>
            </a:extLst>
          </p:cNvPr>
          <p:cNvSpPr/>
          <p:nvPr/>
        </p:nvSpPr>
        <p:spPr>
          <a:xfrm>
            <a:off x="-50110" y="3297169"/>
            <a:ext cx="6249515" cy="523220"/>
          </a:xfrm>
          <a:prstGeom prst="rect">
            <a:avLst/>
          </a:prstGeom>
        </p:spPr>
        <p:txBody>
          <a:bodyPr wrap="square">
            <a:spAutoFit/>
          </a:bodyPr>
          <a:lstStyle/>
          <a:p>
            <a:r>
              <a:rPr lang="ja-JP" altLang="en-US" dirty="0">
                <a:solidFill>
                  <a:srgbClr val="000000"/>
                </a:solidFill>
                <a:cs typeface="Times New Roman" panose="02020603050405020304" pitchFamily="18" charset="0"/>
              </a:rPr>
              <a:t>運動量のは動径垂直成分は　　　　　　 </a:t>
            </a:r>
            <a:endParaRPr lang="en-US" altLang="ja-JP" dirty="0">
              <a:solidFill>
                <a:srgbClr val="000000"/>
              </a:solidFill>
              <a:cs typeface="Times New Roman" panose="02020603050405020304" pitchFamily="18" charset="0"/>
            </a:endParaRPr>
          </a:p>
        </p:txBody>
      </p:sp>
      <p:sp>
        <p:nvSpPr>
          <p:cNvPr id="36" name="正方形/長方形 35">
            <a:extLst>
              <a:ext uri="{FF2B5EF4-FFF2-40B4-BE49-F238E27FC236}">
                <a16:creationId xmlns:a16="http://schemas.microsoft.com/office/drawing/2014/main" id="{BA09CCDA-9724-4B39-9A0E-C9D2325A2ACB}"/>
              </a:ext>
            </a:extLst>
          </p:cNvPr>
          <p:cNvSpPr/>
          <p:nvPr/>
        </p:nvSpPr>
        <p:spPr>
          <a:xfrm>
            <a:off x="-24416" y="3811393"/>
            <a:ext cx="2714006" cy="523220"/>
          </a:xfrm>
          <a:prstGeom prst="rect">
            <a:avLst/>
          </a:prstGeom>
        </p:spPr>
        <p:txBody>
          <a:bodyPr wrap="square">
            <a:spAutoFit/>
          </a:bodyPr>
          <a:lstStyle/>
          <a:p>
            <a:r>
              <a:rPr lang="ja-JP" altLang="en-US" dirty="0">
                <a:solidFill>
                  <a:srgbClr val="000000"/>
                </a:solidFill>
                <a:cs typeface="Times New Roman" panose="02020603050405020304" pitchFamily="18" charset="0"/>
              </a:rPr>
              <a:t>動径の長さは</a:t>
            </a:r>
            <a:endParaRPr lang="en-US" altLang="ja-JP" dirty="0">
              <a:solidFill>
                <a:srgbClr val="000000"/>
              </a:solidFill>
              <a:cs typeface="Times New Roman" panose="02020603050405020304" pitchFamily="18" charset="0"/>
            </a:endParaRPr>
          </a:p>
        </p:txBody>
      </p:sp>
      <p:sp>
        <p:nvSpPr>
          <p:cNvPr id="37" name="正方形/長方形 36">
            <a:extLst>
              <a:ext uri="{FF2B5EF4-FFF2-40B4-BE49-F238E27FC236}">
                <a16:creationId xmlns:a16="http://schemas.microsoft.com/office/drawing/2014/main" id="{5F8A9B39-AE11-4965-9C72-200C83FE6057}"/>
              </a:ext>
            </a:extLst>
          </p:cNvPr>
          <p:cNvSpPr/>
          <p:nvPr/>
        </p:nvSpPr>
        <p:spPr>
          <a:xfrm>
            <a:off x="3282559" y="3832866"/>
            <a:ext cx="5833692" cy="523220"/>
          </a:xfrm>
          <a:prstGeom prst="rect">
            <a:avLst/>
          </a:prstGeom>
        </p:spPr>
        <p:txBody>
          <a:bodyPr wrap="square">
            <a:spAutoFit/>
          </a:bodyPr>
          <a:lstStyle/>
          <a:p>
            <a:r>
              <a:rPr lang="ja-JP" altLang="en-US" dirty="0">
                <a:solidFill>
                  <a:srgbClr val="000000"/>
                </a:solidFill>
                <a:cs typeface="Times New Roman" panose="02020603050405020304" pitchFamily="18" charset="0"/>
              </a:rPr>
              <a:t>なので角運動量は</a:t>
            </a:r>
            <a:r>
              <a:rPr lang="ja-JP" altLang="en-US" i="1" dirty="0">
                <a:latin typeface="Symbol" panose="05050102010706020507" pitchFamily="18" charset="2"/>
              </a:rPr>
              <a:t>　　　　　　　</a:t>
            </a:r>
            <a:r>
              <a:rPr lang="ja-JP" altLang="en-US" dirty="0">
                <a:latin typeface="Bookman Old Style" pitchFamily="18" charset="0"/>
              </a:rPr>
              <a:t>・・・</a:t>
            </a:r>
            <a:r>
              <a:rPr lang="ja-JP" altLang="en-US" dirty="0">
                <a:solidFill>
                  <a:srgbClr val="000000"/>
                </a:solidFill>
                <a:cs typeface="Times New Roman" panose="02020603050405020304" pitchFamily="18" charset="0"/>
              </a:rPr>
              <a:t>答　</a:t>
            </a:r>
            <a:endParaRPr lang="en-US" altLang="ja-JP" dirty="0">
              <a:solidFill>
                <a:srgbClr val="000000"/>
              </a:solidFill>
              <a:cs typeface="Times New Roman" panose="02020603050405020304" pitchFamily="18" charset="0"/>
            </a:endParaRPr>
          </a:p>
        </p:txBody>
      </p:sp>
      <p:sp>
        <p:nvSpPr>
          <p:cNvPr id="38" name="正方形/長方形 37">
            <a:extLst>
              <a:ext uri="{FF2B5EF4-FFF2-40B4-BE49-F238E27FC236}">
                <a16:creationId xmlns:a16="http://schemas.microsoft.com/office/drawing/2014/main" id="{76C31228-89EE-4E1C-A12A-79A6BFE49B63}"/>
              </a:ext>
            </a:extLst>
          </p:cNvPr>
          <p:cNvSpPr/>
          <p:nvPr/>
        </p:nvSpPr>
        <p:spPr>
          <a:xfrm>
            <a:off x="17199" y="5212507"/>
            <a:ext cx="3651469" cy="523220"/>
          </a:xfrm>
          <a:prstGeom prst="rect">
            <a:avLst/>
          </a:prstGeom>
        </p:spPr>
        <p:txBody>
          <a:bodyPr wrap="square">
            <a:spAutoFit/>
          </a:bodyPr>
          <a:lstStyle/>
          <a:p>
            <a:r>
              <a:rPr lang="ja-JP" altLang="en-US" dirty="0">
                <a:solidFill>
                  <a:srgbClr val="000000"/>
                </a:solidFill>
                <a:cs typeface="Times New Roman" panose="02020603050405020304" pitchFamily="18" charset="0"/>
              </a:rPr>
              <a:t>∴速さは</a:t>
            </a:r>
            <a:r>
              <a:rPr lang="ja-JP" altLang="en-US" dirty="0">
                <a:latin typeface="Bookman Old Style" pitchFamily="18" charset="0"/>
              </a:rPr>
              <a:t>　      ・・・</a:t>
            </a:r>
            <a:r>
              <a:rPr lang="ja-JP" altLang="en-US" dirty="0">
                <a:solidFill>
                  <a:srgbClr val="000000"/>
                </a:solidFill>
                <a:cs typeface="Times New Roman" panose="02020603050405020304" pitchFamily="18" charset="0"/>
              </a:rPr>
              <a:t>答 </a:t>
            </a:r>
            <a:endParaRPr lang="en-US" altLang="ja-JP" dirty="0">
              <a:solidFill>
                <a:srgbClr val="000000"/>
              </a:solidFill>
              <a:cs typeface="Times New Roman" panose="02020603050405020304" pitchFamily="18" charset="0"/>
            </a:endParaRPr>
          </a:p>
        </p:txBody>
      </p:sp>
      <p:sp>
        <p:nvSpPr>
          <p:cNvPr id="39" name="正方形/長方形 38">
            <a:extLst>
              <a:ext uri="{FF2B5EF4-FFF2-40B4-BE49-F238E27FC236}">
                <a16:creationId xmlns:a16="http://schemas.microsoft.com/office/drawing/2014/main" id="{18D021FE-7007-403E-AC48-9E2115C156BB}"/>
              </a:ext>
            </a:extLst>
          </p:cNvPr>
          <p:cNvSpPr/>
          <p:nvPr/>
        </p:nvSpPr>
        <p:spPr>
          <a:xfrm>
            <a:off x="-8495" y="5719413"/>
            <a:ext cx="5550785" cy="523220"/>
          </a:xfrm>
          <a:prstGeom prst="rect">
            <a:avLst/>
          </a:prstGeom>
        </p:spPr>
        <p:txBody>
          <a:bodyPr wrap="square">
            <a:spAutoFit/>
          </a:bodyPr>
          <a:lstStyle/>
          <a:p>
            <a:r>
              <a:rPr lang="ja-JP" altLang="en-US" dirty="0">
                <a:solidFill>
                  <a:srgbClr val="000000"/>
                </a:solidFill>
                <a:cs typeface="Times New Roman" panose="02020603050405020304" pitchFamily="18" charset="0"/>
              </a:rPr>
              <a:t>運動量のは動径垂直成分は</a:t>
            </a:r>
            <a:endParaRPr lang="en-US" altLang="ja-JP" dirty="0">
              <a:solidFill>
                <a:srgbClr val="000000"/>
              </a:solidFill>
              <a:cs typeface="Times New Roman" panose="02020603050405020304" pitchFamily="18" charset="0"/>
            </a:endParaRPr>
          </a:p>
        </p:txBody>
      </p:sp>
      <p:sp>
        <p:nvSpPr>
          <p:cNvPr id="40" name="正方形/長方形 39">
            <a:extLst>
              <a:ext uri="{FF2B5EF4-FFF2-40B4-BE49-F238E27FC236}">
                <a16:creationId xmlns:a16="http://schemas.microsoft.com/office/drawing/2014/main" id="{5242D28C-5C8B-4B12-A6D8-C7C75AD0D72B}"/>
              </a:ext>
            </a:extLst>
          </p:cNvPr>
          <p:cNvSpPr/>
          <p:nvPr/>
        </p:nvSpPr>
        <p:spPr>
          <a:xfrm>
            <a:off x="-8495" y="6242633"/>
            <a:ext cx="2714006" cy="523220"/>
          </a:xfrm>
          <a:prstGeom prst="rect">
            <a:avLst/>
          </a:prstGeom>
        </p:spPr>
        <p:txBody>
          <a:bodyPr wrap="square">
            <a:spAutoFit/>
          </a:bodyPr>
          <a:lstStyle/>
          <a:p>
            <a:r>
              <a:rPr lang="ja-JP" altLang="en-US" dirty="0">
                <a:solidFill>
                  <a:srgbClr val="000000"/>
                </a:solidFill>
                <a:cs typeface="Times New Roman" panose="02020603050405020304" pitchFamily="18" charset="0"/>
              </a:rPr>
              <a:t>動径の長さは</a:t>
            </a:r>
            <a:endParaRPr lang="en-US" altLang="ja-JP" dirty="0">
              <a:solidFill>
                <a:srgbClr val="000000"/>
              </a:solidFill>
              <a:cs typeface="Times New Roman" panose="02020603050405020304" pitchFamily="18" charset="0"/>
            </a:endParaRPr>
          </a:p>
        </p:txBody>
      </p:sp>
      <p:sp>
        <p:nvSpPr>
          <p:cNvPr id="41" name="正方形/長方形 40">
            <a:extLst>
              <a:ext uri="{FF2B5EF4-FFF2-40B4-BE49-F238E27FC236}">
                <a16:creationId xmlns:a16="http://schemas.microsoft.com/office/drawing/2014/main" id="{87B7030E-8EC2-4878-8D04-75D4E549A14C}"/>
              </a:ext>
            </a:extLst>
          </p:cNvPr>
          <p:cNvSpPr/>
          <p:nvPr/>
        </p:nvSpPr>
        <p:spPr>
          <a:xfrm>
            <a:off x="3049807" y="6242633"/>
            <a:ext cx="5833692" cy="523220"/>
          </a:xfrm>
          <a:prstGeom prst="rect">
            <a:avLst/>
          </a:prstGeom>
        </p:spPr>
        <p:txBody>
          <a:bodyPr wrap="square">
            <a:spAutoFit/>
          </a:bodyPr>
          <a:lstStyle/>
          <a:p>
            <a:r>
              <a:rPr lang="ja-JP" altLang="en-US" dirty="0">
                <a:solidFill>
                  <a:srgbClr val="000000"/>
                </a:solidFill>
                <a:cs typeface="Times New Roman" panose="02020603050405020304" pitchFamily="18" charset="0"/>
              </a:rPr>
              <a:t>なので角運動量は</a:t>
            </a:r>
            <a:r>
              <a:rPr lang="ja-JP" altLang="en-US" i="1" dirty="0">
                <a:latin typeface="Symbol" panose="05050102010706020507" pitchFamily="18" charset="2"/>
              </a:rPr>
              <a:t>　                 </a:t>
            </a:r>
            <a:r>
              <a:rPr lang="ja-JP" altLang="en-US" dirty="0">
                <a:latin typeface="Bookman Old Style" pitchFamily="18" charset="0"/>
              </a:rPr>
              <a:t>・・・</a:t>
            </a:r>
            <a:r>
              <a:rPr lang="ja-JP" altLang="en-US" dirty="0">
                <a:solidFill>
                  <a:srgbClr val="000000"/>
                </a:solidFill>
                <a:cs typeface="Times New Roman" panose="02020603050405020304" pitchFamily="18" charset="0"/>
              </a:rPr>
              <a:t>答 </a:t>
            </a:r>
            <a:endParaRPr lang="en-US" altLang="ja-JP" dirty="0">
              <a:solidFill>
                <a:srgbClr val="000000"/>
              </a:solidFill>
              <a:cs typeface="Times New Roman" panose="02020603050405020304" pitchFamily="18" charset="0"/>
            </a:endParaRPr>
          </a:p>
        </p:txBody>
      </p:sp>
      <p:sp>
        <p:nvSpPr>
          <p:cNvPr id="42" name="Rectangle 59">
            <a:extLst>
              <a:ext uri="{FF2B5EF4-FFF2-40B4-BE49-F238E27FC236}">
                <a16:creationId xmlns:a16="http://schemas.microsoft.com/office/drawing/2014/main" id="{115952B3-D757-4B03-91E9-303FA4C7FD8C}"/>
              </a:ext>
            </a:extLst>
          </p:cNvPr>
          <p:cNvSpPr>
            <a:spLocks noChangeArrowheads="1"/>
          </p:cNvSpPr>
          <p:nvPr/>
        </p:nvSpPr>
        <p:spPr bwMode="auto">
          <a:xfrm>
            <a:off x="2629170" y="2319341"/>
            <a:ext cx="1061163"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 name="正方形/長方形 2">
            <a:extLst>
              <a:ext uri="{FF2B5EF4-FFF2-40B4-BE49-F238E27FC236}">
                <a16:creationId xmlns:a16="http://schemas.microsoft.com/office/drawing/2014/main" id="{29233EC5-B6F3-419E-97DE-F788CA63AC56}"/>
              </a:ext>
            </a:extLst>
          </p:cNvPr>
          <p:cNvSpPr/>
          <p:nvPr/>
        </p:nvSpPr>
        <p:spPr>
          <a:xfrm>
            <a:off x="5230052" y="2301349"/>
            <a:ext cx="1245854" cy="523220"/>
          </a:xfrm>
          <a:prstGeom prst="rect">
            <a:avLst/>
          </a:prstGeom>
        </p:spPr>
        <p:txBody>
          <a:bodyPr wrap="none">
            <a:spAutoFit/>
          </a:bodyPr>
          <a:lstStyle/>
          <a:p>
            <a:r>
              <a:rPr lang="en-US" altLang="ja-JP" dirty="0">
                <a:cs typeface="Times New Roman" panose="02020603050405020304" pitchFamily="18" charset="0"/>
              </a:rPr>
              <a:t>(</a:t>
            </a:r>
            <a:r>
              <a:rPr lang="en-US" altLang="ja-JP" dirty="0">
                <a:solidFill>
                  <a:srgbClr val="000000"/>
                </a:solidFill>
                <a:cs typeface="Times New Roman" panose="02020603050405020304" pitchFamily="18" charset="0"/>
              </a:rPr>
              <a:t>0</a:t>
            </a:r>
            <a:r>
              <a:rPr lang="en-US" altLang="ja-JP" dirty="0">
                <a:cs typeface="Times New Roman" panose="02020603050405020304" pitchFamily="18" charset="0"/>
              </a:rPr>
              <a:t>, </a:t>
            </a:r>
            <a:r>
              <a:rPr lang="en-US" altLang="ja-JP" i="1" dirty="0" err="1">
                <a:latin typeface="Bookman Old Style" pitchFamily="18" charset="0"/>
              </a:rPr>
              <a:t>b</a:t>
            </a:r>
            <a:r>
              <a:rPr lang="en-US" altLang="ja-JP" i="1" dirty="0" err="1">
                <a:latin typeface="Symbol" panose="05050102010706020507" pitchFamily="18" charset="2"/>
              </a:rPr>
              <a:t>w</a:t>
            </a:r>
            <a:r>
              <a:rPr lang="en-US" altLang="ja-JP" dirty="0">
                <a:cs typeface="Times New Roman" panose="02020603050405020304" pitchFamily="18" charset="0"/>
              </a:rPr>
              <a:t>)</a:t>
            </a:r>
            <a:endParaRPr lang="ja-JP" altLang="en-US" dirty="0"/>
          </a:p>
        </p:txBody>
      </p:sp>
      <p:sp>
        <p:nvSpPr>
          <p:cNvPr id="7" name="正方形/長方形 6">
            <a:extLst>
              <a:ext uri="{FF2B5EF4-FFF2-40B4-BE49-F238E27FC236}">
                <a16:creationId xmlns:a16="http://schemas.microsoft.com/office/drawing/2014/main" id="{B6E2ED2F-55FC-4F0C-A518-3B849E0A3321}"/>
              </a:ext>
            </a:extLst>
          </p:cNvPr>
          <p:cNvSpPr/>
          <p:nvPr/>
        </p:nvSpPr>
        <p:spPr>
          <a:xfrm>
            <a:off x="2661661" y="2285679"/>
            <a:ext cx="1007007" cy="523220"/>
          </a:xfrm>
          <a:prstGeom prst="rect">
            <a:avLst/>
          </a:prstGeom>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dirty="0">
                <a:solidFill>
                  <a:srgbClr val="000000"/>
                </a:solidFill>
                <a:cs typeface="Times New Roman" panose="02020603050405020304" pitchFamily="18" charset="0"/>
              </a:rPr>
              <a:t>, 0)</a:t>
            </a:r>
            <a:endParaRPr lang="ja-JP" altLang="en-US" dirty="0"/>
          </a:p>
        </p:txBody>
      </p:sp>
      <p:sp>
        <p:nvSpPr>
          <p:cNvPr id="43" name="Rectangle 59">
            <a:extLst>
              <a:ext uri="{FF2B5EF4-FFF2-40B4-BE49-F238E27FC236}">
                <a16:creationId xmlns:a16="http://schemas.microsoft.com/office/drawing/2014/main" id="{6F345965-663D-47FE-83C7-3243F7E42391}"/>
              </a:ext>
            </a:extLst>
          </p:cNvPr>
          <p:cNvSpPr>
            <a:spLocks noChangeArrowheads="1"/>
          </p:cNvSpPr>
          <p:nvPr/>
        </p:nvSpPr>
        <p:spPr bwMode="auto">
          <a:xfrm>
            <a:off x="5212848" y="2338391"/>
            <a:ext cx="1227350"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 name="正方形/長方形 7">
            <a:extLst>
              <a:ext uri="{FF2B5EF4-FFF2-40B4-BE49-F238E27FC236}">
                <a16:creationId xmlns:a16="http://schemas.microsoft.com/office/drawing/2014/main" id="{69CBA281-4853-49BF-9376-E46A87C524F3}"/>
              </a:ext>
            </a:extLst>
          </p:cNvPr>
          <p:cNvSpPr/>
          <p:nvPr/>
        </p:nvSpPr>
        <p:spPr>
          <a:xfrm>
            <a:off x="3741484" y="2281740"/>
            <a:ext cx="1661032" cy="523220"/>
          </a:xfrm>
          <a:prstGeom prst="rect">
            <a:avLst/>
          </a:prstGeom>
        </p:spPr>
        <p:txBody>
          <a:bodyPr wrap="none">
            <a:spAutoFit/>
          </a:bodyPr>
          <a:lstStyle/>
          <a:p>
            <a:r>
              <a:rPr lang="en-US" altLang="ja-JP" dirty="0">
                <a:cs typeface="Times New Roman" panose="02020603050405020304" pitchFamily="18" charset="0"/>
              </a:rPr>
              <a:t>(</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cs typeface="Times New Roman" panose="02020603050405020304" pitchFamily="18" charset="0"/>
              </a:rPr>
              <a:t>)</a:t>
            </a:r>
            <a:r>
              <a:rPr lang="en-US" altLang="ja-JP" i="1" dirty="0">
                <a:latin typeface="Bookman Old Style" pitchFamily="18" charset="0"/>
              </a:rPr>
              <a:t> </a:t>
            </a:r>
            <a:r>
              <a:rPr lang="en-US" altLang="ja-JP" dirty="0">
                <a:latin typeface="Symbol" panose="05050102010706020507" pitchFamily="18" charset="2"/>
              </a:rPr>
              <a:t>=</a:t>
            </a:r>
            <a:r>
              <a:rPr lang="en-US" altLang="ja-JP" i="1" dirty="0">
                <a:latin typeface="Symbol" panose="05050102010706020507" pitchFamily="18" charset="2"/>
              </a:rPr>
              <a:t> </a:t>
            </a:r>
            <a:endParaRPr lang="ja-JP" altLang="en-US" dirty="0"/>
          </a:p>
        </p:txBody>
      </p:sp>
      <p:sp>
        <p:nvSpPr>
          <p:cNvPr id="9" name="正方形/長方形 8">
            <a:extLst>
              <a:ext uri="{FF2B5EF4-FFF2-40B4-BE49-F238E27FC236}">
                <a16:creationId xmlns:a16="http://schemas.microsoft.com/office/drawing/2014/main" id="{1FCA99F1-F0BC-47F2-9E18-061205F23651}"/>
              </a:ext>
            </a:extLst>
          </p:cNvPr>
          <p:cNvSpPr/>
          <p:nvPr/>
        </p:nvSpPr>
        <p:spPr>
          <a:xfrm>
            <a:off x="1498027" y="2778948"/>
            <a:ext cx="646331" cy="523220"/>
          </a:xfrm>
          <a:prstGeom prst="rect">
            <a:avLst/>
          </a:prstGeom>
        </p:spPr>
        <p:txBody>
          <a:bodyPr wrap="none">
            <a:spAutoFit/>
          </a:bodyPr>
          <a:lstStyle/>
          <a:p>
            <a:r>
              <a:rPr lang="en-US" altLang="ja-JP" i="1" u="sng" dirty="0" err="1">
                <a:latin typeface="Bookman Old Style" pitchFamily="18" charset="0"/>
              </a:rPr>
              <a:t>b</a:t>
            </a:r>
            <a:r>
              <a:rPr lang="en-US" altLang="ja-JP" i="1" u="sng" dirty="0" err="1">
                <a:latin typeface="Symbol" panose="05050102010706020507" pitchFamily="18" charset="2"/>
              </a:rPr>
              <a:t>w</a:t>
            </a:r>
            <a:endParaRPr lang="ja-JP" altLang="en-US" dirty="0"/>
          </a:p>
        </p:txBody>
      </p:sp>
      <p:sp>
        <p:nvSpPr>
          <p:cNvPr id="44" name="Rectangle 59">
            <a:extLst>
              <a:ext uri="{FF2B5EF4-FFF2-40B4-BE49-F238E27FC236}">
                <a16:creationId xmlns:a16="http://schemas.microsoft.com/office/drawing/2014/main" id="{A10A00EC-FF72-4C50-88AF-F3CD224F1879}"/>
              </a:ext>
            </a:extLst>
          </p:cNvPr>
          <p:cNvSpPr>
            <a:spLocks noChangeArrowheads="1"/>
          </p:cNvSpPr>
          <p:nvPr/>
        </p:nvSpPr>
        <p:spPr bwMode="auto">
          <a:xfrm>
            <a:off x="1432360" y="2805317"/>
            <a:ext cx="1061163"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 name="正方形/長方形 12">
            <a:extLst>
              <a:ext uri="{FF2B5EF4-FFF2-40B4-BE49-F238E27FC236}">
                <a16:creationId xmlns:a16="http://schemas.microsoft.com/office/drawing/2014/main" id="{6F62CC71-EF6B-42AB-BDA0-0EB5A1EC947F}"/>
              </a:ext>
            </a:extLst>
          </p:cNvPr>
          <p:cNvSpPr/>
          <p:nvPr/>
        </p:nvSpPr>
        <p:spPr>
          <a:xfrm>
            <a:off x="4553022" y="3275383"/>
            <a:ext cx="962123" cy="523220"/>
          </a:xfrm>
          <a:prstGeom prst="rect">
            <a:avLst/>
          </a:prstGeom>
        </p:spPr>
        <p:txBody>
          <a:bodyPr wrap="none">
            <a:spAutoFit/>
          </a:bodyPr>
          <a:lstStyle/>
          <a:p>
            <a:r>
              <a:rPr lang="en-US" altLang="ja-JP" i="1" dirty="0" err="1">
                <a:solidFill>
                  <a:srgbClr val="000000"/>
                </a:solidFill>
                <a:latin typeface="Bookman Old Style" pitchFamily="18" charset="0"/>
              </a:rPr>
              <a:t>m</a:t>
            </a:r>
            <a:r>
              <a:rPr lang="en-US" altLang="ja-JP" i="1" dirty="0" err="1">
                <a:latin typeface="Bookman Old Style" pitchFamily="18" charset="0"/>
              </a:rPr>
              <a:t>b</a:t>
            </a:r>
            <a:r>
              <a:rPr lang="en-US" altLang="ja-JP" i="1" dirty="0" err="1">
                <a:latin typeface="Symbol" panose="05050102010706020507" pitchFamily="18" charset="2"/>
              </a:rPr>
              <a:t>w</a:t>
            </a:r>
            <a:endParaRPr lang="ja-JP" altLang="en-US" dirty="0"/>
          </a:p>
        </p:txBody>
      </p:sp>
      <p:sp>
        <p:nvSpPr>
          <p:cNvPr id="45" name="Rectangle 59">
            <a:extLst>
              <a:ext uri="{FF2B5EF4-FFF2-40B4-BE49-F238E27FC236}">
                <a16:creationId xmlns:a16="http://schemas.microsoft.com/office/drawing/2014/main" id="{9B526883-F4B8-4FE4-9139-1558277559CC}"/>
              </a:ext>
            </a:extLst>
          </p:cNvPr>
          <p:cNvSpPr>
            <a:spLocks noChangeArrowheads="1"/>
          </p:cNvSpPr>
          <p:nvPr/>
        </p:nvSpPr>
        <p:spPr bwMode="auto">
          <a:xfrm>
            <a:off x="4365637" y="3302168"/>
            <a:ext cx="1459563"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 name="正方形/長方形 13">
            <a:extLst>
              <a:ext uri="{FF2B5EF4-FFF2-40B4-BE49-F238E27FC236}">
                <a16:creationId xmlns:a16="http://schemas.microsoft.com/office/drawing/2014/main" id="{3E04C155-25F9-48F7-8BD7-99B6A9645F72}"/>
              </a:ext>
            </a:extLst>
          </p:cNvPr>
          <p:cNvSpPr/>
          <p:nvPr/>
        </p:nvSpPr>
        <p:spPr>
          <a:xfrm>
            <a:off x="6365701" y="3823870"/>
            <a:ext cx="1184940" cy="523220"/>
          </a:xfrm>
          <a:prstGeom prst="rect">
            <a:avLst/>
          </a:prstGeom>
        </p:spPr>
        <p:txBody>
          <a:bodyPr wrap="none">
            <a:spAutoFit/>
          </a:bodyPr>
          <a:lstStyle/>
          <a:p>
            <a:r>
              <a:rPr lang="en-US" altLang="ja-JP" i="1" u="sng" dirty="0" err="1">
                <a:solidFill>
                  <a:srgbClr val="000000"/>
                </a:solidFill>
                <a:latin typeface="Bookman Old Style" pitchFamily="18" charset="0"/>
              </a:rPr>
              <a:t>m</a:t>
            </a:r>
            <a:r>
              <a:rPr lang="en-US" altLang="ja-JP" i="1" u="sng" dirty="0" err="1">
                <a:latin typeface="Bookman Old Style" pitchFamily="18" charset="0"/>
              </a:rPr>
              <a:t>ab</a:t>
            </a:r>
            <a:r>
              <a:rPr lang="en-US" altLang="ja-JP" i="1" u="sng" dirty="0" err="1">
                <a:latin typeface="Symbol" panose="05050102010706020507" pitchFamily="18" charset="2"/>
              </a:rPr>
              <a:t>w</a:t>
            </a:r>
            <a:endParaRPr lang="ja-JP" altLang="en-US" dirty="0"/>
          </a:p>
        </p:txBody>
      </p:sp>
      <p:sp>
        <p:nvSpPr>
          <p:cNvPr id="46" name="Rectangle 59">
            <a:extLst>
              <a:ext uri="{FF2B5EF4-FFF2-40B4-BE49-F238E27FC236}">
                <a16:creationId xmlns:a16="http://schemas.microsoft.com/office/drawing/2014/main" id="{22E3E008-7E35-4805-BB17-AEEEF506C855}"/>
              </a:ext>
            </a:extLst>
          </p:cNvPr>
          <p:cNvSpPr>
            <a:spLocks noChangeArrowheads="1"/>
          </p:cNvSpPr>
          <p:nvPr/>
        </p:nvSpPr>
        <p:spPr bwMode="auto">
          <a:xfrm>
            <a:off x="6179213" y="3861325"/>
            <a:ext cx="1683841"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 name="正方形/長方形 14">
            <a:extLst>
              <a:ext uri="{FF2B5EF4-FFF2-40B4-BE49-F238E27FC236}">
                <a16:creationId xmlns:a16="http://schemas.microsoft.com/office/drawing/2014/main" id="{87C27893-F7FC-4818-B5A3-6E1B53A927C6}"/>
              </a:ext>
            </a:extLst>
          </p:cNvPr>
          <p:cNvSpPr/>
          <p:nvPr/>
        </p:nvSpPr>
        <p:spPr>
          <a:xfrm>
            <a:off x="2527642" y="3784405"/>
            <a:ext cx="407484" cy="523220"/>
          </a:xfrm>
          <a:prstGeom prst="rect">
            <a:avLst/>
          </a:prstGeom>
        </p:spPr>
        <p:txBody>
          <a:bodyPr wrap="none">
            <a:spAutoFit/>
          </a:bodyPr>
          <a:lstStyle/>
          <a:p>
            <a:r>
              <a:rPr lang="en-US" altLang="ja-JP" i="1" dirty="0">
                <a:latin typeface="Bookman Old Style" pitchFamily="18" charset="0"/>
              </a:rPr>
              <a:t>a</a:t>
            </a:r>
            <a:endParaRPr lang="ja-JP" altLang="en-US" dirty="0"/>
          </a:p>
        </p:txBody>
      </p:sp>
      <p:sp>
        <p:nvSpPr>
          <p:cNvPr id="47" name="Rectangle 59">
            <a:extLst>
              <a:ext uri="{FF2B5EF4-FFF2-40B4-BE49-F238E27FC236}">
                <a16:creationId xmlns:a16="http://schemas.microsoft.com/office/drawing/2014/main" id="{2DE02336-C795-4DDC-B140-6FA26885B207}"/>
              </a:ext>
            </a:extLst>
          </p:cNvPr>
          <p:cNvSpPr>
            <a:spLocks noChangeArrowheads="1"/>
          </p:cNvSpPr>
          <p:nvPr/>
        </p:nvSpPr>
        <p:spPr bwMode="auto">
          <a:xfrm>
            <a:off x="2209106" y="3828938"/>
            <a:ext cx="1073454"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6" name="正方形/長方形 15">
            <a:extLst>
              <a:ext uri="{FF2B5EF4-FFF2-40B4-BE49-F238E27FC236}">
                <a16:creationId xmlns:a16="http://schemas.microsoft.com/office/drawing/2014/main" id="{74072EE7-E1B2-486D-8D90-95800C72EF56}"/>
              </a:ext>
            </a:extLst>
          </p:cNvPr>
          <p:cNvSpPr/>
          <p:nvPr/>
        </p:nvSpPr>
        <p:spPr>
          <a:xfrm>
            <a:off x="6379355" y="4677577"/>
            <a:ext cx="1540806" cy="523220"/>
          </a:xfrm>
          <a:prstGeom prst="rect">
            <a:avLst/>
          </a:prstGeom>
        </p:spPr>
        <p:txBody>
          <a:bodyPr wrap="none">
            <a:spAutoFit/>
          </a:bodyPr>
          <a:lstStyle/>
          <a:p>
            <a:r>
              <a:rPr lang="en-US" altLang="ja-JP" dirty="0">
                <a:latin typeface="Symbol" panose="05050102010706020507" pitchFamily="18" charset="2"/>
              </a:rPr>
              <a:t> </a:t>
            </a:r>
            <a:r>
              <a:rPr lang="en-US" altLang="ja-JP" dirty="0">
                <a:solidFill>
                  <a:srgbClr val="000000"/>
                </a:solidFill>
                <a:cs typeface="Times New Roman" panose="02020603050405020304" pitchFamily="18" charset="0"/>
              </a:rPr>
              <a:t>(</a:t>
            </a:r>
            <a:r>
              <a:rPr lang="en-US" altLang="ja-JP" dirty="0">
                <a:latin typeface="Symbol" panose="05050102010706020507" pitchFamily="18" charset="2"/>
              </a:rPr>
              <a:t>-</a:t>
            </a:r>
            <a:r>
              <a:rPr lang="en-US" altLang="ja-JP" i="1" dirty="0">
                <a:solidFill>
                  <a:srgbClr val="000000"/>
                </a:solidFill>
                <a:latin typeface="Bookman Old Style" pitchFamily="18" charset="0"/>
              </a:rPr>
              <a:t>a</a:t>
            </a:r>
            <a:r>
              <a:rPr lang="en-US" altLang="ja-JP" i="1" dirty="0">
                <a:latin typeface="Symbol" panose="05050102010706020507" pitchFamily="18" charset="2"/>
              </a:rPr>
              <a:t>w</a:t>
            </a:r>
            <a:r>
              <a:rPr lang="en-US" altLang="ja-JP" dirty="0">
                <a:solidFill>
                  <a:srgbClr val="000000"/>
                </a:solidFill>
                <a:cs typeface="Times New Roman" panose="02020603050405020304" pitchFamily="18" charset="0"/>
              </a:rPr>
              <a:t>, 0)</a:t>
            </a:r>
            <a:endParaRPr lang="ja-JP" altLang="en-US" dirty="0"/>
          </a:p>
        </p:txBody>
      </p:sp>
      <p:sp>
        <p:nvSpPr>
          <p:cNvPr id="18" name="正方形/長方形 17">
            <a:extLst>
              <a:ext uri="{FF2B5EF4-FFF2-40B4-BE49-F238E27FC236}">
                <a16:creationId xmlns:a16="http://schemas.microsoft.com/office/drawing/2014/main" id="{7D099642-DB7D-44A0-AC4F-4279963E23B6}"/>
              </a:ext>
            </a:extLst>
          </p:cNvPr>
          <p:cNvSpPr/>
          <p:nvPr/>
        </p:nvSpPr>
        <p:spPr>
          <a:xfrm>
            <a:off x="4664907" y="4709611"/>
            <a:ext cx="1750800" cy="523220"/>
          </a:xfrm>
          <a:prstGeom prst="rect">
            <a:avLst/>
          </a:prstGeom>
        </p:spPr>
        <p:txBody>
          <a:bodyPr wrap="none">
            <a:spAutoFit/>
          </a:bodyPr>
          <a:lstStyle/>
          <a:p>
            <a:r>
              <a:rPr lang="en-US" altLang="ja-JP" dirty="0">
                <a:solidFill>
                  <a:srgbClr val="000000"/>
                </a:solidFill>
                <a:cs typeface="Times New Roman" panose="02020603050405020304" pitchFamily="18" charset="0"/>
              </a:rPr>
              <a:t>,</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cs typeface="Times New Roman" panose="02020603050405020304" pitchFamily="18" charset="0"/>
              </a:rPr>
              <a:t>)</a:t>
            </a:r>
            <a:r>
              <a:rPr lang="en-US" altLang="ja-JP" i="1" dirty="0">
                <a:latin typeface="Bookman Old Style" pitchFamily="18" charset="0"/>
              </a:rPr>
              <a:t> </a:t>
            </a:r>
            <a:r>
              <a:rPr lang="en-US" altLang="ja-JP" dirty="0">
                <a:latin typeface="Symbol" panose="05050102010706020507" pitchFamily="18" charset="2"/>
              </a:rPr>
              <a:t>=</a:t>
            </a:r>
            <a:endParaRPr lang="ja-JP" altLang="en-US" dirty="0"/>
          </a:p>
        </p:txBody>
      </p:sp>
      <p:sp>
        <p:nvSpPr>
          <p:cNvPr id="20" name="正方形/長方形 19">
            <a:extLst>
              <a:ext uri="{FF2B5EF4-FFF2-40B4-BE49-F238E27FC236}">
                <a16:creationId xmlns:a16="http://schemas.microsoft.com/office/drawing/2014/main" id="{E0AE384B-1773-449C-95D5-AF50158EF3E3}"/>
              </a:ext>
            </a:extLst>
          </p:cNvPr>
          <p:cNvSpPr/>
          <p:nvPr/>
        </p:nvSpPr>
        <p:spPr>
          <a:xfrm>
            <a:off x="3229129" y="4746164"/>
            <a:ext cx="1106393" cy="523220"/>
          </a:xfrm>
          <a:prstGeom prst="rect">
            <a:avLst/>
          </a:prstGeom>
        </p:spPr>
        <p:txBody>
          <a:bodyPr wrap="none">
            <a:spAutoFit/>
          </a:bodyPr>
          <a:lstStyle/>
          <a:p>
            <a:r>
              <a:rPr lang="en-US" altLang="ja-JP" i="1" dirty="0">
                <a:solidFill>
                  <a:srgbClr val="000000"/>
                </a:solidFill>
                <a:latin typeface="Bookman Old Style" pitchFamily="18" charset="0"/>
              </a:rPr>
              <a:t> </a:t>
            </a:r>
            <a:r>
              <a:rPr lang="en-US" altLang="ja-JP" dirty="0">
                <a:cs typeface="Times New Roman" panose="02020603050405020304" pitchFamily="18" charset="0"/>
              </a:rPr>
              <a:t>(</a:t>
            </a:r>
            <a:r>
              <a:rPr lang="en-US" altLang="ja-JP" dirty="0">
                <a:solidFill>
                  <a:srgbClr val="000000"/>
                </a:solidFill>
                <a:cs typeface="Times New Roman" panose="02020603050405020304" pitchFamily="18" charset="0"/>
              </a:rPr>
              <a:t>0</a:t>
            </a:r>
            <a:r>
              <a:rPr lang="en-US" altLang="ja-JP" dirty="0">
                <a:cs typeface="Times New Roman" panose="02020603050405020304" pitchFamily="18" charset="0"/>
              </a:rPr>
              <a:t>, </a:t>
            </a:r>
            <a:r>
              <a:rPr lang="en-US" altLang="ja-JP" i="1" dirty="0">
                <a:latin typeface="Bookman Old Style" pitchFamily="18" charset="0"/>
              </a:rPr>
              <a:t>b</a:t>
            </a:r>
            <a:r>
              <a:rPr lang="en-US" altLang="ja-JP" dirty="0">
                <a:cs typeface="Times New Roman" panose="02020603050405020304" pitchFamily="18" charset="0"/>
              </a:rPr>
              <a:t>)</a:t>
            </a:r>
            <a:endParaRPr lang="ja-JP" altLang="en-US" dirty="0"/>
          </a:p>
        </p:txBody>
      </p:sp>
      <p:sp>
        <p:nvSpPr>
          <p:cNvPr id="50" name="Rectangle 59">
            <a:extLst>
              <a:ext uri="{FF2B5EF4-FFF2-40B4-BE49-F238E27FC236}">
                <a16:creationId xmlns:a16="http://schemas.microsoft.com/office/drawing/2014/main" id="{FB1CE9FF-2E7D-47D6-AEED-58180AAAC33D}"/>
              </a:ext>
            </a:extLst>
          </p:cNvPr>
          <p:cNvSpPr>
            <a:spLocks noChangeArrowheads="1"/>
          </p:cNvSpPr>
          <p:nvPr/>
        </p:nvSpPr>
        <p:spPr bwMode="auto">
          <a:xfrm>
            <a:off x="3195042" y="4772211"/>
            <a:ext cx="1459563"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1" name="Rectangle 59">
            <a:extLst>
              <a:ext uri="{FF2B5EF4-FFF2-40B4-BE49-F238E27FC236}">
                <a16:creationId xmlns:a16="http://schemas.microsoft.com/office/drawing/2014/main" id="{9D3972DC-65F9-4027-B934-1C1D9A5D442B}"/>
              </a:ext>
            </a:extLst>
          </p:cNvPr>
          <p:cNvSpPr>
            <a:spLocks noChangeArrowheads="1"/>
          </p:cNvSpPr>
          <p:nvPr/>
        </p:nvSpPr>
        <p:spPr bwMode="auto">
          <a:xfrm>
            <a:off x="6349572" y="4734826"/>
            <a:ext cx="1794335"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2" name="正方形/長方形 21">
            <a:extLst>
              <a:ext uri="{FF2B5EF4-FFF2-40B4-BE49-F238E27FC236}">
                <a16:creationId xmlns:a16="http://schemas.microsoft.com/office/drawing/2014/main" id="{A97C922B-6EB9-46EB-91A3-C5BAACC333B9}"/>
              </a:ext>
            </a:extLst>
          </p:cNvPr>
          <p:cNvSpPr/>
          <p:nvPr/>
        </p:nvSpPr>
        <p:spPr>
          <a:xfrm>
            <a:off x="1572063" y="5194925"/>
            <a:ext cx="654346" cy="523220"/>
          </a:xfrm>
          <a:prstGeom prst="rect">
            <a:avLst/>
          </a:prstGeom>
        </p:spPr>
        <p:txBody>
          <a:bodyPr wrap="none">
            <a:spAutoFit/>
          </a:bodyPr>
          <a:lstStyle/>
          <a:p>
            <a:r>
              <a:rPr lang="en-US" altLang="ja-JP" i="1" u="sng" dirty="0">
                <a:latin typeface="Bookman Old Style" pitchFamily="18" charset="0"/>
              </a:rPr>
              <a:t>a</a:t>
            </a:r>
            <a:r>
              <a:rPr lang="en-US" altLang="ja-JP" i="1" u="sng" dirty="0">
                <a:latin typeface="Symbol" panose="05050102010706020507" pitchFamily="18" charset="2"/>
              </a:rPr>
              <a:t>w</a:t>
            </a:r>
            <a:endParaRPr lang="ja-JP" altLang="en-US" dirty="0"/>
          </a:p>
        </p:txBody>
      </p:sp>
      <p:sp>
        <p:nvSpPr>
          <p:cNvPr id="52" name="Rectangle 59">
            <a:extLst>
              <a:ext uri="{FF2B5EF4-FFF2-40B4-BE49-F238E27FC236}">
                <a16:creationId xmlns:a16="http://schemas.microsoft.com/office/drawing/2014/main" id="{499D8217-276D-4924-9022-D09E524ECB14}"/>
              </a:ext>
            </a:extLst>
          </p:cNvPr>
          <p:cNvSpPr>
            <a:spLocks noChangeArrowheads="1"/>
          </p:cNvSpPr>
          <p:nvPr/>
        </p:nvSpPr>
        <p:spPr bwMode="auto">
          <a:xfrm>
            <a:off x="1503371" y="5256569"/>
            <a:ext cx="972325"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9" name="正方形/長方形 28">
            <a:extLst>
              <a:ext uri="{FF2B5EF4-FFF2-40B4-BE49-F238E27FC236}">
                <a16:creationId xmlns:a16="http://schemas.microsoft.com/office/drawing/2014/main" id="{7B27102F-6B15-403A-B2B5-CFB482D5F945}"/>
              </a:ext>
            </a:extLst>
          </p:cNvPr>
          <p:cNvSpPr/>
          <p:nvPr/>
        </p:nvSpPr>
        <p:spPr>
          <a:xfrm>
            <a:off x="4587493" y="5662307"/>
            <a:ext cx="970137" cy="523220"/>
          </a:xfrm>
          <a:prstGeom prst="rect">
            <a:avLst/>
          </a:prstGeom>
        </p:spPr>
        <p:txBody>
          <a:bodyPr wrap="none">
            <a:spAutoFit/>
          </a:bodyPr>
          <a:lstStyle/>
          <a:p>
            <a:r>
              <a:rPr lang="en-US" altLang="ja-JP" i="1" dirty="0">
                <a:solidFill>
                  <a:srgbClr val="000000"/>
                </a:solidFill>
                <a:latin typeface="Bookman Old Style" pitchFamily="18" charset="0"/>
              </a:rPr>
              <a:t>m</a:t>
            </a:r>
            <a:r>
              <a:rPr lang="en-US" altLang="ja-JP" i="1" dirty="0">
                <a:latin typeface="Bookman Old Style" pitchFamily="18" charset="0"/>
              </a:rPr>
              <a:t>a</a:t>
            </a:r>
            <a:r>
              <a:rPr lang="en-US" altLang="ja-JP" i="1" dirty="0">
                <a:latin typeface="Symbol" panose="05050102010706020507" pitchFamily="18" charset="2"/>
              </a:rPr>
              <a:t>w</a:t>
            </a:r>
            <a:endParaRPr lang="ja-JP" altLang="en-US" dirty="0"/>
          </a:p>
        </p:txBody>
      </p:sp>
      <p:sp>
        <p:nvSpPr>
          <p:cNvPr id="53" name="Rectangle 59">
            <a:extLst>
              <a:ext uri="{FF2B5EF4-FFF2-40B4-BE49-F238E27FC236}">
                <a16:creationId xmlns:a16="http://schemas.microsoft.com/office/drawing/2014/main" id="{AE3CF920-7EA4-4A37-A359-C1F251BBA36A}"/>
              </a:ext>
            </a:extLst>
          </p:cNvPr>
          <p:cNvSpPr>
            <a:spLocks noChangeArrowheads="1"/>
          </p:cNvSpPr>
          <p:nvPr/>
        </p:nvSpPr>
        <p:spPr bwMode="auto">
          <a:xfrm>
            <a:off x="4393416" y="5706936"/>
            <a:ext cx="1459563"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4" name="正方形/長方形 53">
            <a:extLst>
              <a:ext uri="{FF2B5EF4-FFF2-40B4-BE49-F238E27FC236}">
                <a16:creationId xmlns:a16="http://schemas.microsoft.com/office/drawing/2014/main" id="{40C2A25E-5AA7-43DA-8DC0-99F9AB4BA2B8}"/>
              </a:ext>
            </a:extLst>
          </p:cNvPr>
          <p:cNvSpPr/>
          <p:nvPr/>
        </p:nvSpPr>
        <p:spPr>
          <a:xfrm>
            <a:off x="2331916" y="6258947"/>
            <a:ext cx="399468" cy="523220"/>
          </a:xfrm>
          <a:prstGeom prst="rect">
            <a:avLst/>
          </a:prstGeom>
        </p:spPr>
        <p:txBody>
          <a:bodyPr wrap="none">
            <a:spAutoFit/>
          </a:bodyPr>
          <a:lstStyle/>
          <a:p>
            <a:r>
              <a:rPr lang="en-US" altLang="ja-JP" i="1" dirty="0">
                <a:latin typeface="Bookman Old Style" pitchFamily="18" charset="0"/>
              </a:rPr>
              <a:t>b</a:t>
            </a:r>
            <a:endParaRPr lang="ja-JP" altLang="en-US" dirty="0"/>
          </a:p>
        </p:txBody>
      </p:sp>
      <p:sp>
        <p:nvSpPr>
          <p:cNvPr id="55" name="Rectangle 59">
            <a:extLst>
              <a:ext uri="{FF2B5EF4-FFF2-40B4-BE49-F238E27FC236}">
                <a16:creationId xmlns:a16="http://schemas.microsoft.com/office/drawing/2014/main" id="{C2F0B57B-956B-4E55-A583-70FAA2591C7E}"/>
              </a:ext>
            </a:extLst>
          </p:cNvPr>
          <p:cNvSpPr>
            <a:spLocks noChangeArrowheads="1"/>
          </p:cNvSpPr>
          <p:nvPr/>
        </p:nvSpPr>
        <p:spPr bwMode="auto">
          <a:xfrm>
            <a:off x="2112349" y="6280337"/>
            <a:ext cx="937458"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6" name="正方形/長方形 55">
            <a:extLst>
              <a:ext uri="{FF2B5EF4-FFF2-40B4-BE49-F238E27FC236}">
                <a16:creationId xmlns:a16="http://schemas.microsoft.com/office/drawing/2014/main" id="{CB355E29-F5AC-4310-A903-C1405DD6746B}"/>
              </a:ext>
            </a:extLst>
          </p:cNvPr>
          <p:cNvSpPr/>
          <p:nvPr/>
        </p:nvSpPr>
        <p:spPr>
          <a:xfrm>
            <a:off x="6216103" y="6206389"/>
            <a:ext cx="1184940" cy="523220"/>
          </a:xfrm>
          <a:prstGeom prst="rect">
            <a:avLst/>
          </a:prstGeom>
        </p:spPr>
        <p:txBody>
          <a:bodyPr wrap="none">
            <a:spAutoFit/>
          </a:bodyPr>
          <a:lstStyle/>
          <a:p>
            <a:r>
              <a:rPr lang="en-US" altLang="ja-JP" i="1" u="sng" dirty="0" err="1">
                <a:solidFill>
                  <a:srgbClr val="000000"/>
                </a:solidFill>
                <a:latin typeface="Bookman Old Style" pitchFamily="18" charset="0"/>
              </a:rPr>
              <a:t>m</a:t>
            </a:r>
            <a:r>
              <a:rPr lang="en-US" altLang="ja-JP" i="1" u="sng" dirty="0" err="1">
                <a:latin typeface="Bookman Old Style" pitchFamily="18" charset="0"/>
              </a:rPr>
              <a:t>ab</a:t>
            </a:r>
            <a:r>
              <a:rPr lang="en-US" altLang="ja-JP" i="1" u="sng" dirty="0" err="1">
                <a:latin typeface="Symbol" panose="05050102010706020507" pitchFamily="18" charset="2"/>
              </a:rPr>
              <a:t>w</a:t>
            </a:r>
            <a:endParaRPr lang="ja-JP" altLang="en-US" dirty="0"/>
          </a:p>
        </p:txBody>
      </p:sp>
      <p:sp>
        <p:nvSpPr>
          <p:cNvPr id="57" name="Rectangle 59">
            <a:extLst>
              <a:ext uri="{FF2B5EF4-FFF2-40B4-BE49-F238E27FC236}">
                <a16:creationId xmlns:a16="http://schemas.microsoft.com/office/drawing/2014/main" id="{8707DB6B-7B25-4702-99FF-F049FF12C640}"/>
              </a:ext>
            </a:extLst>
          </p:cNvPr>
          <p:cNvSpPr>
            <a:spLocks noChangeArrowheads="1"/>
          </p:cNvSpPr>
          <p:nvPr/>
        </p:nvSpPr>
        <p:spPr bwMode="auto">
          <a:xfrm>
            <a:off x="5966653" y="6277361"/>
            <a:ext cx="1683841"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Tree>
    <p:extLst>
      <p:ext uri="{BB962C8B-B14F-4D97-AF65-F5344CB8AC3E}">
        <p14:creationId xmlns:p14="http://schemas.microsoft.com/office/powerpoint/2010/main" val="11261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0"/>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8"/>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8"/>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39"/>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53"/>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9"/>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41"/>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55"/>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4"/>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57"/>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0" grpId="0"/>
      <p:bldP spid="11" grpId="0"/>
      <p:bldP spid="12" grpId="0"/>
      <p:bldP spid="2" grpId="0"/>
      <p:bldP spid="30" grpId="0"/>
      <p:bldP spid="31" grpId="0"/>
      <p:bldP spid="33" grpId="0"/>
      <p:bldP spid="34" grpId="0"/>
      <p:bldP spid="35" grpId="0"/>
      <p:bldP spid="36" grpId="0"/>
      <p:bldP spid="37" grpId="0"/>
      <p:bldP spid="38" grpId="0"/>
      <p:bldP spid="39" grpId="0"/>
      <p:bldP spid="40" grpId="0"/>
      <p:bldP spid="41" grpId="0"/>
      <p:bldP spid="42" grpId="0" animBg="1"/>
      <p:bldP spid="3" grpId="0"/>
      <p:bldP spid="7" grpId="0"/>
      <p:bldP spid="43" grpId="0" animBg="1"/>
      <p:bldP spid="8" grpId="0"/>
      <p:bldP spid="9" grpId="0"/>
      <p:bldP spid="44" grpId="0" animBg="1"/>
      <p:bldP spid="13" grpId="0"/>
      <p:bldP spid="45" grpId="0" animBg="1"/>
      <p:bldP spid="14" grpId="0"/>
      <p:bldP spid="46" grpId="0" animBg="1"/>
      <p:bldP spid="15" grpId="0"/>
      <p:bldP spid="47" grpId="0" animBg="1"/>
      <p:bldP spid="16" grpId="0"/>
      <p:bldP spid="18" grpId="0"/>
      <p:bldP spid="20" grpId="0"/>
      <p:bldP spid="50" grpId="0" animBg="1"/>
      <p:bldP spid="51" grpId="0" animBg="1"/>
      <p:bldP spid="22" grpId="0"/>
      <p:bldP spid="52" grpId="0" animBg="1"/>
      <p:bldP spid="29" grpId="0"/>
      <p:bldP spid="53" grpId="0" animBg="1"/>
      <p:bldP spid="54" grpId="0"/>
      <p:bldP spid="55" grpId="0" animBg="1"/>
      <p:bldP spid="56" grpId="0"/>
      <p:bldP spid="5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29"/>
          <p:cNvSpPr>
            <a:spLocks noChangeArrowheads="1"/>
          </p:cNvSpPr>
          <p:nvPr/>
        </p:nvSpPr>
        <p:spPr bwMode="auto">
          <a:xfrm>
            <a:off x="0" y="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66FF"/>
                </a:solidFill>
                <a:ea typeface="ＭＳ ゴシック" pitchFamily="49" charset="-128"/>
                <a:cs typeface="Times New Roman" panose="02020603050405020304" pitchFamily="18" charset="0"/>
              </a:rPr>
              <a:t>例</a:t>
            </a:r>
            <a:r>
              <a:rPr lang="en-US" altLang="ja-JP" dirty="0">
                <a:solidFill>
                  <a:srgbClr val="0066FF"/>
                </a:solidFill>
                <a:ea typeface="ＭＳ ゴシック" pitchFamily="49" charset="-128"/>
                <a:cs typeface="Times New Roman" panose="02020603050405020304" pitchFamily="18" charset="0"/>
              </a:rPr>
              <a:t>4</a:t>
            </a:r>
            <a:r>
              <a:rPr lang="ja-JP" altLang="en-US" dirty="0">
                <a:solidFill>
                  <a:srgbClr val="000000"/>
                </a:solidFill>
                <a:ea typeface="ＭＳ ゴシック" pitchFamily="49" charset="-128"/>
                <a:cs typeface="Times New Roman" panose="02020603050405020304" pitchFamily="18" charset="0"/>
              </a:rPr>
              <a:t>   質量</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r>
              <a:rPr lang="ja-JP" altLang="en-US" dirty="0">
                <a:solidFill>
                  <a:srgbClr val="000000"/>
                </a:solidFill>
                <a:ea typeface="ＭＳ ゴシック" pitchFamily="49" charset="-128"/>
                <a:cs typeface="Times New Roman" panose="02020603050405020304" pitchFamily="18" charset="0"/>
              </a:rPr>
              <a:t>の質点</a:t>
            </a:r>
            <a:r>
              <a:rPr lang="en-US" altLang="ja-JP" dirty="0">
                <a:solidFill>
                  <a:srgbClr val="000000"/>
                </a:solidFill>
                <a:ea typeface="ＭＳ ゴシック" pitchFamily="49" charset="-128"/>
                <a:cs typeface="Times New Roman" panose="02020603050405020304" pitchFamily="18" charset="0"/>
              </a:rPr>
              <a:t>A, B</a:t>
            </a:r>
            <a:r>
              <a:rPr lang="ja-JP" altLang="en-US" dirty="0">
                <a:solidFill>
                  <a:srgbClr val="000000"/>
                </a:solidFill>
                <a:ea typeface="ＭＳ ゴシック" pitchFamily="49" charset="-128"/>
                <a:cs typeface="Times New Roman" panose="02020603050405020304" pitchFamily="18" charset="0"/>
              </a:rPr>
              <a:t>を重さのない固い棒で結び、</a:t>
            </a:r>
            <a:endParaRPr lang="en-US" altLang="ja-JP" dirty="0">
              <a:solidFill>
                <a:srgbClr val="000000"/>
              </a:solidFill>
              <a:ea typeface="ＭＳ ゴシック" pitchFamily="49"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548D39CA-107A-4FD0-91D1-60DEB66DDEF0}"/>
              </a:ext>
            </a:extLst>
          </p:cNvPr>
          <p:cNvSpPr/>
          <p:nvPr/>
        </p:nvSpPr>
        <p:spPr>
          <a:xfrm>
            <a:off x="1181" y="3910407"/>
            <a:ext cx="4862228" cy="523220"/>
          </a:xfrm>
          <a:prstGeom prst="rect">
            <a:avLst/>
          </a:prstGeom>
        </p:spPr>
        <p:txBody>
          <a:bodyPr wrap="non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重力加速度を</a:t>
            </a:r>
            <a:r>
              <a:rPr lang="en-US" altLang="ja-JP" dirty="0">
                <a:solidFill>
                  <a:srgbClr val="000000"/>
                </a:solidFill>
                <a:ea typeface="ＭＳ ゴシック" pitchFamily="49" charset="-128"/>
                <a:cs typeface="Times New Roman" panose="02020603050405020304" pitchFamily="18" charset="0"/>
              </a:rPr>
              <a:t>(0,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g</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 とする。</a:t>
            </a:r>
            <a:endParaRPr lang="en-US" altLang="ja-JP" dirty="0">
              <a:solidFill>
                <a:srgbClr val="000000"/>
              </a:solidFill>
              <a:ea typeface="ＭＳ ゴシック" pitchFamily="49" charset="-128"/>
              <a:cs typeface="Times New Roman" panose="02020603050405020304" pitchFamily="18" charset="0"/>
            </a:endParaRPr>
          </a:p>
        </p:txBody>
      </p:sp>
      <p:sp>
        <p:nvSpPr>
          <p:cNvPr id="35" name="正方形/長方形 34">
            <a:extLst>
              <a:ext uri="{FF2B5EF4-FFF2-40B4-BE49-F238E27FC236}">
                <a16:creationId xmlns:a16="http://schemas.microsoft.com/office/drawing/2014/main" id="{9BBED253-49E3-4E2F-8488-17F0C88CAEAA}"/>
              </a:ext>
            </a:extLst>
          </p:cNvPr>
          <p:cNvSpPr/>
          <p:nvPr/>
        </p:nvSpPr>
        <p:spPr>
          <a:xfrm>
            <a:off x="0" y="2998086"/>
            <a:ext cx="5076444" cy="954107"/>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棒が初めて鉛直となる時刻と</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ja-JP" altLang="en-US" dirty="0">
                <a:solidFill>
                  <a:srgbClr val="000000"/>
                </a:solidFill>
                <a:ea typeface="ＭＳ ゴシック" pitchFamily="49" charset="-128"/>
                <a:cs typeface="Times New Roman" panose="02020603050405020304" pitchFamily="18" charset="0"/>
              </a:rPr>
              <a:t>重心座標を求めよ。</a:t>
            </a:r>
            <a:endParaRPr lang="en-US" altLang="ja-JP" dirty="0">
              <a:solidFill>
                <a:srgbClr val="000000"/>
              </a:solidFill>
              <a:ea typeface="ＭＳ ゴシック" pitchFamily="49"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C7550C69-40CE-4EBF-B796-CAE43FCF3ADF}"/>
              </a:ext>
            </a:extLst>
          </p:cNvPr>
          <p:cNvSpPr/>
          <p:nvPr/>
        </p:nvSpPr>
        <p:spPr>
          <a:xfrm>
            <a:off x="0" y="1731877"/>
            <a:ext cx="4572001" cy="954107"/>
          </a:xfrm>
          <a:prstGeom prst="rect">
            <a:avLst/>
          </a:prstGeom>
        </p:spPr>
        <p:txBody>
          <a:bodyPr>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質点</a:t>
            </a: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の座標</a:t>
            </a:r>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を</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ja-JP" altLang="en-US" dirty="0">
                <a:solidFill>
                  <a:srgbClr val="000000"/>
                </a:solidFill>
                <a:ea typeface="ＭＳ ゴシック" pitchFamily="49" charset="-128"/>
                <a:cs typeface="Times New Roman" panose="02020603050405020304" pitchFamily="18" charset="0"/>
              </a:rPr>
              <a:t>時間</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ja-JP" altLang="en-US" dirty="0">
                <a:solidFill>
                  <a:srgbClr val="000000"/>
                </a:solidFill>
                <a:ea typeface="ＭＳ ゴシック" pitchFamily="49" charset="-128"/>
                <a:cs typeface="Times New Roman" panose="02020603050405020304" pitchFamily="18" charset="0"/>
              </a:rPr>
              <a:t>の関数として求めよ。</a:t>
            </a:r>
            <a:endParaRPr lang="en-US" altLang="ja-JP" dirty="0">
              <a:solidFill>
                <a:srgbClr val="000000"/>
              </a:solidFill>
              <a:ea typeface="ＭＳ ゴシック" pitchFamily="49" charset="-128"/>
              <a:cs typeface="Times New Roman" panose="02020603050405020304" pitchFamily="18" charset="0"/>
            </a:endParaRPr>
          </a:p>
        </p:txBody>
      </p:sp>
      <p:sp>
        <p:nvSpPr>
          <p:cNvPr id="37" name="正方形/長方形 36">
            <a:extLst>
              <a:ext uri="{FF2B5EF4-FFF2-40B4-BE49-F238E27FC236}">
                <a16:creationId xmlns:a16="http://schemas.microsoft.com/office/drawing/2014/main" id="{98AE578E-AE17-44E1-80B5-8B36FFDB3ABE}"/>
              </a:ext>
            </a:extLst>
          </p:cNvPr>
          <p:cNvSpPr/>
          <p:nvPr/>
        </p:nvSpPr>
        <p:spPr>
          <a:xfrm>
            <a:off x="0" y="865939"/>
            <a:ext cx="5313998" cy="954107"/>
          </a:xfrm>
          <a:prstGeom prst="rect">
            <a:avLst/>
          </a:prstGeom>
        </p:spPr>
        <p:txBody>
          <a:bodyPr wrap="square">
            <a:spAutoFit/>
          </a:bodyPr>
          <a:lstStyle/>
          <a:p>
            <a:pPr>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の初速度</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rgbClr val="000000"/>
                </a:solidFill>
                <a:ea typeface="ＭＳ ゴシック" pitchFamily="49" charset="-128"/>
                <a:cs typeface="Times New Roman" panose="02020603050405020304" pitchFamily="18" charset="0"/>
              </a:rPr>
              <a:t>,0),</a:t>
            </a:r>
            <a:r>
              <a:rPr lang="ja-JP" altLang="en-US" dirty="0">
                <a:solidFill>
                  <a:srgbClr val="000000"/>
                </a:solidFill>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B</a:t>
            </a:r>
            <a:r>
              <a:rPr lang="ja-JP" altLang="en-US" dirty="0">
                <a:solidFill>
                  <a:srgbClr val="000000"/>
                </a:solidFill>
                <a:ea typeface="ＭＳ ゴシック" pitchFamily="49" charset="-128"/>
                <a:cs typeface="Times New Roman" panose="02020603050405020304" pitchFamily="18" charset="0"/>
              </a:rPr>
              <a:t>の初速度</a:t>
            </a:r>
            <a:r>
              <a:rPr lang="en-US" altLang="ja-JP" dirty="0">
                <a:solidFill>
                  <a:srgbClr val="000000"/>
                </a:solidFill>
                <a:ea typeface="ＭＳ ゴシック" pitchFamily="49" charset="-128"/>
                <a:cs typeface="Times New Roman" panose="02020603050405020304" pitchFamily="18" charset="0"/>
              </a:rPr>
              <a:t>(0,</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0)</a:t>
            </a:r>
          </a:p>
          <a:p>
            <a:pPr>
              <a:spcBef>
                <a:spcPct val="0"/>
              </a:spcBef>
            </a:pPr>
            <a:r>
              <a:rPr lang="ja-JP" altLang="en-US" dirty="0">
                <a:solidFill>
                  <a:srgbClr val="000000"/>
                </a:solidFill>
                <a:ea typeface="ＭＳ ゴシック" pitchFamily="49" charset="-128"/>
                <a:cs typeface="Times New Roman" panose="02020603050405020304" pitchFamily="18" charset="0"/>
              </a:rPr>
              <a:t>で打ち出す。</a:t>
            </a:r>
            <a:endParaRPr lang="en-US" altLang="ja-JP" dirty="0">
              <a:solidFill>
                <a:srgbClr val="000000"/>
              </a:solidFill>
              <a:ea typeface="ＭＳ ゴシック" pitchFamily="49"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C71D9937-64A7-4042-B174-003BDCE0868F}"/>
              </a:ext>
            </a:extLst>
          </p:cNvPr>
          <p:cNvSpPr/>
          <p:nvPr/>
        </p:nvSpPr>
        <p:spPr>
          <a:xfrm>
            <a:off x="-11358" y="450024"/>
            <a:ext cx="4815742" cy="523220"/>
          </a:xfrm>
          <a:prstGeom prst="rect">
            <a:avLst/>
          </a:prstGeom>
        </p:spPr>
        <p:txBody>
          <a:bodyPr wrap="non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初期座標</a:t>
            </a:r>
            <a:r>
              <a:rPr lang="en-US" altLang="ja-JP" dirty="0">
                <a:solidFill>
                  <a:srgbClr val="000000"/>
                </a:solidFill>
                <a:ea typeface="ＭＳ ゴシック" pitchFamily="49" charset="-128"/>
                <a:cs typeface="Times New Roman" panose="02020603050405020304" pitchFamily="18" charset="0"/>
              </a:rPr>
              <a:t>A(0,</a:t>
            </a:r>
            <a:r>
              <a:rPr lang="ja-JP" altLang="en-US" dirty="0">
                <a:solidFill>
                  <a:srgbClr val="000000"/>
                </a:solidFill>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2</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r>
              <a:rPr lang="en-US" altLang="ja-JP" dirty="0">
                <a:solidFill>
                  <a:srgbClr val="000000"/>
                </a:solidFill>
                <a:ea typeface="ＭＳ ゴシック" pitchFamily="49" charset="-128"/>
                <a:cs typeface="Times New Roman" panose="02020603050405020304" pitchFamily="18" charset="0"/>
              </a:rPr>
              <a:t>), B(0,</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0)</a:t>
            </a:r>
            <a:r>
              <a:rPr lang="ja-JP" altLang="en-US" dirty="0">
                <a:solidFill>
                  <a:srgbClr val="000000"/>
                </a:solidFill>
                <a:ea typeface="ＭＳ ゴシック" pitchFamily="49" charset="-128"/>
                <a:cs typeface="Times New Roman" panose="02020603050405020304" pitchFamily="18" charset="0"/>
              </a:rPr>
              <a:t>から</a:t>
            </a:r>
            <a:endParaRPr lang="en-US" altLang="ja-JP" dirty="0">
              <a:solidFill>
                <a:srgbClr val="000000"/>
              </a:solidFill>
              <a:ea typeface="ＭＳ ゴシック" pitchFamily="49"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6E55F737-24BD-4F54-BE51-3EAF90B73220}"/>
              </a:ext>
            </a:extLst>
          </p:cNvPr>
          <p:cNvSpPr/>
          <p:nvPr/>
        </p:nvSpPr>
        <p:spPr>
          <a:xfrm>
            <a:off x="0" y="2563916"/>
            <a:ext cx="5211683" cy="523220"/>
          </a:xfrm>
          <a:prstGeom prst="rect">
            <a:avLst/>
          </a:prstGeom>
        </p:spPr>
        <p:txBody>
          <a:bodyPr wrap="none">
            <a:spAutoFit/>
          </a:bodyPr>
          <a:lstStyle/>
          <a:p>
            <a:pPr>
              <a:spcBef>
                <a:spcPct val="0"/>
              </a:spcBef>
            </a:pPr>
            <a:r>
              <a:rPr lang="ja-JP" altLang="en-US" dirty="0">
                <a:solidFill>
                  <a:srgbClr val="9900CC"/>
                </a:solidFill>
                <a:ea typeface="ＭＳ ゴシック" pitchFamily="49" charset="-128"/>
                <a:cs typeface="Times New Roman" panose="02020603050405020304" pitchFamily="18" charset="0"/>
              </a:rPr>
              <a:t>どんな運動か言葉で説明せよ。</a:t>
            </a:r>
            <a:endParaRPr lang="en-US" altLang="ja-JP" dirty="0">
              <a:solidFill>
                <a:srgbClr val="9900CC"/>
              </a:solidFill>
              <a:ea typeface="ＭＳ ゴシック" pitchFamily="49" charset="-128"/>
              <a:cs typeface="Times New Roman" panose="02020603050405020304" pitchFamily="18" charset="0"/>
            </a:endParaRPr>
          </a:p>
        </p:txBody>
      </p:sp>
    </p:spTree>
    <p:extLst>
      <p:ext uri="{BB962C8B-B14F-4D97-AF65-F5344CB8AC3E}">
        <p14:creationId xmlns:p14="http://schemas.microsoft.com/office/powerpoint/2010/main" val="388562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p:bldP spid="18" grpId="0"/>
      <p:bldP spid="35" grpId="0"/>
      <p:bldP spid="36" grpId="0"/>
      <p:bldP spid="37" grpId="0"/>
      <p:bldP spid="38"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グループ化 83">
            <a:extLst>
              <a:ext uri="{FF2B5EF4-FFF2-40B4-BE49-F238E27FC236}">
                <a16:creationId xmlns:a16="http://schemas.microsoft.com/office/drawing/2014/main" id="{30D696C7-1BE8-4F93-8B09-E4475F0FCCCE}"/>
              </a:ext>
            </a:extLst>
          </p:cNvPr>
          <p:cNvGrpSpPr/>
          <p:nvPr/>
        </p:nvGrpSpPr>
        <p:grpSpPr>
          <a:xfrm>
            <a:off x="-11358" y="450024"/>
            <a:ext cx="5325356" cy="3983603"/>
            <a:chOff x="-11358" y="450024"/>
            <a:chExt cx="5325356" cy="3983603"/>
          </a:xfrm>
        </p:grpSpPr>
        <p:sp>
          <p:nvSpPr>
            <p:cNvPr id="85" name="正方形/長方形 84">
              <a:extLst>
                <a:ext uri="{FF2B5EF4-FFF2-40B4-BE49-F238E27FC236}">
                  <a16:creationId xmlns:a16="http://schemas.microsoft.com/office/drawing/2014/main" id="{9EFD135F-A38B-4D7B-9D50-9597ECC56A0D}"/>
                </a:ext>
              </a:extLst>
            </p:cNvPr>
            <p:cNvSpPr/>
            <p:nvPr/>
          </p:nvSpPr>
          <p:spPr>
            <a:xfrm>
              <a:off x="1181" y="3910407"/>
              <a:ext cx="4862228" cy="523220"/>
            </a:xfrm>
            <a:prstGeom prst="rect">
              <a:avLst/>
            </a:prstGeom>
          </p:spPr>
          <p:txBody>
            <a:bodyPr wrap="none">
              <a:spAutoFit/>
            </a:bodyPr>
            <a:lstStyle/>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重力加速度を</a:t>
              </a:r>
              <a:r>
                <a:rPr lang="en-US" altLang="ja-JP" dirty="0">
                  <a:solidFill>
                    <a:schemeClr val="bg1">
                      <a:lumMod val="75000"/>
                    </a:schemeClr>
                  </a:solidFill>
                  <a:ea typeface="ＭＳ ゴシック" pitchFamily="49" charset="-128"/>
                  <a:cs typeface="Times New Roman" panose="02020603050405020304" pitchFamily="18" charset="0"/>
                </a:rPr>
                <a:t>(0, </a:t>
              </a:r>
              <a:r>
                <a:rPr lang="en-US" altLang="ja-JP" dirty="0">
                  <a:solidFill>
                    <a:schemeClr val="bg1">
                      <a:lumMod val="75000"/>
                    </a:schemeClr>
                  </a:solidFill>
                  <a:latin typeface="Symbol" panose="05050102010706020507" pitchFamily="18" charset="2"/>
                  <a:ea typeface="ＭＳ ゴシック" pitchFamily="49" charset="-128"/>
                  <a:cs typeface="Times New Roman" panose="02020603050405020304" pitchFamily="18" charset="0"/>
                </a:rPr>
                <a:t>-</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g</a:t>
              </a:r>
              <a:r>
                <a:rPr lang="en-US" altLang="ja-JP" dirty="0">
                  <a:solidFill>
                    <a:schemeClr val="bg1">
                      <a:lumMod val="75000"/>
                    </a:schemeClr>
                  </a:solidFill>
                  <a:ea typeface="ＭＳ ゴシック" pitchFamily="49" charset="-128"/>
                  <a:cs typeface="Times New Roman" panose="02020603050405020304" pitchFamily="18" charset="0"/>
                </a:rPr>
                <a:t>)</a:t>
              </a:r>
              <a:r>
                <a:rPr lang="ja-JP" altLang="en-US" dirty="0">
                  <a:solidFill>
                    <a:schemeClr val="bg1">
                      <a:lumMod val="75000"/>
                    </a:schemeClr>
                  </a:solidFill>
                  <a:ea typeface="ＭＳ ゴシック" pitchFamily="49" charset="-128"/>
                  <a:cs typeface="Times New Roman" panose="02020603050405020304" pitchFamily="18" charset="0"/>
                </a:rPr>
                <a:t> とする。</a:t>
              </a:r>
              <a:endParaRPr lang="en-US" altLang="ja-JP" dirty="0">
                <a:solidFill>
                  <a:schemeClr val="bg1">
                    <a:lumMod val="75000"/>
                  </a:schemeClr>
                </a:solidFill>
                <a:ea typeface="ＭＳ ゴシック" pitchFamily="49" charset="-128"/>
                <a:cs typeface="Times New Roman" panose="02020603050405020304" pitchFamily="18" charset="0"/>
              </a:endParaRPr>
            </a:p>
          </p:txBody>
        </p:sp>
        <p:sp>
          <p:nvSpPr>
            <p:cNvPr id="86" name="正方形/長方形 85">
              <a:extLst>
                <a:ext uri="{FF2B5EF4-FFF2-40B4-BE49-F238E27FC236}">
                  <a16:creationId xmlns:a16="http://schemas.microsoft.com/office/drawing/2014/main" id="{D3A18247-EEA2-436B-88E2-85005833E382}"/>
                </a:ext>
              </a:extLst>
            </p:cNvPr>
            <p:cNvSpPr/>
            <p:nvPr/>
          </p:nvSpPr>
          <p:spPr>
            <a:xfrm>
              <a:off x="0" y="2998086"/>
              <a:ext cx="5076444" cy="954107"/>
            </a:xfrm>
            <a:prstGeom prst="rect">
              <a:avLst/>
            </a:prstGeom>
          </p:spPr>
          <p:txBody>
            <a:bodyPr wrap="square">
              <a:spAutoFit/>
            </a:bodyPr>
            <a:lstStyle/>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棒が初めて鉛直となる時刻と</a:t>
              </a:r>
              <a:endParaRPr lang="en-US" altLang="ja-JP" dirty="0">
                <a:solidFill>
                  <a:schemeClr val="bg1">
                    <a:lumMod val="75000"/>
                  </a:schemeClr>
                </a:solidFill>
                <a:ea typeface="ＭＳ ゴシック" pitchFamily="49" charset="-128"/>
                <a:cs typeface="Times New Roman" panose="02020603050405020304" pitchFamily="18" charset="0"/>
              </a:endParaRPr>
            </a:p>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重心座標を求めよ。</a:t>
              </a:r>
              <a:endParaRPr lang="en-US" altLang="ja-JP" dirty="0">
                <a:solidFill>
                  <a:schemeClr val="bg1">
                    <a:lumMod val="75000"/>
                  </a:schemeClr>
                </a:solidFill>
                <a:ea typeface="ＭＳ ゴシック" pitchFamily="49" charset="-128"/>
                <a:cs typeface="Times New Roman" panose="02020603050405020304" pitchFamily="18" charset="0"/>
              </a:endParaRPr>
            </a:p>
          </p:txBody>
        </p:sp>
        <p:sp>
          <p:nvSpPr>
            <p:cNvPr id="87" name="正方形/長方形 86">
              <a:extLst>
                <a:ext uri="{FF2B5EF4-FFF2-40B4-BE49-F238E27FC236}">
                  <a16:creationId xmlns:a16="http://schemas.microsoft.com/office/drawing/2014/main" id="{97A336EB-6A71-4CAB-B517-36C4F1DAD481}"/>
                </a:ext>
              </a:extLst>
            </p:cNvPr>
            <p:cNvSpPr/>
            <p:nvPr/>
          </p:nvSpPr>
          <p:spPr>
            <a:xfrm>
              <a:off x="0" y="1731877"/>
              <a:ext cx="4572001" cy="954107"/>
            </a:xfrm>
            <a:prstGeom prst="rect">
              <a:avLst/>
            </a:prstGeom>
          </p:spPr>
          <p:txBody>
            <a:bodyPr>
              <a:spAutoFit/>
            </a:bodyPr>
            <a:lstStyle/>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質点</a:t>
              </a:r>
              <a:r>
                <a:rPr lang="en-US" altLang="ja-JP" dirty="0">
                  <a:solidFill>
                    <a:schemeClr val="bg1">
                      <a:lumMod val="75000"/>
                    </a:schemeClr>
                  </a:solidFill>
                  <a:ea typeface="ＭＳ ゴシック" pitchFamily="49" charset="-128"/>
                  <a:cs typeface="Times New Roman" panose="02020603050405020304" pitchFamily="18" charset="0"/>
                </a:rPr>
                <a:t>A</a:t>
              </a:r>
              <a:r>
                <a:rPr lang="ja-JP" altLang="en-US" dirty="0">
                  <a:solidFill>
                    <a:schemeClr val="bg1">
                      <a:lumMod val="75000"/>
                    </a:schemeClr>
                  </a:solidFill>
                  <a:ea typeface="ＭＳ ゴシック" pitchFamily="49" charset="-128"/>
                  <a:cs typeface="Times New Roman" panose="02020603050405020304" pitchFamily="18" charset="0"/>
                </a:rPr>
                <a:t>の座標</a:t>
              </a:r>
              <a:r>
                <a:rPr lang="en-US" altLang="ja-JP" dirty="0">
                  <a:solidFill>
                    <a:schemeClr val="bg1">
                      <a:lumMod val="75000"/>
                    </a:schemeClr>
                  </a:solidFill>
                  <a:ea typeface="ＭＳ ゴシック" pitchFamily="49" charset="-128"/>
                  <a:cs typeface="Times New Roman" panose="02020603050405020304" pitchFamily="18" charset="0"/>
                </a:rPr>
                <a:t>(</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chemeClr val="bg1">
                      <a:lumMod val="75000"/>
                    </a:schemeClr>
                  </a:solidFill>
                  <a:ea typeface="ＭＳ ゴシック" pitchFamily="49" charset="-128"/>
                  <a:cs typeface="Times New Roman" panose="02020603050405020304" pitchFamily="18" charset="0"/>
                </a:rPr>
                <a:t>, </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chemeClr val="bg1">
                      <a:lumMod val="75000"/>
                    </a:schemeClr>
                  </a:solidFill>
                  <a:ea typeface="ＭＳ ゴシック" pitchFamily="49" charset="-128"/>
                  <a:cs typeface="Times New Roman" panose="02020603050405020304" pitchFamily="18" charset="0"/>
                </a:rPr>
                <a:t>)</a:t>
              </a:r>
              <a:r>
                <a:rPr lang="ja-JP" altLang="en-US" dirty="0">
                  <a:solidFill>
                    <a:schemeClr val="bg1">
                      <a:lumMod val="75000"/>
                    </a:schemeClr>
                  </a:solidFill>
                  <a:ea typeface="ＭＳ ゴシック" pitchFamily="49" charset="-128"/>
                  <a:cs typeface="Times New Roman" panose="02020603050405020304" pitchFamily="18" charset="0"/>
                </a:rPr>
                <a:t>を</a:t>
              </a:r>
              <a:endParaRPr lang="en-US" altLang="ja-JP" dirty="0">
                <a:solidFill>
                  <a:schemeClr val="bg1">
                    <a:lumMod val="75000"/>
                  </a:schemeClr>
                </a:solidFill>
                <a:ea typeface="ＭＳ ゴシック" pitchFamily="49" charset="-128"/>
                <a:cs typeface="Times New Roman" panose="02020603050405020304" pitchFamily="18" charset="0"/>
              </a:endParaRPr>
            </a:p>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時間</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ja-JP" altLang="en-US" dirty="0">
                  <a:solidFill>
                    <a:schemeClr val="bg1">
                      <a:lumMod val="75000"/>
                    </a:schemeClr>
                  </a:solidFill>
                  <a:ea typeface="ＭＳ ゴシック" pitchFamily="49" charset="-128"/>
                  <a:cs typeface="Times New Roman" panose="02020603050405020304" pitchFamily="18" charset="0"/>
                </a:rPr>
                <a:t>の関数として求めよ。</a:t>
              </a:r>
              <a:endParaRPr lang="en-US" altLang="ja-JP" dirty="0">
                <a:solidFill>
                  <a:schemeClr val="bg1">
                    <a:lumMod val="75000"/>
                  </a:schemeClr>
                </a:solidFill>
                <a:ea typeface="ＭＳ ゴシック" pitchFamily="49" charset="-128"/>
                <a:cs typeface="Times New Roman" panose="02020603050405020304" pitchFamily="18" charset="0"/>
              </a:endParaRPr>
            </a:p>
          </p:txBody>
        </p:sp>
        <p:sp>
          <p:nvSpPr>
            <p:cNvPr id="88" name="正方形/長方形 87">
              <a:extLst>
                <a:ext uri="{FF2B5EF4-FFF2-40B4-BE49-F238E27FC236}">
                  <a16:creationId xmlns:a16="http://schemas.microsoft.com/office/drawing/2014/main" id="{FF5CF9A8-83F8-4C05-AD20-132B0247DD57}"/>
                </a:ext>
              </a:extLst>
            </p:cNvPr>
            <p:cNvSpPr/>
            <p:nvPr/>
          </p:nvSpPr>
          <p:spPr>
            <a:xfrm>
              <a:off x="0" y="865939"/>
              <a:ext cx="5313998" cy="954107"/>
            </a:xfrm>
            <a:prstGeom prst="rect">
              <a:avLst/>
            </a:prstGeom>
          </p:spPr>
          <p:txBody>
            <a:bodyPr wrap="square">
              <a:spAutoFit/>
            </a:bodyPr>
            <a:lstStyle/>
            <a:p>
              <a:pPr>
                <a:spcBef>
                  <a:spcPct val="0"/>
                </a:spcBef>
              </a:pPr>
              <a:r>
                <a:rPr lang="en-US" altLang="ja-JP" dirty="0">
                  <a:solidFill>
                    <a:schemeClr val="bg1">
                      <a:lumMod val="75000"/>
                    </a:schemeClr>
                  </a:solidFill>
                  <a:ea typeface="ＭＳ ゴシック" pitchFamily="49" charset="-128"/>
                  <a:cs typeface="Times New Roman" panose="02020603050405020304" pitchFamily="18" charset="0"/>
                </a:rPr>
                <a:t>A</a:t>
              </a:r>
              <a:r>
                <a:rPr lang="ja-JP" altLang="en-US" dirty="0">
                  <a:solidFill>
                    <a:schemeClr val="bg1">
                      <a:lumMod val="75000"/>
                    </a:schemeClr>
                  </a:solidFill>
                  <a:ea typeface="ＭＳ ゴシック" pitchFamily="49" charset="-128"/>
                  <a:cs typeface="Times New Roman" panose="02020603050405020304" pitchFamily="18" charset="0"/>
                </a:rPr>
                <a:t>の初速度</a:t>
              </a:r>
              <a:r>
                <a:rPr lang="en-US" altLang="ja-JP" dirty="0">
                  <a:solidFill>
                    <a:schemeClr val="bg1">
                      <a:lumMod val="75000"/>
                    </a:schemeClr>
                  </a:solidFill>
                  <a:ea typeface="ＭＳ ゴシック" pitchFamily="49" charset="-128"/>
                  <a:cs typeface="Times New Roman" panose="02020603050405020304" pitchFamily="18" charset="0"/>
                </a:rPr>
                <a:t>(</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chemeClr val="bg1">
                      <a:lumMod val="75000"/>
                    </a:schemeClr>
                  </a:solidFill>
                  <a:ea typeface="ＭＳ ゴシック" pitchFamily="49" charset="-128"/>
                  <a:cs typeface="Times New Roman" panose="02020603050405020304" pitchFamily="18" charset="0"/>
                </a:rPr>
                <a:t>,0),</a:t>
              </a:r>
              <a:r>
                <a:rPr lang="ja-JP" altLang="en-US" dirty="0">
                  <a:solidFill>
                    <a:schemeClr val="bg1">
                      <a:lumMod val="75000"/>
                    </a:schemeClr>
                  </a:solidFill>
                  <a:ea typeface="ＭＳ ゴシック" pitchFamily="49" charset="-128"/>
                  <a:cs typeface="Times New Roman" panose="02020603050405020304" pitchFamily="18" charset="0"/>
                </a:rPr>
                <a:t> </a:t>
              </a:r>
              <a:r>
                <a:rPr lang="en-US" altLang="ja-JP" dirty="0">
                  <a:solidFill>
                    <a:schemeClr val="bg1">
                      <a:lumMod val="75000"/>
                    </a:schemeClr>
                  </a:solidFill>
                  <a:ea typeface="ＭＳ ゴシック" pitchFamily="49" charset="-128"/>
                  <a:cs typeface="Times New Roman" panose="02020603050405020304" pitchFamily="18" charset="0"/>
                </a:rPr>
                <a:t>B</a:t>
              </a:r>
              <a:r>
                <a:rPr lang="ja-JP" altLang="en-US" dirty="0">
                  <a:solidFill>
                    <a:schemeClr val="bg1">
                      <a:lumMod val="75000"/>
                    </a:schemeClr>
                  </a:solidFill>
                  <a:ea typeface="ＭＳ ゴシック" pitchFamily="49" charset="-128"/>
                  <a:cs typeface="Times New Roman" panose="02020603050405020304" pitchFamily="18" charset="0"/>
                </a:rPr>
                <a:t>の初速度</a:t>
              </a:r>
              <a:r>
                <a:rPr lang="en-US" altLang="ja-JP" dirty="0">
                  <a:solidFill>
                    <a:schemeClr val="bg1">
                      <a:lumMod val="75000"/>
                    </a:schemeClr>
                  </a:solidFill>
                  <a:ea typeface="ＭＳ ゴシック" pitchFamily="49" charset="-128"/>
                  <a:cs typeface="Times New Roman" panose="02020603050405020304" pitchFamily="18" charset="0"/>
                </a:rPr>
                <a:t>(0,</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chemeClr val="bg1">
                      <a:lumMod val="75000"/>
                    </a:schemeClr>
                  </a:solidFill>
                  <a:ea typeface="ＭＳ ゴシック" pitchFamily="49" charset="-128"/>
                  <a:cs typeface="Times New Roman" panose="02020603050405020304" pitchFamily="18" charset="0"/>
                </a:rPr>
                <a:t>0)</a:t>
              </a:r>
            </a:p>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で打ち出す。</a:t>
              </a:r>
              <a:endParaRPr lang="en-US" altLang="ja-JP" dirty="0">
                <a:solidFill>
                  <a:schemeClr val="bg1">
                    <a:lumMod val="75000"/>
                  </a:schemeClr>
                </a:solidFill>
                <a:ea typeface="ＭＳ ゴシック" pitchFamily="49" charset="-128"/>
                <a:cs typeface="Times New Roman" panose="02020603050405020304" pitchFamily="18" charset="0"/>
              </a:endParaRPr>
            </a:p>
          </p:txBody>
        </p:sp>
        <p:sp>
          <p:nvSpPr>
            <p:cNvPr id="89" name="正方形/長方形 88">
              <a:extLst>
                <a:ext uri="{FF2B5EF4-FFF2-40B4-BE49-F238E27FC236}">
                  <a16:creationId xmlns:a16="http://schemas.microsoft.com/office/drawing/2014/main" id="{91ED99CE-E839-461E-9577-0A0688F28DA6}"/>
                </a:ext>
              </a:extLst>
            </p:cNvPr>
            <p:cNvSpPr/>
            <p:nvPr/>
          </p:nvSpPr>
          <p:spPr>
            <a:xfrm>
              <a:off x="-11358" y="450024"/>
              <a:ext cx="4815742" cy="523220"/>
            </a:xfrm>
            <a:prstGeom prst="rect">
              <a:avLst/>
            </a:prstGeom>
          </p:spPr>
          <p:txBody>
            <a:bodyPr wrap="none">
              <a:spAutoFit/>
            </a:bodyPr>
            <a:lstStyle/>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初期座標</a:t>
              </a:r>
              <a:r>
                <a:rPr lang="en-US" altLang="ja-JP" dirty="0">
                  <a:solidFill>
                    <a:schemeClr val="bg1">
                      <a:lumMod val="75000"/>
                    </a:schemeClr>
                  </a:solidFill>
                  <a:ea typeface="ＭＳ ゴシック" pitchFamily="49" charset="-128"/>
                  <a:cs typeface="Times New Roman" panose="02020603050405020304" pitchFamily="18" charset="0"/>
                </a:rPr>
                <a:t>A(0,</a:t>
              </a:r>
              <a:r>
                <a:rPr lang="ja-JP" altLang="en-US" dirty="0">
                  <a:solidFill>
                    <a:schemeClr val="bg1">
                      <a:lumMod val="75000"/>
                    </a:schemeClr>
                  </a:solidFill>
                  <a:ea typeface="ＭＳ ゴシック" pitchFamily="49" charset="-128"/>
                  <a:cs typeface="Times New Roman" panose="02020603050405020304" pitchFamily="18" charset="0"/>
                </a:rPr>
                <a:t> </a:t>
              </a:r>
              <a:r>
                <a:rPr lang="en-US" altLang="ja-JP" dirty="0">
                  <a:solidFill>
                    <a:schemeClr val="bg1">
                      <a:lumMod val="75000"/>
                    </a:schemeClr>
                  </a:solidFill>
                  <a:ea typeface="ＭＳ ゴシック" pitchFamily="49" charset="-128"/>
                  <a:cs typeface="Times New Roman" panose="02020603050405020304" pitchFamily="18" charset="0"/>
                </a:rPr>
                <a:t>2</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a</a:t>
              </a:r>
              <a:r>
                <a:rPr lang="en-US" altLang="ja-JP" dirty="0">
                  <a:solidFill>
                    <a:schemeClr val="bg1">
                      <a:lumMod val="75000"/>
                    </a:schemeClr>
                  </a:solidFill>
                  <a:ea typeface="ＭＳ ゴシック" pitchFamily="49" charset="-128"/>
                  <a:cs typeface="Times New Roman" panose="02020603050405020304" pitchFamily="18" charset="0"/>
                </a:rPr>
                <a:t>), B(0,</a:t>
              </a:r>
              <a:r>
                <a:rPr lang="en-US" altLang="ja-JP" i="1" dirty="0">
                  <a:solidFill>
                    <a:schemeClr val="bg1">
                      <a:lumMod val="75000"/>
                    </a:schemeClr>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chemeClr val="bg1">
                      <a:lumMod val="75000"/>
                    </a:schemeClr>
                  </a:solidFill>
                  <a:ea typeface="ＭＳ ゴシック" pitchFamily="49" charset="-128"/>
                  <a:cs typeface="Times New Roman" panose="02020603050405020304" pitchFamily="18" charset="0"/>
                </a:rPr>
                <a:t>0)</a:t>
              </a:r>
              <a:r>
                <a:rPr lang="ja-JP" altLang="en-US" dirty="0">
                  <a:solidFill>
                    <a:schemeClr val="bg1">
                      <a:lumMod val="75000"/>
                    </a:schemeClr>
                  </a:solidFill>
                  <a:ea typeface="ＭＳ ゴシック" pitchFamily="49" charset="-128"/>
                  <a:cs typeface="Times New Roman" panose="02020603050405020304" pitchFamily="18" charset="0"/>
                </a:rPr>
                <a:t>から</a:t>
              </a:r>
              <a:endParaRPr lang="en-US" altLang="ja-JP" dirty="0">
                <a:solidFill>
                  <a:schemeClr val="bg1">
                    <a:lumMod val="75000"/>
                  </a:schemeClr>
                </a:solidFill>
                <a:ea typeface="ＭＳ ゴシック" pitchFamily="49" charset="-128"/>
                <a:cs typeface="Times New Roman" panose="02020603050405020304" pitchFamily="18" charset="0"/>
              </a:endParaRPr>
            </a:p>
          </p:txBody>
        </p:sp>
        <p:sp>
          <p:nvSpPr>
            <p:cNvPr id="90" name="正方形/長方形 89">
              <a:extLst>
                <a:ext uri="{FF2B5EF4-FFF2-40B4-BE49-F238E27FC236}">
                  <a16:creationId xmlns:a16="http://schemas.microsoft.com/office/drawing/2014/main" id="{CBBCDA55-8DE4-4E42-BBA1-D170E03F3FD6}"/>
                </a:ext>
              </a:extLst>
            </p:cNvPr>
            <p:cNvSpPr/>
            <p:nvPr/>
          </p:nvSpPr>
          <p:spPr>
            <a:xfrm>
              <a:off x="0" y="2563916"/>
              <a:ext cx="5211683" cy="523220"/>
            </a:xfrm>
            <a:prstGeom prst="rect">
              <a:avLst/>
            </a:prstGeom>
          </p:spPr>
          <p:txBody>
            <a:bodyPr wrap="none">
              <a:spAutoFit/>
            </a:bodyPr>
            <a:lstStyle/>
            <a:p>
              <a:pPr>
                <a:spcBef>
                  <a:spcPct val="0"/>
                </a:spcBef>
              </a:pPr>
              <a:r>
                <a:rPr lang="ja-JP" altLang="en-US" dirty="0">
                  <a:solidFill>
                    <a:schemeClr val="bg1">
                      <a:lumMod val="75000"/>
                    </a:schemeClr>
                  </a:solidFill>
                  <a:ea typeface="ＭＳ ゴシック" pitchFamily="49" charset="-128"/>
                  <a:cs typeface="Times New Roman" panose="02020603050405020304" pitchFamily="18" charset="0"/>
                </a:rPr>
                <a:t>どんな運動か言葉で説明せよ。</a:t>
              </a:r>
              <a:endParaRPr lang="en-US" altLang="ja-JP" dirty="0">
                <a:solidFill>
                  <a:schemeClr val="bg1">
                    <a:lumMod val="75000"/>
                  </a:schemeClr>
                </a:solidFill>
                <a:ea typeface="ＭＳ ゴシック" pitchFamily="49" charset="-128"/>
                <a:cs typeface="Times New Roman" panose="02020603050405020304" pitchFamily="18" charset="0"/>
              </a:endParaRPr>
            </a:p>
          </p:txBody>
        </p:sp>
      </p:grpSp>
      <p:sp>
        <p:nvSpPr>
          <p:cNvPr id="70" name="Rectangle 41">
            <a:extLst>
              <a:ext uri="{FF2B5EF4-FFF2-40B4-BE49-F238E27FC236}">
                <a16:creationId xmlns:a16="http://schemas.microsoft.com/office/drawing/2014/main" id="{0B6D801D-E174-459C-9F79-CEB426B6B5A9}"/>
              </a:ext>
            </a:extLst>
          </p:cNvPr>
          <p:cNvSpPr>
            <a:spLocks noChangeArrowheads="1"/>
          </p:cNvSpPr>
          <p:nvPr/>
        </p:nvSpPr>
        <p:spPr bwMode="auto">
          <a:xfrm>
            <a:off x="612866" y="5885985"/>
            <a:ext cx="3788806" cy="571405"/>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pic>
        <p:nvPicPr>
          <p:cNvPr id="17" name="図 16" descr="物体 が含まれている画像&#10;&#10;自動的に生成された説明">
            <a:extLst>
              <a:ext uri="{FF2B5EF4-FFF2-40B4-BE49-F238E27FC236}">
                <a16:creationId xmlns:a16="http://schemas.microsoft.com/office/drawing/2014/main" id="{EE475D5E-5CCC-4DF2-9A34-FD4507842D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1838" y="1030451"/>
            <a:ext cx="340055" cy="1841964"/>
          </a:xfrm>
          <a:prstGeom prst="rect">
            <a:avLst/>
          </a:prstGeom>
        </p:spPr>
      </p:pic>
      <p:pic>
        <p:nvPicPr>
          <p:cNvPr id="34" name="図 33" descr="空 が含まれている画像&#10;&#10;自動的に生成された説明">
            <a:extLst>
              <a:ext uri="{FF2B5EF4-FFF2-40B4-BE49-F238E27FC236}">
                <a16:creationId xmlns:a16="http://schemas.microsoft.com/office/drawing/2014/main" id="{2DDA2876-1958-41C8-8863-BE004F7398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9411" y="1042625"/>
            <a:ext cx="2660787" cy="5531134"/>
          </a:xfrm>
          <a:prstGeom prst="rect">
            <a:avLst/>
          </a:prstGeom>
        </p:spPr>
      </p:pic>
      <p:sp>
        <p:nvSpPr>
          <p:cNvPr id="133" name="Rectangle 29"/>
          <p:cNvSpPr>
            <a:spLocks noChangeArrowheads="1"/>
          </p:cNvSpPr>
          <p:nvPr/>
        </p:nvSpPr>
        <p:spPr bwMode="auto">
          <a:xfrm>
            <a:off x="0" y="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66FF"/>
                </a:solidFill>
                <a:ea typeface="ＭＳ ゴシック" pitchFamily="49" charset="-128"/>
                <a:cs typeface="Times New Roman" panose="02020603050405020304" pitchFamily="18" charset="0"/>
              </a:rPr>
              <a:t>例</a:t>
            </a:r>
            <a:r>
              <a:rPr lang="en-US" altLang="ja-JP" dirty="0">
                <a:solidFill>
                  <a:srgbClr val="0066FF"/>
                </a:solidFill>
                <a:ea typeface="ＭＳ ゴシック" pitchFamily="49" charset="-128"/>
                <a:cs typeface="Times New Roman" panose="02020603050405020304" pitchFamily="18" charset="0"/>
              </a:rPr>
              <a:t>4</a:t>
            </a:r>
            <a:r>
              <a:rPr lang="ja-JP" altLang="en-US" dirty="0">
                <a:solidFill>
                  <a:srgbClr val="000000"/>
                </a:solidFill>
                <a:ea typeface="ＭＳ ゴシック" pitchFamily="49" charset="-128"/>
                <a:cs typeface="Times New Roman" panose="02020603050405020304" pitchFamily="18" charset="0"/>
              </a:rPr>
              <a:t>   質量</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r>
              <a:rPr lang="ja-JP" altLang="en-US" dirty="0">
                <a:solidFill>
                  <a:srgbClr val="000000"/>
                </a:solidFill>
                <a:ea typeface="ＭＳ ゴシック" pitchFamily="49" charset="-128"/>
                <a:cs typeface="Times New Roman" panose="02020603050405020304" pitchFamily="18" charset="0"/>
              </a:rPr>
              <a:t>の質点</a:t>
            </a:r>
            <a:r>
              <a:rPr lang="en-US" altLang="ja-JP" dirty="0">
                <a:solidFill>
                  <a:srgbClr val="000000"/>
                </a:solidFill>
                <a:ea typeface="ＭＳ ゴシック" pitchFamily="49" charset="-128"/>
                <a:cs typeface="Times New Roman" panose="02020603050405020304" pitchFamily="18" charset="0"/>
              </a:rPr>
              <a:t>A, B</a:t>
            </a:r>
            <a:r>
              <a:rPr lang="ja-JP" altLang="en-US" dirty="0">
                <a:solidFill>
                  <a:srgbClr val="000000"/>
                </a:solidFill>
                <a:ea typeface="ＭＳ ゴシック" pitchFamily="49" charset="-128"/>
                <a:cs typeface="Times New Roman" panose="02020603050405020304" pitchFamily="18" charset="0"/>
              </a:rPr>
              <a:t>を重さのない固い棒で結び、</a:t>
            </a:r>
            <a:endParaRPr lang="en-US" altLang="ja-JP" dirty="0">
              <a:solidFill>
                <a:srgbClr val="000000"/>
              </a:solidFill>
              <a:ea typeface="ＭＳ ゴシック" pitchFamily="49"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00C1FBC2-4882-4849-841D-7B4584DF09F5}"/>
              </a:ext>
            </a:extLst>
          </p:cNvPr>
          <p:cNvGrpSpPr/>
          <p:nvPr/>
        </p:nvGrpSpPr>
        <p:grpSpPr>
          <a:xfrm>
            <a:off x="6031433" y="450024"/>
            <a:ext cx="2809780" cy="5277394"/>
            <a:chOff x="6207070" y="137202"/>
            <a:chExt cx="2809780" cy="5277394"/>
          </a:xfrm>
        </p:grpSpPr>
        <p:sp>
          <p:nvSpPr>
            <p:cNvPr id="28" name="Line 62">
              <a:extLst>
                <a:ext uri="{FF2B5EF4-FFF2-40B4-BE49-F238E27FC236}">
                  <a16:creationId xmlns:a16="http://schemas.microsoft.com/office/drawing/2014/main" id="{955C3171-7A4A-405B-91AD-7A26C64899C0}"/>
                </a:ext>
              </a:extLst>
            </p:cNvPr>
            <p:cNvSpPr>
              <a:spLocks noChangeShapeType="1"/>
            </p:cNvSpPr>
            <p:nvPr/>
          </p:nvSpPr>
          <p:spPr bwMode="auto">
            <a:xfrm>
              <a:off x="6207070" y="2366959"/>
              <a:ext cx="2471892"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9" name="Line 62">
              <a:extLst>
                <a:ext uri="{FF2B5EF4-FFF2-40B4-BE49-F238E27FC236}">
                  <a16:creationId xmlns:a16="http://schemas.microsoft.com/office/drawing/2014/main" id="{C96A4BE5-2AD7-43E2-AEFD-A4ADD22F0CE0}"/>
                </a:ext>
              </a:extLst>
            </p:cNvPr>
            <p:cNvSpPr>
              <a:spLocks noChangeShapeType="1"/>
            </p:cNvSpPr>
            <p:nvPr/>
          </p:nvSpPr>
          <p:spPr bwMode="auto">
            <a:xfrm flipV="1">
              <a:off x="6438718" y="385396"/>
              <a:ext cx="0" cy="502920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30" name="Rectangle 88">
              <a:extLst>
                <a:ext uri="{FF2B5EF4-FFF2-40B4-BE49-F238E27FC236}">
                  <a16:creationId xmlns:a16="http://schemas.microsoft.com/office/drawing/2014/main" id="{17A1CF7D-7673-4E16-B2CD-F102C45CE984}"/>
                </a:ext>
              </a:extLst>
            </p:cNvPr>
            <p:cNvSpPr>
              <a:spLocks noChangeArrowheads="1"/>
            </p:cNvSpPr>
            <p:nvPr/>
          </p:nvSpPr>
          <p:spPr bwMode="auto">
            <a:xfrm>
              <a:off x="8579030" y="215392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31" name="Rectangle 88">
              <a:extLst>
                <a:ext uri="{FF2B5EF4-FFF2-40B4-BE49-F238E27FC236}">
                  <a16:creationId xmlns:a16="http://schemas.microsoft.com/office/drawing/2014/main" id="{9B481808-0BD7-40D8-A5A9-CD6EDAFC33F4}"/>
                </a:ext>
              </a:extLst>
            </p:cNvPr>
            <p:cNvSpPr>
              <a:spLocks noChangeArrowheads="1"/>
            </p:cNvSpPr>
            <p:nvPr/>
          </p:nvSpPr>
          <p:spPr bwMode="auto">
            <a:xfrm>
              <a:off x="6450077" y="13720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grpSp>
      <p:sp>
        <p:nvSpPr>
          <p:cNvPr id="36" name="正方形/長方形 35">
            <a:extLst>
              <a:ext uri="{FF2B5EF4-FFF2-40B4-BE49-F238E27FC236}">
                <a16:creationId xmlns:a16="http://schemas.microsoft.com/office/drawing/2014/main" id="{C7550C69-40CE-4EBF-B796-CAE43FCF3ADF}"/>
              </a:ext>
            </a:extLst>
          </p:cNvPr>
          <p:cNvSpPr/>
          <p:nvPr/>
        </p:nvSpPr>
        <p:spPr>
          <a:xfrm>
            <a:off x="0" y="1731877"/>
            <a:ext cx="4572001" cy="954107"/>
          </a:xfrm>
          <a:prstGeom prst="rect">
            <a:avLst/>
          </a:prstGeom>
        </p:spPr>
        <p:txBody>
          <a:bodyPr>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質点</a:t>
            </a: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の座標</a:t>
            </a:r>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を</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ja-JP" altLang="en-US" dirty="0">
                <a:solidFill>
                  <a:srgbClr val="000000"/>
                </a:solidFill>
                <a:ea typeface="ＭＳ ゴシック" pitchFamily="49" charset="-128"/>
                <a:cs typeface="Times New Roman" panose="02020603050405020304" pitchFamily="18" charset="0"/>
              </a:rPr>
              <a:t>時間</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ja-JP" altLang="en-US" dirty="0">
                <a:solidFill>
                  <a:srgbClr val="000000"/>
                </a:solidFill>
                <a:ea typeface="ＭＳ ゴシック" pitchFamily="49" charset="-128"/>
                <a:cs typeface="Times New Roman" panose="02020603050405020304" pitchFamily="18" charset="0"/>
              </a:rPr>
              <a:t>の関数として求めよ。</a:t>
            </a:r>
            <a:endParaRPr lang="en-US" altLang="ja-JP" dirty="0">
              <a:solidFill>
                <a:srgbClr val="000000"/>
              </a:solidFill>
              <a:ea typeface="ＭＳ ゴシック" pitchFamily="49" charset="-128"/>
              <a:cs typeface="Times New Roman" panose="02020603050405020304" pitchFamily="18" charset="0"/>
            </a:endParaRPr>
          </a:p>
        </p:txBody>
      </p:sp>
      <p:sp>
        <p:nvSpPr>
          <p:cNvPr id="37" name="正方形/長方形 36">
            <a:extLst>
              <a:ext uri="{FF2B5EF4-FFF2-40B4-BE49-F238E27FC236}">
                <a16:creationId xmlns:a16="http://schemas.microsoft.com/office/drawing/2014/main" id="{98AE578E-AE17-44E1-80B5-8B36FFDB3ABE}"/>
              </a:ext>
            </a:extLst>
          </p:cNvPr>
          <p:cNvSpPr/>
          <p:nvPr/>
        </p:nvSpPr>
        <p:spPr>
          <a:xfrm>
            <a:off x="0" y="865939"/>
            <a:ext cx="5313998" cy="954107"/>
          </a:xfrm>
          <a:prstGeom prst="rect">
            <a:avLst/>
          </a:prstGeom>
        </p:spPr>
        <p:txBody>
          <a:bodyPr wrap="square">
            <a:spAutoFit/>
          </a:bodyPr>
          <a:lstStyle/>
          <a:p>
            <a:pPr>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の初速度</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rgbClr val="000000"/>
                </a:solidFill>
                <a:ea typeface="ＭＳ ゴシック" pitchFamily="49" charset="-128"/>
                <a:cs typeface="Times New Roman" panose="02020603050405020304" pitchFamily="18" charset="0"/>
              </a:rPr>
              <a:t>,0),</a:t>
            </a:r>
            <a:r>
              <a:rPr lang="ja-JP" altLang="en-US" dirty="0">
                <a:solidFill>
                  <a:srgbClr val="000000"/>
                </a:solidFill>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B</a:t>
            </a:r>
            <a:r>
              <a:rPr lang="ja-JP" altLang="en-US" dirty="0">
                <a:solidFill>
                  <a:srgbClr val="000000"/>
                </a:solidFill>
                <a:ea typeface="ＭＳ ゴシック" pitchFamily="49" charset="-128"/>
                <a:cs typeface="Times New Roman" panose="02020603050405020304" pitchFamily="18" charset="0"/>
              </a:rPr>
              <a:t>の初速度</a:t>
            </a:r>
            <a:r>
              <a:rPr lang="en-US" altLang="ja-JP" dirty="0">
                <a:solidFill>
                  <a:srgbClr val="000000"/>
                </a:solidFill>
                <a:ea typeface="ＭＳ ゴシック" pitchFamily="49" charset="-128"/>
                <a:cs typeface="Times New Roman" panose="02020603050405020304" pitchFamily="18" charset="0"/>
              </a:rPr>
              <a:t>(0,</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0)</a:t>
            </a:r>
          </a:p>
          <a:p>
            <a:pPr>
              <a:spcBef>
                <a:spcPct val="0"/>
              </a:spcBef>
            </a:pPr>
            <a:r>
              <a:rPr lang="ja-JP" altLang="en-US" dirty="0">
                <a:solidFill>
                  <a:srgbClr val="000000"/>
                </a:solidFill>
                <a:ea typeface="ＭＳ ゴシック" pitchFamily="49" charset="-128"/>
                <a:cs typeface="Times New Roman" panose="02020603050405020304" pitchFamily="18" charset="0"/>
              </a:rPr>
              <a:t>で打ち出す。</a:t>
            </a:r>
            <a:endParaRPr lang="en-US" altLang="ja-JP" dirty="0">
              <a:solidFill>
                <a:srgbClr val="000000"/>
              </a:solidFill>
              <a:ea typeface="ＭＳ ゴシック" pitchFamily="49"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C71D9937-64A7-4042-B174-003BDCE0868F}"/>
              </a:ext>
            </a:extLst>
          </p:cNvPr>
          <p:cNvSpPr/>
          <p:nvPr/>
        </p:nvSpPr>
        <p:spPr>
          <a:xfrm>
            <a:off x="-11358" y="450024"/>
            <a:ext cx="4815742" cy="523220"/>
          </a:xfrm>
          <a:prstGeom prst="rect">
            <a:avLst/>
          </a:prstGeom>
        </p:spPr>
        <p:txBody>
          <a:bodyPr wrap="non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初期座標</a:t>
            </a:r>
            <a:r>
              <a:rPr lang="en-US" altLang="ja-JP" dirty="0">
                <a:solidFill>
                  <a:srgbClr val="000000"/>
                </a:solidFill>
                <a:ea typeface="ＭＳ ゴシック" pitchFamily="49" charset="-128"/>
                <a:cs typeface="Times New Roman" panose="02020603050405020304" pitchFamily="18" charset="0"/>
              </a:rPr>
              <a:t>A(0,</a:t>
            </a:r>
            <a:r>
              <a:rPr lang="ja-JP" altLang="en-US" dirty="0">
                <a:solidFill>
                  <a:srgbClr val="000000"/>
                </a:solidFill>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2</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r>
              <a:rPr lang="en-US" altLang="ja-JP" dirty="0">
                <a:solidFill>
                  <a:srgbClr val="000000"/>
                </a:solidFill>
                <a:ea typeface="ＭＳ ゴシック" pitchFamily="49" charset="-128"/>
                <a:cs typeface="Times New Roman" panose="02020603050405020304" pitchFamily="18" charset="0"/>
              </a:rPr>
              <a:t>), B(0,</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0)</a:t>
            </a:r>
            <a:r>
              <a:rPr lang="ja-JP" altLang="en-US" dirty="0">
                <a:solidFill>
                  <a:srgbClr val="000000"/>
                </a:solidFill>
                <a:ea typeface="ＭＳ ゴシック" pitchFamily="49" charset="-128"/>
                <a:cs typeface="Times New Roman" panose="02020603050405020304" pitchFamily="18" charset="0"/>
              </a:rPr>
              <a:t>から</a:t>
            </a:r>
            <a:endParaRPr lang="en-US" altLang="ja-JP" dirty="0">
              <a:solidFill>
                <a:srgbClr val="000000"/>
              </a:solidFill>
              <a:ea typeface="ＭＳ ゴシック" pitchFamily="49" charset="-128"/>
              <a:cs typeface="Times New Roman" panose="02020603050405020304" pitchFamily="18" charset="0"/>
            </a:endParaRPr>
          </a:p>
        </p:txBody>
      </p:sp>
      <p:sp>
        <p:nvSpPr>
          <p:cNvPr id="39" name="正方形/長方形 38">
            <a:extLst>
              <a:ext uri="{FF2B5EF4-FFF2-40B4-BE49-F238E27FC236}">
                <a16:creationId xmlns:a16="http://schemas.microsoft.com/office/drawing/2014/main" id="{13E609D6-F5DF-4D03-8194-A61AE9E5D6B5}"/>
              </a:ext>
            </a:extLst>
          </p:cNvPr>
          <p:cNvSpPr/>
          <p:nvPr/>
        </p:nvSpPr>
        <p:spPr>
          <a:xfrm>
            <a:off x="5843877" y="642534"/>
            <a:ext cx="44529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A</a:t>
            </a:r>
            <a:endParaRPr lang="ja-JP" altLang="en-US" dirty="0"/>
          </a:p>
        </p:txBody>
      </p:sp>
      <p:sp>
        <p:nvSpPr>
          <p:cNvPr id="40" name="正方形/長方形 39">
            <a:extLst>
              <a:ext uri="{FF2B5EF4-FFF2-40B4-BE49-F238E27FC236}">
                <a16:creationId xmlns:a16="http://schemas.microsoft.com/office/drawing/2014/main" id="{E5F35F9D-1C5E-44D2-AFD8-77EA8C612E17}"/>
              </a:ext>
            </a:extLst>
          </p:cNvPr>
          <p:cNvSpPr/>
          <p:nvPr/>
        </p:nvSpPr>
        <p:spPr>
          <a:xfrm>
            <a:off x="5847813" y="2655528"/>
            <a:ext cx="424412"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B</a:t>
            </a:r>
            <a:endParaRPr lang="ja-JP" altLang="en-US" dirty="0"/>
          </a:p>
        </p:txBody>
      </p:sp>
      <p:sp>
        <p:nvSpPr>
          <p:cNvPr id="43" name="正方形/長方形 42">
            <a:extLst>
              <a:ext uri="{FF2B5EF4-FFF2-40B4-BE49-F238E27FC236}">
                <a16:creationId xmlns:a16="http://schemas.microsoft.com/office/drawing/2014/main" id="{436AAA08-2969-4169-BB7A-B3DDDB3844A8}"/>
              </a:ext>
            </a:extLst>
          </p:cNvPr>
          <p:cNvSpPr/>
          <p:nvPr/>
        </p:nvSpPr>
        <p:spPr>
          <a:xfrm>
            <a:off x="5633161" y="918978"/>
            <a:ext cx="58826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2</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cxnSp>
        <p:nvCxnSpPr>
          <p:cNvPr id="44" name="直線矢印コネクタ 43">
            <a:extLst>
              <a:ext uri="{FF2B5EF4-FFF2-40B4-BE49-F238E27FC236}">
                <a16:creationId xmlns:a16="http://schemas.microsoft.com/office/drawing/2014/main" id="{7D425554-A29E-4160-B554-8D3980F79C28}"/>
              </a:ext>
            </a:extLst>
          </p:cNvPr>
          <p:cNvCxnSpPr/>
          <p:nvPr/>
        </p:nvCxnSpPr>
        <p:spPr bwMode="auto">
          <a:xfrm rot="16200000">
            <a:off x="6553318" y="902570"/>
            <a:ext cx="0" cy="564867"/>
          </a:xfrm>
          <a:prstGeom prst="straightConnector1">
            <a:avLst/>
          </a:prstGeom>
          <a:solidFill>
            <a:schemeClr val="accent1"/>
          </a:solidFill>
          <a:ln w="571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1" name="正方形/長方形 40">
            <a:extLst>
              <a:ext uri="{FF2B5EF4-FFF2-40B4-BE49-F238E27FC236}">
                <a16:creationId xmlns:a16="http://schemas.microsoft.com/office/drawing/2014/main" id="{06D39752-5CF8-492A-8A7C-51D6E8441A65}"/>
              </a:ext>
            </a:extLst>
          </p:cNvPr>
          <p:cNvSpPr/>
          <p:nvPr/>
        </p:nvSpPr>
        <p:spPr>
          <a:xfrm>
            <a:off x="6581029" y="619768"/>
            <a:ext cx="917239" cy="523220"/>
          </a:xfrm>
          <a:prstGeom prst="rect">
            <a:avLst/>
          </a:prstGeom>
        </p:spPr>
        <p:txBody>
          <a:bodyPr wrap="none">
            <a:spAutoFit/>
          </a:bodyPr>
          <a:lstStyle/>
          <a:p>
            <a:r>
              <a:rPr lang="en-US" altLang="ja-JP" dirty="0">
                <a:ea typeface="ＭＳ ゴシック" pitchFamily="49" charset="-128"/>
                <a:cs typeface="Times New Roman" panose="02020603050405020304" pitchFamily="18" charset="0"/>
              </a:rPr>
              <a:t>(</a:t>
            </a:r>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,0)</a:t>
            </a:r>
            <a:endParaRPr lang="ja-JP" altLang="en-US" dirty="0"/>
          </a:p>
        </p:txBody>
      </p:sp>
      <p:sp>
        <p:nvSpPr>
          <p:cNvPr id="42" name="正方形/長方形 41">
            <a:extLst>
              <a:ext uri="{FF2B5EF4-FFF2-40B4-BE49-F238E27FC236}">
                <a16:creationId xmlns:a16="http://schemas.microsoft.com/office/drawing/2014/main" id="{C596204C-8EC5-4783-ACFA-FDD4BA004A07}"/>
              </a:ext>
            </a:extLst>
          </p:cNvPr>
          <p:cNvSpPr/>
          <p:nvPr/>
        </p:nvSpPr>
        <p:spPr>
          <a:xfrm>
            <a:off x="7734401" y="1482104"/>
            <a:ext cx="1013419" cy="523220"/>
          </a:xfrm>
          <a:prstGeom prst="rect">
            <a:avLst/>
          </a:prstGeom>
        </p:spPr>
        <p:txBody>
          <a:bodyPr wrap="non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sp>
        <p:nvSpPr>
          <p:cNvPr id="47" name="Rectangle 29">
            <a:extLst>
              <a:ext uri="{FF2B5EF4-FFF2-40B4-BE49-F238E27FC236}">
                <a16:creationId xmlns:a16="http://schemas.microsoft.com/office/drawing/2014/main" id="{2BDA1056-DCFB-4E68-A74A-6C124350612E}"/>
              </a:ext>
            </a:extLst>
          </p:cNvPr>
          <p:cNvSpPr>
            <a:spLocks noChangeArrowheads="1"/>
          </p:cNvSpPr>
          <p:nvPr/>
        </p:nvSpPr>
        <p:spPr bwMode="auto">
          <a:xfrm>
            <a:off x="0" y="4393386"/>
            <a:ext cx="4298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dirty="0">
                <a:solidFill>
                  <a:srgbClr val="000000"/>
                </a:solidFill>
                <a:ea typeface="ＭＳ ゴシック" pitchFamily="49" charset="-128"/>
                <a:cs typeface="Times New Roman" panose="02020603050405020304" pitchFamily="18" charset="0"/>
              </a:rPr>
              <a:t>1)</a:t>
            </a:r>
            <a:r>
              <a:rPr lang="ja-JP" altLang="en-US" dirty="0">
                <a:solidFill>
                  <a:srgbClr val="000000"/>
                </a:solidFill>
                <a:ea typeface="ＭＳ ゴシック" pitchFamily="49" charset="-128"/>
                <a:cs typeface="Times New Roman" panose="02020603050405020304" pitchFamily="18" charset="0"/>
              </a:rPr>
              <a:t>重心座標を </a:t>
            </a:r>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48" name="オブジェクト 47">
            <a:extLst>
              <a:ext uri="{FF2B5EF4-FFF2-40B4-BE49-F238E27FC236}">
                <a16:creationId xmlns:a16="http://schemas.microsoft.com/office/drawing/2014/main" id="{B4F83CF2-F01C-4055-AB7C-E6D30BF40FC3}"/>
              </a:ext>
            </a:extLst>
          </p:cNvPr>
          <p:cNvGraphicFramePr>
            <a:graphicFrameLocks noChangeAspect="1"/>
          </p:cNvGraphicFramePr>
          <p:nvPr/>
        </p:nvGraphicFramePr>
        <p:xfrm>
          <a:off x="612866" y="6018376"/>
          <a:ext cx="1530350" cy="398463"/>
        </p:xfrm>
        <a:graphic>
          <a:graphicData uri="http://schemas.openxmlformats.org/presentationml/2006/ole">
            <mc:AlternateContent xmlns:mc="http://schemas.openxmlformats.org/markup-compatibility/2006">
              <mc:Choice xmlns:v="urn:schemas-microsoft-com:vml" Requires="v">
                <p:oleObj spid="_x0000_s50364" name="数式" r:id="rId5" imgW="685800" imgH="177480" progId="Equation.3">
                  <p:embed/>
                </p:oleObj>
              </mc:Choice>
              <mc:Fallback>
                <p:oleObj name="数式" r:id="rId5" imgW="685800" imgH="177480" progId="Equation.3">
                  <p:embed/>
                  <p:pic>
                    <p:nvPicPr>
                      <p:cNvPr id="48" name="オブジェクト 47">
                        <a:extLst>
                          <a:ext uri="{FF2B5EF4-FFF2-40B4-BE49-F238E27FC236}">
                            <a16:creationId xmlns:a16="http://schemas.microsoft.com/office/drawing/2014/main" id="{B4F83CF2-F01C-4055-AB7C-E6D30BF40FC3}"/>
                          </a:ext>
                        </a:extLst>
                      </p:cNvPr>
                      <p:cNvPicPr>
                        <a:picLocks noChangeAspect="1" noChangeArrowheads="1"/>
                      </p:cNvPicPr>
                      <p:nvPr/>
                    </p:nvPicPr>
                    <p:blipFill>
                      <a:blip r:embed="rId6"/>
                      <a:srcRect/>
                      <a:stretch>
                        <a:fillRect/>
                      </a:stretch>
                    </p:blipFill>
                    <p:spPr bwMode="auto">
                      <a:xfrm>
                        <a:off x="612866" y="6018376"/>
                        <a:ext cx="1530350" cy="398463"/>
                      </a:xfrm>
                      <a:prstGeom prst="rect">
                        <a:avLst/>
                      </a:prstGeom>
                      <a:noFill/>
                      <a:ln>
                        <a:noFill/>
                      </a:ln>
                    </p:spPr>
                  </p:pic>
                </p:oleObj>
              </mc:Fallback>
            </mc:AlternateContent>
          </a:graphicData>
        </a:graphic>
      </p:graphicFrame>
      <p:graphicFrame>
        <p:nvGraphicFramePr>
          <p:cNvPr id="49" name="オブジェクト 48">
            <a:extLst>
              <a:ext uri="{FF2B5EF4-FFF2-40B4-BE49-F238E27FC236}">
                <a16:creationId xmlns:a16="http://schemas.microsoft.com/office/drawing/2014/main" id="{63AFD06E-5A83-4676-B1AA-188C0BE93C93}"/>
              </a:ext>
            </a:extLst>
          </p:cNvPr>
          <p:cNvGraphicFramePr>
            <a:graphicFrameLocks noChangeAspect="1"/>
          </p:cNvGraphicFramePr>
          <p:nvPr/>
        </p:nvGraphicFramePr>
        <p:xfrm>
          <a:off x="2825796" y="6001777"/>
          <a:ext cx="1473200" cy="455613"/>
        </p:xfrm>
        <a:graphic>
          <a:graphicData uri="http://schemas.openxmlformats.org/presentationml/2006/ole">
            <mc:AlternateContent xmlns:mc="http://schemas.openxmlformats.org/markup-compatibility/2006">
              <mc:Choice xmlns:v="urn:schemas-microsoft-com:vml" Requires="v">
                <p:oleObj spid="_x0000_s50365" name="数式" r:id="rId7" imgW="660240" imgH="203040" progId="Equation.3">
                  <p:embed/>
                </p:oleObj>
              </mc:Choice>
              <mc:Fallback>
                <p:oleObj name="数式" r:id="rId7" imgW="660240" imgH="203040" progId="Equation.3">
                  <p:embed/>
                  <p:pic>
                    <p:nvPicPr>
                      <p:cNvPr id="49" name="オブジェクト 48">
                        <a:extLst>
                          <a:ext uri="{FF2B5EF4-FFF2-40B4-BE49-F238E27FC236}">
                            <a16:creationId xmlns:a16="http://schemas.microsoft.com/office/drawing/2014/main" id="{63AFD06E-5A83-4676-B1AA-188C0BE93C93}"/>
                          </a:ext>
                        </a:extLst>
                      </p:cNvPr>
                      <p:cNvPicPr>
                        <a:picLocks noChangeAspect="1" noChangeArrowheads="1"/>
                      </p:cNvPicPr>
                      <p:nvPr/>
                    </p:nvPicPr>
                    <p:blipFill>
                      <a:blip r:embed="rId8"/>
                      <a:srcRect/>
                      <a:stretch>
                        <a:fillRect/>
                      </a:stretch>
                    </p:blipFill>
                    <p:spPr bwMode="auto">
                      <a:xfrm>
                        <a:off x="2825796" y="6001777"/>
                        <a:ext cx="1473200" cy="455613"/>
                      </a:xfrm>
                      <a:prstGeom prst="rect">
                        <a:avLst/>
                      </a:prstGeom>
                      <a:noFill/>
                      <a:ln>
                        <a:noFill/>
                      </a:ln>
                    </p:spPr>
                  </p:pic>
                </p:oleObj>
              </mc:Fallback>
            </mc:AlternateContent>
          </a:graphicData>
        </a:graphic>
      </p:graphicFrame>
      <p:sp>
        <p:nvSpPr>
          <p:cNvPr id="50" name="Rectangle 123">
            <a:extLst>
              <a:ext uri="{FF2B5EF4-FFF2-40B4-BE49-F238E27FC236}">
                <a16:creationId xmlns:a16="http://schemas.microsoft.com/office/drawing/2014/main" id="{4E9ACC8A-46FD-498C-A0BB-4450DD39DE86}"/>
              </a:ext>
            </a:extLst>
          </p:cNvPr>
          <p:cNvSpPr>
            <a:spLocks noChangeArrowheads="1"/>
          </p:cNvSpPr>
          <p:nvPr/>
        </p:nvSpPr>
        <p:spPr bwMode="auto">
          <a:xfrm>
            <a:off x="449580" y="5925214"/>
            <a:ext cx="4213860"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45" name="正方形/長方形 44">
            <a:extLst>
              <a:ext uri="{FF2B5EF4-FFF2-40B4-BE49-F238E27FC236}">
                <a16:creationId xmlns:a16="http://schemas.microsoft.com/office/drawing/2014/main" id="{C8CD4BBB-D046-4BA9-996A-1EE0846BDCBF}"/>
              </a:ext>
            </a:extLst>
          </p:cNvPr>
          <p:cNvSpPr/>
          <p:nvPr/>
        </p:nvSpPr>
        <p:spPr>
          <a:xfrm>
            <a:off x="6981912" y="2330052"/>
            <a:ext cx="1093569" cy="523220"/>
          </a:xfrm>
          <a:prstGeom prst="rect">
            <a:avLst/>
          </a:prstGeom>
        </p:spPr>
        <p:txBody>
          <a:bodyPr wrap="non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sp>
        <p:nvSpPr>
          <p:cNvPr id="51" name="正方形/長方形 50">
            <a:extLst>
              <a:ext uri="{FF2B5EF4-FFF2-40B4-BE49-F238E27FC236}">
                <a16:creationId xmlns:a16="http://schemas.microsoft.com/office/drawing/2014/main" id="{1BAA4398-820B-4956-BBA7-523CFB8B71F3}"/>
              </a:ext>
            </a:extLst>
          </p:cNvPr>
          <p:cNvSpPr/>
          <p:nvPr/>
        </p:nvSpPr>
        <p:spPr>
          <a:xfrm>
            <a:off x="7754155" y="1128508"/>
            <a:ext cx="1157689" cy="523220"/>
          </a:xfrm>
          <a:prstGeom prst="rect">
            <a:avLst/>
          </a:prstGeom>
        </p:spPr>
        <p:txBody>
          <a:bodyPr wrap="none">
            <a:spAutoFit/>
          </a:bodyPr>
          <a:lstStyle/>
          <a:p>
            <a:r>
              <a:rPr lang="en-US" altLang="ja-JP" dirty="0">
                <a:solidFill>
                  <a:srgbClr val="CC00FF"/>
                </a:solidFill>
                <a:ea typeface="ＭＳ ゴシック" pitchFamily="49"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C00FF"/>
                </a:solidFill>
                <a:ea typeface="ＭＳ ゴシック" pitchFamily="49" charset="-128"/>
                <a:cs typeface="Times New Roman" panose="02020603050405020304" pitchFamily="18" charset="0"/>
              </a:rPr>
              <a:t>, </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C00FF"/>
                </a:solidFill>
                <a:ea typeface="ＭＳ ゴシック" pitchFamily="49" charset="-128"/>
                <a:cs typeface="Times New Roman" panose="02020603050405020304" pitchFamily="18" charset="0"/>
              </a:rPr>
              <a:t>)</a:t>
            </a:r>
            <a:endParaRPr lang="ja-JP" altLang="en-US" dirty="0">
              <a:solidFill>
                <a:srgbClr val="CC00FF"/>
              </a:solidFill>
            </a:endParaRPr>
          </a:p>
        </p:txBody>
      </p:sp>
      <p:grpSp>
        <p:nvGrpSpPr>
          <p:cNvPr id="136" name="グループ化 135">
            <a:extLst>
              <a:ext uri="{FF2B5EF4-FFF2-40B4-BE49-F238E27FC236}">
                <a16:creationId xmlns:a16="http://schemas.microsoft.com/office/drawing/2014/main" id="{CBD62FA6-D915-45AF-8367-9D6A5D12B79A}"/>
              </a:ext>
            </a:extLst>
          </p:cNvPr>
          <p:cNvGrpSpPr/>
          <p:nvPr/>
        </p:nvGrpSpPr>
        <p:grpSpPr>
          <a:xfrm>
            <a:off x="6328008" y="1930851"/>
            <a:ext cx="1459391" cy="894424"/>
            <a:chOff x="6403060" y="2066086"/>
            <a:chExt cx="1459391" cy="894424"/>
          </a:xfrm>
          <a:solidFill>
            <a:schemeClr val="tx1"/>
          </a:solidFill>
        </p:grpSpPr>
        <p:sp>
          <p:nvSpPr>
            <p:cNvPr id="57" name="楕円 56">
              <a:extLst>
                <a:ext uri="{FF2B5EF4-FFF2-40B4-BE49-F238E27FC236}">
                  <a16:creationId xmlns:a16="http://schemas.microsoft.com/office/drawing/2014/main" id="{BB766122-020C-4CFA-A45B-F81CE03B7313}"/>
                </a:ext>
              </a:extLst>
            </p:cNvPr>
            <p:cNvSpPr/>
            <p:nvPr/>
          </p:nvSpPr>
          <p:spPr bwMode="auto">
            <a:xfrm>
              <a:off x="7715841" y="2066086"/>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60" name="楕円 59">
              <a:extLst>
                <a:ext uri="{FF2B5EF4-FFF2-40B4-BE49-F238E27FC236}">
                  <a16:creationId xmlns:a16="http://schemas.microsoft.com/office/drawing/2014/main" id="{08D68327-09EE-468A-B5BC-EBD43120AE0F}"/>
                </a:ext>
              </a:extLst>
            </p:cNvPr>
            <p:cNvSpPr/>
            <p:nvPr/>
          </p:nvSpPr>
          <p:spPr bwMode="auto">
            <a:xfrm>
              <a:off x="6403060" y="2821532"/>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59" name="直線コネクタ 58">
              <a:extLst>
                <a:ext uri="{FF2B5EF4-FFF2-40B4-BE49-F238E27FC236}">
                  <a16:creationId xmlns:a16="http://schemas.microsoft.com/office/drawing/2014/main" id="{7295EB21-728C-4194-98B2-315CD8C68EA5}"/>
                </a:ext>
              </a:extLst>
            </p:cNvPr>
            <p:cNvCxnSpPr/>
            <p:nvPr/>
          </p:nvCxnSpPr>
          <p:spPr bwMode="auto">
            <a:xfrm flipV="1">
              <a:off x="6530000" y="2135992"/>
              <a:ext cx="1259099" cy="721204"/>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37" name="正方形/長方形 136">
            <a:extLst>
              <a:ext uri="{FF2B5EF4-FFF2-40B4-BE49-F238E27FC236}">
                <a16:creationId xmlns:a16="http://schemas.microsoft.com/office/drawing/2014/main" id="{56BA976A-81E6-490D-AAF5-ECEABD2385F8}"/>
              </a:ext>
            </a:extLst>
          </p:cNvPr>
          <p:cNvSpPr/>
          <p:nvPr/>
        </p:nvSpPr>
        <p:spPr>
          <a:xfrm>
            <a:off x="302787" y="4886256"/>
            <a:ext cx="4572001" cy="954107"/>
          </a:xfrm>
          <a:prstGeom prst="rect">
            <a:avLst/>
          </a:prstGeom>
        </p:spPr>
        <p:txBody>
          <a:bodyPr>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重心座標系での質点</a:t>
            </a: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ja-JP" altLang="en-US" dirty="0">
                <a:solidFill>
                  <a:srgbClr val="000000"/>
                </a:solidFill>
                <a:ea typeface="ＭＳ ゴシック" pitchFamily="49" charset="-128"/>
                <a:cs typeface="Times New Roman" panose="02020603050405020304" pitchFamily="18" charset="0"/>
              </a:rPr>
              <a:t>座標 を</a:t>
            </a:r>
            <a:r>
              <a:rPr lang="en-US" altLang="ja-JP" dirty="0">
                <a:solidFill>
                  <a:srgbClr val="CC00FF"/>
                </a:solidFill>
                <a:ea typeface="ＭＳ ゴシック" pitchFamily="49"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C00FF"/>
                </a:solidFill>
                <a:ea typeface="ＭＳ ゴシック" pitchFamily="49" charset="-128"/>
                <a:cs typeface="Times New Roman" panose="02020603050405020304" pitchFamily="18" charset="0"/>
              </a:rPr>
              <a:t>, </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C00FF"/>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とする。 　</a:t>
            </a:r>
          </a:p>
        </p:txBody>
      </p:sp>
      <p:sp>
        <p:nvSpPr>
          <p:cNvPr id="65" name="楕円 64">
            <a:extLst>
              <a:ext uri="{FF2B5EF4-FFF2-40B4-BE49-F238E27FC236}">
                <a16:creationId xmlns:a16="http://schemas.microsoft.com/office/drawing/2014/main" id="{3D4BC448-A681-4446-9A70-48FC9C94402B}"/>
              </a:ext>
            </a:extLst>
          </p:cNvPr>
          <p:cNvSpPr/>
          <p:nvPr/>
        </p:nvSpPr>
        <p:spPr bwMode="auto">
          <a:xfrm>
            <a:off x="7032780" y="2357997"/>
            <a:ext cx="45719" cy="46756"/>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nvGrpSpPr>
          <p:cNvPr id="3" name="グループ化 2">
            <a:extLst>
              <a:ext uri="{FF2B5EF4-FFF2-40B4-BE49-F238E27FC236}">
                <a16:creationId xmlns:a16="http://schemas.microsoft.com/office/drawing/2014/main" id="{3826520C-3B05-4B18-B52E-AA33E1C38655}"/>
              </a:ext>
            </a:extLst>
          </p:cNvPr>
          <p:cNvGrpSpPr/>
          <p:nvPr/>
        </p:nvGrpSpPr>
        <p:grpSpPr>
          <a:xfrm>
            <a:off x="8301171" y="5170449"/>
            <a:ext cx="721204" cy="1661218"/>
            <a:chOff x="5690548" y="3259140"/>
            <a:chExt cx="721204" cy="1661218"/>
          </a:xfrm>
        </p:grpSpPr>
        <p:sp>
          <p:nvSpPr>
            <p:cNvPr id="67" name="楕円 66">
              <a:extLst>
                <a:ext uri="{FF2B5EF4-FFF2-40B4-BE49-F238E27FC236}">
                  <a16:creationId xmlns:a16="http://schemas.microsoft.com/office/drawing/2014/main" id="{A55A9716-5191-4D3A-8501-E00E14EC05A6}"/>
                </a:ext>
              </a:extLst>
            </p:cNvPr>
            <p:cNvSpPr/>
            <p:nvPr/>
          </p:nvSpPr>
          <p:spPr bwMode="auto">
            <a:xfrm rot="7178257">
              <a:off x="5980288" y="4777564"/>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68" name="楕円 67">
              <a:extLst>
                <a:ext uri="{FF2B5EF4-FFF2-40B4-BE49-F238E27FC236}">
                  <a16:creationId xmlns:a16="http://schemas.microsoft.com/office/drawing/2014/main" id="{D15EBB85-2B88-4882-99A7-016BF4F34F98}"/>
                </a:ext>
              </a:extLst>
            </p:cNvPr>
            <p:cNvSpPr/>
            <p:nvPr/>
          </p:nvSpPr>
          <p:spPr bwMode="auto">
            <a:xfrm rot="7178257">
              <a:off x="5972864" y="3262956"/>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69" name="直線コネクタ 68">
              <a:extLst>
                <a:ext uri="{FF2B5EF4-FFF2-40B4-BE49-F238E27FC236}">
                  <a16:creationId xmlns:a16="http://schemas.microsoft.com/office/drawing/2014/main" id="{10306223-61F3-489D-BD41-ED6E284926E8}"/>
                </a:ext>
              </a:extLst>
            </p:cNvPr>
            <p:cNvCxnSpPr/>
            <p:nvPr/>
          </p:nvCxnSpPr>
          <p:spPr bwMode="auto">
            <a:xfrm rot="7178257" flipV="1">
              <a:off x="5421600" y="3760695"/>
              <a:ext cx="1259099" cy="721204"/>
            </a:xfrm>
            <a:prstGeom prst="line">
              <a:avLst/>
            </a:prstGeom>
            <a:solidFill>
              <a:schemeClr val="accent1"/>
            </a:solidFill>
            <a:ln w="9525" cap="flat" cmpd="sng" algn="ctr">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66" name="Rectangle 41">
            <a:extLst>
              <a:ext uri="{FF2B5EF4-FFF2-40B4-BE49-F238E27FC236}">
                <a16:creationId xmlns:a16="http://schemas.microsoft.com/office/drawing/2014/main" id="{FB3D390D-2767-4279-8F60-D18662CADA1C}"/>
              </a:ext>
            </a:extLst>
          </p:cNvPr>
          <p:cNvSpPr>
            <a:spLocks noChangeArrowheads="1"/>
          </p:cNvSpPr>
          <p:nvPr/>
        </p:nvSpPr>
        <p:spPr bwMode="auto">
          <a:xfrm>
            <a:off x="418565" y="5855686"/>
            <a:ext cx="4244875" cy="601704"/>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81" name="正方形/長方形 80">
            <a:extLst>
              <a:ext uri="{FF2B5EF4-FFF2-40B4-BE49-F238E27FC236}">
                <a16:creationId xmlns:a16="http://schemas.microsoft.com/office/drawing/2014/main" id="{EF3E6180-E502-44C1-885D-EFD29FB699E0}"/>
              </a:ext>
            </a:extLst>
          </p:cNvPr>
          <p:cNvSpPr/>
          <p:nvPr/>
        </p:nvSpPr>
        <p:spPr>
          <a:xfrm>
            <a:off x="1181" y="3910407"/>
            <a:ext cx="4862228" cy="523220"/>
          </a:xfrm>
          <a:prstGeom prst="rect">
            <a:avLst/>
          </a:prstGeom>
        </p:spPr>
        <p:txBody>
          <a:bodyPr wrap="non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重力加速度を</a:t>
            </a:r>
            <a:r>
              <a:rPr lang="en-US" altLang="ja-JP" dirty="0">
                <a:solidFill>
                  <a:srgbClr val="000000"/>
                </a:solidFill>
                <a:ea typeface="ＭＳ ゴシック" pitchFamily="49" charset="-128"/>
                <a:cs typeface="Times New Roman" panose="02020603050405020304" pitchFamily="18" charset="0"/>
              </a:rPr>
              <a:t>(0,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g</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 とする。</a:t>
            </a:r>
            <a:endParaRPr lang="en-US" altLang="ja-JP" dirty="0">
              <a:solidFill>
                <a:srgbClr val="000000"/>
              </a:solidFill>
              <a:ea typeface="ＭＳ ゴシック" pitchFamily="49" charset="-128"/>
              <a:cs typeface="Times New Roman" panose="02020603050405020304" pitchFamily="18" charset="0"/>
            </a:endParaRPr>
          </a:p>
        </p:txBody>
      </p:sp>
      <p:sp>
        <p:nvSpPr>
          <p:cNvPr id="82" name="正方形/長方形 81">
            <a:extLst>
              <a:ext uri="{FF2B5EF4-FFF2-40B4-BE49-F238E27FC236}">
                <a16:creationId xmlns:a16="http://schemas.microsoft.com/office/drawing/2014/main" id="{685F2756-D510-4E9C-8156-A317032EFC06}"/>
              </a:ext>
            </a:extLst>
          </p:cNvPr>
          <p:cNvSpPr/>
          <p:nvPr/>
        </p:nvSpPr>
        <p:spPr>
          <a:xfrm>
            <a:off x="0" y="2998086"/>
            <a:ext cx="5076444" cy="954107"/>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棒が初めて鉛直となる時刻と</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ja-JP" altLang="en-US" dirty="0">
                <a:solidFill>
                  <a:srgbClr val="000000"/>
                </a:solidFill>
                <a:ea typeface="ＭＳ ゴシック" pitchFamily="49" charset="-128"/>
                <a:cs typeface="Times New Roman" panose="02020603050405020304" pitchFamily="18" charset="0"/>
              </a:rPr>
              <a:t>重心座標を求めよ。</a:t>
            </a:r>
            <a:endParaRPr lang="en-US" altLang="ja-JP" dirty="0">
              <a:solidFill>
                <a:srgbClr val="000000"/>
              </a:solidFill>
              <a:ea typeface="ＭＳ ゴシック" pitchFamily="49" charset="-128"/>
              <a:cs typeface="Times New Roman" panose="02020603050405020304" pitchFamily="18" charset="0"/>
            </a:endParaRPr>
          </a:p>
        </p:txBody>
      </p:sp>
      <p:sp>
        <p:nvSpPr>
          <p:cNvPr id="83" name="正方形/長方形 82">
            <a:extLst>
              <a:ext uri="{FF2B5EF4-FFF2-40B4-BE49-F238E27FC236}">
                <a16:creationId xmlns:a16="http://schemas.microsoft.com/office/drawing/2014/main" id="{BA0850DF-20A7-467B-943C-FC6703C1EDD8}"/>
              </a:ext>
            </a:extLst>
          </p:cNvPr>
          <p:cNvSpPr/>
          <p:nvPr/>
        </p:nvSpPr>
        <p:spPr>
          <a:xfrm>
            <a:off x="0" y="2563916"/>
            <a:ext cx="5211683" cy="523220"/>
          </a:xfrm>
          <a:prstGeom prst="rect">
            <a:avLst/>
          </a:prstGeom>
        </p:spPr>
        <p:txBody>
          <a:bodyPr wrap="none">
            <a:spAutoFit/>
          </a:bodyPr>
          <a:lstStyle/>
          <a:p>
            <a:pPr>
              <a:spcBef>
                <a:spcPct val="0"/>
              </a:spcBef>
            </a:pPr>
            <a:r>
              <a:rPr lang="ja-JP" altLang="en-US" dirty="0">
                <a:solidFill>
                  <a:srgbClr val="9900CC"/>
                </a:solidFill>
                <a:ea typeface="ＭＳ ゴシック" pitchFamily="49" charset="-128"/>
                <a:cs typeface="Times New Roman" panose="02020603050405020304" pitchFamily="18" charset="0"/>
              </a:rPr>
              <a:t>どんな運動か言葉で説明せよ。</a:t>
            </a:r>
            <a:endParaRPr lang="en-US" altLang="ja-JP" dirty="0">
              <a:solidFill>
                <a:srgbClr val="9900CC"/>
              </a:solidFill>
              <a:ea typeface="ＭＳ ゴシック" pitchFamily="49" charset="-128"/>
              <a:cs typeface="Times New Roman" panose="02020603050405020304" pitchFamily="18" charset="0"/>
            </a:endParaRPr>
          </a:p>
        </p:txBody>
      </p:sp>
      <p:sp>
        <p:nvSpPr>
          <p:cNvPr id="92" name="Line 5">
            <a:extLst>
              <a:ext uri="{FF2B5EF4-FFF2-40B4-BE49-F238E27FC236}">
                <a16:creationId xmlns:a16="http://schemas.microsoft.com/office/drawing/2014/main" id="{A032CC37-4CF0-467F-A6BF-6CCA66204BA7}"/>
              </a:ext>
            </a:extLst>
          </p:cNvPr>
          <p:cNvSpPr>
            <a:spLocks noChangeShapeType="1"/>
          </p:cNvSpPr>
          <p:nvPr/>
        </p:nvSpPr>
        <p:spPr bwMode="auto">
          <a:xfrm flipV="1">
            <a:off x="3554721" y="1891984"/>
            <a:ext cx="3764603" cy="12824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3" name="フリーフォーム: 図形 92">
            <a:extLst>
              <a:ext uri="{FF2B5EF4-FFF2-40B4-BE49-F238E27FC236}">
                <a16:creationId xmlns:a16="http://schemas.microsoft.com/office/drawing/2014/main" id="{9C8F3236-8604-4732-880D-201D4FCE93C7}"/>
              </a:ext>
            </a:extLst>
          </p:cNvPr>
          <p:cNvSpPr/>
          <p:nvPr/>
        </p:nvSpPr>
        <p:spPr bwMode="auto">
          <a:xfrm>
            <a:off x="6277842" y="1142988"/>
            <a:ext cx="2396458" cy="5646231"/>
          </a:xfrm>
          <a:custGeom>
            <a:avLst/>
            <a:gdLst>
              <a:gd name="connsiteX0" fmla="*/ 0 w 778669"/>
              <a:gd name="connsiteY0" fmla="*/ 0 h 2271712"/>
              <a:gd name="connsiteX1" fmla="*/ 778669 w 778669"/>
              <a:gd name="connsiteY1" fmla="*/ 2271712 h 2271712"/>
              <a:gd name="connsiteX2" fmla="*/ 778669 w 778669"/>
              <a:gd name="connsiteY2"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950119"/>
              <a:gd name="connsiteY0" fmla="*/ 0 h 2358782"/>
              <a:gd name="connsiteX1" fmla="*/ 692944 w 950119"/>
              <a:gd name="connsiteY1" fmla="*/ 1121569 h 2358782"/>
              <a:gd name="connsiteX2" fmla="*/ 778669 w 950119"/>
              <a:gd name="connsiteY2" fmla="*/ 2271712 h 2358782"/>
              <a:gd name="connsiteX3" fmla="*/ 950119 w 950119"/>
              <a:gd name="connsiteY3" fmla="*/ 2278856 h 2358782"/>
              <a:gd name="connsiteX0" fmla="*/ 0 w 778669"/>
              <a:gd name="connsiteY0" fmla="*/ 0 h 2271712"/>
              <a:gd name="connsiteX1" fmla="*/ 692944 w 778669"/>
              <a:gd name="connsiteY1" fmla="*/ 1121569 h 2271712"/>
              <a:gd name="connsiteX2" fmla="*/ 778669 w 778669"/>
              <a:gd name="connsiteY2" fmla="*/ 2271712 h 2271712"/>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714375 w 892969"/>
              <a:gd name="connsiteY1" fmla="*/ 1050132 h 2243137"/>
              <a:gd name="connsiteX2" fmla="*/ 892969 w 892969"/>
              <a:gd name="connsiteY2" fmla="*/ 2243137 h 2243137"/>
              <a:gd name="connsiteX0" fmla="*/ 0 w 892969"/>
              <a:gd name="connsiteY0" fmla="*/ 0 h 2243137"/>
              <a:gd name="connsiteX1" fmla="*/ 556300 w 892969"/>
              <a:gd name="connsiteY1" fmla="*/ 899539 h 2243137"/>
              <a:gd name="connsiteX2" fmla="*/ 892969 w 892969"/>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90173 w 895791"/>
              <a:gd name="connsiteY1" fmla="*/ 964078 h 2243137"/>
              <a:gd name="connsiteX2" fmla="*/ 895791 w 895791"/>
              <a:gd name="connsiteY2" fmla="*/ 2243137 h 2243137"/>
              <a:gd name="connsiteX0" fmla="*/ 0 w 940955"/>
              <a:gd name="connsiteY0" fmla="*/ 0 h 2479782"/>
              <a:gd name="connsiteX1" fmla="*/ 590173 w 940955"/>
              <a:gd name="connsiteY1" fmla="*/ 964078 h 2479782"/>
              <a:gd name="connsiteX2" fmla="*/ 940955 w 940955"/>
              <a:gd name="connsiteY2" fmla="*/ 2479782 h 2479782"/>
              <a:gd name="connsiteX0" fmla="*/ 0 w 940955"/>
              <a:gd name="connsiteY0" fmla="*/ 0 h 2479782"/>
              <a:gd name="connsiteX1" fmla="*/ 738489 w 940955"/>
              <a:gd name="connsiteY1" fmla="*/ 706983 h 2479782"/>
              <a:gd name="connsiteX2" fmla="*/ 940955 w 940955"/>
              <a:gd name="connsiteY2" fmla="*/ 2479782 h 2479782"/>
              <a:gd name="connsiteX0" fmla="*/ 0 w 916236"/>
              <a:gd name="connsiteY0" fmla="*/ 0 h 2455679"/>
              <a:gd name="connsiteX1" fmla="*/ 738489 w 916236"/>
              <a:gd name="connsiteY1" fmla="*/ 706983 h 2455679"/>
              <a:gd name="connsiteX2" fmla="*/ 916236 w 916236"/>
              <a:gd name="connsiteY2" fmla="*/ 2455679 h 2455679"/>
              <a:gd name="connsiteX0" fmla="*/ 0 w 916236"/>
              <a:gd name="connsiteY0" fmla="*/ 0 h 2455679"/>
              <a:gd name="connsiteX1" fmla="*/ 738489 w 916236"/>
              <a:gd name="connsiteY1" fmla="*/ 706983 h 2455679"/>
              <a:gd name="connsiteX2" fmla="*/ 916236 w 916236"/>
              <a:gd name="connsiteY2" fmla="*/ 2455679 h 2455679"/>
              <a:gd name="connsiteX0" fmla="*/ 0 w 916236"/>
              <a:gd name="connsiteY0" fmla="*/ 0 h 2455679"/>
              <a:gd name="connsiteX1" fmla="*/ 717301 w 916236"/>
              <a:gd name="connsiteY1" fmla="*/ 711000 h 2455679"/>
              <a:gd name="connsiteX2" fmla="*/ 916236 w 916236"/>
              <a:gd name="connsiteY2" fmla="*/ 2455679 h 2455679"/>
              <a:gd name="connsiteX0" fmla="*/ 0 w 916236"/>
              <a:gd name="connsiteY0" fmla="*/ 0 h 2455679"/>
              <a:gd name="connsiteX1" fmla="*/ 717301 w 916236"/>
              <a:gd name="connsiteY1" fmla="*/ 711000 h 2455679"/>
              <a:gd name="connsiteX2" fmla="*/ 916236 w 916236"/>
              <a:gd name="connsiteY2" fmla="*/ 2455679 h 2455679"/>
            </a:gdLst>
            <a:ahLst/>
            <a:cxnLst>
              <a:cxn ang="0">
                <a:pos x="connsiteX0" y="connsiteY0"/>
              </a:cxn>
              <a:cxn ang="0">
                <a:pos x="connsiteX1" y="connsiteY1"/>
              </a:cxn>
              <a:cxn ang="0">
                <a:pos x="connsiteX2" y="connsiteY2"/>
              </a:cxn>
            </a:cxnLst>
            <a:rect l="l" t="t" r="r" b="b"/>
            <a:pathLst>
              <a:path w="916236" h="2455679">
                <a:moveTo>
                  <a:pt x="0" y="0"/>
                </a:moveTo>
                <a:cubicBezTo>
                  <a:pt x="256545" y="22433"/>
                  <a:pt x="574426" y="287138"/>
                  <a:pt x="717301" y="711000"/>
                </a:cubicBezTo>
                <a:cubicBezTo>
                  <a:pt x="885386" y="1189038"/>
                  <a:pt x="896431" y="1507154"/>
                  <a:pt x="916236" y="2455679"/>
                </a:cubicBezTo>
              </a:path>
            </a:pathLst>
          </a:custGeom>
          <a:noFill/>
          <a:ln w="38100" cap="flat" cmpd="sng" algn="ctr">
            <a:solidFill>
              <a:srgbClr val="3399FF"/>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457200" marR="0" indent="-457200" algn="ctr"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94" name="Line 5">
            <a:extLst>
              <a:ext uri="{FF2B5EF4-FFF2-40B4-BE49-F238E27FC236}">
                <a16:creationId xmlns:a16="http://schemas.microsoft.com/office/drawing/2014/main" id="{48FA59AB-831B-4087-AFB8-8296CB48B92F}"/>
              </a:ext>
            </a:extLst>
          </p:cNvPr>
          <p:cNvSpPr>
            <a:spLocks noChangeShapeType="1"/>
          </p:cNvSpPr>
          <p:nvPr/>
        </p:nvSpPr>
        <p:spPr bwMode="auto">
          <a:xfrm flipV="1">
            <a:off x="3336986" y="2706833"/>
            <a:ext cx="3630166" cy="194116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5" name="Line 5">
            <a:extLst>
              <a:ext uri="{FF2B5EF4-FFF2-40B4-BE49-F238E27FC236}">
                <a16:creationId xmlns:a16="http://schemas.microsoft.com/office/drawing/2014/main" id="{BF8ED69B-7EB1-4E5C-B586-55F41A07A4A2}"/>
              </a:ext>
            </a:extLst>
          </p:cNvPr>
          <p:cNvSpPr>
            <a:spLocks noChangeShapeType="1"/>
          </p:cNvSpPr>
          <p:nvPr/>
        </p:nvSpPr>
        <p:spPr bwMode="auto">
          <a:xfrm flipV="1">
            <a:off x="2473705" y="2822323"/>
            <a:ext cx="4251498" cy="265445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46" name="グループ化 45">
            <a:extLst>
              <a:ext uri="{FF2B5EF4-FFF2-40B4-BE49-F238E27FC236}">
                <a16:creationId xmlns:a16="http://schemas.microsoft.com/office/drawing/2014/main" id="{BB02157F-4CF3-420B-94D8-F2A76B1A7F73}"/>
              </a:ext>
            </a:extLst>
          </p:cNvPr>
          <p:cNvGrpSpPr/>
          <p:nvPr/>
        </p:nvGrpSpPr>
        <p:grpSpPr>
          <a:xfrm>
            <a:off x="6027158" y="927572"/>
            <a:ext cx="2691088" cy="2534194"/>
            <a:chOff x="4829099" y="3771344"/>
            <a:chExt cx="2691088" cy="2534194"/>
          </a:xfrm>
        </p:grpSpPr>
        <p:sp>
          <p:nvSpPr>
            <p:cNvPr id="53" name="Line 62">
              <a:extLst>
                <a:ext uri="{FF2B5EF4-FFF2-40B4-BE49-F238E27FC236}">
                  <a16:creationId xmlns:a16="http://schemas.microsoft.com/office/drawing/2014/main" id="{841F8414-F9AF-49F0-96B2-FFF9433CADA5}"/>
                </a:ext>
              </a:extLst>
            </p:cNvPr>
            <p:cNvSpPr>
              <a:spLocks noChangeShapeType="1"/>
            </p:cNvSpPr>
            <p:nvPr/>
          </p:nvSpPr>
          <p:spPr bwMode="auto">
            <a:xfrm>
              <a:off x="4829099" y="5217330"/>
              <a:ext cx="2218944"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54" name="Line 62">
              <a:extLst>
                <a:ext uri="{FF2B5EF4-FFF2-40B4-BE49-F238E27FC236}">
                  <a16:creationId xmlns:a16="http://schemas.microsoft.com/office/drawing/2014/main" id="{139ADE9F-F63F-4F45-A5E7-F34FB61655E5}"/>
                </a:ext>
              </a:extLst>
            </p:cNvPr>
            <p:cNvSpPr>
              <a:spLocks noChangeShapeType="1"/>
            </p:cNvSpPr>
            <p:nvPr/>
          </p:nvSpPr>
          <p:spPr bwMode="auto">
            <a:xfrm flipV="1">
              <a:off x="5857581" y="4115220"/>
              <a:ext cx="0" cy="2190318"/>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55" name="Rectangle 88">
              <a:extLst>
                <a:ext uri="{FF2B5EF4-FFF2-40B4-BE49-F238E27FC236}">
                  <a16:creationId xmlns:a16="http://schemas.microsoft.com/office/drawing/2014/main" id="{CA190127-52CB-4250-8F5A-E1CD3BBF7539}"/>
                </a:ext>
              </a:extLst>
            </p:cNvPr>
            <p:cNvSpPr>
              <a:spLocks noChangeArrowheads="1"/>
            </p:cNvSpPr>
            <p:nvPr/>
          </p:nvSpPr>
          <p:spPr bwMode="auto">
            <a:xfrm>
              <a:off x="6910804" y="4769161"/>
              <a:ext cx="6093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x'</a:t>
              </a:r>
              <a:endParaRPr lang="en-US" altLang="ja-JP" baseline="-25000" dirty="0">
                <a:solidFill>
                  <a:srgbClr val="CC00FF"/>
                </a:solidFill>
                <a:latin typeface="Bookman Old Style" pitchFamily="18" charset="0"/>
                <a:ea typeface="ＭＳ Ｐゴシック" pitchFamily="50" charset="-128"/>
              </a:endParaRPr>
            </a:p>
          </p:txBody>
        </p:sp>
        <p:sp>
          <p:nvSpPr>
            <p:cNvPr id="56" name="Rectangle 88">
              <a:extLst>
                <a:ext uri="{FF2B5EF4-FFF2-40B4-BE49-F238E27FC236}">
                  <a16:creationId xmlns:a16="http://schemas.microsoft.com/office/drawing/2014/main" id="{CCACCF8D-BF24-4982-8D1A-D4EE7B9D52CF}"/>
                </a:ext>
              </a:extLst>
            </p:cNvPr>
            <p:cNvSpPr>
              <a:spLocks noChangeArrowheads="1"/>
            </p:cNvSpPr>
            <p:nvPr/>
          </p:nvSpPr>
          <p:spPr bwMode="auto">
            <a:xfrm>
              <a:off x="5895065" y="3771344"/>
              <a:ext cx="6744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y'</a:t>
              </a:r>
              <a:endParaRPr lang="en-US" altLang="ja-JP" baseline="-25000" dirty="0">
                <a:solidFill>
                  <a:srgbClr val="CC00FF"/>
                </a:solidFill>
                <a:latin typeface="Bookman Old Style" pitchFamily="18" charset="0"/>
                <a:ea typeface="ＭＳ Ｐゴシック" pitchFamily="50" charset="-128"/>
              </a:endParaRPr>
            </a:p>
          </p:txBody>
        </p:sp>
        <p:sp>
          <p:nvSpPr>
            <p:cNvPr id="96" name="Line 62">
              <a:extLst>
                <a:ext uri="{FF2B5EF4-FFF2-40B4-BE49-F238E27FC236}">
                  <a16:creationId xmlns:a16="http://schemas.microsoft.com/office/drawing/2014/main" id="{A26C2986-A87D-4428-94BB-68105FA23F5D}"/>
                </a:ext>
              </a:extLst>
            </p:cNvPr>
            <p:cNvSpPr>
              <a:spLocks noChangeShapeType="1"/>
            </p:cNvSpPr>
            <p:nvPr/>
          </p:nvSpPr>
          <p:spPr bwMode="auto">
            <a:xfrm flipV="1">
              <a:off x="5872342" y="4844529"/>
              <a:ext cx="663997" cy="366286"/>
            </a:xfrm>
            <a:prstGeom prst="line">
              <a:avLst/>
            </a:prstGeom>
            <a:noFill/>
            <a:ln w="57150">
              <a:solidFill>
                <a:srgbClr val="CC00FF"/>
              </a:solidFill>
              <a:round/>
              <a:headEnd type="none" w="med" len="me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grpSp>
      <p:sp>
        <p:nvSpPr>
          <p:cNvPr id="97" name="Line 5">
            <a:extLst>
              <a:ext uri="{FF2B5EF4-FFF2-40B4-BE49-F238E27FC236}">
                <a16:creationId xmlns:a16="http://schemas.microsoft.com/office/drawing/2014/main" id="{A4DC9B3C-FA04-4039-B96C-CEB5B56DE331}"/>
              </a:ext>
            </a:extLst>
          </p:cNvPr>
          <p:cNvSpPr>
            <a:spLocks noChangeShapeType="1"/>
          </p:cNvSpPr>
          <p:nvPr/>
        </p:nvSpPr>
        <p:spPr bwMode="auto">
          <a:xfrm>
            <a:off x="4105839" y="3616284"/>
            <a:ext cx="4140237" cy="199651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5419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9" presetClass="emph" presetSubtype="0" nodeType="withEffect">
                                  <p:stCondLst>
                                    <p:cond delay="0"/>
                                  </p:stCondLst>
                                  <p:childTnLst>
                                    <p:set>
                                      <p:cBhvr>
                                        <p:cTn id="46" dur="indefinite"/>
                                        <p:tgtEl>
                                          <p:spTgt spid="34"/>
                                        </p:tgtEl>
                                        <p:attrNameLst>
                                          <p:attrName>style.opacity</p:attrName>
                                        </p:attrNameLst>
                                      </p:cBhvr>
                                      <p:to>
                                        <p:strVal val="0.1"/>
                                      </p:to>
                                    </p:set>
                                    <p:animEffect filter="image" prLst="opacity: 0.1">
                                      <p:cBhvr rctx="IE">
                                        <p:cTn id="47" dur="indefinite"/>
                                        <p:tgtEl>
                                          <p:spTgt spid="34"/>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childTnLst>
                                </p:cTn>
                              </p:par>
                              <p:par>
                                <p:cTn id="52" presetID="64" presetClass="path" presetSubtype="0" fill="remove" grpId="1" nodeType="withEffect">
                                  <p:stCondLst>
                                    <p:cond delay="0"/>
                                  </p:stCondLst>
                                  <p:childTnLst>
                                    <p:animMotion origin="layout" path="M -0.6224 0.03402 L 4.72222E-6 3.33333E-6 " pathEditMode="relative" rAng="0" ptsTypes="AA">
                                      <p:cBhvr>
                                        <p:cTn id="53" dur="500" fill="hold"/>
                                        <p:tgtEl>
                                          <p:spTgt spid="42"/>
                                        </p:tgtEl>
                                        <p:attrNameLst>
                                          <p:attrName>ppt_x</p:attrName>
                                          <p:attrName>ppt_y</p:attrName>
                                        </p:attrNameLst>
                                      </p:cBhvr>
                                      <p:rCtr x="31111" y="-1713"/>
                                    </p:animMotion>
                                  </p:childTnLst>
                                </p:cTn>
                              </p:par>
                              <p:par>
                                <p:cTn id="54" presetID="22" presetClass="entr" presetSubtype="8" fill="hold" grpId="0" nodeType="withEffect">
                                  <p:stCondLst>
                                    <p:cond delay="0"/>
                                  </p:stCondLst>
                                  <p:childTnLst>
                                    <p:set>
                                      <p:cBhvr>
                                        <p:cTn id="55" dur="1" fill="hold">
                                          <p:stCondLst>
                                            <p:cond delay="0"/>
                                          </p:stCondLst>
                                        </p:cTn>
                                        <p:tgtEl>
                                          <p:spTgt spid="92"/>
                                        </p:tgtEl>
                                        <p:attrNameLst>
                                          <p:attrName>style.visibility</p:attrName>
                                        </p:attrNameLst>
                                      </p:cBhvr>
                                      <p:to>
                                        <p:strVal val="visible"/>
                                      </p:to>
                                    </p:set>
                                    <p:animEffect transition="in" filter="wipe(left)">
                                      <p:cBhvr>
                                        <p:cTn id="56" dur="500"/>
                                        <p:tgtEl>
                                          <p:spTgt spid="92"/>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93"/>
                                        </p:tgtEl>
                                        <p:attrNameLst>
                                          <p:attrName>style.visibility</p:attrName>
                                        </p:attrNameLst>
                                      </p:cBhvr>
                                      <p:to>
                                        <p:strVal val="visible"/>
                                      </p:to>
                                    </p:set>
                                    <p:animEffect transition="in" filter="wipe(left)">
                                      <p:cBhvr>
                                        <p:cTn id="61" dur="900"/>
                                        <p:tgtEl>
                                          <p:spTgt spid="93"/>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83"/>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1" nodeType="clickEffect">
                                  <p:stCondLst>
                                    <p:cond delay="0"/>
                                  </p:stCondLst>
                                  <p:childTnLst>
                                    <p:set>
                                      <p:cBhvr>
                                        <p:cTn id="69" dur="1" fill="hold">
                                          <p:stCondLst>
                                            <p:cond delay="0"/>
                                          </p:stCondLst>
                                        </p:cTn>
                                        <p:tgtEl>
                                          <p:spTgt spid="92"/>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8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97"/>
                                        </p:tgtEl>
                                        <p:attrNameLst>
                                          <p:attrName>style.visibility</p:attrName>
                                        </p:attrNameLst>
                                      </p:cBhvr>
                                      <p:to>
                                        <p:strVal val="visible"/>
                                      </p:to>
                                    </p:set>
                                    <p:animEffect transition="in" filter="wipe(left)">
                                      <p:cBhvr>
                                        <p:cTn id="78" dur="500"/>
                                        <p:tgtEl>
                                          <p:spTgt spid="97"/>
                                        </p:tgtEl>
                                      </p:cBhvr>
                                    </p:animEffect>
                                  </p:childTnLst>
                                </p:cTn>
                              </p:par>
                            </p:childTnLst>
                          </p:cTn>
                        </p:par>
                        <p:par>
                          <p:cTn id="79" fill="hold">
                            <p:stCondLst>
                              <p:cond delay="500"/>
                            </p:stCondLst>
                            <p:childTnLst>
                              <p:par>
                                <p:cTn id="80" presetID="1" presetClass="entr" presetSubtype="0" fill="hold" nodeType="afterEffect">
                                  <p:stCondLst>
                                    <p:cond delay="0"/>
                                  </p:stCondLst>
                                  <p:childTnLst>
                                    <p:set>
                                      <p:cBhvr>
                                        <p:cTn id="81" dur="1" fill="hold">
                                          <p:stCondLst>
                                            <p:cond delay="0"/>
                                          </p:stCondLst>
                                        </p:cTn>
                                        <p:tgtEl>
                                          <p:spTgt spid="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1" nodeType="clickEffect">
                                  <p:stCondLst>
                                    <p:cond delay="0"/>
                                  </p:stCondLst>
                                  <p:childTnLst>
                                    <p:set>
                                      <p:cBhvr>
                                        <p:cTn id="85" dur="1" fill="hold">
                                          <p:stCondLst>
                                            <p:cond delay="0"/>
                                          </p:stCondLst>
                                        </p:cTn>
                                        <p:tgtEl>
                                          <p:spTgt spid="97"/>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81"/>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47"/>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45"/>
                                        </p:tgtEl>
                                        <p:attrNameLst>
                                          <p:attrName>style.visibility</p:attrName>
                                        </p:attrNameLst>
                                      </p:cBhvr>
                                      <p:to>
                                        <p:strVal val="visible"/>
                                      </p:to>
                                    </p:set>
                                  </p:childTnLst>
                                </p:cTn>
                              </p:par>
                              <p:par>
                                <p:cTn id="98" presetID="64" presetClass="path" presetSubtype="0" fill="remove" grpId="1" nodeType="withEffect">
                                  <p:stCondLst>
                                    <p:cond delay="0"/>
                                  </p:stCondLst>
                                  <p:childTnLst>
                                    <p:animMotion origin="layout" path="M -0.52916 0.30324 L -3.88889E-6 2.22222E-6 " pathEditMode="relative" rAng="0" ptsTypes="AA">
                                      <p:cBhvr>
                                        <p:cTn id="99" dur="500" fill="hold"/>
                                        <p:tgtEl>
                                          <p:spTgt spid="45"/>
                                        </p:tgtEl>
                                        <p:attrNameLst>
                                          <p:attrName>ppt_x</p:attrName>
                                          <p:attrName>ppt_y</p:attrName>
                                        </p:attrNameLst>
                                      </p:cBhvr>
                                      <p:rCtr x="26458" y="-15162"/>
                                    </p:animMotion>
                                  </p:childTnLst>
                                </p:cTn>
                              </p:par>
                              <p:par>
                                <p:cTn id="100" presetID="22" presetClass="entr" presetSubtype="8" fill="hold" grpId="0" nodeType="withEffect">
                                  <p:stCondLst>
                                    <p:cond delay="0"/>
                                  </p:stCondLst>
                                  <p:childTnLst>
                                    <p:set>
                                      <p:cBhvr>
                                        <p:cTn id="101" dur="1" fill="hold">
                                          <p:stCondLst>
                                            <p:cond delay="0"/>
                                          </p:stCondLst>
                                        </p:cTn>
                                        <p:tgtEl>
                                          <p:spTgt spid="94"/>
                                        </p:tgtEl>
                                        <p:attrNameLst>
                                          <p:attrName>style.visibility</p:attrName>
                                        </p:attrNameLst>
                                      </p:cBhvr>
                                      <p:to>
                                        <p:strVal val="visible"/>
                                      </p:to>
                                    </p:set>
                                    <p:animEffect transition="in" filter="wipe(left)">
                                      <p:cBhvr>
                                        <p:cTn id="102" dur="500"/>
                                        <p:tgtEl>
                                          <p:spTgt spid="94"/>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1" nodeType="clickEffect">
                                  <p:stCondLst>
                                    <p:cond delay="0"/>
                                  </p:stCondLst>
                                  <p:childTnLst>
                                    <p:set>
                                      <p:cBhvr>
                                        <p:cTn id="106" dur="1" fill="hold">
                                          <p:stCondLst>
                                            <p:cond delay="0"/>
                                          </p:stCondLst>
                                        </p:cTn>
                                        <p:tgtEl>
                                          <p:spTgt spid="94"/>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3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1"/>
                                        </p:tgtEl>
                                        <p:attrNameLst>
                                          <p:attrName>style.visibility</p:attrName>
                                        </p:attrNameLst>
                                      </p:cBhvr>
                                      <p:to>
                                        <p:strVal val="visible"/>
                                      </p:to>
                                    </p:set>
                                  </p:childTnLst>
                                </p:cTn>
                              </p:par>
                              <p:par>
                                <p:cTn id="115" presetID="64" presetClass="path" presetSubtype="0" fill="remove" grpId="1" nodeType="withEffect">
                                  <p:stCondLst>
                                    <p:cond delay="0"/>
                                  </p:stCondLst>
                                  <p:childTnLst>
                                    <p:animMotion origin="layout" path="M -0.6717 0.64583 L 0.01372 0.03379 " pathEditMode="relative" rAng="0" ptsTypes="AA">
                                      <p:cBhvr>
                                        <p:cTn id="116" dur="500" fill="hold"/>
                                        <p:tgtEl>
                                          <p:spTgt spid="51"/>
                                        </p:tgtEl>
                                        <p:attrNameLst>
                                          <p:attrName>ppt_x</p:attrName>
                                          <p:attrName>ppt_y</p:attrName>
                                        </p:attrNameLst>
                                      </p:cBhvr>
                                      <p:rCtr x="34271" y="-30602"/>
                                    </p:animMotion>
                                  </p:childTnLst>
                                </p:cTn>
                              </p:par>
                              <p:par>
                                <p:cTn id="117" presetID="22" presetClass="entr" presetSubtype="8" fill="hold" grpId="0" nodeType="withEffect">
                                  <p:stCondLst>
                                    <p:cond delay="0"/>
                                  </p:stCondLst>
                                  <p:childTnLst>
                                    <p:set>
                                      <p:cBhvr>
                                        <p:cTn id="118" dur="1" fill="hold">
                                          <p:stCondLst>
                                            <p:cond delay="0"/>
                                          </p:stCondLst>
                                        </p:cTn>
                                        <p:tgtEl>
                                          <p:spTgt spid="95"/>
                                        </p:tgtEl>
                                        <p:attrNameLst>
                                          <p:attrName>style.visibility</p:attrName>
                                        </p:attrNameLst>
                                      </p:cBhvr>
                                      <p:to>
                                        <p:strVal val="visible"/>
                                      </p:to>
                                    </p:set>
                                    <p:animEffect transition="in" filter="wipe(left)">
                                      <p:cBhvr>
                                        <p:cTn id="119" dur="500"/>
                                        <p:tgtEl>
                                          <p:spTgt spid="95"/>
                                        </p:tgtEl>
                                      </p:cBhvr>
                                    </p:animEffect>
                                  </p:childTnLst>
                                </p:cTn>
                              </p:par>
                            </p:childTnLst>
                          </p:cTn>
                        </p:par>
                        <p:par>
                          <p:cTn id="120" fill="hold">
                            <p:stCondLst>
                              <p:cond delay="500"/>
                            </p:stCondLst>
                            <p:childTnLst>
                              <p:par>
                                <p:cTn id="121" presetID="1" presetClass="entr" presetSubtype="0" fill="hold" nodeType="afterEffect">
                                  <p:stCondLst>
                                    <p:cond delay="0"/>
                                  </p:stCondLst>
                                  <p:childTnLst>
                                    <p:set>
                                      <p:cBhvr>
                                        <p:cTn id="122" dur="1" fill="hold">
                                          <p:stCondLst>
                                            <p:cond delay="0"/>
                                          </p:stCondLst>
                                        </p:cTn>
                                        <p:tgtEl>
                                          <p:spTgt spid="4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1" nodeType="clickEffect">
                                  <p:stCondLst>
                                    <p:cond delay="0"/>
                                  </p:stCondLst>
                                  <p:childTnLst>
                                    <p:set>
                                      <p:cBhvr>
                                        <p:cTn id="126" dur="1" fill="hold">
                                          <p:stCondLst>
                                            <p:cond delay="0"/>
                                          </p:stCondLst>
                                        </p:cTn>
                                        <p:tgtEl>
                                          <p:spTgt spid="95"/>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50"/>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48"/>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4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66"/>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xit" presetSubtype="0" fill="hold" grpId="1" nodeType="clickEffect">
                                  <p:stCondLst>
                                    <p:cond delay="0"/>
                                  </p:stCondLst>
                                  <p:childTnLst>
                                    <p:set>
                                      <p:cBhvr>
                                        <p:cTn id="144" dur="1" fill="hold">
                                          <p:stCondLst>
                                            <p:cond delay="0"/>
                                          </p:stCondLst>
                                        </p:cTn>
                                        <p:tgtEl>
                                          <p:spTgt spid="47"/>
                                        </p:tgtEl>
                                        <p:attrNameLst>
                                          <p:attrName>style.visibility</p:attrName>
                                        </p:attrNameLst>
                                      </p:cBhvr>
                                      <p:to>
                                        <p:strVal val="hidden"/>
                                      </p:to>
                                    </p:set>
                                  </p:childTnLst>
                                </p:cTn>
                              </p:par>
                              <p:par>
                                <p:cTn id="145" presetID="1" presetClass="exit" presetSubtype="0" fill="hold" grpId="1" nodeType="withEffect">
                                  <p:stCondLst>
                                    <p:cond delay="0"/>
                                  </p:stCondLst>
                                  <p:childTnLst>
                                    <p:set>
                                      <p:cBhvr>
                                        <p:cTn id="146" dur="1" fill="hold">
                                          <p:stCondLst>
                                            <p:cond delay="0"/>
                                          </p:stCondLst>
                                        </p:cTn>
                                        <p:tgtEl>
                                          <p:spTgt spid="137"/>
                                        </p:tgtEl>
                                        <p:attrNameLst>
                                          <p:attrName>style.visibility</p:attrName>
                                        </p:attrNameLst>
                                      </p:cBhvr>
                                      <p:to>
                                        <p:strVal val="hidden"/>
                                      </p:to>
                                    </p:set>
                                  </p:childTnLst>
                                </p:cTn>
                              </p:par>
                              <p:par>
                                <p:cTn id="147" presetID="1" presetClass="exit" presetSubtype="0" fill="hold" grpId="2" nodeType="withEffect">
                                  <p:stCondLst>
                                    <p:cond delay="0"/>
                                  </p:stCondLst>
                                  <p:childTnLst>
                                    <p:set>
                                      <p:cBhvr>
                                        <p:cTn id="148" dur="1" fill="hold">
                                          <p:stCondLst>
                                            <p:cond delay="0"/>
                                          </p:stCondLst>
                                        </p:cTn>
                                        <p:tgtEl>
                                          <p:spTgt spid="50"/>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66"/>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70"/>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2" presetClass="exit" presetSubtype="8" fill="hold" nodeType="clickEffect">
                                  <p:stCondLst>
                                    <p:cond delay="0"/>
                                  </p:stCondLst>
                                  <p:childTnLst>
                                    <p:anim calcmode="lin" valueType="num">
                                      <p:cBhvr additive="base">
                                        <p:cTn id="158" dur="500"/>
                                        <p:tgtEl>
                                          <p:spTgt spid="48"/>
                                        </p:tgtEl>
                                        <p:attrNameLst>
                                          <p:attrName>ppt_x</p:attrName>
                                        </p:attrNameLst>
                                      </p:cBhvr>
                                      <p:tavLst>
                                        <p:tav tm="0">
                                          <p:val>
                                            <p:strVal val="ppt_x"/>
                                          </p:val>
                                        </p:tav>
                                        <p:tav tm="100000">
                                          <p:val>
                                            <p:strVal val="0-ppt_w/2"/>
                                          </p:val>
                                        </p:tav>
                                      </p:tavLst>
                                    </p:anim>
                                    <p:anim calcmode="lin" valueType="num">
                                      <p:cBhvr additive="base">
                                        <p:cTn id="159" dur="500"/>
                                        <p:tgtEl>
                                          <p:spTgt spid="48"/>
                                        </p:tgtEl>
                                        <p:attrNameLst>
                                          <p:attrName>ppt_y</p:attrName>
                                        </p:attrNameLst>
                                      </p:cBhvr>
                                      <p:tavLst>
                                        <p:tav tm="0">
                                          <p:val>
                                            <p:strVal val="ppt_y"/>
                                          </p:val>
                                        </p:tav>
                                        <p:tav tm="100000">
                                          <p:val>
                                            <p:strVal val="ppt_y"/>
                                          </p:val>
                                        </p:tav>
                                      </p:tavLst>
                                    </p:anim>
                                    <p:set>
                                      <p:cBhvr>
                                        <p:cTn id="160" dur="1" fill="hold">
                                          <p:stCondLst>
                                            <p:cond delay="499"/>
                                          </p:stCondLst>
                                        </p:cTn>
                                        <p:tgtEl>
                                          <p:spTgt spid="48"/>
                                        </p:tgtEl>
                                        <p:attrNameLst>
                                          <p:attrName>style.visibility</p:attrName>
                                        </p:attrNameLst>
                                      </p:cBhvr>
                                      <p:to>
                                        <p:strVal val="hidden"/>
                                      </p:to>
                                    </p:set>
                                  </p:childTnLst>
                                </p:cTn>
                              </p:par>
                              <p:par>
                                <p:cTn id="161" presetID="2" presetClass="exit" presetSubtype="8" fill="hold" nodeType="withEffect">
                                  <p:stCondLst>
                                    <p:cond delay="0"/>
                                  </p:stCondLst>
                                  <p:childTnLst>
                                    <p:anim calcmode="lin" valueType="num">
                                      <p:cBhvr additive="base">
                                        <p:cTn id="162" dur="500"/>
                                        <p:tgtEl>
                                          <p:spTgt spid="49"/>
                                        </p:tgtEl>
                                        <p:attrNameLst>
                                          <p:attrName>ppt_x</p:attrName>
                                        </p:attrNameLst>
                                      </p:cBhvr>
                                      <p:tavLst>
                                        <p:tav tm="0">
                                          <p:val>
                                            <p:strVal val="ppt_x"/>
                                          </p:val>
                                        </p:tav>
                                        <p:tav tm="100000">
                                          <p:val>
                                            <p:strVal val="0-ppt_w/2"/>
                                          </p:val>
                                        </p:tav>
                                      </p:tavLst>
                                    </p:anim>
                                    <p:anim calcmode="lin" valueType="num">
                                      <p:cBhvr additive="base">
                                        <p:cTn id="163" dur="500"/>
                                        <p:tgtEl>
                                          <p:spTgt spid="49"/>
                                        </p:tgtEl>
                                        <p:attrNameLst>
                                          <p:attrName>ppt_y</p:attrName>
                                        </p:attrNameLst>
                                      </p:cBhvr>
                                      <p:tavLst>
                                        <p:tav tm="0">
                                          <p:val>
                                            <p:strVal val="ppt_y"/>
                                          </p:val>
                                        </p:tav>
                                        <p:tav tm="100000">
                                          <p:val>
                                            <p:strVal val="ppt_y"/>
                                          </p:val>
                                        </p:tav>
                                      </p:tavLst>
                                    </p:anim>
                                    <p:set>
                                      <p:cBhvr>
                                        <p:cTn id="164" dur="1" fill="hold">
                                          <p:stCondLst>
                                            <p:cond delay="499"/>
                                          </p:stCondLst>
                                        </p:cTn>
                                        <p:tgtEl>
                                          <p:spTgt spid="49"/>
                                        </p:tgtEl>
                                        <p:attrNameLst>
                                          <p:attrName>style.visibility</p:attrName>
                                        </p:attrNameLst>
                                      </p:cBhvr>
                                      <p:to>
                                        <p:strVal val="hidden"/>
                                      </p:to>
                                    </p:set>
                                  </p:childTnLst>
                                </p:cTn>
                              </p:par>
                              <p:par>
                                <p:cTn id="165" presetID="2" presetClass="exit" presetSubtype="8" fill="hold" grpId="1" nodeType="withEffect">
                                  <p:stCondLst>
                                    <p:cond delay="0"/>
                                  </p:stCondLst>
                                  <p:childTnLst>
                                    <p:anim calcmode="lin" valueType="num">
                                      <p:cBhvr additive="base">
                                        <p:cTn id="166" dur="500"/>
                                        <p:tgtEl>
                                          <p:spTgt spid="70"/>
                                        </p:tgtEl>
                                        <p:attrNameLst>
                                          <p:attrName>ppt_x</p:attrName>
                                        </p:attrNameLst>
                                      </p:cBhvr>
                                      <p:tavLst>
                                        <p:tav tm="0">
                                          <p:val>
                                            <p:strVal val="ppt_x"/>
                                          </p:val>
                                        </p:tav>
                                        <p:tav tm="100000">
                                          <p:val>
                                            <p:strVal val="0-ppt_w/2"/>
                                          </p:val>
                                        </p:tav>
                                      </p:tavLst>
                                    </p:anim>
                                    <p:anim calcmode="lin" valueType="num">
                                      <p:cBhvr additive="base">
                                        <p:cTn id="167" dur="500"/>
                                        <p:tgtEl>
                                          <p:spTgt spid="70"/>
                                        </p:tgtEl>
                                        <p:attrNameLst>
                                          <p:attrName>ppt_y</p:attrName>
                                        </p:attrNameLst>
                                      </p:cBhvr>
                                      <p:tavLst>
                                        <p:tav tm="0">
                                          <p:val>
                                            <p:strVal val="ppt_y"/>
                                          </p:val>
                                        </p:tav>
                                        <p:tav tm="100000">
                                          <p:val>
                                            <p:strVal val="ppt_y"/>
                                          </p:val>
                                        </p:tav>
                                      </p:tavLst>
                                    </p:anim>
                                    <p:set>
                                      <p:cBhvr>
                                        <p:cTn id="168" dur="1" fill="hold">
                                          <p:stCondLst>
                                            <p:cond delay="499"/>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0" grpId="1" animBg="1"/>
      <p:bldP spid="36" grpId="0"/>
      <p:bldP spid="37" grpId="0"/>
      <p:bldP spid="38" grpId="0"/>
      <p:bldP spid="39" grpId="0"/>
      <p:bldP spid="40" grpId="0"/>
      <p:bldP spid="43" grpId="0"/>
      <p:bldP spid="41" grpId="0"/>
      <p:bldP spid="42" grpId="0"/>
      <p:bldP spid="42" grpId="1"/>
      <p:bldP spid="47" grpId="0"/>
      <p:bldP spid="47" grpId="1"/>
      <p:bldP spid="50" grpId="0" animBg="1"/>
      <p:bldP spid="50" grpId="2" animBg="1"/>
      <p:bldP spid="45" grpId="0"/>
      <p:bldP spid="45" grpId="1"/>
      <p:bldP spid="51" grpId="0"/>
      <p:bldP spid="51" grpId="1"/>
      <p:bldP spid="137" grpId="0"/>
      <p:bldP spid="137" grpId="1"/>
      <p:bldP spid="65" grpId="0" animBg="1"/>
      <p:bldP spid="66" grpId="0" animBg="1"/>
      <p:bldP spid="66" grpId="1" animBg="1"/>
      <p:bldP spid="81" grpId="0"/>
      <p:bldP spid="82" grpId="0"/>
      <p:bldP spid="83" grpId="0"/>
      <p:bldP spid="92" grpId="0" animBg="1"/>
      <p:bldP spid="92" grpId="1" animBg="1"/>
      <p:bldP spid="93" grpId="0" animBg="1"/>
      <p:bldP spid="94" grpId="0" animBg="1"/>
      <p:bldP spid="94" grpId="1" animBg="1"/>
      <p:bldP spid="95" grpId="0" animBg="1"/>
      <p:bldP spid="95" grpId="1" animBg="1"/>
      <p:bldP spid="97" grpId="0" animBg="1"/>
      <p:bldP spid="97"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 name="図 114" descr="空 が含まれている画像&#10;&#10;自動的に生成された説明">
            <a:extLst>
              <a:ext uri="{FF2B5EF4-FFF2-40B4-BE49-F238E27FC236}">
                <a16:creationId xmlns:a16="http://schemas.microsoft.com/office/drawing/2014/main" id="{1554A17B-1A9A-45FB-B59C-E00A151602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9411" y="1042625"/>
            <a:ext cx="2660787" cy="5531134"/>
          </a:xfrm>
          <a:prstGeom prst="rect">
            <a:avLst/>
          </a:prstGeom>
        </p:spPr>
      </p:pic>
      <p:sp>
        <p:nvSpPr>
          <p:cNvPr id="12" name="Rectangle 29"/>
          <p:cNvSpPr>
            <a:spLocks noChangeArrowheads="1"/>
          </p:cNvSpPr>
          <p:nvPr/>
        </p:nvSpPr>
        <p:spPr bwMode="auto">
          <a:xfrm>
            <a:off x="0" y="0"/>
            <a:ext cx="68382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dirty="0">
                <a:solidFill>
                  <a:srgbClr val="0000FF"/>
                </a:solidFill>
                <a:ea typeface="ＭＳ ゴシック" pitchFamily="49" charset="-128"/>
                <a:cs typeface="Times New Roman" panose="02020603050405020304" pitchFamily="18" charset="0"/>
              </a:rPr>
              <a:t>2)</a:t>
            </a:r>
            <a:r>
              <a:rPr lang="ja-JP" altLang="en-US" dirty="0">
                <a:solidFill>
                  <a:srgbClr val="0000FF"/>
                </a:solidFill>
                <a:ea typeface="ＭＳ ゴシック" pitchFamily="49" charset="-128"/>
                <a:cs typeface="Times New Roman" panose="02020603050405020304" pitchFamily="18" charset="0"/>
              </a:rPr>
              <a:t>重心の運動方程式を立てて解く</a:t>
            </a:r>
          </a:p>
        </p:txBody>
      </p:sp>
      <p:graphicFrame>
        <p:nvGraphicFramePr>
          <p:cNvPr id="25" name="オブジェクト 24"/>
          <p:cNvGraphicFramePr>
            <a:graphicFrameLocks noChangeAspect="1"/>
          </p:cNvGraphicFramePr>
          <p:nvPr>
            <p:extLst>
              <p:ext uri="{D42A27DB-BD31-4B8C-83A1-F6EECF244321}">
                <p14:modId xmlns:p14="http://schemas.microsoft.com/office/powerpoint/2010/main" val="4278021551"/>
              </p:ext>
            </p:extLst>
          </p:nvPr>
        </p:nvGraphicFramePr>
        <p:xfrm>
          <a:off x="2732241" y="1375706"/>
          <a:ext cx="1104900" cy="455612"/>
        </p:xfrm>
        <a:graphic>
          <a:graphicData uri="http://schemas.openxmlformats.org/presentationml/2006/ole">
            <mc:AlternateContent xmlns:mc="http://schemas.openxmlformats.org/markup-compatibility/2006">
              <mc:Choice xmlns:v="urn:schemas-microsoft-com:vml" Requires="v">
                <p:oleObj spid="_x0000_s76222" name="数式" r:id="rId4" imgW="495000" imgH="203040" progId="Equation.3">
                  <p:embed/>
                </p:oleObj>
              </mc:Choice>
              <mc:Fallback>
                <p:oleObj name="数式" r:id="rId4" imgW="495000" imgH="203040" progId="Equation.3">
                  <p:embed/>
                  <p:pic>
                    <p:nvPicPr>
                      <p:cNvPr id="25" name="オブジェクト 24"/>
                      <p:cNvPicPr>
                        <a:picLocks noChangeAspect="1" noChangeArrowheads="1"/>
                      </p:cNvPicPr>
                      <p:nvPr/>
                    </p:nvPicPr>
                    <p:blipFill>
                      <a:blip r:embed="rId5"/>
                      <a:srcRect/>
                      <a:stretch>
                        <a:fillRect/>
                      </a:stretch>
                    </p:blipFill>
                    <p:spPr bwMode="auto">
                      <a:xfrm>
                        <a:off x="2732241" y="1375706"/>
                        <a:ext cx="1104900" cy="455612"/>
                      </a:xfrm>
                      <a:prstGeom prst="rect">
                        <a:avLst/>
                      </a:prstGeom>
                      <a:noFill/>
                      <a:ln>
                        <a:noFill/>
                      </a:ln>
                    </p:spPr>
                  </p:pic>
                </p:oleObj>
              </mc:Fallback>
            </mc:AlternateContent>
          </a:graphicData>
        </a:graphic>
      </p:graphicFrame>
      <p:graphicFrame>
        <p:nvGraphicFramePr>
          <p:cNvPr id="27" name="オブジェクト 26"/>
          <p:cNvGraphicFramePr>
            <a:graphicFrameLocks noChangeAspect="1"/>
          </p:cNvGraphicFramePr>
          <p:nvPr>
            <p:extLst>
              <p:ext uri="{D42A27DB-BD31-4B8C-83A1-F6EECF244321}">
                <p14:modId xmlns:p14="http://schemas.microsoft.com/office/powerpoint/2010/main" val="2521693725"/>
              </p:ext>
            </p:extLst>
          </p:nvPr>
        </p:nvGraphicFramePr>
        <p:xfrm>
          <a:off x="2603201" y="1908404"/>
          <a:ext cx="1104900" cy="455612"/>
        </p:xfrm>
        <a:graphic>
          <a:graphicData uri="http://schemas.openxmlformats.org/presentationml/2006/ole">
            <mc:AlternateContent xmlns:mc="http://schemas.openxmlformats.org/markup-compatibility/2006">
              <mc:Choice xmlns:v="urn:schemas-microsoft-com:vml" Requires="v">
                <p:oleObj spid="_x0000_s76223" name="数式" r:id="rId6" imgW="495000" imgH="203040" progId="Equation.3">
                  <p:embed/>
                </p:oleObj>
              </mc:Choice>
              <mc:Fallback>
                <p:oleObj name="数式" r:id="rId6" imgW="495000" imgH="203040" progId="Equation.3">
                  <p:embed/>
                  <p:pic>
                    <p:nvPicPr>
                      <p:cNvPr id="27" name="オブジェクト 26"/>
                      <p:cNvPicPr>
                        <a:picLocks noChangeAspect="1" noChangeArrowheads="1"/>
                      </p:cNvPicPr>
                      <p:nvPr/>
                    </p:nvPicPr>
                    <p:blipFill>
                      <a:blip r:embed="rId7"/>
                      <a:srcRect/>
                      <a:stretch>
                        <a:fillRect/>
                      </a:stretch>
                    </p:blipFill>
                    <p:spPr bwMode="auto">
                      <a:xfrm>
                        <a:off x="2603201" y="1908404"/>
                        <a:ext cx="1104900" cy="455612"/>
                      </a:xfrm>
                      <a:prstGeom prst="rect">
                        <a:avLst/>
                      </a:prstGeom>
                      <a:noFill/>
                      <a:ln>
                        <a:noFill/>
                      </a:ln>
                    </p:spPr>
                  </p:pic>
                </p:oleObj>
              </mc:Fallback>
            </mc:AlternateContent>
          </a:graphicData>
        </a:graphic>
      </p:graphicFrame>
      <p:sp>
        <p:nvSpPr>
          <p:cNvPr id="30" name="Rectangle 89"/>
          <p:cNvSpPr>
            <a:spLocks noChangeArrowheads="1"/>
          </p:cNvSpPr>
          <p:nvPr/>
        </p:nvSpPr>
        <p:spPr bwMode="auto">
          <a:xfrm>
            <a:off x="119081" y="521317"/>
            <a:ext cx="5211683" cy="82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重心は全質量を持ち全外力を</a:t>
            </a:r>
            <a:endParaRPr lang="en-US" altLang="ja-JP" dirty="0">
              <a:solidFill>
                <a:srgbClr val="000000"/>
              </a:solidFill>
              <a:latin typeface="ＭＳ ゴシック" pitchFamily="49" charset="-128"/>
              <a:ea typeface="ＭＳ ゴシック" pitchFamily="49" charset="-128"/>
              <a:cs typeface="Times New Roman" pitchFamily="18" charset="0"/>
            </a:endParaRPr>
          </a:p>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受けた質点</a:t>
            </a:r>
            <a:r>
              <a:rPr kumimoji="0" lang="ja-JP" altLang="en-US" dirty="0">
                <a:solidFill>
                  <a:srgbClr val="000000"/>
                </a:solidFill>
                <a:latin typeface="ＭＳ ゴシック" pitchFamily="49" charset="-128"/>
                <a:ea typeface="ＭＳ ゴシック" pitchFamily="49" charset="-128"/>
                <a:cs typeface="Times New Roman" pitchFamily="18" charset="0"/>
              </a:rPr>
              <a:t>のように運動する。</a:t>
            </a:r>
          </a:p>
        </p:txBody>
      </p:sp>
      <p:graphicFrame>
        <p:nvGraphicFramePr>
          <p:cNvPr id="31" name="オブジェクト 30"/>
          <p:cNvGraphicFramePr>
            <a:graphicFrameLocks noChangeAspect="1"/>
          </p:cNvGraphicFramePr>
          <p:nvPr>
            <p:extLst>
              <p:ext uri="{D42A27DB-BD31-4B8C-83A1-F6EECF244321}">
                <p14:modId xmlns:p14="http://schemas.microsoft.com/office/powerpoint/2010/main" val="112973700"/>
              </p:ext>
            </p:extLst>
          </p:nvPr>
        </p:nvGraphicFramePr>
        <p:xfrm>
          <a:off x="304978" y="2432534"/>
          <a:ext cx="906463" cy="455613"/>
        </p:xfrm>
        <a:graphic>
          <a:graphicData uri="http://schemas.openxmlformats.org/presentationml/2006/ole">
            <mc:AlternateContent xmlns:mc="http://schemas.openxmlformats.org/markup-compatibility/2006">
              <mc:Choice xmlns:v="urn:schemas-microsoft-com:vml" Requires="v">
                <p:oleObj spid="_x0000_s76224" name="数式" r:id="rId8" imgW="406080" imgH="203040" progId="Equation.3">
                  <p:embed/>
                </p:oleObj>
              </mc:Choice>
              <mc:Fallback>
                <p:oleObj name="数式" r:id="rId8" imgW="406080" imgH="203040" progId="Equation.3">
                  <p:embed/>
                  <p:pic>
                    <p:nvPicPr>
                      <p:cNvPr id="31" name="オブジェクト 30"/>
                      <p:cNvPicPr>
                        <a:picLocks noChangeAspect="1" noChangeArrowheads="1"/>
                      </p:cNvPicPr>
                      <p:nvPr/>
                    </p:nvPicPr>
                    <p:blipFill>
                      <a:blip r:embed="rId9"/>
                      <a:srcRect/>
                      <a:stretch>
                        <a:fillRect/>
                      </a:stretch>
                    </p:blipFill>
                    <p:spPr bwMode="auto">
                      <a:xfrm>
                        <a:off x="304978" y="2432534"/>
                        <a:ext cx="906463" cy="455613"/>
                      </a:xfrm>
                      <a:prstGeom prst="rect">
                        <a:avLst/>
                      </a:prstGeom>
                      <a:noFill/>
                      <a:ln>
                        <a:noFill/>
                      </a:ln>
                    </p:spPr>
                  </p:pic>
                </p:oleObj>
              </mc:Fallback>
            </mc:AlternateContent>
          </a:graphicData>
        </a:graphic>
      </p:graphicFrame>
      <p:graphicFrame>
        <p:nvGraphicFramePr>
          <p:cNvPr id="32" name="オブジェクト 31"/>
          <p:cNvGraphicFramePr>
            <a:graphicFrameLocks noChangeAspect="1"/>
          </p:cNvGraphicFramePr>
          <p:nvPr>
            <p:extLst>
              <p:ext uri="{D42A27DB-BD31-4B8C-83A1-F6EECF244321}">
                <p14:modId xmlns:p14="http://schemas.microsoft.com/office/powerpoint/2010/main" val="2949690347"/>
              </p:ext>
            </p:extLst>
          </p:nvPr>
        </p:nvGraphicFramePr>
        <p:xfrm>
          <a:off x="965023" y="6113818"/>
          <a:ext cx="679450" cy="369888"/>
        </p:xfrm>
        <a:graphic>
          <a:graphicData uri="http://schemas.openxmlformats.org/presentationml/2006/ole">
            <mc:AlternateContent xmlns:mc="http://schemas.openxmlformats.org/markup-compatibility/2006">
              <mc:Choice xmlns:v="urn:schemas-microsoft-com:vml" Requires="v">
                <p:oleObj spid="_x0000_s76225" name="数式" r:id="rId10" imgW="304560" imgH="164880" progId="Equation.3">
                  <p:embed/>
                </p:oleObj>
              </mc:Choice>
              <mc:Fallback>
                <p:oleObj name="数式" r:id="rId10" imgW="304560" imgH="164880" progId="Equation.3">
                  <p:embed/>
                  <p:pic>
                    <p:nvPicPr>
                      <p:cNvPr id="32" name="オブジェクト 31"/>
                      <p:cNvPicPr>
                        <a:picLocks noChangeAspect="1" noChangeArrowheads="1"/>
                      </p:cNvPicPr>
                      <p:nvPr/>
                    </p:nvPicPr>
                    <p:blipFill>
                      <a:blip r:embed="rId11"/>
                      <a:srcRect/>
                      <a:stretch>
                        <a:fillRect/>
                      </a:stretch>
                    </p:blipFill>
                    <p:spPr bwMode="auto">
                      <a:xfrm>
                        <a:off x="965023" y="6113818"/>
                        <a:ext cx="679450" cy="369888"/>
                      </a:xfrm>
                      <a:prstGeom prst="rect">
                        <a:avLst/>
                      </a:prstGeom>
                      <a:noFill/>
                      <a:ln>
                        <a:noFill/>
                      </a:ln>
                    </p:spPr>
                  </p:pic>
                </p:oleObj>
              </mc:Fallback>
            </mc:AlternateContent>
          </a:graphicData>
        </a:graphic>
      </p:graphicFrame>
      <p:graphicFrame>
        <p:nvGraphicFramePr>
          <p:cNvPr id="34" name="オブジェクト 33"/>
          <p:cNvGraphicFramePr>
            <a:graphicFrameLocks noChangeAspect="1"/>
          </p:cNvGraphicFramePr>
          <p:nvPr>
            <p:extLst>
              <p:ext uri="{D42A27DB-BD31-4B8C-83A1-F6EECF244321}">
                <p14:modId xmlns:p14="http://schemas.microsoft.com/office/powerpoint/2010/main" val="2689850589"/>
              </p:ext>
            </p:extLst>
          </p:nvPr>
        </p:nvGraphicFramePr>
        <p:xfrm>
          <a:off x="1634792" y="2429359"/>
          <a:ext cx="1104900" cy="512763"/>
        </p:xfrm>
        <a:graphic>
          <a:graphicData uri="http://schemas.openxmlformats.org/presentationml/2006/ole">
            <mc:AlternateContent xmlns:mc="http://schemas.openxmlformats.org/markup-compatibility/2006">
              <mc:Choice xmlns:v="urn:schemas-microsoft-com:vml" Requires="v">
                <p:oleObj spid="_x0000_s76226" name="Equation" r:id="rId12" imgW="495000" imgH="228600" progId="Equation.DSMT4">
                  <p:embed/>
                </p:oleObj>
              </mc:Choice>
              <mc:Fallback>
                <p:oleObj name="Equation" r:id="rId12" imgW="495000" imgH="228600" progId="Equation.DSMT4">
                  <p:embed/>
                  <p:pic>
                    <p:nvPicPr>
                      <p:cNvPr id="34" name="オブジェクト 33"/>
                      <p:cNvPicPr>
                        <a:picLocks noChangeAspect="1" noChangeArrowheads="1"/>
                      </p:cNvPicPr>
                      <p:nvPr/>
                    </p:nvPicPr>
                    <p:blipFill>
                      <a:blip r:embed="rId13"/>
                      <a:srcRect/>
                      <a:stretch>
                        <a:fillRect/>
                      </a:stretch>
                    </p:blipFill>
                    <p:spPr bwMode="auto">
                      <a:xfrm>
                        <a:off x="1634792" y="2429359"/>
                        <a:ext cx="1104900" cy="512763"/>
                      </a:xfrm>
                      <a:prstGeom prst="rect">
                        <a:avLst/>
                      </a:prstGeom>
                      <a:noFill/>
                      <a:ln>
                        <a:noFill/>
                      </a:ln>
                    </p:spPr>
                  </p:pic>
                </p:oleObj>
              </mc:Fallback>
            </mc:AlternateContent>
          </a:graphicData>
        </a:graphic>
      </p:graphicFrame>
      <p:graphicFrame>
        <p:nvGraphicFramePr>
          <p:cNvPr id="35" name="オブジェクト 34"/>
          <p:cNvGraphicFramePr>
            <a:graphicFrameLocks noChangeAspect="1"/>
          </p:cNvGraphicFramePr>
          <p:nvPr>
            <p:extLst>
              <p:ext uri="{D42A27DB-BD31-4B8C-83A1-F6EECF244321}">
                <p14:modId xmlns:p14="http://schemas.microsoft.com/office/powerpoint/2010/main" val="2135396976"/>
              </p:ext>
            </p:extLst>
          </p:nvPr>
        </p:nvGraphicFramePr>
        <p:xfrm>
          <a:off x="2989494" y="6108693"/>
          <a:ext cx="623888" cy="369887"/>
        </p:xfrm>
        <a:graphic>
          <a:graphicData uri="http://schemas.openxmlformats.org/presentationml/2006/ole">
            <mc:AlternateContent xmlns:mc="http://schemas.openxmlformats.org/markup-compatibility/2006">
              <mc:Choice xmlns:v="urn:schemas-microsoft-com:vml" Requires="v">
                <p:oleObj spid="_x0000_s76227" name="数式" r:id="rId14" imgW="279360" imgH="164880" progId="Equation.3">
                  <p:embed/>
                </p:oleObj>
              </mc:Choice>
              <mc:Fallback>
                <p:oleObj name="数式" r:id="rId14" imgW="279360" imgH="164880" progId="Equation.3">
                  <p:embed/>
                  <p:pic>
                    <p:nvPicPr>
                      <p:cNvPr id="35" name="オブジェクト 34"/>
                      <p:cNvPicPr>
                        <a:picLocks noChangeAspect="1" noChangeArrowheads="1"/>
                      </p:cNvPicPr>
                      <p:nvPr/>
                    </p:nvPicPr>
                    <p:blipFill>
                      <a:blip r:embed="rId15"/>
                      <a:srcRect/>
                      <a:stretch>
                        <a:fillRect/>
                      </a:stretch>
                    </p:blipFill>
                    <p:spPr bwMode="auto">
                      <a:xfrm>
                        <a:off x="2989494" y="6108693"/>
                        <a:ext cx="623888" cy="369887"/>
                      </a:xfrm>
                      <a:prstGeom prst="rect">
                        <a:avLst/>
                      </a:prstGeom>
                      <a:noFill/>
                      <a:ln>
                        <a:noFill/>
                      </a:ln>
                    </p:spPr>
                  </p:pic>
                </p:oleObj>
              </mc:Fallback>
            </mc:AlternateContent>
          </a:graphicData>
        </a:graphic>
      </p:graphicFrame>
      <p:sp>
        <p:nvSpPr>
          <p:cNvPr id="36" name="正方形/長方形 35"/>
          <p:cNvSpPr/>
          <p:nvPr/>
        </p:nvSpPr>
        <p:spPr>
          <a:xfrm>
            <a:off x="467754" y="2961406"/>
            <a:ext cx="3442357" cy="523220"/>
          </a:xfrm>
          <a:prstGeom prst="rect">
            <a:avLst/>
          </a:prstGeom>
        </p:spPr>
        <p:txBody>
          <a:bodyPr wrap="square">
            <a:spAutoFit/>
          </a:bodyPr>
          <a:lstStyle/>
          <a:p>
            <a:pPr>
              <a:spcBef>
                <a:spcPts val="0"/>
              </a:spcBef>
            </a:pP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の初期座標は　　　  </a:t>
            </a:r>
            <a:endParaRPr lang="ja-JP" altLang="en-US" dirty="0"/>
          </a:p>
        </p:txBody>
      </p:sp>
      <p:sp>
        <p:nvSpPr>
          <p:cNvPr id="37" name="正方形/長方形 36"/>
          <p:cNvSpPr/>
          <p:nvPr/>
        </p:nvSpPr>
        <p:spPr>
          <a:xfrm>
            <a:off x="365804" y="4013064"/>
            <a:ext cx="185018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dirty="0">
                <a:solidFill>
                  <a:srgbClr val="000000"/>
                </a:solidFill>
                <a:ea typeface="ＭＳ ゴシック" pitchFamily="49" charset="-128"/>
                <a:cs typeface="Times New Roman" panose="02020603050405020304" pitchFamily="18" charset="0"/>
              </a:rPr>
              <a:t>0 </a:t>
            </a:r>
            <a:r>
              <a:rPr lang="ja-JP" altLang="en-US" dirty="0">
                <a:solidFill>
                  <a:srgbClr val="000000"/>
                </a:solidFill>
                <a:ea typeface="ＭＳ ゴシック" pitchFamily="49" charset="-128"/>
                <a:cs typeface="Times New Roman" panose="02020603050405020304" pitchFamily="18" charset="0"/>
              </a:rPr>
              <a:t>のとき</a:t>
            </a:r>
            <a:endParaRPr lang="ja-JP" altLang="en-US" dirty="0"/>
          </a:p>
        </p:txBody>
      </p:sp>
      <p:graphicFrame>
        <p:nvGraphicFramePr>
          <p:cNvPr id="38" name="オブジェクト 37"/>
          <p:cNvGraphicFramePr>
            <a:graphicFrameLocks noChangeAspect="1"/>
          </p:cNvGraphicFramePr>
          <p:nvPr>
            <p:extLst>
              <p:ext uri="{D42A27DB-BD31-4B8C-83A1-F6EECF244321}">
                <p14:modId xmlns:p14="http://schemas.microsoft.com/office/powerpoint/2010/main" val="916648293"/>
              </p:ext>
            </p:extLst>
          </p:nvPr>
        </p:nvGraphicFramePr>
        <p:xfrm>
          <a:off x="2183536" y="4065205"/>
          <a:ext cx="681038" cy="369888"/>
        </p:xfrm>
        <a:graphic>
          <a:graphicData uri="http://schemas.openxmlformats.org/presentationml/2006/ole">
            <mc:AlternateContent xmlns:mc="http://schemas.openxmlformats.org/markup-compatibility/2006">
              <mc:Choice xmlns:v="urn:schemas-microsoft-com:vml" Requires="v">
                <p:oleObj spid="_x0000_s76228" name="数式" r:id="rId16" imgW="304560" imgH="164880" progId="Equation.3">
                  <p:embed/>
                </p:oleObj>
              </mc:Choice>
              <mc:Fallback>
                <p:oleObj name="数式" r:id="rId16" imgW="304560" imgH="164880" progId="Equation.3">
                  <p:embed/>
                  <p:pic>
                    <p:nvPicPr>
                      <p:cNvPr id="38" name="オブジェクト 37"/>
                      <p:cNvPicPr>
                        <a:picLocks noChangeAspect="1" noChangeArrowheads="1"/>
                      </p:cNvPicPr>
                      <p:nvPr/>
                    </p:nvPicPr>
                    <p:blipFill>
                      <a:blip r:embed="rId17"/>
                      <a:srcRect/>
                      <a:stretch>
                        <a:fillRect/>
                      </a:stretch>
                    </p:blipFill>
                    <p:spPr bwMode="auto">
                      <a:xfrm>
                        <a:off x="2183536" y="4065205"/>
                        <a:ext cx="681038" cy="369888"/>
                      </a:xfrm>
                      <a:prstGeom prst="rect">
                        <a:avLst/>
                      </a:prstGeom>
                      <a:noFill/>
                      <a:ln>
                        <a:noFill/>
                      </a:ln>
                    </p:spPr>
                  </p:pic>
                </p:oleObj>
              </mc:Fallback>
            </mc:AlternateContent>
          </a:graphicData>
        </a:graphic>
      </p:graphicFrame>
      <p:graphicFrame>
        <p:nvGraphicFramePr>
          <p:cNvPr id="39" name="オブジェクト 38"/>
          <p:cNvGraphicFramePr>
            <a:graphicFrameLocks noChangeAspect="1"/>
          </p:cNvGraphicFramePr>
          <p:nvPr>
            <p:extLst>
              <p:ext uri="{D42A27DB-BD31-4B8C-83A1-F6EECF244321}">
                <p14:modId xmlns:p14="http://schemas.microsoft.com/office/powerpoint/2010/main" val="4144318989"/>
              </p:ext>
            </p:extLst>
          </p:nvPr>
        </p:nvGraphicFramePr>
        <p:xfrm>
          <a:off x="2191090" y="4542114"/>
          <a:ext cx="681038" cy="428625"/>
        </p:xfrm>
        <a:graphic>
          <a:graphicData uri="http://schemas.openxmlformats.org/presentationml/2006/ole">
            <mc:AlternateContent xmlns:mc="http://schemas.openxmlformats.org/markup-compatibility/2006">
              <mc:Choice xmlns:v="urn:schemas-microsoft-com:vml" Requires="v">
                <p:oleObj spid="_x0000_s76229" name="Equation" r:id="rId18" imgW="304560" imgH="190440" progId="Equation.DSMT4">
                  <p:embed/>
                </p:oleObj>
              </mc:Choice>
              <mc:Fallback>
                <p:oleObj name="Equation" r:id="rId18" imgW="304560" imgH="190440" progId="Equation.DSMT4">
                  <p:embed/>
                  <p:pic>
                    <p:nvPicPr>
                      <p:cNvPr id="39" name="オブジェクト 38"/>
                      <p:cNvPicPr>
                        <a:picLocks noChangeAspect="1" noChangeArrowheads="1"/>
                      </p:cNvPicPr>
                      <p:nvPr/>
                    </p:nvPicPr>
                    <p:blipFill>
                      <a:blip r:embed="rId19"/>
                      <a:srcRect/>
                      <a:stretch>
                        <a:fillRect/>
                      </a:stretch>
                    </p:blipFill>
                    <p:spPr bwMode="auto">
                      <a:xfrm>
                        <a:off x="2191090" y="4542114"/>
                        <a:ext cx="681038" cy="428625"/>
                      </a:xfrm>
                      <a:prstGeom prst="rect">
                        <a:avLst/>
                      </a:prstGeom>
                      <a:noFill/>
                      <a:ln>
                        <a:noFill/>
                      </a:ln>
                    </p:spPr>
                  </p:pic>
                </p:oleObj>
              </mc:Fallback>
            </mc:AlternateContent>
          </a:graphicData>
        </a:graphic>
      </p:graphicFrame>
      <p:graphicFrame>
        <p:nvGraphicFramePr>
          <p:cNvPr id="40" name="オブジェクト 39"/>
          <p:cNvGraphicFramePr>
            <a:graphicFrameLocks noChangeAspect="1"/>
          </p:cNvGraphicFramePr>
          <p:nvPr>
            <p:extLst>
              <p:ext uri="{D42A27DB-BD31-4B8C-83A1-F6EECF244321}">
                <p14:modId xmlns:p14="http://schemas.microsoft.com/office/powerpoint/2010/main" val="3351977518"/>
              </p:ext>
            </p:extLst>
          </p:nvPr>
        </p:nvGraphicFramePr>
        <p:xfrm>
          <a:off x="4035955" y="4008923"/>
          <a:ext cx="623888" cy="369888"/>
        </p:xfrm>
        <a:graphic>
          <a:graphicData uri="http://schemas.openxmlformats.org/presentationml/2006/ole">
            <mc:AlternateContent xmlns:mc="http://schemas.openxmlformats.org/markup-compatibility/2006">
              <mc:Choice xmlns:v="urn:schemas-microsoft-com:vml" Requires="v">
                <p:oleObj spid="_x0000_s76230" name="Equation" r:id="rId20" imgW="279360" imgH="164880" progId="Equation.DSMT4">
                  <p:embed/>
                </p:oleObj>
              </mc:Choice>
              <mc:Fallback>
                <p:oleObj name="Equation" r:id="rId20" imgW="279360" imgH="164880" progId="Equation.DSMT4">
                  <p:embed/>
                  <p:pic>
                    <p:nvPicPr>
                      <p:cNvPr id="40" name="オブジェクト 39"/>
                      <p:cNvPicPr>
                        <a:picLocks noChangeAspect="1" noChangeArrowheads="1"/>
                      </p:cNvPicPr>
                      <p:nvPr/>
                    </p:nvPicPr>
                    <p:blipFill>
                      <a:blip r:embed="rId21"/>
                      <a:srcRect/>
                      <a:stretch>
                        <a:fillRect/>
                      </a:stretch>
                    </p:blipFill>
                    <p:spPr bwMode="auto">
                      <a:xfrm>
                        <a:off x="4035955" y="4008923"/>
                        <a:ext cx="623888" cy="369888"/>
                      </a:xfrm>
                      <a:prstGeom prst="rect">
                        <a:avLst/>
                      </a:prstGeom>
                      <a:noFill/>
                      <a:ln>
                        <a:noFill/>
                      </a:ln>
                    </p:spPr>
                  </p:pic>
                </p:oleObj>
              </mc:Fallback>
            </mc:AlternateContent>
          </a:graphicData>
        </a:graphic>
      </p:graphicFrame>
      <p:graphicFrame>
        <p:nvGraphicFramePr>
          <p:cNvPr id="41" name="オブジェクト 40"/>
          <p:cNvGraphicFramePr>
            <a:graphicFrameLocks noChangeAspect="1"/>
          </p:cNvGraphicFramePr>
          <p:nvPr>
            <p:extLst>
              <p:ext uri="{D42A27DB-BD31-4B8C-83A1-F6EECF244321}">
                <p14:modId xmlns:p14="http://schemas.microsoft.com/office/powerpoint/2010/main" val="1969662731"/>
              </p:ext>
            </p:extLst>
          </p:nvPr>
        </p:nvGraphicFramePr>
        <p:xfrm>
          <a:off x="4025998" y="4465843"/>
          <a:ext cx="623888" cy="427038"/>
        </p:xfrm>
        <a:graphic>
          <a:graphicData uri="http://schemas.openxmlformats.org/presentationml/2006/ole">
            <mc:AlternateContent xmlns:mc="http://schemas.openxmlformats.org/markup-compatibility/2006">
              <mc:Choice xmlns:v="urn:schemas-microsoft-com:vml" Requires="v">
                <p:oleObj spid="_x0000_s76231" name="Equation" r:id="rId22" imgW="279360" imgH="190440" progId="Equation.DSMT4">
                  <p:embed/>
                </p:oleObj>
              </mc:Choice>
              <mc:Fallback>
                <p:oleObj name="Equation" r:id="rId22" imgW="279360" imgH="190440" progId="Equation.DSMT4">
                  <p:embed/>
                  <p:pic>
                    <p:nvPicPr>
                      <p:cNvPr id="41" name="オブジェクト 40"/>
                      <p:cNvPicPr>
                        <a:picLocks noChangeAspect="1" noChangeArrowheads="1"/>
                      </p:cNvPicPr>
                      <p:nvPr/>
                    </p:nvPicPr>
                    <p:blipFill>
                      <a:blip r:embed="rId23"/>
                      <a:srcRect/>
                      <a:stretch>
                        <a:fillRect/>
                      </a:stretch>
                    </p:blipFill>
                    <p:spPr bwMode="auto">
                      <a:xfrm>
                        <a:off x="4025998" y="4465843"/>
                        <a:ext cx="623888" cy="427038"/>
                      </a:xfrm>
                      <a:prstGeom prst="rect">
                        <a:avLst/>
                      </a:prstGeom>
                      <a:noFill/>
                      <a:ln>
                        <a:noFill/>
                      </a:ln>
                    </p:spPr>
                  </p:pic>
                </p:oleObj>
              </mc:Fallback>
            </mc:AlternateContent>
          </a:graphicData>
        </a:graphic>
      </p:graphicFrame>
      <p:graphicFrame>
        <p:nvGraphicFramePr>
          <p:cNvPr id="42" name="オブジェクト 41"/>
          <p:cNvGraphicFramePr>
            <a:graphicFrameLocks noChangeAspect="1"/>
          </p:cNvGraphicFramePr>
          <p:nvPr>
            <p:extLst>
              <p:ext uri="{D42A27DB-BD31-4B8C-83A1-F6EECF244321}">
                <p14:modId xmlns:p14="http://schemas.microsoft.com/office/powerpoint/2010/main" val="809810722"/>
              </p:ext>
            </p:extLst>
          </p:nvPr>
        </p:nvGraphicFramePr>
        <p:xfrm>
          <a:off x="654438" y="5209411"/>
          <a:ext cx="311150" cy="284162"/>
        </p:xfrm>
        <a:graphic>
          <a:graphicData uri="http://schemas.openxmlformats.org/presentationml/2006/ole">
            <mc:AlternateContent xmlns:mc="http://schemas.openxmlformats.org/markup-compatibility/2006">
              <mc:Choice xmlns:v="urn:schemas-microsoft-com:vml" Requires="v">
                <p:oleObj spid="_x0000_s76232" name="数式" r:id="rId24" imgW="139680" imgH="126720" progId="Equation.3">
                  <p:embed/>
                </p:oleObj>
              </mc:Choice>
              <mc:Fallback>
                <p:oleObj name="数式" r:id="rId24" imgW="139680" imgH="126720" progId="Equation.3">
                  <p:embed/>
                  <p:pic>
                    <p:nvPicPr>
                      <p:cNvPr id="42" name="オブジェクト 41"/>
                      <p:cNvPicPr>
                        <a:picLocks noChangeAspect="1" noChangeArrowheads="1"/>
                      </p:cNvPicPr>
                      <p:nvPr/>
                    </p:nvPicPr>
                    <p:blipFill>
                      <a:blip r:embed="rId25"/>
                      <a:srcRect/>
                      <a:stretch>
                        <a:fillRect/>
                      </a:stretch>
                    </p:blipFill>
                    <p:spPr bwMode="auto">
                      <a:xfrm>
                        <a:off x="654438" y="5209411"/>
                        <a:ext cx="311150" cy="284162"/>
                      </a:xfrm>
                      <a:prstGeom prst="rect">
                        <a:avLst/>
                      </a:prstGeom>
                      <a:noFill/>
                      <a:ln>
                        <a:noFill/>
                      </a:ln>
                    </p:spPr>
                  </p:pic>
                </p:oleObj>
              </mc:Fallback>
            </mc:AlternateContent>
          </a:graphicData>
        </a:graphic>
      </p:graphicFrame>
      <p:sp>
        <p:nvSpPr>
          <p:cNvPr id="43" name="Rectangle 29"/>
          <p:cNvSpPr>
            <a:spLocks noChangeArrowheads="1"/>
          </p:cNvSpPr>
          <p:nvPr/>
        </p:nvSpPr>
        <p:spPr bwMode="auto">
          <a:xfrm>
            <a:off x="2743049" y="2414294"/>
            <a:ext cx="2886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を解けばよい</a:t>
            </a:r>
          </a:p>
        </p:txBody>
      </p:sp>
      <p:sp>
        <p:nvSpPr>
          <p:cNvPr id="45" name="Rectangle 123"/>
          <p:cNvSpPr>
            <a:spLocks noChangeArrowheads="1"/>
          </p:cNvSpPr>
          <p:nvPr/>
        </p:nvSpPr>
        <p:spPr bwMode="auto">
          <a:xfrm>
            <a:off x="2458784" y="1913348"/>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46" name="Rectangle 123"/>
          <p:cNvSpPr>
            <a:spLocks noChangeArrowheads="1"/>
          </p:cNvSpPr>
          <p:nvPr/>
        </p:nvSpPr>
        <p:spPr bwMode="auto">
          <a:xfrm>
            <a:off x="2449393" y="1355885"/>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2" name="正方形/長方形 1"/>
          <p:cNvSpPr/>
          <p:nvPr/>
        </p:nvSpPr>
        <p:spPr>
          <a:xfrm>
            <a:off x="167064" y="1369825"/>
            <a:ext cx="1980029"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運動方程式</a:t>
            </a:r>
            <a:endParaRPr lang="ja-JP" altLang="en-US" dirty="0"/>
          </a:p>
        </p:txBody>
      </p:sp>
      <p:graphicFrame>
        <p:nvGraphicFramePr>
          <p:cNvPr id="47" name="オブジェクト 46"/>
          <p:cNvGraphicFramePr>
            <a:graphicFrameLocks noChangeAspect="1"/>
          </p:cNvGraphicFramePr>
          <p:nvPr>
            <p:extLst>
              <p:ext uri="{D42A27DB-BD31-4B8C-83A1-F6EECF244321}">
                <p14:modId xmlns:p14="http://schemas.microsoft.com/office/powerpoint/2010/main" val="3244173313"/>
              </p:ext>
            </p:extLst>
          </p:nvPr>
        </p:nvGraphicFramePr>
        <p:xfrm>
          <a:off x="3042204" y="4054363"/>
          <a:ext cx="284162" cy="398463"/>
        </p:xfrm>
        <a:graphic>
          <a:graphicData uri="http://schemas.openxmlformats.org/presentationml/2006/ole">
            <mc:AlternateContent xmlns:mc="http://schemas.openxmlformats.org/markup-compatibility/2006">
              <mc:Choice xmlns:v="urn:schemas-microsoft-com:vml" Requires="v">
                <p:oleObj spid="_x0000_s76233" name="Equation" r:id="rId26" imgW="126720" imgH="177480" progId="Equation.DSMT4">
                  <p:embed/>
                </p:oleObj>
              </mc:Choice>
              <mc:Fallback>
                <p:oleObj name="Equation" r:id="rId26" imgW="126720" imgH="177480" progId="Equation.DSMT4">
                  <p:embed/>
                  <p:pic>
                    <p:nvPicPr>
                      <p:cNvPr id="47" name="オブジェクト 46"/>
                      <p:cNvPicPr>
                        <a:picLocks noChangeAspect="1" noChangeArrowheads="1"/>
                      </p:cNvPicPr>
                      <p:nvPr/>
                    </p:nvPicPr>
                    <p:blipFill>
                      <a:blip r:embed="rId27"/>
                      <a:srcRect/>
                      <a:stretch>
                        <a:fillRect/>
                      </a:stretch>
                    </p:blipFill>
                    <p:spPr bwMode="auto">
                      <a:xfrm>
                        <a:off x="3042204" y="4054363"/>
                        <a:ext cx="284162" cy="398463"/>
                      </a:xfrm>
                      <a:prstGeom prst="rect">
                        <a:avLst/>
                      </a:prstGeom>
                      <a:noFill/>
                      <a:ln>
                        <a:noFill/>
                      </a:ln>
                    </p:spPr>
                  </p:pic>
                </p:oleObj>
              </mc:Fallback>
            </mc:AlternateContent>
          </a:graphicData>
        </a:graphic>
      </p:graphicFrame>
      <p:graphicFrame>
        <p:nvGraphicFramePr>
          <p:cNvPr id="48" name="オブジェクト 47"/>
          <p:cNvGraphicFramePr>
            <a:graphicFrameLocks noChangeAspect="1"/>
          </p:cNvGraphicFramePr>
          <p:nvPr>
            <p:extLst>
              <p:ext uri="{D42A27DB-BD31-4B8C-83A1-F6EECF244321}">
                <p14:modId xmlns:p14="http://schemas.microsoft.com/office/powerpoint/2010/main" val="3812331935"/>
              </p:ext>
            </p:extLst>
          </p:nvPr>
        </p:nvGraphicFramePr>
        <p:xfrm>
          <a:off x="4004827" y="1428546"/>
          <a:ext cx="282575" cy="400050"/>
        </p:xfrm>
        <a:graphic>
          <a:graphicData uri="http://schemas.openxmlformats.org/presentationml/2006/ole">
            <mc:AlternateContent xmlns:mc="http://schemas.openxmlformats.org/markup-compatibility/2006">
              <mc:Choice xmlns:v="urn:schemas-microsoft-com:vml" Requires="v">
                <p:oleObj spid="_x0000_s76234" name="数式" r:id="rId28" imgW="126720" imgH="177480" progId="Equation.3">
                  <p:embed/>
                </p:oleObj>
              </mc:Choice>
              <mc:Fallback>
                <p:oleObj name="数式" r:id="rId28" imgW="126720" imgH="177480" progId="Equation.3">
                  <p:embed/>
                  <p:pic>
                    <p:nvPicPr>
                      <p:cNvPr id="48" name="オブジェクト 47"/>
                      <p:cNvPicPr>
                        <a:picLocks noChangeAspect="1" noChangeArrowheads="1"/>
                      </p:cNvPicPr>
                      <p:nvPr/>
                    </p:nvPicPr>
                    <p:blipFill>
                      <a:blip r:embed="rId29"/>
                      <a:srcRect/>
                      <a:stretch>
                        <a:fillRect/>
                      </a:stretch>
                    </p:blipFill>
                    <p:spPr bwMode="auto">
                      <a:xfrm>
                        <a:off x="4004827" y="1428546"/>
                        <a:ext cx="282575" cy="400050"/>
                      </a:xfrm>
                      <a:prstGeom prst="rect">
                        <a:avLst/>
                      </a:prstGeom>
                      <a:noFill/>
                      <a:ln>
                        <a:noFill/>
                      </a:ln>
                    </p:spPr>
                  </p:pic>
                </p:oleObj>
              </mc:Fallback>
            </mc:AlternateContent>
          </a:graphicData>
        </a:graphic>
      </p:graphicFrame>
      <p:graphicFrame>
        <p:nvGraphicFramePr>
          <p:cNvPr id="49" name="オブジェクト 48"/>
          <p:cNvGraphicFramePr>
            <a:graphicFrameLocks noChangeAspect="1"/>
          </p:cNvGraphicFramePr>
          <p:nvPr>
            <p:extLst>
              <p:ext uri="{D42A27DB-BD31-4B8C-83A1-F6EECF244321}">
                <p14:modId xmlns:p14="http://schemas.microsoft.com/office/powerpoint/2010/main" val="326001290"/>
              </p:ext>
            </p:extLst>
          </p:nvPr>
        </p:nvGraphicFramePr>
        <p:xfrm>
          <a:off x="3677848" y="1973038"/>
          <a:ext cx="1020762" cy="455613"/>
        </p:xfrm>
        <a:graphic>
          <a:graphicData uri="http://schemas.openxmlformats.org/presentationml/2006/ole">
            <mc:AlternateContent xmlns:mc="http://schemas.openxmlformats.org/markup-compatibility/2006">
              <mc:Choice xmlns:v="urn:schemas-microsoft-com:vml" Requires="v">
                <p:oleObj spid="_x0000_s76235" name="数式" r:id="rId30" imgW="457200" imgH="203040" progId="Equation.3">
                  <p:embed/>
                </p:oleObj>
              </mc:Choice>
              <mc:Fallback>
                <p:oleObj name="数式" r:id="rId30" imgW="457200" imgH="203040" progId="Equation.3">
                  <p:embed/>
                  <p:pic>
                    <p:nvPicPr>
                      <p:cNvPr id="49" name="オブジェクト 48"/>
                      <p:cNvPicPr>
                        <a:picLocks noChangeAspect="1" noChangeArrowheads="1"/>
                      </p:cNvPicPr>
                      <p:nvPr/>
                    </p:nvPicPr>
                    <p:blipFill>
                      <a:blip r:embed="rId31"/>
                      <a:srcRect/>
                      <a:stretch>
                        <a:fillRect/>
                      </a:stretch>
                    </p:blipFill>
                    <p:spPr bwMode="auto">
                      <a:xfrm>
                        <a:off x="3677848" y="1973038"/>
                        <a:ext cx="1020762" cy="455613"/>
                      </a:xfrm>
                      <a:prstGeom prst="rect">
                        <a:avLst/>
                      </a:prstGeom>
                      <a:noFill/>
                      <a:ln>
                        <a:noFill/>
                      </a:ln>
                    </p:spPr>
                  </p:pic>
                </p:oleObj>
              </mc:Fallback>
            </mc:AlternateContent>
          </a:graphicData>
        </a:graphic>
      </p:graphicFrame>
      <p:graphicFrame>
        <p:nvGraphicFramePr>
          <p:cNvPr id="51" name="オブジェクト 50"/>
          <p:cNvGraphicFramePr>
            <a:graphicFrameLocks noChangeAspect="1"/>
          </p:cNvGraphicFramePr>
          <p:nvPr>
            <p:extLst>
              <p:ext uri="{D42A27DB-BD31-4B8C-83A1-F6EECF244321}">
                <p14:modId xmlns:p14="http://schemas.microsoft.com/office/powerpoint/2010/main" val="4088227161"/>
              </p:ext>
            </p:extLst>
          </p:nvPr>
        </p:nvGraphicFramePr>
        <p:xfrm>
          <a:off x="986616" y="5124194"/>
          <a:ext cx="679450" cy="427037"/>
        </p:xfrm>
        <a:graphic>
          <a:graphicData uri="http://schemas.openxmlformats.org/presentationml/2006/ole">
            <mc:AlternateContent xmlns:mc="http://schemas.openxmlformats.org/markup-compatibility/2006">
              <mc:Choice xmlns:v="urn:schemas-microsoft-com:vml" Requires="v">
                <p:oleObj spid="_x0000_s76236" name="数式" r:id="rId32" imgW="304560" imgH="190440" progId="Equation.3">
                  <p:embed/>
                </p:oleObj>
              </mc:Choice>
              <mc:Fallback>
                <p:oleObj name="数式" r:id="rId32" imgW="304560" imgH="190440" progId="Equation.3">
                  <p:embed/>
                  <p:pic>
                    <p:nvPicPr>
                      <p:cNvPr id="51" name="オブジェクト 50"/>
                      <p:cNvPicPr>
                        <a:picLocks noChangeAspect="1" noChangeArrowheads="1"/>
                      </p:cNvPicPr>
                      <p:nvPr/>
                    </p:nvPicPr>
                    <p:blipFill>
                      <a:blip r:embed="rId33"/>
                      <a:srcRect/>
                      <a:stretch>
                        <a:fillRect/>
                      </a:stretch>
                    </p:blipFill>
                    <p:spPr bwMode="auto">
                      <a:xfrm>
                        <a:off x="986616" y="5124194"/>
                        <a:ext cx="679450" cy="427037"/>
                      </a:xfrm>
                      <a:prstGeom prst="rect">
                        <a:avLst/>
                      </a:prstGeom>
                      <a:noFill/>
                      <a:ln>
                        <a:noFill/>
                      </a:ln>
                    </p:spPr>
                  </p:pic>
                </p:oleObj>
              </mc:Fallback>
            </mc:AlternateContent>
          </a:graphicData>
        </a:graphic>
      </p:graphicFrame>
      <p:graphicFrame>
        <p:nvGraphicFramePr>
          <p:cNvPr id="52" name="オブジェクト 51"/>
          <p:cNvGraphicFramePr>
            <a:graphicFrameLocks noChangeAspect="1"/>
          </p:cNvGraphicFramePr>
          <p:nvPr>
            <p:extLst>
              <p:ext uri="{D42A27DB-BD31-4B8C-83A1-F6EECF244321}">
                <p14:modId xmlns:p14="http://schemas.microsoft.com/office/powerpoint/2010/main" val="64898854"/>
              </p:ext>
            </p:extLst>
          </p:nvPr>
        </p:nvGraphicFramePr>
        <p:xfrm>
          <a:off x="1938845" y="5002184"/>
          <a:ext cx="368300" cy="882650"/>
        </p:xfrm>
        <a:graphic>
          <a:graphicData uri="http://schemas.openxmlformats.org/presentationml/2006/ole">
            <mc:AlternateContent xmlns:mc="http://schemas.openxmlformats.org/markup-compatibility/2006">
              <mc:Choice xmlns:v="urn:schemas-microsoft-com:vml" Requires="v">
                <p:oleObj spid="_x0000_s76237" name="数式" r:id="rId34" imgW="164880" imgH="393480" progId="Equation.3">
                  <p:embed/>
                </p:oleObj>
              </mc:Choice>
              <mc:Fallback>
                <p:oleObj name="数式" r:id="rId34" imgW="164880" imgH="393480" progId="Equation.3">
                  <p:embed/>
                  <p:pic>
                    <p:nvPicPr>
                      <p:cNvPr id="52" name="オブジェクト 51"/>
                      <p:cNvPicPr>
                        <a:picLocks noChangeAspect="1" noChangeArrowheads="1"/>
                      </p:cNvPicPr>
                      <p:nvPr/>
                    </p:nvPicPr>
                    <p:blipFill>
                      <a:blip r:embed="rId35"/>
                      <a:srcRect/>
                      <a:stretch>
                        <a:fillRect/>
                      </a:stretch>
                    </p:blipFill>
                    <p:spPr bwMode="auto">
                      <a:xfrm>
                        <a:off x="1938845" y="5002184"/>
                        <a:ext cx="368300" cy="882650"/>
                      </a:xfrm>
                      <a:prstGeom prst="rect">
                        <a:avLst/>
                      </a:prstGeom>
                      <a:noFill/>
                      <a:ln>
                        <a:noFill/>
                      </a:ln>
                    </p:spPr>
                  </p:pic>
                </p:oleObj>
              </mc:Fallback>
            </mc:AlternateContent>
          </a:graphicData>
        </a:graphic>
      </p:graphicFrame>
      <p:graphicFrame>
        <p:nvGraphicFramePr>
          <p:cNvPr id="53" name="オブジェクト 52"/>
          <p:cNvGraphicFramePr>
            <a:graphicFrameLocks noChangeAspect="1"/>
          </p:cNvGraphicFramePr>
          <p:nvPr>
            <p:extLst>
              <p:ext uri="{D42A27DB-BD31-4B8C-83A1-F6EECF244321}">
                <p14:modId xmlns:p14="http://schemas.microsoft.com/office/powerpoint/2010/main" val="805042590"/>
              </p:ext>
            </p:extLst>
          </p:nvPr>
        </p:nvGraphicFramePr>
        <p:xfrm>
          <a:off x="1766756" y="5858548"/>
          <a:ext cx="538163" cy="882650"/>
        </p:xfrm>
        <a:graphic>
          <a:graphicData uri="http://schemas.openxmlformats.org/presentationml/2006/ole">
            <mc:AlternateContent xmlns:mc="http://schemas.openxmlformats.org/markup-compatibility/2006">
              <mc:Choice xmlns:v="urn:schemas-microsoft-com:vml" Requires="v">
                <p:oleObj spid="_x0000_s76238" name="数式" r:id="rId36" imgW="241200" imgH="393480" progId="Equation.3">
                  <p:embed/>
                </p:oleObj>
              </mc:Choice>
              <mc:Fallback>
                <p:oleObj name="数式" r:id="rId36" imgW="241200" imgH="393480" progId="Equation.3">
                  <p:embed/>
                  <p:pic>
                    <p:nvPicPr>
                      <p:cNvPr id="53" name="オブジェクト 52"/>
                      <p:cNvPicPr>
                        <a:picLocks noChangeAspect="1" noChangeArrowheads="1"/>
                      </p:cNvPicPr>
                      <p:nvPr/>
                    </p:nvPicPr>
                    <p:blipFill>
                      <a:blip r:embed="rId37"/>
                      <a:srcRect/>
                      <a:stretch>
                        <a:fillRect/>
                      </a:stretch>
                    </p:blipFill>
                    <p:spPr bwMode="auto">
                      <a:xfrm>
                        <a:off x="1766756" y="5858548"/>
                        <a:ext cx="538163" cy="882650"/>
                      </a:xfrm>
                      <a:prstGeom prst="rect">
                        <a:avLst/>
                      </a:prstGeom>
                      <a:noFill/>
                      <a:ln>
                        <a:noFill/>
                      </a:ln>
                    </p:spPr>
                  </p:pic>
                </p:oleObj>
              </mc:Fallback>
            </mc:AlternateContent>
          </a:graphicData>
        </a:graphic>
      </p:graphicFrame>
      <p:graphicFrame>
        <p:nvGraphicFramePr>
          <p:cNvPr id="54" name="オブジェクト 53"/>
          <p:cNvGraphicFramePr>
            <a:graphicFrameLocks noChangeAspect="1"/>
          </p:cNvGraphicFramePr>
          <p:nvPr>
            <p:extLst>
              <p:ext uri="{D42A27DB-BD31-4B8C-83A1-F6EECF244321}">
                <p14:modId xmlns:p14="http://schemas.microsoft.com/office/powerpoint/2010/main" val="3186860816"/>
              </p:ext>
            </p:extLst>
          </p:nvPr>
        </p:nvGraphicFramePr>
        <p:xfrm>
          <a:off x="3034063" y="5186094"/>
          <a:ext cx="622300" cy="427037"/>
        </p:xfrm>
        <a:graphic>
          <a:graphicData uri="http://schemas.openxmlformats.org/presentationml/2006/ole">
            <mc:AlternateContent xmlns:mc="http://schemas.openxmlformats.org/markup-compatibility/2006">
              <mc:Choice xmlns:v="urn:schemas-microsoft-com:vml" Requires="v">
                <p:oleObj spid="_x0000_s76239" name="数式" r:id="rId38" imgW="279360" imgH="190440" progId="Equation.3">
                  <p:embed/>
                </p:oleObj>
              </mc:Choice>
              <mc:Fallback>
                <p:oleObj name="数式" r:id="rId38" imgW="279360" imgH="190440" progId="Equation.3">
                  <p:embed/>
                  <p:pic>
                    <p:nvPicPr>
                      <p:cNvPr id="54" name="オブジェクト 53"/>
                      <p:cNvPicPr>
                        <a:picLocks noChangeAspect="1" noChangeArrowheads="1"/>
                      </p:cNvPicPr>
                      <p:nvPr/>
                    </p:nvPicPr>
                    <p:blipFill>
                      <a:blip r:embed="rId39"/>
                      <a:srcRect/>
                      <a:stretch>
                        <a:fillRect/>
                      </a:stretch>
                    </p:blipFill>
                    <p:spPr bwMode="auto">
                      <a:xfrm>
                        <a:off x="3034063" y="5186094"/>
                        <a:ext cx="622300" cy="427037"/>
                      </a:xfrm>
                      <a:prstGeom prst="rect">
                        <a:avLst/>
                      </a:prstGeom>
                      <a:noFill/>
                      <a:ln>
                        <a:noFill/>
                      </a:ln>
                    </p:spPr>
                  </p:pic>
                </p:oleObj>
              </mc:Fallback>
            </mc:AlternateContent>
          </a:graphicData>
        </a:graphic>
      </p:graphicFrame>
      <p:graphicFrame>
        <p:nvGraphicFramePr>
          <p:cNvPr id="55" name="オブジェクト 54"/>
          <p:cNvGraphicFramePr>
            <a:graphicFrameLocks noChangeAspect="1"/>
          </p:cNvGraphicFramePr>
          <p:nvPr>
            <p:extLst>
              <p:ext uri="{D42A27DB-BD31-4B8C-83A1-F6EECF244321}">
                <p14:modId xmlns:p14="http://schemas.microsoft.com/office/powerpoint/2010/main" val="538575526"/>
              </p:ext>
            </p:extLst>
          </p:nvPr>
        </p:nvGraphicFramePr>
        <p:xfrm>
          <a:off x="4062763" y="5264199"/>
          <a:ext cx="681037" cy="427037"/>
        </p:xfrm>
        <a:graphic>
          <a:graphicData uri="http://schemas.openxmlformats.org/presentationml/2006/ole">
            <mc:AlternateContent xmlns:mc="http://schemas.openxmlformats.org/markup-compatibility/2006">
              <mc:Choice xmlns:v="urn:schemas-microsoft-com:vml" Requires="v">
                <p:oleObj spid="_x0000_s76240" name="数式" r:id="rId40" imgW="304560" imgH="190440" progId="Equation.3">
                  <p:embed/>
                </p:oleObj>
              </mc:Choice>
              <mc:Fallback>
                <p:oleObj name="数式" r:id="rId40" imgW="304560" imgH="190440" progId="Equation.3">
                  <p:embed/>
                  <p:pic>
                    <p:nvPicPr>
                      <p:cNvPr id="55" name="オブジェクト 54"/>
                      <p:cNvPicPr>
                        <a:picLocks noChangeAspect="1" noChangeArrowheads="1"/>
                      </p:cNvPicPr>
                      <p:nvPr/>
                    </p:nvPicPr>
                    <p:blipFill>
                      <a:blip r:embed="rId41"/>
                      <a:srcRect/>
                      <a:stretch>
                        <a:fillRect/>
                      </a:stretch>
                    </p:blipFill>
                    <p:spPr bwMode="auto">
                      <a:xfrm>
                        <a:off x="4062763" y="5264199"/>
                        <a:ext cx="681037" cy="427037"/>
                      </a:xfrm>
                      <a:prstGeom prst="rect">
                        <a:avLst/>
                      </a:prstGeom>
                      <a:noFill/>
                      <a:ln>
                        <a:noFill/>
                      </a:ln>
                    </p:spPr>
                  </p:pic>
                </p:oleObj>
              </mc:Fallback>
            </mc:AlternateContent>
          </a:graphicData>
        </a:graphic>
      </p:graphicFrame>
      <p:graphicFrame>
        <p:nvGraphicFramePr>
          <p:cNvPr id="56" name="オブジェクト 55"/>
          <p:cNvGraphicFramePr>
            <a:graphicFrameLocks noChangeAspect="1"/>
          </p:cNvGraphicFramePr>
          <p:nvPr>
            <p:extLst>
              <p:ext uri="{D42A27DB-BD31-4B8C-83A1-F6EECF244321}">
                <p14:modId xmlns:p14="http://schemas.microsoft.com/office/powerpoint/2010/main" val="4266044732"/>
              </p:ext>
            </p:extLst>
          </p:nvPr>
        </p:nvGraphicFramePr>
        <p:xfrm>
          <a:off x="3748228" y="5865761"/>
          <a:ext cx="1614488" cy="884237"/>
        </p:xfrm>
        <a:graphic>
          <a:graphicData uri="http://schemas.openxmlformats.org/presentationml/2006/ole">
            <mc:AlternateContent xmlns:mc="http://schemas.openxmlformats.org/markup-compatibility/2006">
              <mc:Choice xmlns:v="urn:schemas-microsoft-com:vml" Requires="v">
                <p:oleObj spid="_x0000_s76241" name="数式" r:id="rId42" imgW="723600" imgH="393480" progId="Equation.3">
                  <p:embed/>
                </p:oleObj>
              </mc:Choice>
              <mc:Fallback>
                <p:oleObj name="数式" r:id="rId42" imgW="723600" imgH="393480" progId="Equation.3">
                  <p:embed/>
                  <p:pic>
                    <p:nvPicPr>
                      <p:cNvPr id="56" name="オブジェクト 55"/>
                      <p:cNvPicPr>
                        <a:picLocks noChangeAspect="1" noChangeArrowheads="1"/>
                      </p:cNvPicPr>
                      <p:nvPr/>
                    </p:nvPicPr>
                    <p:blipFill>
                      <a:blip r:embed="rId43"/>
                      <a:srcRect/>
                      <a:stretch>
                        <a:fillRect/>
                      </a:stretch>
                    </p:blipFill>
                    <p:spPr bwMode="auto">
                      <a:xfrm>
                        <a:off x="3748228" y="5865761"/>
                        <a:ext cx="1614488" cy="884237"/>
                      </a:xfrm>
                      <a:prstGeom prst="rect">
                        <a:avLst/>
                      </a:prstGeom>
                      <a:noFill/>
                      <a:ln>
                        <a:noFill/>
                      </a:ln>
                    </p:spPr>
                  </p:pic>
                </p:oleObj>
              </mc:Fallback>
            </mc:AlternateContent>
          </a:graphicData>
        </a:graphic>
      </p:graphicFrame>
      <p:sp>
        <p:nvSpPr>
          <p:cNvPr id="57" name="Rectangle 123"/>
          <p:cNvSpPr>
            <a:spLocks noChangeArrowheads="1"/>
          </p:cNvSpPr>
          <p:nvPr/>
        </p:nvSpPr>
        <p:spPr bwMode="auto">
          <a:xfrm>
            <a:off x="1694368" y="5012769"/>
            <a:ext cx="1183277" cy="837953"/>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8" name="Rectangle 123"/>
          <p:cNvSpPr>
            <a:spLocks noChangeArrowheads="1"/>
          </p:cNvSpPr>
          <p:nvPr/>
        </p:nvSpPr>
        <p:spPr bwMode="auto">
          <a:xfrm>
            <a:off x="3701493" y="5018802"/>
            <a:ext cx="1836420" cy="852034"/>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9" name="Rectangle 123"/>
          <p:cNvSpPr>
            <a:spLocks noChangeArrowheads="1"/>
          </p:cNvSpPr>
          <p:nvPr/>
        </p:nvSpPr>
        <p:spPr bwMode="auto">
          <a:xfrm>
            <a:off x="1581426" y="5892114"/>
            <a:ext cx="1183277" cy="940525"/>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0" name="Rectangle 123"/>
          <p:cNvSpPr>
            <a:spLocks noChangeArrowheads="1"/>
          </p:cNvSpPr>
          <p:nvPr/>
        </p:nvSpPr>
        <p:spPr bwMode="auto">
          <a:xfrm>
            <a:off x="3684546" y="5905177"/>
            <a:ext cx="1836420" cy="940525"/>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nvGrpSpPr>
          <p:cNvPr id="4" name="グループ化 3">
            <a:extLst>
              <a:ext uri="{FF2B5EF4-FFF2-40B4-BE49-F238E27FC236}">
                <a16:creationId xmlns:a16="http://schemas.microsoft.com/office/drawing/2014/main" id="{BFBEFAEE-0D1C-4F70-AE3E-4DB86D1A4D7A}"/>
              </a:ext>
            </a:extLst>
          </p:cNvPr>
          <p:cNvGrpSpPr/>
          <p:nvPr/>
        </p:nvGrpSpPr>
        <p:grpSpPr>
          <a:xfrm>
            <a:off x="5635705" y="453983"/>
            <a:ext cx="3208052" cy="5277394"/>
            <a:chOff x="5633161" y="450024"/>
            <a:chExt cx="3208052" cy="5277394"/>
          </a:xfrm>
        </p:grpSpPr>
        <p:grpSp>
          <p:nvGrpSpPr>
            <p:cNvPr id="61" name="グループ化 60">
              <a:extLst>
                <a:ext uri="{FF2B5EF4-FFF2-40B4-BE49-F238E27FC236}">
                  <a16:creationId xmlns:a16="http://schemas.microsoft.com/office/drawing/2014/main" id="{31F0A6B5-1A93-49A0-B21C-7A4E4CB5C1F1}"/>
                </a:ext>
              </a:extLst>
            </p:cNvPr>
            <p:cNvGrpSpPr/>
            <p:nvPr/>
          </p:nvGrpSpPr>
          <p:grpSpPr>
            <a:xfrm>
              <a:off x="6031433" y="450024"/>
              <a:ext cx="2809780" cy="5277394"/>
              <a:chOff x="6207070" y="137202"/>
              <a:chExt cx="2809780" cy="5277394"/>
            </a:xfrm>
          </p:grpSpPr>
          <p:sp>
            <p:nvSpPr>
              <p:cNvPr id="62" name="Line 62">
                <a:extLst>
                  <a:ext uri="{FF2B5EF4-FFF2-40B4-BE49-F238E27FC236}">
                    <a16:creationId xmlns:a16="http://schemas.microsoft.com/office/drawing/2014/main" id="{802C958E-AF37-43CE-B5F8-8027414ADAD9}"/>
                  </a:ext>
                </a:extLst>
              </p:cNvPr>
              <p:cNvSpPr>
                <a:spLocks noChangeShapeType="1"/>
              </p:cNvSpPr>
              <p:nvPr/>
            </p:nvSpPr>
            <p:spPr bwMode="auto">
              <a:xfrm>
                <a:off x="6207070" y="2366959"/>
                <a:ext cx="2471892"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3" name="Line 62">
                <a:extLst>
                  <a:ext uri="{FF2B5EF4-FFF2-40B4-BE49-F238E27FC236}">
                    <a16:creationId xmlns:a16="http://schemas.microsoft.com/office/drawing/2014/main" id="{4516F99D-5C6C-4033-A710-A4246556803D}"/>
                  </a:ext>
                </a:extLst>
              </p:cNvPr>
              <p:cNvSpPr>
                <a:spLocks noChangeShapeType="1"/>
              </p:cNvSpPr>
              <p:nvPr/>
            </p:nvSpPr>
            <p:spPr bwMode="auto">
              <a:xfrm flipV="1">
                <a:off x="6438718" y="385396"/>
                <a:ext cx="0" cy="502920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64" name="Rectangle 88">
                <a:extLst>
                  <a:ext uri="{FF2B5EF4-FFF2-40B4-BE49-F238E27FC236}">
                    <a16:creationId xmlns:a16="http://schemas.microsoft.com/office/drawing/2014/main" id="{E70C4284-4FE7-4757-ABC2-9378F109C893}"/>
                  </a:ext>
                </a:extLst>
              </p:cNvPr>
              <p:cNvSpPr>
                <a:spLocks noChangeArrowheads="1"/>
              </p:cNvSpPr>
              <p:nvPr/>
            </p:nvSpPr>
            <p:spPr bwMode="auto">
              <a:xfrm>
                <a:off x="8579030" y="215392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65" name="Rectangle 88">
                <a:extLst>
                  <a:ext uri="{FF2B5EF4-FFF2-40B4-BE49-F238E27FC236}">
                    <a16:creationId xmlns:a16="http://schemas.microsoft.com/office/drawing/2014/main" id="{6CF9ECB3-04C2-4E21-BB7F-AB2E28AE40B9}"/>
                  </a:ext>
                </a:extLst>
              </p:cNvPr>
              <p:cNvSpPr>
                <a:spLocks noChangeArrowheads="1"/>
              </p:cNvSpPr>
              <p:nvPr/>
            </p:nvSpPr>
            <p:spPr bwMode="auto">
              <a:xfrm>
                <a:off x="6450077" y="13720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grpSp>
        <p:sp>
          <p:nvSpPr>
            <p:cNvPr id="66" name="正方形/長方形 65">
              <a:extLst>
                <a:ext uri="{FF2B5EF4-FFF2-40B4-BE49-F238E27FC236}">
                  <a16:creationId xmlns:a16="http://schemas.microsoft.com/office/drawing/2014/main" id="{79083BC8-D714-494D-B4E6-B84B20D24A88}"/>
                </a:ext>
              </a:extLst>
            </p:cNvPr>
            <p:cNvSpPr/>
            <p:nvPr/>
          </p:nvSpPr>
          <p:spPr>
            <a:xfrm>
              <a:off x="5843877" y="642534"/>
              <a:ext cx="44529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A</a:t>
              </a:r>
              <a:endParaRPr lang="ja-JP" altLang="en-US" dirty="0"/>
            </a:p>
          </p:txBody>
        </p:sp>
        <p:sp>
          <p:nvSpPr>
            <p:cNvPr id="67" name="正方形/長方形 66">
              <a:extLst>
                <a:ext uri="{FF2B5EF4-FFF2-40B4-BE49-F238E27FC236}">
                  <a16:creationId xmlns:a16="http://schemas.microsoft.com/office/drawing/2014/main" id="{5FA344A0-88B3-4657-801F-C6367A9E8E9F}"/>
                </a:ext>
              </a:extLst>
            </p:cNvPr>
            <p:cNvSpPr/>
            <p:nvPr/>
          </p:nvSpPr>
          <p:spPr>
            <a:xfrm>
              <a:off x="5847813" y="2655528"/>
              <a:ext cx="424412"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B</a:t>
              </a:r>
              <a:endParaRPr lang="ja-JP" altLang="en-US" dirty="0"/>
            </a:p>
          </p:txBody>
        </p:sp>
        <p:sp>
          <p:nvSpPr>
            <p:cNvPr id="68" name="正方形/長方形 67">
              <a:extLst>
                <a:ext uri="{FF2B5EF4-FFF2-40B4-BE49-F238E27FC236}">
                  <a16:creationId xmlns:a16="http://schemas.microsoft.com/office/drawing/2014/main" id="{0ED0708F-4176-4582-A550-5FCE161C95A2}"/>
                </a:ext>
              </a:extLst>
            </p:cNvPr>
            <p:cNvSpPr/>
            <p:nvPr/>
          </p:nvSpPr>
          <p:spPr>
            <a:xfrm>
              <a:off x="5633161" y="918978"/>
              <a:ext cx="58826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2</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cxnSp>
          <p:nvCxnSpPr>
            <p:cNvPr id="69" name="直線矢印コネクタ 68">
              <a:extLst>
                <a:ext uri="{FF2B5EF4-FFF2-40B4-BE49-F238E27FC236}">
                  <a16:creationId xmlns:a16="http://schemas.microsoft.com/office/drawing/2014/main" id="{DC499AA6-638B-4135-8F71-C1C0A6E2E568}"/>
                </a:ext>
              </a:extLst>
            </p:cNvPr>
            <p:cNvCxnSpPr/>
            <p:nvPr/>
          </p:nvCxnSpPr>
          <p:spPr bwMode="auto">
            <a:xfrm rot="16200000">
              <a:off x="6553318" y="902570"/>
              <a:ext cx="0" cy="564867"/>
            </a:xfrm>
            <a:prstGeom prst="straightConnector1">
              <a:avLst/>
            </a:prstGeom>
            <a:solidFill>
              <a:schemeClr val="accent1"/>
            </a:solidFill>
            <a:ln w="571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0" name="正方形/長方形 69">
              <a:extLst>
                <a:ext uri="{FF2B5EF4-FFF2-40B4-BE49-F238E27FC236}">
                  <a16:creationId xmlns:a16="http://schemas.microsoft.com/office/drawing/2014/main" id="{779D8FB0-F0E9-4206-BAF1-097BF839EF99}"/>
                </a:ext>
              </a:extLst>
            </p:cNvPr>
            <p:cNvSpPr/>
            <p:nvPr/>
          </p:nvSpPr>
          <p:spPr>
            <a:xfrm>
              <a:off x="6581029" y="619768"/>
              <a:ext cx="917239" cy="523220"/>
            </a:xfrm>
            <a:prstGeom prst="rect">
              <a:avLst/>
            </a:prstGeom>
          </p:spPr>
          <p:txBody>
            <a:bodyPr wrap="none">
              <a:spAutoFit/>
            </a:bodyPr>
            <a:lstStyle/>
            <a:p>
              <a:r>
                <a:rPr lang="en-US" altLang="ja-JP" dirty="0">
                  <a:ea typeface="ＭＳ ゴシック" pitchFamily="49" charset="-128"/>
                  <a:cs typeface="Times New Roman" panose="02020603050405020304" pitchFamily="18" charset="0"/>
                </a:rPr>
                <a:t>(</a:t>
              </a:r>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,0)</a:t>
              </a:r>
              <a:endParaRPr lang="ja-JP" altLang="en-US" dirty="0"/>
            </a:p>
          </p:txBody>
        </p:sp>
        <p:sp>
          <p:nvSpPr>
            <p:cNvPr id="71" name="正方形/長方形 70">
              <a:extLst>
                <a:ext uri="{FF2B5EF4-FFF2-40B4-BE49-F238E27FC236}">
                  <a16:creationId xmlns:a16="http://schemas.microsoft.com/office/drawing/2014/main" id="{E41DB6E9-8DCC-4EFF-AA66-EC45B802DCF3}"/>
                </a:ext>
              </a:extLst>
            </p:cNvPr>
            <p:cNvSpPr/>
            <p:nvPr/>
          </p:nvSpPr>
          <p:spPr>
            <a:xfrm>
              <a:off x="7734401" y="1482104"/>
              <a:ext cx="1013419" cy="523220"/>
            </a:xfrm>
            <a:prstGeom prst="rect">
              <a:avLst/>
            </a:prstGeom>
          </p:spPr>
          <p:txBody>
            <a:bodyPr wrap="squar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sp>
          <p:nvSpPr>
            <p:cNvPr id="72" name="正方形/長方形 71">
              <a:extLst>
                <a:ext uri="{FF2B5EF4-FFF2-40B4-BE49-F238E27FC236}">
                  <a16:creationId xmlns:a16="http://schemas.microsoft.com/office/drawing/2014/main" id="{5A167AF9-7160-47EF-9B8B-66BE28B5BA59}"/>
                </a:ext>
              </a:extLst>
            </p:cNvPr>
            <p:cNvSpPr/>
            <p:nvPr/>
          </p:nvSpPr>
          <p:spPr>
            <a:xfrm>
              <a:off x="6981912" y="2330052"/>
              <a:ext cx="1093569" cy="523220"/>
            </a:xfrm>
            <a:prstGeom prst="rect">
              <a:avLst/>
            </a:prstGeom>
          </p:spPr>
          <p:txBody>
            <a:bodyPr wrap="non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grpSp>
          <p:nvGrpSpPr>
            <p:cNvPr id="79" name="グループ化 78">
              <a:extLst>
                <a:ext uri="{FF2B5EF4-FFF2-40B4-BE49-F238E27FC236}">
                  <a16:creationId xmlns:a16="http://schemas.microsoft.com/office/drawing/2014/main" id="{A8D9CC73-214B-4FD9-BB06-CF55457DFC13}"/>
                </a:ext>
              </a:extLst>
            </p:cNvPr>
            <p:cNvGrpSpPr/>
            <p:nvPr/>
          </p:nvGrpSpPr>
          <p:grpSpPr>
            <a:xfrm>
              <a:off x="6328008" y="1930851"/>
              <a:ext cx="1459391" cy="894424"/>
              <a:chOff x="6403060" y="2066086"/>
              <a:chExt cx="1459391" cy="894424"/>
            </a:xfrm>
          </p:grpSpPr>
          <p:sp>
            <p:nvSpPr>
              <p:cNvPr id="80" name="楕円 79">
                <a:extLst>
                  <a:ext uri="{FF2B5EF4-FFF2-40B4-BE49-F238E27FC236}">
                    <a16:creationId xmlns:a16="http://schemas.microsoft.com/office/drawing/2014/main" id="{0684F7E4-689F-4FCC-AAFF-DCDBAD21A8C4}"/>
                  </a:ext>
                </a:extLst>
              </p:cNvPr>
              <p:cNvSpPr/>
              <p:nvPr/>
            </p:nvSpPr>
            <p:spPr bwMode="auto">
              <a:xfrm>
                <a:off x="7715841" y="2066086"/>
                <a:ext cx="146610" cy="13897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81" name="楕円 80">
                <a:extLst>
                  <a:ext uri="{FF2B5EF4-FFF2-40B4-BE49-F238E27FC236}">
                    <a16:creationId xmlns:a16="http://schemas.microsoft.com/office/drawing/2014/main" id="{9A43FE20-5C99-4254-9B1F-4FDCC60F7271}"/>
                  </a:ext>
                </a:extLst>
              </p:cNvPr>
              <p:cNvSpPr/>
              <p:nvPr/>
            </p:nvSpPr>
            <p:spPr bwMode="auto">
              <a:xfrm>
                <a:off x="6403060" y="2821532"/>
                <a:ext cx="146610" cy="13897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82" name="直線コネクタ 81">
                <a:extLst>
                  <a:ext uri="{FF2B5EF4-FFF2-40B4-BE49-F238E27FC236}">
                    <a16:creationId xmlns:a16="http://schemas.microsoft.com/office/drawing/2014/main" id="{3ABEC715-1605-4E27-81BE-848F170C2243}"/>
                  </a:ext>
                </a:extLst>
              </p:cNvPr>
              <p:cNvCxnSpPr/>
              <p:nvPr/>
            </p:nvCxnSpPr>
            <p:spPr bwMode="auto">
              <a:xfrm flipV="1">
                <a:off x="6530000" y="2135992"/>
                <a:ext cx="1259099" cy="721204"/>
              </a:xfrm>
              <a:prstGeom prst="lin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83" name="楕円 82">
              <a:extLst>
                <a:ext uri="{FF2B5EF4-FFF2-40B4-BE49-F238E27FC236}">
                  <a16:creationId xmlns:a16="http://schemas.microsoft.com/office/drawing/2014/main" id="{DA95290A-2F34-45DA-A698-D2D1ECB259B0}"/>
                </a:ext>
              </a:extLst>
            </p:cNvPr>
            <p:cNvSpPr/>
            <p:nvPr/>
          </p:nvSpPr>
          <p:spPr bwMode="auto">
            <a:xfrm>
              <a:off x="7032780" y="2357997"/>
              <a:ext cx="45719" cy="46756"/>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sp>
        <p:nvSpPr>
          <p:cNvPr id="5" name="フリーフォーム: 図形 4">
            <a:extLst>
              <a:ext uri="{FF2B5EF4-FFF2-40B4-BE49-F238E27FC236}">
                <a16:creationId xmlns:a16="http://schemas.microsoft.com/office/drawing/2014/main" id="{946B26AA-A94B-4DD3-A093-651B7C54BD7F}"/>
              </a:ext>
            </a:extLst>
          </p:cNvPr>
          <p:cNvSpPr/>
          <p:nvPr/>
        </p:nvSpPr>
        <p:spPr bwMode="auto">
          <a:xfrm>
            <a:off x="6277842" y="1930206"/>
            <a:ext cx="2381328" cy="4117223"/>
          </a:xfrm>
          <a:custGeom>
            <a:avLst/>
            <a:gdLst>
              <a:gd name="connsiteX0" fmla="*/ 0 w 778669"/>
              <a:gd name="connsiteY0" fmla="*/ 0 h 2271712"/>
              <a:gd name="connsiteX1" fmla="*/ 778669 w 778669"/>
              <a:gd name="connsiteY1" fmla="*/ 2271712 h 2271712"/>
              <a:gd name="connsiteX2" fmla="*/ 778669 w 778669"/>
              <a:gd name="connsiteY2"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950119"/>
              <a:gd name="connsiteY0" fmla="*/ 0 h 2358782"/>
              <a:gd name="connsiteX1" fmla="*/ 692944 w 950119"/>
              <a:gd name="connsiteY1" fmla="*/ 1121569 h 2358782"/>
              <a:gd name="connsiteX2" fmla="*/ 778669 w 950119"/>
              <a:gd name="connsiteY2" fmla="*/ 2271712 h 2358782"/>
              <a:gd name="connsiteX3" fmla="*/ 950119 w 950119"/>
              <a:gd name="connsiteY3" fmla="*/ 2278856 h 2358782"/>
              <a:gd name="connsiteX0" fmla="*/ 0 w 778669"/>
              <a:gd name="connsiteY0" fmla="*/ 0 h 2271712"/>
              <a:gd name="connsiteX1" fmla="*/ 692944 w 778669"/>
              <a:gd name="connsiteY1" fmla="*/ 1121569 h 2271712"/>
              <a:gd name="connsiteX2" fmla="*/ 778669 w 778669"/>
              <a:gd name="connsiteY2" fmla="*/ 2271712 h 2271712"/>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714375 w 892969"/>
              <a:gd name="connsiteY1" fmla="*/ 1050132 h 2243137"/>
              <a:gd name="connsiteX2" fmla="*/ 892969 w 892969"/>
              <a:gd name="connsiteY2" fmla="*/ 2243137 h 2243137"/>
              <a:gd name="connsiteX0" fmla="*/ 0 w 892969"/>
              <a:gd name="connsiteY0" fmla="*/ 0 h 2243137"/>
              <a:gd name="connsiteX1" fmla="*/ 556300 w 892969"/>
              <a:gd name="connsiteY1" fmla="*/ 899539 h 2243137"/>
              <a:gd name="connsiteX2" fmla="*/ 892969 w 892969"/>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90173 w 895791"/>
              <a:gd name="connsiteY1" fmla="*/ 964078 h 2243137"/>
              <a:gd name="connsiteX2" fmla="*/ 895791 w 895791"/>
              <a:gd name="connsiteY2" fmla="*/ 2243137 h 2243137"/>
              <a:gd name="connsiteX0" fmla="*/ 0 w 940955"/>
              <a:gd name="connsiteY0" fmla="*/ 0 h 2479782"/>
              <a:gd name="connsiteX1" fmla="*/ 590173 w 940955"/>
              <a:gd name="connsiteY1" fmla="*/ 964078 h 2479782"/>
              <a:gd name="connsiteX2" fmla="*/ 940955 w 940955"/>
              <a:gd name="connsiteY2" fmla="*/ 2479782 h 2479782"/>
            </a:gdLst>
            <a:ahLst/>
            <a:cxnLst>
              <a:cxn ang="0">
                <a:pos x="connsiteX0" y="connsiteY0"/>
              </a:cxn>
              <a:cxn ang="0">
                <a:pos x="connsiteX1" y="connsiteY1"/>
              </a:cxn>
              <a:cxn ang="0">
                <a:pos x="connsiteX2" y="connsiteY2"/>
              </a:cxn>
            </a:cxnLst>
            <a:rect l="l" t="t" r="r" b="b"/>
            <a:pathLst>
              <a:path w="940955" h="2479782">
                <a:moveTo>
                  <a:pt x="0" y="0"/>
                </a:moveTo>
                <a:cubicBezTo>
                  <a:pt x="256545" y="22433"/>
                  <a:pt x="447298" y="540216"/>
                  <a:pt x="590173" y="964078"/>
                </a:cubicBezTo>
                <a:cubicBezTo>
                  <a:pt x="691163" y="1317586"/>
                  <a:pt x="871711" y="2089635"/>
                  <a:pt x="940955" y="2479782"/>
                </a:cubicBezTo>
              </a:path>
            </a:pathLst>
          </a:custGeom>
          <a:noFill/>
          <a:ln w="38100" cap="flat" cmpd="sng" algn="ctr">
            <a:solidFill>
              <a:srgbClr val="9900C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457200" marR="0" indent="-457200" algn="ctr"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88" name="直線矢印コネクタ 87">
            <a:extLst>
              <a:ext uri="{FF2B5EF4-FFF2-40B4-BE49-F238E27FC236}">
                <a16:creationId xmlns:a16="http://schemas.microsoft.com/office/drawing/2014/main" id="{D5857CEF-A01E-46D2-952C-836DF93B0B53}"/>
              </a:ext>
            </a:extLst>
          </p:cNvPr>
          <p:cNvCxnSpPr/>
          <p:nvPr/>
        </p:nvCxnSpPr>
        <p:spPr bwMode="auto">
          <a:xfrm>
            <a:off x="6291716" y="1938855"/>
            <a:ext cx="348919" cy="0"/>
          </a:xfrm>
          <a:prstGeom prst="straightConnector1">
            <a:avLst/>
          </a:prstGeom>
          <a:solidFill>
            <a:schemeClr val="accent1"/>
          </a:solidFill>
          <a:ln w="571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 name="正方形/長方形 6">
            <a:extLst>
              <a:ext uri="{FF2B5EF4-FFF2-40B4-BE49-F238E27FC236}">
                <a16:creationId xmlns:a16="http://schemas.microsoft.com/office/drawing/2014/main" id="{D23F86E3-0A45-4BCD-B65B-A3BB7325034C}"/>
              </a:ext>
            </a:extLst>
          </p:cNvPr>
          <p:cNvSpPr/>
          <p:nvPr/>
        </p:nvSpPr>
        <p:spPr>
          <a:xfrm>
            <a:off x="5819978" y="1667061"/>
            <a:ext cx="407484" cy="523220"/>
          </a:xfrm>
          <a:prstGeom prst="rect">
            <a:avLst/>
          </a:prstGeom>
        </p:spPr>
        <p:txBody>
          <a:bodyPr wrap="none">
            <a:spAutoFit/>
          </a:bodyPr>
          <a:lstStyle/>
          <a:p>
            <a:r>
              <a:rPr lang="en-US" altLang="ja-JP" i="1" dirty="0">
                <a:solidFill>
                  <a:srgbClr val="FF00FF"/>
                </a:solidFill>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solidFill>
                <a:srgbClr val="FF00FF"/>
              </a:solidFill>
            </a:endParaRPr>
          </a:p>
        </p:txBody>
      </p:sp>
      <p:sp>
        <p:nvSpPr>
          <p:cNvPr id="9" name="正方形/長方形 8">
            <a:extLst>
              <a:ext uri="{FF2B5EF4-FFF2-40B4-BE49-F238E27FC236}">
                <a16:creationId xmlns:a16="http://schemas.microsoft.com/office/drawing/2014/main" id="{F5F62F2E-FAA1-48E9-87BB-5F0D1CD94C5D}"/>
              </a:ext>
            </a:extLst>
          </p:cNvPr>
          <p:cNvSpPr/>
          <p:nvPr/>
        </p:nvSpPr>
        <p:spPr>
          <a:xfrm>
            <a:off x="5616507" y="1374704"/>
            <a:ext cx="1196161" cy="523220"/>
          </a:xfrm>
          <a:prstGeom prst="rect">
            <a:avLst/>
          </a:prstGeom>
        </p:spPr>
        <p:txBody>
          <a:bodyPr wrap="none">
            <a:spAutoFit/>
          </a:bodyPr>
          <a:lstStyle/>
          <a:p>
            <a:r>
              <a:rPr lang="en-US" altLang="ja-JP" dirty="0">
                <a:solidFill>
                  <a:srgbClr val="FF00FF"/>
                </a:solidFill>
                <a:ea typeface="ＭＳ ゴシック" pitchFamily="49" charset="-128"/>
                <a:cs typeface="Times New Roman" panose="02020603050405020304" pitchFamily="18" charset="0"/>
              </a:rPr>
              <a:t>(</a:t>
            </a:r>
            <a:r>
              <a:rPr lang="en-US" altLang="ja-JP" i="1" dirty="0">
                <a:solidFill>
                  <a:srgbClr val="FF00FF"/>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rgbClr val="FF00FF"/>
                </a:solidFill>
                <a:ea typeface="ＭＳ ゴシック" pitchFamily="49" charset="-128"/>
                <a:cs typeface="Times New Roman" panose="02020603050405020304" pitchFamily="18" charset="0"/>
              </a:rPr>
              <a:t>/2,0)</a:t>
            </a:r>
            <a:endParaRPr lang="ja-JP" altLang="en-US" dirty="0">
              <a:solidFill>
                <a:srgbClr val="FF00FF"/>
              </a:solidFill>
            </a:endParaRPr>
          </a:p>
        </p:txBody>
      </p:sp>
      <p:sp>
        <p:nvSpPr>
          <p:cNvPr id="10" name="正方形/長方形 9">
            <a:extLst>
              <a:ext uri="{FF2B5EF4-FFF2-40B4-BE49-F238E27FC236}">
                <a16:creationId xmlns:a16="http://schemas.microsoft.com/office/drawing/2014/main" id="{AC1B267F-78D7-405C-A25B-67CCC6D61579}"/>
              </a:ext>
            </a:extLst>
          </p:cNvPr>
          <p:cNvSpPr/>
          <p:nvPr/>
        </p:nvSpPr>
        <p:spPr>
          <a:xfrm>
            <a:off x="1770556" y="3394220"/>
            <a:ext cx="1980029"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初速度は    </a:t>
            </a:r>
            <a:endParaRPr lang="ja-JP" altLang="en-US" dirty="0"/>
          </a:p>
        </p:txBody>
      </p:sp>
      <p:sp>
        <p:nvSpPr>
          <p:cNvPr id="11" name="正方形/長方形 10">
            <a:extLst>
              <a:ext uri="{FF2B5EF4-FFF2-40B4-BE49-F238E27FC236}">
                <a16:creationId xmlns:a16="http://schemas.microsoft.com/office/drawing/2014/main" id="{FBDE812E-BCD1-429E-B9E3-EC1AAD6B707B}"/>
              </a:ext>
            </a:extLst>
          </p:cNvPr>
          <p:cNvSpPr/>
          <p:nvPr/>
        </p:nvSpPr>
        <p:spPr>
          <a:xfrm>
            <a:off x="3931653" y="2921946"/>
            <a:ext cx="1007007"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(0,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r>
              <a:rPr lang="en-US" altLang="ja-JP" dirty="0">
                <a:solidFill>
                  <a:srgbClr val="000000"/>
                </a:solidFill>
                <a:ea typeface="ＭＳ ゴシック" pitchFamily="49" charset="-128"/>
                <a:cs typeface="Times New Roman" panose="02020603050405020304" pitchFamily="18" charset="0"/>
              </a:rPr>
              <a:t>)</a:t>
            </a:r>
            <a:endParaRPr lang="ja-JP" altLang="en-US" dirty="0"/>
          </a:p>
        </p:txBody>
      </p:sp>
      <p:sp>
        <p:nvSpPr>
          <p:cNvPr id="13" name="正方形/長方形 12">
            <a:extLst>
              <a:ext uri="{FF2B5EF4-FFF2-40B4-BE49-F238E27FC236}">
                <a16:creationId xmlns:a16="http://schemas.microsoft.com/office/drawing/2014/main" id="{2D76F271-7807-4AB3-91DF-3C54346A203C}"/>
              </a:ext>
            </a:extLst>
          </p:cNvPr>
          <p:cNvSpPr/>
          <p:nvPr/>
        </p:nvSpPr>
        <p:spPr>
          <a:xfrm>
            <a:off x="3813493" y="3414303"/>
            <a:ext cx="1196161"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rgbClr val="000000"/>
                </a:solidFill>
                <a:ea typeface="ＭＳ ゴシック" pitchFamily="49" charset="-128"/>
                <a:cs typeface="Times New Roman" panose="02020603050405020304" pitchFamily="18" charset="0"/>
              </a:rPr>
              <a:t>/2,0)</a:t>
            </a:r>
            <a:endParaRPr lang="ja-JP" altLang="en-US" dirty="0"/>
          </a:p>
        </p:txBody>
      </p:sp>
      <p:sp>
        <p:nvSpPr>
          <p:cNvPr id="89" name="Rectangle 123">
            <a:extLst>
              <a:ext uri="{FF2B5EF4-FFF2-40B4-BE49-F238E27FC236}">
                <a16:creationId xmlns:a16="http://schemas.microsoft.com/office/drawing/2014/main" id="{ED5ADB9E-7A6C-48CC-8D7A-C08B4E69C68D}"/>
              </a:ext>
            </a:extLst>
          </p:cNvPr>
          <p:cNvSpPr>
            <a:spLocks noChangeArrowheads="1"/>
          </p:cNvSpPr>
          <p:nvPr/>
        </p:nvSpPr>
        <p:spPr bwMode="auto">
          <a:xfrm>
            <a:off x="3708101" y="2935061"/>
            <a:ext cx="1589920" cy="49418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90" name="Rectangle 123">
            <a:extLst>
              <a:ext uri="{FF2B5EF4-FFF2-40B4-BE49-F238E27FC236}">
                <a16:creationId xmlns:a16="http://schemas.microsoft.com/office/drawing/2014/main" id="{310DF1CD-2C71-414F-B977-1F20699DEFB5}"/>
              </a:ext>
            </a:extLst>
          </p:cNvPr>
          <p:cNvSpPr>
            <a:spLocks noChangeArrowheads="1"/>
          </p:cNvSpPr>
          <p:nvPr/>
        </p:nvSpPr>
        <p:spPr bwMode="auto">
          <a:xfrm>
            <a:off x="3708101" y="3451168"/>
            <a:ext cx="1589920" cy="49418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91" name="Rectangle 123">
            <a:extLst>
              <a:ext uri="{FF2B5EF4-FFF2-40B4-BE49-F238E27FC236}">
                <a16:creationId xmlns:a16="http://schemas.microsoft.com/office/drawing/2014/main" id="{12C1C30A-021A-45F7-83BC-A67B41AE9666}"/>
              </a:ext>
            </a:extLst>
          </p:cNvPr>
          <p:cNvSpPr>
            <a:spLocks noChangeArrowheads="1"/>
          </p:cNvSpPr>
          <p:nvPr/>
        </p:nvSpPr>
        <p:spPr bwMode="auto">
          <a:xfrm>
            <a:off x="2813532" y="3975428"/>
            <a:ext cx="883033" cy="49418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92" name="Rectangle 123">
            <a:extLst>
              <a:ext uri="{FF2B5EF4-FFF2-40B4-BE49-F238E27FC236}">
                <a16:creationId xmlns:a16="http://schemas.microsoft.com/office/drawing/2014/main" id="{67E42A6F-67A3-4C3E-9EB2-EF5C0B245598}"/>
              </a:ext>
            </a:extLst>
          </p:cNvPr>
          <p:cNvSpPr>
            <a:spLocks noChangeArrowheads="1"/>
          </p:cNvSpPr>
          <p:nvPr/>
        </p:nvSpPr>
        <p:spPr bwMode="auto">
          <a:xfrm>
            <a:off x="2863949" y="4509336"/>
            <a:ext cx="883033" cy="49418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93" name="オブジェクト 92">
            <a:extLst>
              <a:ext uri="{FF2B5EF4-FFF2-40B4-BE49-F238E27FC236}">
                <a16:creationId xmlns:a16="http://schemas.microsoft.com/office/drawing/2014/main" id="{3B9C5E91-898C-42B4-BDA9-421E5EA4D71D}"/>
              </a:ext>
            </a:extLst>
          </p:cNvPr>
          <p:cNvGraphicFramePr>
            <a:graphicFrameLocks noChangeAspect="1"/>
          </p:cNvGraphicFramePr>
          <p:nvPr>
            <p:extLst>
              <p:ext uri="{D42A27DB-BD31-4B8C-83A1-F6EECF244321}">
                <p14:modId xmlns:p14="http://schemas.microsoft.com/office/powerpoint/2010/main" val="2595118468"/>
              </p:ext>
            </p:extLst>
          </p:nvPr>
        </p:nvGraphicFramePr>
        <p:xfrm>
          <a:off x="2893593" y="4571471"/>
          <a:ext cx="736600" cy="398463"/>
        </p:xfrm>
        <a:graphic>
          <a:graphicData uri="http://schemas.openxmlformats.org/presentationml/2006/ole">
            <mc:AlternateContent xmlns:mc="http://schemas.openxmlformats.org/markup-compatibility/2006">
              <mc:Choice xmlns:v="urn:schemas-microsoft-com:vml" Requires="v">
                <p:oleObj spid="_x0000_s76242" name="Equation" r:id="rId44" imgW="330120" imgH="177480" progId="Equation.DSMT4">
                  <p:embed/>
                </p:oleObj>
              </mc:Choice>
              <mc:Fallback>
                <p:oleObj name="Equation" r:id="rId44" imgW="330120" imgH="177480" progId="Equation.DSMT4">
                  <p:embed/>
                  <p:pic>
                    <p:nvPicPr>
                      <p:cNvPr id="39" name="オブジェクト 38"/>
                      <p:cNvPicPr>
                        <a:picLocks noChangeAspect="1" noChangeArrowheads="1"/>
                      </p:cNvPicPr>
                      <p:nvPr/>
                    </p:nvPicPr>
                    <p:blipFill>
                      <a:blip r:embed="rId45"/>
                      <a:srcRect/>
                      <a:stretch>
                        <a:fillRect/>
                      </a:stretch>
                    </p:blipFill>
                    <p:spPr bwMode="auto">
                      <a:xfrm>
                        <a:off x="2893593" y="4571471"/>
                        <a:ext cx="736600" cy="398463"/>
                      </a:xfrm>
                      <a:prstGeom prst="rect">
                        <a:avLst/>
                      </a:prstGeom>
                      <a:noFill/>
                      <a:ln>
                        <a:noFill/>
                      </a:ln>
                    </p:spPr>
                  </p:pic>
                </p:oleObj>
              </mc:Fallback>
            </mc:AlternateContent>
          </a:graphicData>
        </a:graphic>
      </p:graphicFrame>
      <p:sp>
        <p:nvSpPr>
          <p:cNvPr id="95" name="Rectangle 123">
            <a:extLst>
              <a:ext uri="{FF2B5EF4-FFF2-40B4-BE49-F238E27FC236}">
                <a16:creationId xmlns:a16="http://schemas.microsoft.com/office/drawing/2014/main" id="{6EE58766-EF9E-4063-9EBA-5458465AA2F8}"/>
              </a:ext>
            </a:extLst>
          </p:cNvPr>
          <p:cNvSpPr>
            <a:spLocks noChangeArrowheads="1"/>
          </p:cNvSpPr>
          <p:nvPr/>
        </p:nvSpPr>
        <p:spPr bwMode="auto">
          <a:xfrm>
            <a:off x="4654880" y="3960134"/>
            <a:ext cx="883033" cy="49418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96" name="オブジェクト 95">
            <a:extLst>
              <a:ext uri="{FF2B5EF4-FFF2-40B4-BE49-F238E27FC236}">
                <a16:creationId xmlns:a16="http://schemas.microsoft.com/office/drawing/2014/main" id="{6ECB1DD1-8F8F-496E-B4FB-89DBB71688CA}"/>
              </a:ext>
            </a:extLst>
          </p:cNvPr>
          <p:cNvGraphicFramePr>
            <a:graphicFrameLocks noChangeAspect="1"/>
          </p:cNvGraphicFramePr>
          <p:nvPr>
            <p:extLst>
              <p:ext uri="{D42A27DB-BD31-4B8C-83A1-F6EECF244321}">
                <p14:modId xmlns:p14="http://schemas.microsoft.com/office/powerpoint/2010/main" val="2729484093"/>
              </p:ext>
            </p:extLst>
          </p:nvPr>
        </p:nvGraphicFramePr>
        <p:xfrm>
          <a:off x="4894587" y="4050113"/>
          <a:ext cx="312737" cy="314325"/>
        </p:xfrm>
        <a:graphic>
          <a:graphicData uri="http://schemas.openxmlformats.org/presentationml/2006/ole">
            <mc:AlternateContent xmlns:mc="http://schemas.openxmlformats.org/markup-compatibility/2006">
              <mc:Choice xmlns:v="urn:schemas-microsoft-com:vml" Requires="v">
                <p:oleObj spid="_x0000_s76243" name="Equation" r:id="rId46" imgW="139680" imgH="139680" progId="Equation.DSMT4">
                  <p:embed/>
                </p:oleObj>
              </mc:Choice>
              <mc:Fallback>
                <p:oleObj name="Equation" r:id="rId46" imgW="139680" imgH="139680" progId="Equation.DSMT4">
                  <p:embed/>
                  <p:pic>
                    <p:nvPicPr>
                      <p:cNvPr id="40" name="オブジェクト 39"/>
                      <p:cNvPicPr>
                        <a:picLocks noChangeAspect="1" noChangeArrowheads="1"/>
                      </p:cNvPicPr>
                      <p:nvPr/>
                    </p:nvPicPr>
                    <p:blipFill>
                      <a:blip r:embed="rId47"/>
                      <a:srcRect/>
                      <a:stretch>
                        <a:fillRect/>
                      </a:stretch>
                    </p:blipFill>
                    <p:spPr bwMode="auto">
                      <a:xfrm>
                        <a:off x="4894587" y="4050113"/>
                        <a:ext cx="312737" cy="314325"/>
                      </a:xfrm>
                      <a:prstGeom prst="rect">
                        <a:avLst/>
                      </a:prstGeom>
                      <a:noFill/>
                      <a:ln>
                        <a:noFill/>
                      </a:ln>
                    </p:spPr>
                  </p:pic>
                </p:oleObj>
              </mc:Fallback>
            </mc:AlternateContent>
          </a:graphicData>
        </a:graphic>
      </p:graphicFrame>
      <p:graphicFrame>
        <p:nvGraphicFramePr>
          <p:cNvPr id="97" name="オブジェクト 96">
            <a:extLst>
              <a:ext uri="{FF2B5EF4-FFF2-40B4-BE49-F238E27FC236}">
                <a16:creationId xmlns:a16="http://schemas.microsoft.com/office/drawing/2014/main" id="{BB832F5B-F37A-4341-91F1-C4325134D67C}"/>
              </a:ext>
            </a:extLst>
          </p:cNvPr>
          <p:cNvGraphicFramePr>
            <a:graphicFrameLocks noChangeAspect="1"/>
          </p:cNvGraphicFramePr>
          <p:nvPr>
            <p:extLst>
              <p:ext uri="{D42A27DB-BD31-4B8C-83A1-F6EECF244321}">
                <p14:modId xmlns:p14="http://schemas.microsoft.com/office/powerpoint/2010/main" val="3026586792"/>
              </p:ext>
            </p:extLst>
          </p:nvPr>
        </p:nvGraphicFramePr>
        <p:xfrm>
          <a:off x="4869419" y="4552616"/>
          <a:ext cx="284162" cy="398463"/>
        </p:xfrm>
        <a:graphic>
          <a:graphicData uri="http://schemas.openxmlformats.org/presentationml/2006/ole">
            <mc:AlternateContent xmlns:mc="http://schemas.openxmlformats.org/markup-compatibility/2006">
              <mc:Choice xmlns:v="urn:schemas-microsoft-com:vml" Requires="v">
                <p:oleObj spid="_x0000_s76244" name="Equation" r:id="rId48" imgW="126720" imgH="177480" progId="Equation.DSMT4">
                  <p:embed/>
                </p:oleObj>
              </mc:Choice>
              <mc:Fallback>
                <p:oleObj name="Equation" r:id="rId48" imgW="126720" imgH="177480" progId="Equation.DSMT4">
                  <p:embed/>
                  <p:pic>
                    <p:nvPicPr>
                      <p:cNvPr id="47" name="オブジェクト 46"/>
                      <p:cNvPicPr>
                        <a:picLocks noChangeAspect="1" noChangeArrowheads="1"/>
                      </p:cNvPicPr>
                      <p:nvPr/>
                    </p:nvPicPr>
                    <p:blipFill>
                      <a:blip r:embed="rId49"/>
                      <a:srcRect/>
                      <a:stretch>
                        <a:fillRect/>
                      </a:stretch>
                    </p:blipFill>
                    <p:spPr bwMode="auto">
                      <a:xfrm>
                        <a:off x="4869419" y="4552616"/>
                        <a:ext cx="284162" cy="398463"/>
                      </a:xfrm>
                      <a:prstGeom prst="rect">
                        <a:avLst/>
                      </a:prstGeom>
                      <a:noFill/>
                      <a:ln>
                        <a:noFill/>
                      </a:ln>
                    </p:spPr>
                  </p:pic>
                </p:oleObj>
              </mc:Fallback>
            </mc:AlternateContent>
          </a:graphicData>
        </a:graphic>
      </p:graphicFrame>
      <p:sp>
        <p:nvSpPr>
          <p:cNvPr id="98" name="Rectangle 123">
            <a:extLst>
              <a:ext uri="{FF2B5EF4-FFF2-40B4-BE49-F238E27FC236}">
                <a16:creationId xmlns:a16="http://schemas.microsoft.com/office/drawing/2014/main" id="{E2D55290-0ED7-49A2-8B1D-96A3204313EA}"/>
              </a:ext>
            </a:extLst>
          </p:cNvPr>
          <p:cNvSpPr>
            <a:spLocks noChangeArrowheads="1"/>
          </p:cNvSpPr>
          <p:nvPr/>
        </p:nvSpPr>
        <p:spPr bwMode="auto">
          <a:xfrm>
            <a:off x="4658763" y="4470394"/>
            <a:ext cx="883033" cy="494182"/>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99" name="Rectangle 41">
            <a:extLst>
              <a:ext uri="{FF2B5EF4-FFF2-40B4-BE49-F238E27FC236}">
                <a16:creationId xmlns:a16="http://schemas.microsoft.com/office/drawing/2014/main" id="{E11F77CE-F53B-49D1-8376-C6913DCE8AE7}"/>
              </a:ext>
            </a:extLst>
          </p:cNvPr>
          <p:cNvSpPr>
            <a:spLocks noChangeArrowheads="1"/>
          </p:cNvSpPr>
          <p:nvPr/>
        </p:nvSpPr>
        <p:spPr bwMode="auto">
          <a:xfrm>
            <a:off x="790009" y="5865761"/>
            <a:ext cx="4918488" cy="958183"/>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73" name="AutoShape 3">
            <a:extLst>
              <a:ext uri="{FF2B5EF4-FFF2-40B4-BE49-F238E27FC236}">
                <a16:creationId xmlns:a16="http://schemas.microsoft.com/office/drawing/2014/main" id="{8D711364-E696-432E-9E30-302430C40159}"/>
              </a:ext>
            </a:extLst>
          </p:cNvPr>
          <p:cNvSpPr>
            <a:spLocks noChangeArrowheads="1"/>
          </p:cNvSpPr>
          <p:nvPr/>
        </p:nvSpPr>
        <p:spPr bwMode="auto">
          <a:xfrm>
            <a:off x="1232814" y="517361"/>
            <a:ext cx="1058859"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4" name="Line 5">
            <a:extLst>
              <a:ext uri="{FF2B5EF4-FFF2-40B4-BE49-F238E27FC236}">
                <a16:creationId xmlns:a16="http://schemas.microsoft.com/office/drawing/2014/main" id="{72FC87B0-D0AA-40B0-9A63-7C48A75875AC}"/>
              </a:ext>
            </a:extLst>
          </p:cNvPr>
          <p:cNvSpPr>
            <a:spLocks noChangeShapeType="1"/>
          </p:cNvSpPr>
          <p:nvPr/>
        </p:nvSpPr>
        <p:spPr bwMode="auto">
          <a:xfrm>
            <a:off x="2050741" y="1042625"/>
            <a:ext cx="610057" cy="41707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5" name="AutoShape 45">
            <a:extLst>
              <a:ext uri="{FF2B5EF4-FFF2-40B4-BE49-F238E27FC236}">
                <a16:creationId xmlns:a16="http://schemas.microsoft.com/office/drawing/2014/main" id="{406B7CE5-D36E-4037-9B6B-936B2870E90A}"/>
              </a:ext>
            </a:extLst>
          </p:cNvPr>
          <p:cNvSpPr>
            <a:spLocks noChangeArrowheads="1"/>
          </p:cNvSpPr>
          <p:nvPr/>
        </p:nvSpPr>
        <p:spPr bwMode="auto">
          <a:xfrm>
            <a:off x="3365976" y="517360"/>
            <a:ext cx="110273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6" name="Line 47">
            <a:extLst>
              <a:ext uri="{FF2B5EF4-FFF2-40B4-BE49-F238E27FC236}">
                <a16:creationId xmlns:a16="http://schemas.microsoft.com/office/drawing/2014/main" id="{D1E3CCBA-B4E9-41BA-87A5-2EEF124005F9}"/>
              </a:ext>
            </a:extLst>
          </p:cNvPr>
          <p:cNvSpPr>
            <a:spLocks noChangeShapeType="1"/>
          </p:cNvSpPr>
          <p:nvPr/>
        </p:nvSpPr>
        <p:spPr bwMode="auto">
          <a:xfrm flipH="1">
            <a:off x="4136194" y="1084550"/>
            <a:ext cx="28190" cy="36974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7" name="楕円 76">
            <a:extLst>
              <a:ext uri="{FF2B5EF4-FFF2-40B4-BE49-F238E27FC236}">
                <a16:creationId xmlns:a16="http://schemas.microsoft.com/office/drawing/2014/main" id="{389BAA79-89B7-4174-BAF2-08FC458CCF07}"/>
              </a:ext>
            </a:extLst>
          </p:cNvPr>
          <p:cNvSpPr/>
          <p:nvPr/>
        </p:nvSpPr>
        <p:spPr bwMode="auto">
          <a:xfrm>
            <a:off x="6235874" y="1905406"/>
            <a:ext cx="49412" cy="45719"/>
          </a:xfrm>
          <a:prstGeom prst="ellipse">
            <a:avLst/>
          </a:prstGeom>
          <a:solidFill>
            <a:srgbClr val="FF00FF"/>
          </a:solid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78" name="Line 5">
            <a:extLst>
              <a:ext uri="{FF2B5EF4-FFF2-40B4-BE49-F238E27FC236}">
                <a16:creationId xmlns:a16="http://schemas.microsoft.com/office/drawing/2014/main" id="{1A341571-CD81-4F78-A725-C64CAA4F83D3}"/>
              </a:ext>
            </a:extLst>
          </p:cNvPr>
          <p:cNvSpPr>
            <a:spLocks noChangeShapeType="1"/>
          </p:cNvSpPr>
          <p:nvPr/>
        </p:nvSpPr>
        <p:spPr bwMode="auto">
          <a:xfrm flipH="1">
            <a:off x="4614470" y="2225857"/>
            <a:ext cx="1419507" cy="80214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4" name="Line 13">
            <a:extLst>
              <a:ext uri="{FF2B5EF4-FFF2-40B4-BE49-F238E27FC236}">
                <a16:creationId xmlns:a16="http://schemas.microsoft.com/office/drawing/2014/main" id="{DF100729-1EE5-4C30-B401-80F1FAB5F925}"/>
              </a:ext>
            </a:extLst>
          </p:cNvPr>
          <p:cNvSpPr>
            <a:spLocks noChangeShapeType="1"/>
          </p:cNvSpPr>
          <p:nvPr/>
        </p:nvSpPr>
        <p:spPr bwMode="auto">
          <a:xfrm flipV="1">
            <a:off x="3509570" y="2070039"/>
            <a:ext cx="2307228" cy="90560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5" name="Line 5">
            <a:extLst>
              <a:ext uri="{FF2B5EF4-FFF2-40B4-BE49-F238E27FC236}">
                <a16:creationId xmlns:a16="http://schemas.microsoft.com/office/drawing/2014/main" id="{555DC66D-7167-4720-926A-DEFBEA7C88EB}"/>
              </a:ext>
            </a:extLst>
          </p:cNvPr>
          <p:cNvSpPr>
            <a:spLocks noChangeShapeType="1"/>
          </p:cNvSpPr>
          <p:nvPr/>
        </p:nvSpPr>
        <p:spPr bwMode="auto">
          <a:xfrm flipH="1">
            <a:off x="4912204" y="2219370"/>
            <a:ext cx="1012143" cy="117009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6" name="Line 13">
            <a:extLst>
              <a:ext uri="{FF2B5EF4-FFF2-40B4-BE49-F238E27FC236}">
                <a16:creationId xmlns:a16="http://schemas.microsoft.com/office/drawing/2014/main" id="{18EA0224-B77F-40F5-AA96-AA865470D21E}"/>
              </a:ext>
            </a:extLst>
          </p:cNvPr>
          <p:cNvSpPr>
            <a:spLocks noChangeShapeType="1"/>
          </p:cNvSpPr>
          <p:nvPr/>
        </p:nvSpPr>
        <p:spPr bwMode="auto">
          <a:xfrm flipV="1">
            <a:off x="3348437" y="2099128"/>
            <a:ext cx="2345871" cy="154859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7" name="Line 5">
            <a:extLst>
              <a:ext uri="{FF2B5EF4-FFF2-40B4-BE49-F238E27FC236}">
                <a16:creationId xmlns:a16="http://schemas.microsoft.com/office/drawing/2014/main" id="{59D9B305-20DC-4F39-9D54-871630D4727E}"/>
              </a:ext>
            </a:extLst>
          </p:cNvPr>
          <p:cNvSpPr>
            <a:spLocks noChangeShapeType="1"/>
          </p:cNvSpPr>
          <p:nvPr/>
        </p:nvSpPr>
        <p:spPr bwMode="auto">
          <a:xfrm flipH="1">
            <a:off x="3264027" y="3375416"/>
            <a:ext cx="871147" cy="73659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4" name="Line 5">
            <a:extLst>
              <a:ext uri="{FF2B5EF4-FFF2-40B4-BE49-F238E27FC236}">
                <a16:creationId xmlns:a16="http://schemas.microsoft.com/office/drawing/2014/main" id="{6CBB0521-169A-4F69-9375-2CDA224796EB}"/>
              </a:ext>
            </a:extLst>
          </p:cNvPr>
          <p:cNvSpPr>
            <a:spLocks noChangeShapeType="1"/>
          </p:cNvSpPr>
          <p:nvPr/>
        </p:nvSpPr>
        <p:spPr bwMode="auto">
          <a:xfrm flipH="1">
            <a:off x="3411434" y="3868755"/>
            <a:ext cx="861694" cy="73659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0" name="Line 5">
            <a:extLst>
              <a:ext uri="{FF2B5EF4-FFF2-40B4-BE49-F238E27FC236}">
                <a16:creationId xmlns:a16="http://schemas.microsoft.com/office/drawing/2014/main" id="{667C6797-97E9-4708-B174-A66D9214B310}"/>
              </a:ext>
            </a:extLst>
          </p:cNvPr>
          <p:cNvSpPr>
            <a:spLocks noChangeShapeType="1"/>
          </p:cNvSpPr>
          <p:nvPr/>
        </p:nvSpPr>
        <p:spPr bwMode="auto">
          <a:xfrm>
            <a:off x="4731136" y="3345802"/>
            <a:ext cx="347599" cy="71739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1" name="Line 5">
            <a:extLst>
              <a:ext uri="{FF2B5EF4-FFF2-40B4-BE49-F238E27FC236}">
                <a16:creationId xmlns:a16="http://schemas.microsoft.com/office/drawing/2014/main" id="{A21A1D21-9522-4E58-BA4F-6C505CDF875E}"/>
              </a:ext>
            </a:extLst>
          </p:cNvPr>
          <p:cNvSpPr>
            <a:spLocks noChangeShapeType="1"/>
          </p:cNvSpPr>
          <p:nvPr/>
        </p:nvSpPr>
        <p:spPr bwMode="auto">
          <a:xfrm>
            <a:off x="4734920" y="3831450"/>
            <a:ext cx="216817" cy="73998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2" name="Line 5">
            <a:extLst>
              <a:ext uri="{FF2B5EF4-FFF2-40B4-BE49-F238E27FC236}">
                <a16:creationId xmlns:a16="http://schemas.microsoft.com/office/drawing/2014/main" id="{2CD1AA5E-A301-4B99-BAED-470FB627F33F}"/>
              </a:ext>
            </a:extLst>
          </p:cNvPr>
          <p:cNvSpPr>
            <a:spLocks noChangeShapeType="1"/>
          </p:cNvSpPr>
          <p:nvPr/>
        </p:nvSpPr>
        <p:spPr bwMode="auto">
          <a:xfrm>
            <a:off x="673177" y="2993923"/>
            <a:ext cx="553372" cy="225876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3" name="Line 5">
            <a:extLst>
              <a:ext uri="{FF2B5EF4-FFF2-40B4-BE49-F238E27FC236}">
                <a16:creationId xmlns:a16="http://schemas.microsoft.com/office/drawing/2014/main" id="{32BEF1FC-340F-4898-98D7-7BF6995E83DD}"/>
              </a:ext>
            </a:extLst>
          </p:cNvPr>
          <p:cNvSpPr>
            <a:spLocks noChangeShapeType="1"/>
          </p:cNvSpPr>
          <p:nvPr/>
        </p:nvSpPr>
        <p:spPr bwMode="auto">
          <a:xfrm flipH="1">
            <a:off x="2454593" y="4967491"/>
            <a:ext cx="689183" cy="24192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4" name="Line 5">
            <a:extLst>
              <a:ext uri="{FF2B5EF4-FFF2-40B4-BE49-F238E27FC236}">
                <a16:creationId xmlns:a16="http://schemas.microsoft.com/office/drawing/2014/main" id="{F1C03360-711E-4E44-860A-E65E6A21BB42}"/>
              </a:ext>
            </a:extLst>
          </p:cNvPr>
          <p:cNvSpPr>
            <a:spLocks noChangeShapeType="1"/>
          </p:cNvSpPr>
          <p:nvPr/>
        </p:nvSpPr>
        <p:spPr bwMode="auto">
          <a:xfrm flipH="1">
            <a:off x="1795744" y="5548996"/>
            <a:ext cx="117011" cy="58648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5" name="Line 5">
            <a:extLst>
              <a:ext uri="{FF2B5EF4-FFF2-40B4-BE49-F238E27FC236}">
                <a16:creationId xmlns:a16="http://schemas.microsoft.com/office/drawing/2014/main" id="{C24BDC22-C444-4DEC-8E56-8B4D7C8DE075}"/>
              </a:ext>
            </a:extLst>
          </p:cNvPr>
          <p:cNvSpPr>
            <a:spLocks noChangeShapeType="1"/>
          </p:cNvSpPr>
          <p:nvPr/>
        </p:nvSpPr>
        <p:spPr bwMode="auto">
          <a:xfrm flipH="1">
            <a:off x="2417670" y="4435092"/>
            <a:ext cx="737252" cy="166352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6" name="Line 5">
            <a:extLst>
              <a:ext uri="{FF2B5EF4-FFF2-40B4-BE49-F238E27FC236}">
                <a16:creationId xmlns:a16="http://schemas.microsoft.com/office/drawing/2014/main" id="{D2B32CA1-29F9-45E6-99FE-CCD356BBA137}"/>
              </a:ext>
            </a:extLst>
          </p:cNvPr>
          <p:cNvSpPr>
            <a:spLocks noChangeShapeType="1"/>
          </p:cNvSpPr>
          <p:nvPr/>
        </p:nvSpPr>
        <p:spPr bwMode="auto">
          <a:xfrm>
            <a:off x="2635193" y="2916881"/>
            <a:ext cx="1529191" cy="236437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7" name="Line 5">
            <a:extLst>
              <a:ext uri="{FF2B5EF4-FFF2-40B4-BE49-F238E27FC236}">
                <a16:creationId xmlns:a16="http://schemas.microsoft.com/office/drawing/2014/main" id="{E2AF8DF3-23EA-467D-AB71-524FFFF7B14C}"/>
              </a:ext>
            </a:extLst>
          </p:cNvPr>
          <p:cNvSpPr>
            <a:spLocks noChangeShapeType="1"/>
          </p:cNvSpPr>
          <p:nvPr/>
        </p:nvSpPr>
        <p:spPr bwMode="auto">
          <a:xfrm>
            <a:off x="5048528" y="4944856"/>
            <a:ext cx="43116" cy="38253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8" name="Line 13">
            <a:extLst>
              <a:ext uri="{FF2B5EF4-FFF2-40B4-BE49-F238E27FC236}">
                <a16:creationId xmlns:a16="http://schemas.microsoft.com/office/drawing/2014/main" id="{185B0B54-93C5-4465-AF63-25E80011E73E}"/>
              </a:ext>
            </a:extLst>
          </p:cNvPr>
          <p:cNvSpPr>
            <a:spLocks noChangeShapeType="1"/>
          </p:cNvSpPr>
          <p:nvPr/>
        </p:nvSpPr>
        <p:spPr bwMode="auto">
          <a:xfrm flipH="1" flipV="1">
            <a:off x="1844101" y="2903149"/>
            <a:ext cx="984073" cy="226976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9" name="Line 5">
            <a:extLst>
              <a:ext uri="{FF2B5EF4-FFF2-40B4-BE49-F238E27FC236}">
                <a16:creationId xmlns:a16="http://schemas.microsoft.com/office/drawing/2014/main" id="{3A2559FE-107E-47C5-A68E-2FD1252F0F54}"/>
              </a:ext>
            </a:extLst>
          </p:cNvPr>
          <p:cNvSpPr>
            <a:spLocks noChangeShapeType="1"/>
          </p:cNvSpPr>
          <p:nvPr/>
        </p:nvSpPr>
        <p:spPr bwMode="auto">
          <a:xfrm flipH="1">
            <a:off x="4351868" y="5653136"/>
            <a:ext cx="82090" cy="39290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0" name="Line 5">
            <a:extLst>
              <a:ext uri="{FF2B5EF4-FFF2-40B4-BE49-F238E27FC236}">
                <a16:creationId xmlns:a16="http://schemas.microsoft.com/office/drawing/2014/main" id="{6ECCB761-1A96-47F5-BE55-A304CD5F7500}"/>
              </a:ext>
            </a:extLst>
          </p:cNvPr>
          <p:cNvSpPr>
            <a:spLocks noChangeShapeType="1"/>
          </p:cNvSpPr>
          <p:nvPr/>
        </p:nvSpPr>
        <p:spPr bwMode="auto">
          <a:xfrm flipH="1">
            <a:off x="5142442" y="4358680"/>
            <a:ext cx="103264" cy="1701203"/>
          </a:xfrm>
          <a:custGeom>
            <a:avLst/>
            <a:gdLst>
              <a:gd name="connsiteX0" fmla="*/ 0 w 1407980"/>
              <a:gd name="connsiteY0" fmla="*/ 0 h 1357759"/>
              <a:gd name="connsiteX1" fmla="*/ 1407980 w 1407980"/>
              <a:gd name="connsiteY1" fmla="*/ 1357759 h 1357759"/>
              <a:gd name="connsiteX0" fmla="*/ 0 w 1407980"/>
              <a:gd name="connsiteY0" fmla="*/ 0 h 1357759"/>
              <a:gd name="connsiteX1" fmla="*/ 1407980 w 1407980"/>
              <a:gd name="connsiteY1" fmla="*/ 1357759 h 1357759"/>
              <a:gd name="connsiteX0" fmla="*/ 0 w 1369560"/>
              <a:gd name="connsiteY0" fmla="*/ 0 h 1334707"/>
              <a:gd name="connsiteX1" fmla="*/ 1369560 w 1369560"/>
              <a:gd name="connsiteY1" fmla="*/ 1334707 h 1334707"/>
              <a:gd name="connsiteX0" fmla="*/ 0 w 1369560"/>
              <a:gd name="connsiteY0" fmla="*/ 0 h 1334707"/>
              <a:gd name="connsiteX1" fmla="*/ 1369560 w 1369560"/>
              <a:gd name="connsiteY1" fmla="*/ 1334707 h 1334707"/>
              <a:gd name="connsiteX0" fmla="*/ 0 w 1269668"/>
              <a:gd name="connsiteY0" fmla="*/ 0 h 1227130"/>
              <a:gd name="connsiteX1" fmla="*/ 1269668 w 1269668"/>
              <a:gd name="connsiteY1" fmla="*/ 1227130 h 1227130"/>
              <a:gd name="connsiteX0" fmla="*/ 223151 w 282296"/>
              <a:gd name="connsiteY0" fmla="*/ 0 h 1227130"/>
              <a:gd name="connsiteX1" fmla="*/ 180448 w 282296"/>
              <a:gd name="connsiteY1" fmla="*/ 1227130 h 1227130"/>
              <a:gd name="connsiteX0" fmla="*/ 803129 w 803129"/>
              <a:gd name="connsiteY0" fmla="*/ 0 h 1227130"/>
              <a:gd name="connsiteX1" fmla="*/ 760426 w 803129"/>
              <a:gd name="connsiteY1" fmla="*/ 1227130 h 1227130"/>
              <a:gd name="connsiteX0" fmla="*/ 948525 w 948525"/>
              <a:gd name="connsiteY0" fmla="*/ 0 h 1200249"/>
              <a:gd name="connsiteX1" fmla="*/ 555857 w 948525"/>
              <a:gd name="connsiteY1" fmla="*/ 1200249 h 1200249"/>
            </a:gdLst>
            <a:ahLst/>
            <a:cxnLst>
              <a:cxn ang="0">
                <a:pos x="connsiteX0" y="connsiteY0"/>
              </a:cxn>
              <a:cxn ang="0">
                <a:pos x="connsiteX1" y="connsiteY1"/>
              </a:cxn>
            </a:cxnLst>
            <a:rect l="l" t="t" r="r" b="b"/>
            <a:pathLst>
              <a:path w="948525" h="1200249">
                <a:moveTo>
                  <a:pt x="948525" y="0"/>
                </a:moveTo>
                <a:cubicBezTo>
                  <a:pt x="-516387" y="540966"/>
                  <a:pt x="17374" y="816819"/>
                  <a:pt x="555857" y="1200249"/>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 name="正方形/長方形 2">
            <a:extLst>
              <a:ext uri="{FF2B5EF4-FFF2-40B4-BE49-F238E27FC236}">
                <a16:creationId xmlns:a16="http://schemas.microsoft.com/office/drawing/2014/main" id="{090ABFDE-2B55-4404-853F-D34E74F73BFD}"/>
              </a:ext>
            </a:extLst>
          </p:cNvPr>
          <p:cNvSpPr/>
          <p:nvPr/>
        </p:nvSpPr>
        <p:spPr bwMode="auto">
          <a:xfrm>
            <a:off x="4822283" y="6180433"/>
            <a:ext cx="521500" cy="346539"/>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12" name="正方形/長方形 111">
            <a:extLst>
              <a:ext uri="{FF2B5EF4-FFF2-40B4-BE49-F238E27FC236}">
                <a16:creationId xmlns:a16="http://schemas.microsoft.com/office/drawing/2014/main" id="{D2E878E0-090F-4EF7-9B3A-60AF2FB2058C}"/>
              </a:ext>
            </a:extLst>
          </p:cNvPr>
          <p:cNvSpPr/>
          <p:nvPr/>
        </p:nvSpPr>
        <p:spPr>
          <a:xfrm>
            <a:off x="2207609" y="6032083"/>
            <a:ext cx="566181"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dirty="0">
                <a:solidFill>
                  <a:srgbClr val="000000"/>
                </a:solidFill>
                <a:ea typeface="ＭＳ ゴシック" pitchFamily="49" charset="-128"/>
                <a:cs typeface="Times New Roman" panose="02020603050405020304" pitchFamily="18" charset="0"/>
              </a:rPr>
              <a:t>0</a:t>
            </a:r>
            <a:endParaRPr lang="ja-JP" altLang="en-US" dirty="0"/>
          </a:p>
        </p:txBody>
      </p:sp>
      <p:sp>
        <p:nvSpPr>
          <p:cNvPr id="113" name="正方形/長方形 112">
            <a:extLst>
              <a:ext uri="{FF2B5EF4-FFF2-40B4-BE49-F238E27FC236}">
                <a16:creationId xmlns:a16="http://schemas.microsoft.com/office/drawing/2014/main" id="{FA4FC7E5-6B0D-4F1A-8C8F-2100485338CE}"/>
              </a:ext>
            </a:extLst>
          </p:cNvPr>
          <p:cNvSpPr/>
          <p:nvPr/>
        </p:nvSpPr>
        <p:spPr>
          <a:xfrm>
            <a:off x="4716885" y="5204326"/>
            <a:ext cx="566181"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dirty="0">
                <a:solidFill>
                  <a:srgbClr val="000000"/>
                </a:solidFill>
                <a:ea typeface="ＭＳ ゴシック" pitchFamily="49" charset="-128"/>
                <a:cs typeface="Times New Roman" panose="02020603050405020304" pitchFamily="18" charset="0"/>
              </a:rPr>
              <a:t>0</a:t>
            </a:r>
            <a:endParaRPr lang="ja-JP" altLang="en-US" dirty="0"/>
          </a:p>
        </p:txBody>
      </p:sp>
      <p:sp>
        <p:nvSpPr>
          <p:cNvPr id="114" name="正方形/長方形 113">
            <a:extLst>
              <a:ext uri="{FF2B5EF4-FFF2-40B4-BE49-F238E27FC236}">
                <a16:creationId xmlns:a16="http://schemas.microsoft.com/office/drawing/2014/main" id="{079700E5-4C0C-4367-BFB4-AF3CFA9A4A8F}"/>
              </a:ext>
            </a:extLst>
          </p:cNvPr>
          <p:cNvSpPr/>
          <p:nvPr/>
        </p:nvSpPr>
        <p:spPr>
          <a:xfrm>
            <a:off x="5781908" y="5887790"/>
            <a:ext cx="3057247" cy="954107"/>
          </a:xfrm>
          <a:prstGeom prst="rect">
            <a:avLst/>
          </a:prstGeom>
        </p:spPr>
        <p:txBody>
          <a:bodyPr wrap="none">
            <a:spAutoFit/>
          </a:bodyPr>
          <a:lstStyle/>
          <a:p>
            <a:pPr>
              <a:spcBef>
                <a:spcPct val="0"/>
              </a:spcBef>
            </a:pPr>
            <a:r>
              <a:rPr lang="ja-JP" altLang="en-US" dirty="0">
                <a:solidFill>
                  <a:srgbClr val="9900CC"/>
                </a:solidFill>
                <a:ea typeface="ＭＳ ゴシック" pitchFamily="49" charset="-128"/>
                <a:cs typeface="Times New Roman" panose="02020603050405020304" pitchFamily="18" charset="0"/>
              </a:rPr>
              <a:t>重心は放物線上</a:t>
            </a:r>
            <a:endParaRPr lang="en-US" altLang="ja-JP" dirty="0">
              <a:solidFill>
                <a:srgbClr val="9900CC"/>
              </a:solidFill>
              <a:ea typeface="ＭＳ ゴシック" pitchFamily="49" charset="-128"/>
              <a:cs typeface="Times New Roman" panose="02020603050405020304" pitchFamily="18" charset="0"/>
            </a:endParaRPr>
          </a:p>
          <a:p>
            <a:pPr>
              <a:spcBef>
                <a:spcPct val="0"/>
              </a:spcBef>
            </a:pPr>
            <a:r>
              <a:rPr lang="ja-JP" altLang="en-US" dirty="0">
                <a:solidFill>
                  <a:srgbClr val="9900CC"/>
                </a:solidFill>
                <a:ea typeface="ＭＳ ゴシック" pitchFamily="49" charset="-128"/>
                <a:cs typeface="Times New Roman" panose="02020603050405020304" pitchFamily="18" charset="0"/>
              </a:rPr>
              <a:t>を放物運動する。</a:t>
            </a:r>
            <a:endParaRPr lang="en-US" altLang="ja-JP" dirty="0">
              <a:solidFill>
                <a:srgbClr val="9900CC"/>
              </a:solidFill>
              <a:ea typeface="ＭＳ ゴシック" pitchFamily="49" charset="-128"/>
              <a:cs typeface="Times New Roman" panose="02020603050405020304" pitchFamily="18" charset="0"/>
            </a:endParaRPr>
          </a:p>
        </p:txBody>
      </p:sp>
      <p:sp>
        <p:nvSpPr>
          <p:cNvPr id="111" name="正方形/長方形 110">
            <a:extLst>
              <a:ext uri="{FF2B5EF4-FFF2-40B4-BE49-F238E27FC236}">
                <a16:creationId xmlns:a16="http://schemas.microsoft.com/office/drawing/2014/main" id="{6F206F0B-59CD-4916-BAE7-FDAD4C8A4F50}"/>
              </a:ext>
            </a:extLst>
          </p:cNvPr>
          <p:cNvSpPr/>
          <p:nvPr/>
        </p:nvSpPr>
        <p:spPr>
          <a:xfrm>
            <a:off x="0" y="4729469"/>
            <a:ext cx="1620957"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積分する</a:t>
            </a:r>
            <a:endParaRPr lang="ja-JP" altLang="en-US" dirty="0"/>
          </a:p>
        </p:txBody>
      </p:sp>
    </p:spTree>
    <p:extLst>
      <p:ext uri="{BB962C8B-B14F-4D97-AF65-F5344CB8AC3E}">
        <p14:creationId xmlns:p14="http://schemas.microsoft.com/office/powerpoint/2010/main" val="377238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5"/>
                                        </p:tgtEl>
                                        <p:attrNameLst>
                                          <p:attrName>style.visibility</p:attrName>
                                        </p:attrNameLst>
                                      </p:cBhvr>
                                      <p:to>
                                        <p:strVal val="visible"/>
                                      </p:to>
                                    </p:set>
                                  </p:childTnLst>
                                </p:cTn>
                              </p:par>
                              <p:par>
                                <p:cTn id="7" presetID="9" presetClass="emph" presetSubtype="0" nodeType="withEffect">
                                  <p:stCondLst>
                                    <p:cond delay="0"/>
                                  </p:stCondLst>
                                  <p:childTnLst>
                                    <p:set>
                                      <p:cBhvr>
                                        <p:cTn id="8" dur="indefinite"/>
                                        <p:tgtEl>
                                          <p:spTgt spid="115"/>
                                        </p:tgtEl>
                                        <p:attrNameLst>
                                          <p:attrName>style.opacity</p:attrName>
                                        </p:attrNameLst>
                                      </p:cBhvr>
                                      <p:to>
                                        <p:strVal val="0.1"/>
                                      </p:to>
                                    </p:set>
                                    <p:animEffect filter="image" prLst="opacity: 0.1">
                                      <p:cBhvr rctx="IE">
                                        <p:cTn id="9" dur="indefinite"/>
                                        <p:tgtEl>
                                          <p:spTgt spid="11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3"/>
                                        </p:tgtEl>
                                        <p:attrNameLst>
                                          <p:attrName>style.visibility</p:attrName>
                                        </p:attrNameLst>
                                      </p:cBhvr>
                                      <p:to>
                                        <p:strVal val="visible"/>
                                      </p:to>
                                    </p:set>
                                  </p:childTnLst>
                                </p:cTn>
                              </p:par>
                              <p:par>
                                <p:cTn id="30" presetID="35" presetClass="emph" presetSubtype="0" repeatCount="10000" fill="hold" grpId="1" nodeType="withEffect">
                                  <p:stCondLst>
                                    <p:cond delay="0"/>
                                  </p:stCondLst>
                                  <p:childTnLst>
                                    <p:anim calcmode="discrete" valueType="str">
                                      <p:cBhvr>
                                        <p:cTn id="31" dur="500" fill="hold"/>
                                        <p:tgtEl>
                                          <p:spTgt spid="73"/>
                                        </p:tgtEl>
                                        <p:attrNameLst>
                                          <p:attrName>style.visibility</p:attrName>
                                        </p:attrNameLst>
                                      </p:cBhvr>
                                      <p:tavLst>
                                        <p:tav tm="0">
                                          <p:val>
                                            <p:strVal val="hidden"/>
                                          </p:val>
                                        </p:tav>
                                        <p:tav tm="50000">
                                          <p:val>
                                            <p:strVal val="visible"/>
                                          </p:val>
                                        </p:tav>
                                      </p:tavLst>
                                    </p:anim>
                                  </p:childTnLst>
                                </p:cTn>
                              </p:par>
                              <p:par>
                                <p:cTn id="32" presetID="1" presetClass="entr" presetSubtype="0" fill="hold" grpId="0" nodeType="withEffect">
                                  <p:stCondLst>
                                    <p:cond delay="0"/>
                                  </p:stCondLst>
                                  <p:childTnLst>
                                    <p:set>
                                      <p:cBhvr>
                                        <p:cTn id="33" dur="1" fill="hold">
                                          <p:stCondLst>
                                            <p:cond delay="0"/>
                                          </p:stCondLst>
                                        </p:cTn>
                                        <p:tgtEl>
                                          <p:spTgt spid="75"/>
                                        </p:tgtEl>
                                        <p:attrNameLst>
                                          <p:attrName>style.visibility</p:attrName>
                                        </p:attrNameLst>
                                      </p:cBhvr>
                                      <p:to>
                                        <p:strVal val="visible"/>
                                      </p:to>
                                    </p:set>
                                  </p:childTnLst>
                                </p:cTn>
                              </p:par>
                              <p:par>
                                <p:cTn id="34" presetID="35" presetClass="emph" presetSubtype="0" repeatCount="10000" fill="hold" grpId="1" nodeType="withEffect">
                                  <p:stCondLst>
                                    <p:cond delay="0"/>
                                  </p:stCondLst>
                                  <p:childTnLst>
                                    <p:anim calcmode="discrete" valueType="str">
                                      <p:cBhvr>
                                        <p:cTn id="35" dur="500" fill="hold"/>
                                        <p:tgtEl>
                                          <p:spTgt spid="75"/>
                                        </p:tgtEl>
                                        <p:attrNameLst>
                                          <p:attrName>style.visibility</p:attrName>
                                        </p:attrNameLst>
                                      </p:cBhvr>
                                      <p:tavLst>
                                        <p:tav tm="0">
                                          <p:val>
                                            <p:strVal val="hidden"/>
                                          </p:val>
                                        </p:tav>
                                        <p:tav tm="50000">
                                          <p:val>
                                            <p:strVal val="visible"/>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74"/>
                                        </p:tgtEl>
                                        <p:attrNameLst>
                                          <p:attrName>style.visibility</p:attrName>
                                        </p:attrNameLst>
                                      </p:cBhvr>
                                      <p:to>
                                        <p:strVal val="visible"/>
                                      </p:to>
                                    </p:set>
                                    <p:animEffect transition="in" filter="wipe(up)">
                                      <p:cBhvr>
                                        <p:cTn id="40" dur="500"/>
                                        <p:tgtEl>
                                          <p:spTgt spid="7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76"/>
                                        </p:tgtEl>
                                        <p:attrNameLst>
                                          <p:attrName>style.visibility</p:attrName>
                                        </p:attrNameLst>
                                      </p:cBhvr>
                                      <p:to>
                                        <p:strVal val="visible"/>
                                      </p:to>
                                    </p:set>
                                    <p:animEffect transition="in" filter="wipe(up)">
                                      <p:cBhvr>
                                        <p:cTn id="45" dur="500"/>
                                        <p:tgtEl>
                                          <p:spTgt spid="76"/>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48"/>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2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4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xit" presetSubtype="0" fill="hold" grpId="2" nodeType="clickEffect">
                                  <p:stCondLst>
                                    <p:cond delay="0"/>
                                  </p:stCondLst>
                                  <p:childTnLst>
                                    <p:set>
                                      <p:cBhvr>
                                        <p:cTn id="65" dur="1" fill="hold">
                                          <p:stCondLst>
                                            <p:cond delay="0"/>
                                          </p:stCondLst>
                                        </p:cTn>
                                        <p:tgtEl>
                                          <p:spTgt spid="73"/>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74"/>
                                        </p:tgtEl>
                                        <p:attrNameLst>
                                          <p:attrName>style.visibility</p:attrName>
                                        </p:attrNameLst>
                                      </p:cBhvr>
                                      <p:to>
                                        <p:strVal val="hidden"/>
                                      </p:to>
                                    </p:set>
                                  </p:childTnLst>
                                </p:cTn>
                              </p:par>
                              <p:par>
                                <p:cTn id="68" presetID="1" presetClass="exit" presetSubtype="0" fill="hold" grpId="2" nodeType="withEffect">
                                  <p:stCondLst>
                                    <p:cond delay="0"/>
                                  </p:stCondLst>
                                  <p:childTnLst>
                                    <p:set>
                                      <p:cBhvr>
                                        <p:cTn id="69" dur="1" fill="hold">
                                          <p:stCondLst>
                                            <p:cond delay="0"/>
                                          </p:stCondLst>
                                        </p:cTn>
                                        <p:tgtEl>
                                          <p:spTgt spid="75"/>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76"/>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31"/>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34"/>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36"/>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8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84"/>
                                        </p:tgtEl>
                                        <p:attrNameLst>
                                          <p:attrName>style.visibility</p:attrName>
                                        </p:attrNameLst>
                                      </p:cBhvr>
                                      <p:to>
                                        <p:strVal val="visible"/>
                                      </p:to>
                                    </p:set>
                                    <p:animEffect transition="in" filter="wipe(down)">
                                      <p:cBhvr>
                                        <p:cTn id="90" dur="500"/>
                                        <p:tgtEl>
                                          <p:spTgt spid="84"/>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22" presetClass="entr" presetSubtype="1" fill="hold" grpId="0" nodeType="clickEffect">
                                  <p:stCondLst>
                                    <p:cond delay="0"/>
                                  </p:stCondLst>
                                  <p:childTnLst>
                                    <p:set>
                                      <p:cBhvr>
                                        <p:cTn id="100" dur="1" fill="hold">
                                          <p:stCondLst>
                                            <p:cond delay="0"/>
                                          </p:stCondLst>
                                        </p:cTn>
                                        <p:tgtEl>
                                          <p:spTgt spid="78"/>
                                        </p:tgtEl>
                                        <p:attrNameLst>
                                          <p:attrName>style.visibility</p:attrName>
                                        </p:attrNameLst>
                                      </p:cBhvr>
                                      <p:to>
                                        <p:strVal val="visible"/>
                                      </p:to>
                                    </p:set>
                                    <p:animEffect transition="in" filter="wipe(up)">
                                      <p:cBhvr>
                                        <p:cTn id="101" dur="500"/>
                                        <p:tgtEl>
                                          <p:spTgt spid="78"/>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11"/>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1" nodeType="clickEffect">
                                  <p:stCondLst>
                                    <p:cond delay="0"/>
                                  </p:stCondLst>
                                  <p:childTnLst>
                                    <p:set>
                                      <p:cBhvr>
                                        <p:cTn id="109" dur="1" fill="hold">
                                          <p:stCondLst>
                                            <p:cond delay="0"/>
                                          </p:stCondLst>
                                        </p:cTn>
                                        <p:tgtEl>
                                          <p:spTgt spid="84"/>
                                        </p:tgtEl>
                                        <p:attrNameLst>
                                          <p:attrName>style.visibility</p:attrName>
                                        </p:attrNameLst>
                                      </p:cBhvr>
                                      <p:to>
                                        <p:strVal val="hidden"/>
                                      </p:to>
                                    </p:set>
                                  </p:childTnLst>
                                </p:cTn>
                              </p:par>
                              <p:par>
                                <p:cTn id="110" presetID="1" presetClass="exit" presetSubtype="0" fill="hold" grpId="1" nodeType="withEffect">
                                  <p:stCondLst>
                                    <p:cond delay="0"/>
                                  </p:stCondLst>
                                  <p:childTnLst>
                                    <p:set>
                                      <p:cBhvr>
                                        <p:cTn id="111" dur="1" fill="hold">
                                          <p:stCondLst>
                                            <p:cond delay="0"/>
                                          </p:stCondLst>
                                        </p:cTn>
                                        <p:tgtEl>
                                          <p:spTgt spid="78"/>
                                        </p:tgtEl>
                                        <p:attrNameLst>
                                          <p:attrName>style.visibility</p:attrName>
                                        </p:attrNameLst>
                                      </p:cBhvr>
                                      <p:to>
                                        <p:strVal val="hidden"/>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10"/>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90"/>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86"/>
                                        </p:tgtEl>
                                        <p:attrNameLst>
                                          <p:attrName>style.visibility</p:attrName>
                                        </p:attrNameLst>
                                      </p:cBhvr>
                                      <p:to>
                                        <p:strVal val="visible"/>
                                      </p:to>
                                    </p:set>
                                    <p:animEffect transition="in" filter="wipe(down)">
                                      <p:cBhvr>
                                        <p:cTn id="122" dur="500"/>
                                        <p:tgtEl>
                                          <p:spTgt spid="86"/>
                                        </p:tgtEl>
                                      </p:cBhvr>
                                    </p:animEffec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9"/>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22" presetClass="entr" presetSubtype="1" fill="hold" grpId="0" nodeType="clickEffect">
                                  <p:stCondLst>
                                    <p:cond delay="0"/>
                                  </p:stCondLst>
                                  <p:childTnLst>
                                    <p:set>
                                      <p:cBhvr>
                                        <p:cTn id="132" dur="1" fill="hold">
                                          <p:stCondLst>
                                            <p:cond delay="0"/>
                                          </p:stCondLst>
                                        </p:cTn>
                                        <p:tgtEl>
                                          <p:spTgt spid="85"/>
                                        </p:tgtEl>
                                        <p:attrNameLst>
                                          <p:attrName>style.visibility</p:attrName>
                                        </p:attrNameLst>
                                      </p:cBhvr>
                                      <p:to>
                                        <p:strVal val="visible"/>
                                      </p:to>
                                    </p:set>
                                    <p:animEffect transition="in" filter="wipe(up)">
                                      <p:cBhvr>
                                        <p:cTn id="133" dur="500"/>
                                        <p:tgtEl>
                                          <p:spTgt spid="85"/>
                                        </p:tgtEl>
                                      </p:cBhvr>
                                    </p:animEffect>
                                  </p:childTnLst>
                                </p:cTn>
                              </p:par>
                              <p:par>
                                <p:cTn id="134" presetID="1" presetClass="entr" presetSubtype="0" fill="hold" grpId="0" nodeType="withEffect">
                                  <p:stCondLst>
                                    <p:cond delay="0"/>
                                  </p:stCondLst>
                                  <p:childTnLst>
                                    <p:set>
                                      <p:cBhvr>
                                        <p:cTn id="135" dur="1" fill="hold">
                                          <p:stCondLst>
                                            <p:cond delay="0"/>
                                          </p:stCondLst>
                                        </p:cTn>
                                        <p:tgtEl>
                                          <p:spTgt spid="13"/>
                                        </p:tgtEl>
                                        <p:attrNameLst>
                                          <p:attrName>style.visibility</p:attrName>
                                        </p:attrNameLst>
                                      </p:cBhvr>
                                      <p:to>
                                        <p:strVal val="visible"/>
                                      </p:to>
                                    </p:set>
                                  </p:childTnLst>
                                </p:cTn>
                              </p:par>
                              <p:par>
                                <p:cTn id="136" presetID="64" presetClass="path" presetSubtype="0" fill="remove" grpId="1" nodeType="withEffect">
                                  <p:stCondLst>
                                    <p:cond delay="0"/>
                                  </p:stCondLst>
                                  <p:childTnLst>
                                    <p:animMotion origin="layout" path="M 0.19704 -0.29607 L 4.72222E-6 3.7037E-7 " pathEditMode="relative" rAng="0" ptsTypes="AA">
                                      <p:cBhvr>
                                        <p:cTn id="137" dur="500" fill="hold"/>
                                        <p:tgtEl>
                                          <p:spTgt spid="13"/>
                                        </p:tgtEl>
                                        <p:attrNameLst>
                                          <p:attrName>ppt_x</p:attrName>
                                          <p:attrName>ppt_y</p:attrName>
                                        </p:attrNameLst>
                                      </p:cBhvr>
                                      <p:rCtr x="-9861" y="14792"/>
                                    </p:animMotion>
                                  </p:childTnLst>
                                </p:cTn>
                              </p:par>
                            </p:childTnLst>
                          </p:cTn>
                        </p:par>
                      </p:childTnLst>
                    </p:cTn>
                  </p:par>
                  <p:par>
                    <p:cTn id="138" fill="hold">
                      <p:stCondLst>
                        <p:cond delay="indefinite"/>
                      </p:stCondLst>
                      <p:childTnLst>
                        <p:par>
                          <p:cTn id="139" fill="hold">
                            <p:stCondLst>
                              <p:cond delay="0"/>
                            </p:stCondLst>
                            <p:childTnLst>
                              <p:par>
                                <p:cTn id="140" presetID="1" presetClass="exit" presetSubtype="0" fill="hold" grpId="1" nodeType="clickEffect">
                                  <p:stCondLst>
                                    <p:cond delay="0"/>
                                  </p:stCondLst>
                                  <p:childTnLst>
                                    <p:set>
                                      <p:cBhvr>
                                        <p:cTn id="141" dur="1" fill="hold">
                                          <p:stCondLst>
                                            <p:cond delay="0"/>
                                          </p:stCondLst>
                                        </p:cTn>
                                        <p:tgtEl>
                                          <p:spTgt spid="86"/>
                                        </p:tgtEl>
                                        <p:attrNameLst>
                                          <p:attrName>style.visibility</p:attrName>
                                        </p:attrNameLst>
                                      </p:cBhvr>
                                      <p:to>
                                        <p:strVal val="hidden"/>
                                      </p:to>
                                    </p:set>
                                  </p:childTnLst>
                                </p:cTn>
                              </p:par>
                              <p:par>
                                <p:cTn id="142" presetID="1" presetClass="exit" presetSubtype="0" fill="hold" grpId="1" nodeType="withEffect">
                                  <p:stCondLst>
                                    <p:cond delay="0"/>
                                  </p:stCondLst>
                                  <p:childTnLst>
                                    <p:set>
                                      <p:cBhvr>
                                        <p:cTn id="143" dur="1" fill="hold">
                                          <p:stCondLst>
                                            <p:cond delay="0"/>
                                          </p:stCondLst>
                                        </p:cTn>
                                        <p:tgtEl>
                                          <p:spTgt spid="85"/>
                                        </p:tgtEl>
                                        <p:attrNameLst>
                                          <p:attrName>style.visibility</p:attrName>
                                        </p:attrNameLst>
                                      </p:cBhvr>
                                      <p:to>
                                        <p:strVal val="hidden"/>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37"/>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nodeType="clickEffect">
                                  <p:stCondLst>
                                    <p:cond delay="0"/>
                                  </p:stCondLst>
                                  <p:childTnLst>
                                    <p:set>
                                      <p:cBhvr>
                                        <p:cTn id="151" dur="1" fill="hold">
                                          <p:stCondLst>
                                            <p:cond delay="0"/>
                                          </p:stCondLst>
                                        </p:cTn>
                                        <p:tgtEl>
                                          <p:spTgt spid="38"/>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91"/>
                                        </p:tgtEl>
                                        <p:attrNameLst>
                                          <p:attrName>style.visibility</p:attrName>
                                        </p:attrNameLst>
                                      </p:cBhvr>
                                      <p:to>
                                        <p:strVal val="visible"/>
                                      </p:to>
                                    </p:set>
                                  </p:childTnLst>
                                </p:cTn>
                              </p:par>
                              <p:par>
                                <p:cTn id="154" presetID="1" presetClass="entr" presetSubtype="0" fill="hold" nodeType="withEffect">
                                  <p:stCondLst>
                                    <p:cond delay="0"/>
                                  </p:stCondLst>
                                  <p:childTnLst>
                                    <p:set>
                                      <p:cBhvr>
                                        <p:cTn id="155" dur="1" fill="hold">
                                          <p:stCondLst>
                                            <p:cond delay="0"/>
                                          </p:stCondLst>
                                        </p:cTn>
                                        <p:tgtEl>
                                          <p:spTgt spid="40"/>
                                        </p:tgtEl>
                                        <p:attrNameLst>
                                          <p:attrName>style.visibility</p:attrName>
                                        </p:attrNameLst>
                                      </p:cBhvr>
                                      <p:to>
                                        <p:strVal val="visible"/>
                                      </p:to>
                                    </p:set>
                                  </p:childTnLst>
                                </p:cTn>
                              </p:par>
                              <p:par>
                                <p:cTn id="156" presetID="1" presetClass="entr" presetSubtype="0" fill="hold" grpId="0" nodeType="withEffect">
                                  <p:stCondLst>
                                    <p:cond delay="0"/>
                                  </p:stCondLst>
                                  <p:childTnLst>
                                    <p:set>
                                      <p:cBhvr>
                                        <p:cTn id="157" dur="1" fill="hold">
                                          <p:stCondLst>
                                            <p:cond delay="0"/>
                                          </p:stCondLst>
                                        </p:cTn>
                                        <p:tgtEl>
                                          <p:spTgt spid="95"/>
                                        </p:tgtEl>
                                        <p:attrNameLst>
                                          <p:attrName>style.visibility</p:attrName>
                                        </p:attrNameLst>
                                      </p:cBhvr>
                                      <p:to>
                                        <p:strVal val="visible"/>
                                      </p:to>
                                    </p:set>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nodeType="clickEffect">
                                  <p:stCondLst>
                                    <p:cond delay="0"/>
                                  </p:stCondLst>
                                  <p:childTnLst>
                                    <p:set>
                                      <p:cBhvr>
                                        <p:cTn id="161" dur="1" fill="hold">
                                          <p:stCondLst>
                                            <p:cond delay="0"/>
                                          </p:stCondLst>
                                        </p:cTn>
                                        <p:tgtEl>
                                          <p:spTgt spid="39"/>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92"/>
                                        </p:tgtEl>
                                        <p:attrNameLst>
                                          <p:attrName>style.visibility</p:attrName>
                                        </p:attrNameLst>
                                      </p:cBhvr>
                                      <p:to>
                                        <p:strVal val="visible"/>
                                      </p:to>
                                    </p:set>
                                  </p:childTnLst>
                                </p:cTn>
                              </p:par>
                              <p:par>
                                <p:cTn id="164" presetID="1" presetClass="entr" presetSubtype="0" fill="hold" nodeType="withEffect">
                                  <p:stCondLst>
                                    <p:cond delay="0"/>
                                  </p:stCondLst>
                                  <p:childTnLst>
                                    <p:set>
                                      <p:cBhvr>
                                        <p:cTn id="165" dur="1" fill="hold">
                                          <p:stCondLst>
                                            <p:cond delay="0"/>
                                          </p:stCondLst>
                                        </p:cTn>
                                        <p:tgtEl>
                                          <p:spTgt spid="41"/>
                                        </p:tgtEl>
                                        <p:attrNameLst>
                                          <p:attrName>style.visibility</p:attrName>
                                        </p:attrNameLst>
                                      </p:cBhvr>
                                      <p:to>
                                        <p:strVal val="visible"/>
                                      </p:to>
                                    </p:set>
                                  </p:childTnLst>
                                </p:cTn>
                              </p:par>
                              <p:par>
                                <p:cTn id="166" presetID="1" presetClass="entr" presetSubtype="0" fill="hold" grpId="0" nodeType="withEffect">
                                  <p:stCondLst>
                                    <p:cond delay="0"/>
                                  </p:stCondLst>
                                  <p:childTnLst>
                                    <p:set>
                                      <p:cBhvr>
                                        <p:cTn id="167" dur="1" fill="hold">
                                          <p:stCondLst>
                                            <p:cond delay="0"/>
                                          </p:stCondLst>
                                        </p:cTn>
                                        <p:tgtEl>
                                          <p:spTgt spid="98"/>
                                        </p:tgtEl>
                                        <p:attrNameLst>
                                          <p:attrName>style.visibility</p:attrName>
                                        </p:attrNameLst>
                                      </p:cBhvr>
                                      <p:to>
                                        <p:strVal val="visible"/>
                                      </p:to>
                                    </p:set>
                                  </p:childTnLst>
                                </p:cTn>
                              </p:par>
                            </p:childTnLst>
                          </p:cTn>
                        </p:par>
                      </p:childTnLst>
                    </p:cTn>
                  </p:par>
                  <p:par>
                    <p:cTn id="168" fill="hold">
                      <p:stCondLst>
                        <p:cond delay="indefinite"/>
                      </p:stCondLst>
                      <p:childTnLst>
                        <p:par>
                          <p:cTn id="169" fill="hold">
                            <p:stCondLst>
                              <p:cond delay="0"/>
                            </p:stCondLst>
                            <p:childTnLst>
                              <p:par>
                                <p:cTn id="170" presetID="22" presetClass="entr" presetSubtype="1" fill="hold" grpId="0" nodeType="clickEffect">
                                  <p:stCondLst>
                                    <p:cond delay="0"/>
                                  </p:stCondLst>
                                  <p:childTnLst>
                                    <p:set>
                                      <p:cBhvr>
                                        <p:cTn id="171" dur="1" fill="hold">
                                          <p:stCondLst>
                                            <p:cond delay="0"/>
                                          </p:stCondLst>
                                        </p:cTn>
                                        <p:tgtEl>
                                          <p:spTgt spid="87"/>
                                        </p:tgtEl>
                                        <p:attrNameLst>
                                          <p:attrName>style.visibility</p:attrName>
                                        </p:attrNameLst>
                                      </p:cBhvr>
                                      <p:to>
                                        <p:strVal val="visible"/>
                                      </p:to>
                                    </p:set>
                                    <p:animEffect transition="in" filter="wipe(up)">
                                      <p:cBhvr>
                                        <p:cTn id="172" dur="500"/>
                                        <p:tgtEl>
                                          <p:spTgt spid="87"/>
                                        </p:tgtEl>
                                      </p:cBhvr>
                                    </p:animEffec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nodeType="clickEffect">
                                  <p:stCondLst>
                                    <p:cond delay="0"/>
                                  </p:stCondLst>
                                  <p:childTnLst>
                                    <p:set>
                                      <p:cBhvr>
                                        <p:cTn id="176" dur="1" fill="hold">
                                          <p:stCondLst>
                                            <p:cond delay="0"/>
                                          </p:stCondLst>
                                        </p:cTn>
                                        <p:tgtEl>
                                          <p:spTgt spid="47"/>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22" presetClass="entr" presetSubtype="1" fill="hold" grpId="0" nodeType="clickEffect">
                                  <p:stCondLst>
                                    <p:cond delay="0"/>
                                  </p:stCondLst>
                                  <p:childTnLst>
                                    <p:set>
                                      <p:cBhvr>
                                        <p:cTn id="180" dur="1" fill="hold">
                                          <p:stCondLst>
                                            <p:cond delay="0"/>
                                          </p:stCondLst>
                                        </p:cTn>
                                        <p:tgtEl>
                                          <p:spTgt spid="100"/>
                                        </p:tgtEl>
                                        <p:attrNameLst>
                                          <p:attrName>style.visibility</p:attrName>
                                        </p:attrNameLst>
                                      </p:cBhvr>
                                      <p:to>
                                        <p:strVal val="visible"/>
                                      </p:to>
                                    </p:set>
                                    <p:animEffect transition="in" filter="wipe(up)">
                                      <p:cBhvr>
                                        <p:cTn id="181" dur="500"/>
                                        <p:tgtEl>
                                          <p:spTgt spid="100"/>
                                        </p:tgtEl>
                                      </p:cBhvr>
                                    </p:animEffect>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nodeType="clickEffect">
                                  <p:stCondLst>
                                    <p:cond delay="0"/>
                                  </p:stCondLst>
                                  <p:childTnLst>
                                    <p:set>
                                      <p:cBhvr>
                                        <p:cTn id="185" dur="1" fill="hold">
                                          <p:stCondLst>
                                            <p:cond delay="0"/>
                                          </p:stCondLst>
                                        </p:cTn>
                                        <p:tgtEl>
                                          <p:spTgt spid="96"/>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22" presetClass="entr" presetSubtype="1" fill="hold" grpId="0" nodeType="clickEffect">
                                  <p:stCondLst>
                                    <p:cond delay="0"/>
                                  </p:stCondLst>
                                  <p:childTnLst>
                                    <p:set>
                                      <p:cBhvr>
                                        <p:cTn id="189" dur="1" fill="hold">
                                          <p:stCondLst>
                                            <p:cond delay="0"/>
                                          </p:stCondLst>
                                        </p:cTn>
                                        <p:tgtEl>
                                          <p:spTgt spid="94"/>
                                        </p:tgtEl>
                                        <p:attrNameLst>
                                          <p:attrName>style.visibility</p:attrName>
                                        </p:attrNameLst>
                                      </p:cBhvr>
                                      <p:to>
                                        <p:strVal val="visible"/>
                                      </p:to>
                                    </p:set>
                                    <p:animEffect transition="in" filter="wipe(up)">
                                      <p:cBhvr>
                                        <p:cTn id="190" dur="500"/>
                                        <p:tgtEl>
                                          <p:spTgt spid="94"/>
                                        </p:tgtEl>
                                      </p:cBhvr>
                                    </p:animEffec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nodeType="clickEffect">
                                  <p:stCondLst>
                                    <p:cond delay="0"/>
                                  </p:stCondLst>
                                  <p:childTnLst>
                                    <p:set>
                                      <p:cBhvr>
                                        <p:cTn id="194" dur="1" fill="hold">
                                          <p:stCondLst>
                                            <p:cond delay="0"/>
                                          </p:stCondLst>
                                        </p:cTn>
                                        <p:tgtEl>
                                          <p:spTgt spid="93"/>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22" presetClass="entr" presetSubtype="1" fill="hold" grpId="0" nodeType="clickEffect">
                                  <p:stCondLst>
                                    <p:cond delay="0"/>
                                  </p:stCondLst>
                                  <p:childTnLst>
                                    <p:set>
                                      <p:cBhvr>
                                        <p:cTn id="198" dur="1" fill="hold">
                                          <p:stCondLst>
                                            <p:cond delay="0"/>
                                          </p:stCondLst>
                                        </p:cTn>
                                        <p:tgtEl>
                                          <p:spTgt spid="101"/>
                                        </p:tgtEl>
                                        <p:attrNameLst>
                                          <p:attrName>style.visibility</p:attrName>
                                        </p:attrNameLst>
                                      </p:cBhvr>
                                      <p:to>
                                        <p:strVal val="visible"/>
                                      </p:to>
                                    </p:set>
                                    <p:animEffect transition="in" filter="wipe(up)">
                                      <p:cBhvr>
                                        <p:cTn id="199" dur="500"/>
                                        <p:tgtEl>
                                          <p:spTgt spid="101"/>
                                        </p:tgtEl>
                                      </p:cBhvr>
                                    </p:animEffect>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nodeType="clickEffect">
                                  <p:stCondLst>
                                    <p:cond delay="0"/>
                                  </p:stCondLst>
                                  <p:childTnLst>
                                    <p:set>
                                      <p:cBhvr>
                                        <p:cTn id="203" dur="1" fill="hold">
                                          <p:stCondLst>
                                            <p:cond delay="0"/>
                                          </p:stCondLst>
                                        </p:cTn>
                                        <p:tgtEl>
                                          <p:spTgt spid="97"/>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1" presetClass="exit" presetSubtype="0" fill="hold" grpId="1" nodeType="clickEffect">
                                  <p:stCondLst>
                                    <p:cond delay="0"/>
                                  </p:stCondLst>
                                  <p:childTnLst>
                                    <p:set>
                                      <p:cBhvr>
                                        <p:cTn id="207" dur="1" fill="hold">
                                          <p:stCondLst>
                                            <p:cond delay="0"/>
                                          </p:stCondLst>
                                        </p:cTn>
                                        <p:tgtEl>
                                          <p:spTgt spid="87"/>
                                        </p:tgtEl>
                                        <p:attrNameLst>
                                          <p:attrName>style.visibility</p:attrName>
                                        </p:attrNameLst>
                                      </p:cBhvr>
                                      <p:to>
                                        <p:strVal val="hidden"/>
                                      </p:to>
                                    </p:set>
                                  </p:childTnLst>
                                </p:cTn>
                              </p:par>
                              <p:par>
                                <p:cTn id="208" presetID="1" presetClass="exit" presetSubtype="0" fill="hold" grpId="1" nodeType="withEffect">
                                  <p:stCondLst>
                                    <p:cond delay="0"/>
                                  </p:stCondLst>
                                  <p:childTnLst>
                                    <p:set>
                                      <p:cBhvr>
                                        <p:cTn id="209" dur="1" fill="hold">
                                          <p:stCondLst>
                                            <p:cond delay="0"/>
                                          </p:stCondLst>
                                        </p:cTn>
                                        <p:tgtEl>
                                          <p:spTgt spid="100"/>
                                        </p:tgtEl>
                                        <p:attrNameLst>
                                          <p:attrName>style.visibility</p:attrName>
                                        </p:attrNameLst>
                                      </p:cBhvr>
                                      <p:to>
                                        <p:strVal val="hidden"/>
                                      </p:to>
                                    </p:set>
                                  </p:childTnLst>
                                </p:cTn>
                              </p:par>
                              <p:par>
                                <p:cTn id="210" presetID="1" presetClass="exit" presetSubtype="0" fill="hold" grpId="1" nodeType="withEffect">
                                  <p:stCondLst>
                                    <p:cond delay="0"/>
                                  </p:stCondLst>
                                  <p:childTnLst>
                                    <p:set>
                                      <p:cBhvr>
                                        <p:cTn id="211" dur="1" fill="hold">
                                          <p:stCondLst>
                                            <p:cond delay="0"/>
                                          </p:stCondLst>
                                        </p:cTn>
                                        <p:tgtEl>
                                          <p:spTgt spid="94"/>
                                        </p:tgtEl>
                                        <p:attrNameLst>
                                          <p:attrName>style.visibility</p:attrName>
                                        </p:attrNameLst>
                                      </p:cBhvr>
                                      <p:to>
                                        <p:strVal val="hidden"/>
                                      </p:to>
                                    </p:set>
                                  </p:childTnLst>
                                </p:cTn>
                              </p:par>
                              <p:par>
                                <p:cTn id="212" presetID="1" presetClass="exit" presetSubtype="0" fill="hold" grpId="1" nodeType="withEffect">
                                  <p:stCondLst>
                                    <p:cond delay="0"/>
                                  </p:stCondLst>
                                  <p:childTnLst>
                                    <p:set>
                                      <p:cBhvr>
                                        <p:cTn id="213" dur="1" fill="hold">
                                          <p:stCondLst>
                                            <p:cond delay="0"/>
                                          </p:stCondLst>
                                        </p:cTn>
                                        <p:tgtEl>
                                          <p:spTgt spid="101"/>
                                        </p:tgtEl>
                                        <p:attrNameLst>
                                          <p:attrName>style.visibility</p:attrName>
                                        </p:attrNameLst>
                                      </p:cBhvr>
                                      <p:to>
                                        <p:strVal val="hidden"/>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111"/>
                                        </p:tgtEl>
                                        <p:attrNameLst>
                                          <p:attrName>style.visibility</p:attrName>
                                        </p:attrNameLst>
                                      </p:cBhvr>
                                      <p:to>
                                        <p:strVal val="visible"/>
                                      </p:to>
                                    </p:set>
                                  </p:childTnLst>
                                </p:cTn>
                              </p:par>
                            </p:childTnLst>
                          </p:cTn>
                        </p:par>
                      </p:childTnLst>
                    </p:cTn>
                  </p:par>
                  <p:par>
                    <p:cTn id="218" fill="hold">
                      <p:stCondLst>
                        <p:cond delay="indefinite"/>
                      </p:stCondLst>
                      <p:childTnLst>
                        <p:par>
                          <p:cTn id="219" fill="hold">
                            <p:stCondLst>
                              <p:cond delay="0"/>
                            </p:stCondLst>
                            <p:childTnLst>
                              <p:par>
                                <p:cTn id="220" presetID="1" presetClass="entr" presetSubtype="0" fill="hold" nodeType="clickEffect">
                                  <p:stCondLst>
                                    <p:cond delay="0"/>
                                  </p:stCondLst>
                                  <p:childTnLst>
                                    <p:set>
                                      <p:cBhvr>
                                        <p:cTn id="221" dur="1" fill="hold">
                                          <p:stCondLst>
                                            <p:cond delay="0"/>
                                          </p:stCondLst>
                                        </p:cTn>
                                        <p:tgtEl>
                                          <p:spTgt spid="42"/>
                                        </p:tgtEl>
                                        <p:attrNameLst>
                                          <p:attrName>style.visibility</p:attrName>
                                        </p:attrNameLst>
                                      </p:cBhvr>
                                      <p:to>
                                        <p:strVal val="visible"/>
                                      </p:to>
                                    </p:set>
                                  </p:childTnLst>
                                </p:cTn>
                              </p:par>
                              <p:par>
                                <p:cTn id="222" presetID="1" presetClass="entr" presetSubtype="0" fill="hold" nodeType="withEffect">
                                  <p:stCondLst>
                                    <p:cond delay="0"/>
                                  </p:stCondLst>
                                  <p:childTnLst>
                                    <p:set>
                                      <p:cBhvr>
                                        <p:cTn id="223" dur="1" fill="hold">
                                          <p:stCondLst>
                                            <p:cond delay="0"/>
                                          </p:stCondLst>
                                        </p:cTn>
                                        <p:tgtEl>
                                          <p:spTgt spid="51"/>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57"/>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22" presetClass="entr" presetSubtype="1" fill="hold" grpId="0" nodeType="clickEffect">
                                  <p:stCondLst>
                                    <p:cond delay="0"/>
                                  </p:stCondLst>
                                  <p:childTnLst>
                                    <p:set>
                                      <p:cBhvr>
                                        <p:cTn id="229" dur="1" fill="hold">
                                          <p:stCondLst>
                                            <p:cond delay="0"/>
                                          </p:stCondLst>
                                        </p:cTn>
                                        <p:tgtEl>
                                          <p:spTgt spid="102"/>
                                        </p:tgtEl>
                                        <p:attrNameLst>
                                          <p:attrName>style.visibility</p:attrName>
                                        </p:attrNameLst>
                                      </p:cBhvr>
                                      <p:to>
                                        <p:strVal val="visible"/>
                                      </p:to>
                                    </p:set>
                                    <p:animEffect transition="in" filter="wipe(up)">
                                      <p:cBhvr>
                                        <p:cTn id="230" dur="500"/>
                                        <p:tgtEl>
                                          <p:spTgt spid="102"/>
                                        </p:tgtEl>
                                      </p:cBhvr>
                                    </p:animEffect>
                                  </p:childTnLst>
                                </p:cTn>
                              </p:par>
                            </p:childTnLst>
                          </p:cTn>
                        </p:par>
                      </p:childTnLst>
                    </p:cTn>
                  </p:par>
                  <p:par>
                    <p:cTn id="231" fill="hold">
                      <p:stCondLst>
                        <p:cond delay="indefinite"/>
                      </p:stCondLst>
                      <p:childTnLst>
                        <p:par>
                          <p:cTn id="232" fill="hold">
                            <p:stCondLst>
                              <p:cond delay="0"/>
                            </p:stCondLst>
                            <p:childTnLst>
                              <p:par>
                                <p:cTn id="233" presetID="22" presetClass="entr" presetSubtype="1" fill="hold" grpId="0" nodeType="clickEffect">
                                  <p:stCondLst>
                                    <p:cond delay="0"/>
                                  </p:stCondLst>
                                  <p:childTnLst>
                                    <p:set>
                                      <p:cBhvr>
                                        <p:cTn id="234" dur="1" fill="hold">
                                          <p:stCondLst>
                                            <p:cond delay="0"/>
                                          </p:stCondLst>
                                        </p:cTn>
                                        <p:tgtEl>
                                          <p:spTgt spid="103"/>
                                        </p:tgtEl>
                                        <p:attrNameLst>
                                          <p:attrName>style.visibility</p:attrName>
                                        </p:attrNameLst>
                                      </p:cBhvr>
                                      <p:to>
                                        <p:strVal val="visible"/>
                                      </p:to>
                                    </p:set>
                                    <p:animEffect transition="in" filter="wipe(up)">
                                      <p:cBhvr>
                                        <p:cTn id="235" dur="500"/>
                                        <p:tgtEl>
                                          <p:spTgt spid="103"/>
                                        </p:tgtEl>
                                      </p:cBhvr>
                                    </p:animEffect>
                                  </p:childTnLst>
                                </p:cTn>
                              </p:par>
                            </p:childTnLst>
                          </p:cTn>
                        </p:par>
                      </p:childTnLst>
                    </p:cTn>
                  </p:par>
                  <p:par>
                    <p:cTn id="236" fill="hold">
                      <p:stCondLst>
                        <p:cond delay="indefinite"/>
                      </p:stCondLst>
                      <p:childTnLst>
                        <p:par>
                          <p:cTn id="237" fill="hold">
                            <p:stCondLst>
                              <p:cond delay="0"/>
                            </p:stCondLst>
                            <p:childTnLst>
                              <p:par>
                                <p:cTn id="238" presetID="1" presetClass="entr" presetSubtype="0" fill="hold" nodeType="clickEffect">
                                  <p:stCondLst>
                                    <p:cond delay="0"/>
                                  </p:stCondLst>
                                  <p:childTnLst>
                                    <p:set>
                                      <p:cBhvr>
                                        <p:cTn id="239" dur="1" fill="hold">
                                          <p:stCondLst>
                                            <p:cond delay="0"/>
                                          </p:stCondLst>
                                        </p:cTn>
                                        <p:tgtEl>
                                          <p:spTgt spid="52"/>
                                        </p:tgtEl>
                                        <p:attrNameLst>
                                          <p:attrName>style.visibility</p:attrName>
                                        </p:attrNameLst>
                                      </p:cBhvr>
                                      <p:to>
                                        <p:strVal val="visible"/>
                                      </p:to>
                                    </p:set>
                                  </p:childTnLst>
                                </p:cTn>
                              </p:par>
                            </p:childTnLst>
                          </p:cTn>
                        </p:par>
                      </p:childTnLst>
                    </p:cTn>
                  </p:par>
                  <p:par>
                    <p:cTn id="240" fill="hold">
                      <p:stCondLst>
                        <p:cond delay="indefinite"/>
                      </p:stCondLst>
                      <p:childTnLst>
                        <p:par>
                          <p:cTn id="241" fill="hold">
                            <p:stCondLst>
                              <p:cond delay="0"/>
                            </p:stCondLst>
                            <p:childTnLst>
                              <p:par>
                                <p:cTn id="242" presetID="1" presetClass="exit" presetSubtype="0" fill="hold" grpId="1" nodeType="clickEffect">
                                  <p:stCondLst>
                                    <p:cond delay="0"/>
                                  </p:stCondLst>
                                  <p:childTnLst>
                                    <p:set>
                                      <p:cBhvr>
                                        <p:cTn id="243" dur="1" fill="hold">
                                          <p:stCondLst>
                                            <p:cond delay="0"/>
                                          </p:stCondLst>
                                        </p:cTn>
                                        <p:tgtEl>
                                          <p:spTgt spid="103"/>
                                        </p:tgtEl>
                                        <p:attrNameLst>
                                          <p:attrName>style.visibility</p:attrName>
                                        </p:attrNameLst>
                                      </p:cBhvr>
                                      <p:to>
                                        <p:strVal val="hidden"/>
                                      </p:to>
                                    </p:set>
                                  </p:childTnLst>
                                </p:cTn>
                              </p:par>
                              <p:par>
                                <p:cTn id="244" presetID="1" presetClass="exit" presetSubtype="0" fill="hold" grpId="1" nodeType="withEffect">
                                  <p:stCondLst>
                                    <p:cond delay="0"/>
                                  </p:stCondLst>
                                  <p:childTnLst>
                                    <p:set>
                                      <p:cBhvr>
                                        <p:cTn id="245" dur="1" fill="hold">
                                          <p:stCondLst>
                                            <p:cond delay="0"/>
                                          </p:stCondLst>
                                        </p:cTn>
                                        <p:tgtEl>
                                          <p:spTgt spid="102"/>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nodeType="clickEffect">
                                  <p:stCondLst>
                                    <p:cond delay="0"/>
                                  </p:stCondLst>
                                  <p:childTnLst>
                                    <p:set>
                                      <p:cBhvr>
                                        <p:cTn id="249" dur="1" fill="hold">
                                          <p:stCondLst>
                                            <p:cond delay="0"/>
                                          </p:stCondLst>
                                        </p:cTn>
                                        <p:tgtEl>
                                          <p:spTgt spid="32"/>
                                        </p:tgtEl>
                                        <p:attrNameLst>
                                          <p:attrName>style.visibility</p:attrName>
                                        </p:attrNameLst>
                                      </p:cBhvr>
                                      <p:to>
                                        <p:strVal val="visible"/>
                                      </p:to>
                                    </p:set>
                                  </p:childTnLst>
                                </p:cTn>
                              </p:par>
                              <p:par>
                                <p:cTn id="250" presetID="1" presetClass="entr" presetSubtype="0" fill="hold" grpId="0" nodeType="withEffect">
                                  <p:stCondLst>
                                    <p:cond delay="0"/>
                                  </p:stCondLst>
                                  <p:childTnLst>
                                    <p:set>
                                      <p:cBhvr>
                                        <p:cTn id="251" dur="1" fill="hold">
                                          <p:stCondLst>
                                            <p:cond delay="0"/>
                                          </p:stCondLst>
                                        </p:cTn>
                                        <p:tgtEl>
                                          <p:spTgt spid="59"/>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22" presetClass="entr" presetSubtype="1" fill="hold" grpId="0" nodeType="clickEffect">
                                  <p:stCondLst>
                                    <p:cond delay="0"/>
                                  </p:stCondLst>
                                  <p:childTnLst>
                                    <p:set>
                                      <p:cBhvr>
                                        <p:cTn id="255" dur="1" fill="hold">
                                          <p:stCondLst>
                                            <p:cond delay="0"/>
                                          </p:stCondLst>
                                        </p:cTn>
                                        <p:tgtEl>
                                          <p:spTgt spid="104"/>
                                        </p:tgtEl>
                                        <p:attrNameLst>
                                          <p:attrName>style.visibility</p:attrName>
                                        </p:attrNameLst>
                                      </p:cBhvr>
                                      <p:to>
                                        <p:strVal val="visible"/>
                                      </p:to>
                                    </p:set>
                                    <p:animEffect transition="in" filter="wipe(up)">
                                      <p:cBhvr>
                                        <p:cTn id="256" dur="500"/>
                                        <p:tgtEl>
                                          <p:spTgt spid="104"/>
                                        </p:tgtEl>
                                      </p:cBhvr>
                                    </p:animEffect>
                                  </p:childTnLst>
                                </p:cTn>
                              </p:par>
                            </p:childTnLst>
                          </p:cTn>
                        </p:par>
                      </p:childTnLst>
                    </p:cTn>
                  </p:par>
                  <p:par>
                    <p:cTn id="257" fill="hold">
                      <p:stCondLst>
                        <p:cond delay="indefinite"/>
                      </p:stCondLst>
                      <p:childTnLst>
                        <p:par>
                          <p:cTn id="258" fill="hold">
                            <p:stCondLst>
                              <p:cond delay="0"/>
                            </p:stCondLst>
                            <p:childTnLst>
                              <p:par>
                                <p:cTn id="259" presetID="1" presetClass="entr" presetSubtype="0" fill="hold" nodeType="clickEffect">
                                  <p:stCondLst>
                                    <p:cond delay="0"/>
                                  </p:stCondLst>
                                  <p:childTnLst>
                                    <p:set>
                                      <p:cBhvr>
                                        <p:cTn id="260" dur="1" fill="hold">
                                          <p:stCondLst>
                                            <p:cond delay="0"/>
                                          </p:stCondLst>
                                        </p:cTn>
                                        <p:tgtEl>
                                          <p:spTgt spid="53"/>
                                        </p:tgtEl>
                                        <p:attrNameLst>
                                          <p:attrName>style.visibility</p:attrName>
                                        </p:attrNameLst>
                                      </p:cBhvr>
                                      <p:to>
                                        <p:strVal val="visible"/>
                                      </p:to>
                                    </p:set>
                                  </p:childTnLst>
                                </p:cTn>
                              </p:par>
                            </p:childTnLst>
                          </p:cTn>
                        </p:par>
                      </p:childTnLst>
                    </p:cTn>
                  </p:par>
                  <p:par>
                    <p:cTn id="261" fill="hold">
                      <p:stCondLst>
                        <p:cond delay="indefinite"/>
                      </p:stCondLst>
                      <p:childTnLst>
                        <p:par>
                          <p:cTn id="262" fill="hold">
                            <p:stCondLst>
                              <p:cond delay="0"/>
                            </p:stCondLst>
                            <p:childTnLst>
                              <p:par>
                                <p:cTn id="263" presetID="22" presetClass="entr" presetSubtype="1" fill="hold" grpId="0" nodeType="clickEffect">
                                  <p:stCondLst>
                                    <p:cond delay="0"/>
                                  </p:stCondLst>
                                  <p:childTnLst>
                                    <p:set>
                                      <p:cBhvr>
                                        <p:cTn id="264" dur="1" fill="hold">
                                          <p:stCondLst>
                                            <p:cond delay="0"/>
                                          </p:stCondLst>
                                        </p:cTn>
                                        <p:tgtEl>
                                          <p:spTgt spid="105"/>
                                        </p:tgtEl>
                                        <p:attrNameLst>
                                          <p:attrName>style.visibility</p:attrName>
                                        </p:attrNameLst>
                                      </p:cBhvr>
                                      <p:to>
                                        <p:strVal val="visible"/>
                                      </p:to>
                                    </p:set>
                                    <p:animEffect transition="in" filter="wipe(up)">
                                      <p:cBhvr>
                                        <p:cTn id="265" dur="500"/>
                                        <p:tgtEl>
                                          <p:spTgt spid="105"/>
                                        </p:tgtEl>
                                      </p:cBhvr>
                                    </p:animEffec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112"/>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xit" presetSubtype="0" fill="hold" grpId="1" nodeType="clickEffect">
                                  <p:stCondLst>
                                    <p:cond delay="0"/>
                                  </p:stCondLst>
                                  <p:childTnLst>
                                    <p:set>
                                      <p:cBhvr>
                                        <p:cTn id="273" dur="1" fill="hold">
                                          <p:stCondLst>
                                            <p:cond delay="0"/>
                                          </p:stCondLst>
                                        </p:cTn>
                                        <p:tgtEl>
                                          <p:spTgt spid="105"/>
                                        </p:tgtEl>
                                        <p:attrNameLst>
                                          <p:attrName>style.visibility</p:attrName>
                                        </p:attrNameLst>
                                      </p:cBhvr>
                                      <p:to>
                                        <p:strVal val="hidden"/>
                                      </p:to>
                                    </p:set>
                                  </p:childTnLst>
                                </p:cTn>
                              </p:par>
                              <p:par>
                                <p:cTn id="274" presetID="1" presetClass="exit" presetSubtype="0" fill="hold" grpId="1" nodeType="withEffect">
                                  <p:stCondLst>
                                    <p:cond delay="0"/>
                                  </p:stCondLst>
                                  <p:childTnLst>
                                    <p:set>
                                      <p:cBhvr>
                                        <p:cTn id="275" dur="1" fill="hold">
                                          <p:stCondLst>
                                            <p:cond delay="0"/>
                                          </p:stCondLst>
                                        </p:cTn>
                                        <p:tgtEl>
                                          <p:spTgt spid="104"/>
                                        </p:tgtEl>
                                        <p:attrNameLst>
                                          <p:attrName>style.visibility</p:attrName>
                                        </p:attrNameLst>
                                      </p:cBhvr>
                                      <p:to>
                                        <p:strVal val="hidden"/>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nodeType="clickEffect">
                                  <p:stCondLst>
                                    <p:cond delay="0"/>
                                  </p:stCondLst>
                                  <p:childTnLst>
                                    <p:set>
                                      <p:cBhvr>
                                        <p:cTn id="279" dur="1" fill="hold">
                                          <p:stCondLst>
                                            <p:cond delay="0"/>
                                          </p:stCondLst>
                                        </p:cTn>
                                        <p:tgtEl>
                                          <p:spTgt spid="54"/>
                                        </p:tgtEl>
                                        <p:attrNameLst>
                                          <p:attrName>style.visibility</p:attrName>
                                        </p:attrNameLst>
                                      </p:cBhvr>
                                      <p:to>
                                        <p:strVal val="visible"/>
                                      </p:to>
                                    </p:set>
                                  </p:childTnLst>
                                </p:cTn>
                              </p:par>
                              <p:par>
                                <p:cTn id="280" presetID="1" presetClass="entr" presetSubtype="0" fill="hold" grpId="0" nodeType="withEffect">
                                  <p:stCondLst>
                                    <p:cond delay="0"/>
                                  </p:stCondLst>
                                  <p:childTnLst>
                                    <p:set>
                                      <p:cBhvr>
                                        <p:cTn id="281" dur="1" fill="hold">
                                          <p:stCondLst>
                                            <p:cond delay="0"/>
                                          </p:stCondLst>
                                        </p:cTn>
                                        <p:tgtEl>
                                          <p:spTgt spid="58"/>
                                        </p:tgtEl>
                                        <p:attrNameLst>
                                          <p:attrName>style.visibility</p:attrName>
                                        </p:attrNameLst>
                                      </p:cBhvr>
                                      <p:to>
                                        <p:strVal val="visible"/>
                                      </p:to>
                                    </p:set>
                                  </p:childTnLst>
                                </p:cTn>
                              </p:par>
                            </p:childTnLst>
                          </p:cTn>
                        </p:par>
                      </p:childTnLst>
                    </p:cTn>
                  </p:par>
                  <p:par>
                    <p:cTn id="282" fill="hold">
                      <p:stCondLst>
                        <p:cond delay="indefinite"/>
                      </p:stCondLst>
                      <p:childTnLst>
                        <p:par>
                          <p:cTn id="283" fill="hold">
                            <p:stCondLst>
                              <p:cond delay="0"/>
                            </p:stCondLst>
                            <p:childTnLst>
                              <p:par>
                                <p:cTn id="284" presetID="22" presetClass="entr" presetSubtype="4" fill="hold" grpId="0" nodeType="clickEffect">
                                  <p:stCondLst>
                                    <p:cond delay="0"/>
                                  </p:stCondLst>
                                  <p:childTnLst>
                                    <p:set>
                                      <p:cBhvr>
                                        <p:cTn id="285" dur="1" fill="hold">
                                          <p:stCondLst>
                                            <p:cond delay="0"/>
                                          </p:stCondLst>
                                        </p:cTn>
                                        <p:tgtEl>
                                          <p:spTgt spid="108"/>
                                        </p:tgtEl>
                                        <p:attrNameLst>
                                          <p:attrName>style.visibility</p:attrName>
                                        </p:attrNameLst>
                                      </p:cBhvr>
                                      <p:to>
                                        <p:strVal val="visible"/>
                                      </p:to>
                                    </p:set>
                                    <p:animEffect transition="in" filter="wipe(down)">
                                      <p:cBhvr>
                                        <p:cTn id="286" dur="500"/>
                                        <p:tgtEl>
                                          <p:spTgt spid="108"/>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1" fill="hold" grpId="0" nodeType="clickEffect">
                                  <p:stCondLst>
                                    <p:cond delay="0"/>
                                  </p:stCondLst>
                                  <p:childTnLst>
                                    <p:set>
                                      <p:cBhvr>
                                        <p:cTn id="290" dur="1" fill="hold">
                                          <p:stCondLst>
                                            <p:cond delay="0"/>
                                          </p:stCondLst>
                                        </p:cTn>
                                        <p:tgtEl>
                                          <p:spTgt spid="106"/>
                                        </p:tgtEl>
                                        <p:attrNameLst>
                                          <p:attrName>style.visibility</p:attrName>
                                        </p:attrNameLst>
                                      </p:cBhvr>
                                      <p:to>
                                        <p:strVal val="visible"/>
                                      </p:to>
                                    </p:set>
                                    <p:animEffect transition="in" filter="wipe(up)">
                                      <p:cBhvr>
                                        <p:cTn id="291" dur="500"/>
                                        <p:tgtEl>
                                          <p:spTgt spid="106"/>
                                        </p:tgtEl>
                                      </p:cBhvr>
                                    </p:animEffect>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nodeType="clickEffect">
                                  <p:stCondLst>
                                    <p:cond delay="0"/>
                                  </p:stCondLst>
                                  <p:childTnLst>
                                    <p:set>
                                      <p:cBhvr>
                                        <p:cTn id="295" dur="1" fill="hold">
                                          <p:stCondLst>
                                            <p:cond delay="0"/>
                                          </p:stCondLst>
                                        </p:cTn>
                                        <p:tgtEl>
                                          <p:spTgt spid="55"/>
                                        </p:tgtEl>
                                        <p:attrNameLst>
                                          <p:attrName>style.visibility</p:attrName>
                                        </p:attrNameLst>
                                      </p:cBhvr>
                                      <p:to>
                                        <p:strVal val="visible"/>
                                      </p:to>
                                    </p:set>
                                  </p:childTnLst>
                                </p:cTn>
                              </p:par>
                            </p:childTnLst>
                          </p:cTn>
                        </p:par>
                      </p:childTnLst>
                    </p:cTn>
                  </p:par>
                  <p:par>
                    <p:cTn id="296" fill="hold">
                      <p:stCondLst>
                        <p:cond delay="indefinite"/>
                      </p:stCondLst>
                      <p:childTnLst>
                        <p:par>
                          <p:cTn id="297" fill="hold">
                            <p:stCondLst>
                              <p:cond delay="0"/>
                            </p:stCondLst>
                            <p:childTnLst>
                              <p:par>
                                <p:cTn id="298" presetID="22" presetClass="entr" presetSubtype="1" fill="hold" grpId="0" nodeType="clickEffect">
                                  <p:stCondLst>
                                    <p:cond delay="0"/>
                                  </p:stCondLst>
                                  <p:childTnLst>
                                    <p:set>
                                      <p:cBhvr>
                                        <p:cTn id="299" dur="1" fill="hold">
                                          <p:stCondLst>
                                            <p:cond delay="0"/>
                                          </p:stCondLst>
                                        </p:cTn>
                                        <p:tgtEl>
                                          <p:spTgt spid="107"/>
                                        </p:tgtEl>
                                        <p:attrNameLst>
                                          <p:attrName>style.visibility</p:attrName>
                                        </p:attrNameLst>
                                      </p:cBhvr>
                                      <p:to>
                                        <p:strVal val="visible"/>
                                      </p:to>
                                    </p:set>
                                    <p:animEffect transition="in" filter="wipe(up)">
                                      <p:cBhvr>
                                        <p:cTn id="300" dur="500"/>
                                        <p:tgtEl>
                                          <p:spTgt spid="107"/>
                                        </p:tgtEl>
                                      </p:cBhvr>
                                    </p:animEffec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grpId="0" nodeType="clickEffect">
                                  <p:stCondLst>
                                    <p:cond delay="0"/>
                                  </p:stCondLst>
                                  <p:childTnLst>
                                    <p:set>
                                      <p:cBhvr>
                                        <p:cTn id="304" dur="1" fill="hold">
                                          <p:stCondLst>
                                            <p:cond delay="0"/>
                                          </p:stCondLst>
                                        </p:cTn>
                                        <p:tgtEl>
                                          <p:spTgt spid="113"/>
                                        </p:tgtEl>
                                        <p:attrNameLst>
                                          <p:attrName>style.visibility</p:attrName>
                                        </p:attrNameLst>
                                      </p:cBhvr>
                                      <p:to>
                                        <p:strVal val="visible"/>
                                      </p:to>
                                    </p:set>
                                  </p:childTnLst>
                                </p:cTn>
                              </p:par>
                            </p:childTnLst>
                          </p:cTn>
                        </p:par>
                      </p:childTnLst>
                    </p:cTn>
                  </p:par>
                  <p:par>
                    <p:cTn id="305" fill="hold">
                      <p:stCondLst>
                        <p:cond delay="indefinite"/>
                      </p:stCondLst>
                      <p:childTnLst>
                        <p:par>
                          <p:cTn id="306" fill="hold">
                            <p:stCondLst>
                              <p:cond delay="0"/>
                            </p:stCondLst>
                            <p:childTnLst>
                              <p:par>
                                <p:cTn id="307" presetID="1" presetClass="exit" presetSubtype="0" fill="hold" grpId="1" nodeType="clickEffect">
                                  <p:stCondLst>
                                    <p:cond delay="0"/>
                                  </p:stCondLst>
                                  <p:childTnLst>
                                    <p:set>
                                      <p:cBhvr>
                                        <p:cTn id="308" dur="1" fill="hold">
                                          <p:stCondLst>
                                            <p:cond delay="0"/>
                                          </p:stCondLst>
                                        </p:cTn>
                                        <p:tgtEl>
                                          <p:spTgt spid="107"/>
                                        </p:tgtEl>
                                        <p:attrNameLst>
                                          <p:attrName>style.visibility</p:attrName>
                                        </p:attrNameLst>
                                      </p:cBhvr>
                                      <p:to>
                                        <p:strVal val="hidden"/>
                                      </p:to>
                                    </p:set>
                                  </p:childTnLst>
                                </p:cTn>
                              </p:par>
                              <p:par>
                                <p:cTn id="309" presetID="1" presetClass="exit" presetSubtype="0" fill="hold" grpId="1" nodeType="withEffect">
                                  <p:stCondLst>
                                    <p:cond delay="0"/>
                                  </p:stCondLst>
                                  <p:childTnLst>
                                    <p:set>
                                      <p:cBhvr>
                                        <p:cTn id="310" dur="1" fill="hold">
                                          <p:stCondLst>
                                            <p:cond delay="0"/>
                                          </p:stCondLst>
                                        </p:cTn>
                                        <p:tgtEl>
                                          <p:spTgt spid="106"/>
                                        </p:tgtEl>
                                        <p:attrNameLst>
                                          <p:attrName>style.visibility</p:attrName>
                                        </p:attrNameLst>
                                      </p:cBhvr>
                                      <p:to>
                                        <p:strVal val="hidden"/>
                                      </p:to>
                                    </p:set>
                                  </p:childTnLst>
                                </p:cTn>
                              </p:par>
                              <p:par>
                                <p:cTn id="311" presetID="1" presetClass="exit" presetSubtype="0" fill="hold" grpId="1" nodeType="withEffect">
                                  <p:stCondLst>
                                    <p:cond delay="0"/>
                                  </p:stCondLst>
                                  <p:childTnLst>
                                    <p:set>
                                      <p:cBhvr>
                                        <p:cTn id="312" dur="1" fill="hold">
                                          <p:stCondLst>
                                            <p:cond delay="0"/>
                                          </p:stCondLst>
                                        </p:cTn>
                                        <p:tgtEl>
                                          <p:spTgt spid="108"/>
                                        </p:tgtEl>
                                        <p:attrNameLst>
                                          <p:attrName>style.visibility</p:attrName>
                                        </p:attrNameLst>
                                      </p:cBhvr>
                                      <p:to>
                                        <p:strVal val="hidden"/>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nodeType="clickEffect">
                                  <p:stCondLst>
                                    <p:cond delay="0"/>
                                  </p:stCondLst>
                                  <p:childTnLst>
                                    <p:set>
                                      <p:cBhvr>
                                        <p:cTn id="316" dur="1" fill="hold">
                                          <p:stCondLst>
                                            <p:cond delay="0"/>
                                          </p:stCondLst>
                                        </p:cTn>
                                        <p:tgtEl>
                                          <p:spTgt spid="35"/>
                                        </p:tgtEl>
                                        <p:attrNameLst>
                                          <p:attrName>style.visibility</p:attrName>
                                        </p:attrNameLst>
                                      </p:cBhvr>
                                      <p:to>
                                        <p:strVal val="visible"/>
                                      </p:to>
                                    </p:set>
                                  </p:childTnLst>
                                </p:cTn>
                              </p:par>
                              <p:par>
                                <p:cTn id="317" presetID="1" presetClass="entr" presetSubtype="0" fill="hold" grpId="0" nodeType="withEffect">
                                  <p:stCondLst>
                                    <p:cond delay="0"/>
                                  </p:stCondLst>
                                  <p:childTnLst>
                                    <p:set>
                                      <p:cBhvr>
                                        <p:cTn id="318" dur="1" fill="hold">
                                          <p:stCondLst>
                                            <p:cond delay="0"/>
                                          </p:stCondLst>
                                        </p:cTn>
                                        <p:tgtEl>
                                          <p:spTgt spid="60"/>
                                        </p:tgtEl>
                                        <p:attrNameLst>
                                          <p:attrName>style.visibility</p:attrName>
                                        </p:attrNameLst>
                                      </p:cBhvr>
                                      <p:to>
                                        <p:strVal val="visible"/>
                                      </p:to>
                                    </p:set>
                                  </p:childTnLst>
                                </p:cTn>
                              </p:par>
                            </p:childTnLst>
                          </p:cTn>
                        </p:par>
                      </p:childTnLst>
                    </p:cTn>
                  </p:par>
                  <p:par>
                    <p:cTn id="319" fill="hold">
                      <p:stCondLst>
                        <p:cond delay="indefinite"/>
                      </p:stCondLst>
                      <p:childTnLst>
                        <p:par>
                          <p:cTn id="320" fill="hold">
                            <p:stCondLst>
                              <p:cond delay="0"/>
                            </p:stCondLst>
                            <p:childTnLst>
                              <p:par>
                                <p:cTn id="321" presetID="22" presetClass="entr" presetSubtype="1" fill="hold" grpId="0" nodeType="clickEffect">
                                  <p:stCondLst>
                                    <p:cond delay="0"/>
                                  </p:stCondLst>
                                  <p:childTnLst>
                                    <p:set>
                                      <p:cBhvr>
                                        <p:cTn id="322" dur="1" fill="hold">
                                          <p:stCondLst>
                                            <p:cond delay="0"/>
                                          </p:stCondLst>
                                        </p:cTn>
                                        <p:tgtEl>
                                          <p:spTgt spid="109"/>
                                        </p:tgtEl>
                                        <p:attrNameLst>
                                          <p:attrName>style.visibility</p:attrName>
                                        </p:attrNameLst>
                                      </p:cBhvr>
                                      <p:to>
                                        <p:strVal val="visible"/>
                                      </p:to>
                                    </p:set>
                                    <p:animEffect transition="in" filter="wipe(up)">
                                      <p:cBhvr>
                                        <p:cTn id="323" dur="500"/>
                                        <p:tgtEl>
                                          <p:spTgt spid="109"/>
                                        </p:tgtEl>
                                      </p:cBhvr>
                                    </p:animEffect>
                                  </p:childTnLst>
                                </p:cTn>
                              </p:par>
                            </p:childTnLst>
                          </p:cTn>
                        </p:par>
                      </p:childTnLst>
                    </p:cTn>
                  </p:par>
                  <p:par>
                    <p:cTn id="324" fill="hold">
                      <p:stCondLst>
                        <p:cond delay="indefinite"/>
                      </p:stCondLst>
                      <p:childTnLst>
                        <p:par>
                          <p:cTn id="325" fill="hold">
                            <p:stCondLst>
                              <p:cond delay="0"/>
                            </p:stCondLst>
                            <p:childTnLst>
                              <p:par>
                                <p:cTn id="326" presetID="1" presetClass="entr" presetSubtype="0" fill="hold" nodeType="clickEffect">
                                  <p:stCondLst>
                                    <p:cond delay="0"/>
                                  </p:stCondLst>
                                  <p:childTnLst>
                                    <p:set>
                                      <p:cBhvr>
                                        <p:cTn id="327" dur="1" fill="hold">
                                          <p:stCondLst>
                                            <p:cond delay="0"/>
                                          </p:stCondLst>
                                        </p:cTn>
                                        <p:tgtEl>
                                          <p:spTgt spid="56"/>
                                        </p:tgtEl>
                                        <p:attrNameLst>
                                          <p:attrName>style.visibility</p:attrName>
                                        </p:attrNameLst>
                                      </p:cBhvr>
                                      <p:to>
                                        <p:strVal val="visible"/>
                                      </p:to>
                                    </p:set>
                                  </p:childTnLst>
                                </p:cTn>
                              </p:par>
                            </p:childTnLst>
                          </p:cTn>
                        </p:par>
                      </p:childTnLst>
                    </p:cTn>
                  </p:par>
                  <p:par>
                    <p:cTn id="328" fill="hold">
                      <p:stCondLst>
                        <p:cond delay="indefinite"/>
                      </p:stCondLst>
                      <p:childTnLst>
                        <p:par>
                          <p:cTn id="329" fill="hold">
                            <p:stCondLst>
                              <p:cond delay="0"/>
                            </p:stCondLst>
                            <p:childTnLst>
                              <p:par>
                                <p:cTn id="330" presetID="22" presetClass="entr" presetSubtype="1" fill="hold" grpId="0" nodeType="clickEffect">
                                  <p:stCondLst>
                                    <p:cond delay="0"/>
                                  </p:stCondLst>
                                  <p:childTnLst>
                                    <p:set>
                                      <p:cBhvr>
                                        <p:cTn id="331" dur="1" fill="hold">
                                          <p:stCondLst>
                                            <p:cond delay="0"/>
                                          </p:stCondLst>
                                        </p:cTn>
                                        <p:tgtEl>
                                          <p:spTgt spid="110"/>
                                        </p:tgtEl>
                                        <p:attrNameLst>
                                          <p:attrName>style.visibility</p:attrName>
                                        </p:attrNameLst>
                                      </p:cBhvr>
                                      <p:to>
                                        <p:strVal val="visible"/>
                                      </p:to>
                                    </p:set>
                                    <p:animEffect transition="in" filter="wipe(up)">
                                      <p:cBhvr>
                                        <p:cTn id="332" dur="500"/>
                                        <p:tgtEl>
                                          <p:spTgt spid="110"/>
                                        </p:tgtEl>
                                      </p:cBhvr>
                                    </p:animEffect>
                                  </p:childTnLst>
                                </p:cTn>
                              </p:par>
                            </p:childTnLst>
                          </p:cTn>
                        </p:par>
                      </p:childTnLst>
                    </p:cTn>
                  </p:par>
                  <p:par>
                    <p:cTn id="333" fill="hold">
                      <p:stCondLst>
                        <p:cond delay="indefinite"/>
                      </p:stCondLst>
                      <p:childTnLst>
                        <p:par>
                          <p:cTn id="334" fill="hold">
                            <p:stCondLst>
                              <p:cond delay="0"/>
                            </p:stCondLst>
                            <p:childTnLst>
                              <p:par>
                                <p:cTn id="335" presetID="1" presetClass="exit" presetSubtype="0" fill="hold" grpId="0" nodeType="clickEffect">
                                  <p:stCondLst>
                                    <p:cond delay="0"/>
                                  </p:stCondLst>
                                  <p:childTnLst>
                                    <p:set>
                                      <p:cBhvr>
                                        <p:cTn id="336" dur="1" fill="hold">
                                          <p:stCondLst>
                                            <p:cond delay="0"/>
                                          </p:stCondLst>
                                        </p:cTn>
                                        <p:tgtEl>
                                          <p:spTgt spid="3"/>
                                        </p:tgtEl>
                                        <p:attrNameLst>
                                          <p:attrName>style.visibility</p:attrName>
                                        </p:attrNameLst>
                                      </p:cBhvr>
                                      <p:to>
                                        <p:strVal val="hidden"/>
                                      </p:to>
                                    </p:set>
                                  </p:childTnLst>
                                </p:cTn>
                              </p:par>
                            </p:childTnLst>
                          </p:cTn>
                        </p:par>
                      </p:childTnLst>
                    </p:cTn>
                  </p:par>
                  <p:par>
                    <p:cTn id="337" fill="hold">
                      <p:stCondLst>
                        <p:cond delay="indefinite"/>
                      </p:stCondLst>
                      <p:childTnLst>
                        <p:par>
                          <p:cTn id="338" fill="hold">
                            <p:stCondLst>
                              <p:cond delay="0"/>
                            </p:stCondLst>
                            <p:childTnLst>
                              <p:par>
                                <p:cTn id="339" presetID="1" presetClass="exit" presetSubtype="0" fill="hold" grpId="1" nodeType="clickEffect">
                                  <p:stCondLst>
                                    <p:cond delay="0"/>
                                  </p:stCondLst>
                                  <p:childTnLst>
                                    <p:set>
                                      <p:cBhvr>
                                        <p:cTn id="340" dur="1" fill="hold">
                                          <p:stCondLst>
                                            <p:cond delay="0"/>
                                          </p:stCondLst>
                                        </p:cTn>
                                        <p:tgtEl>
                                          <p:spTgt spid="110"/>
                                        </p:tgtEl>
                                        <p:attrNameLst>
                                          <p:attrName>style.visibility</p:attrName>
                                        </p:attrNameLst>
                                      </p:cBhvr>
                                      <p:to>
                                        <p:strVal val="hidden"/>
                                      </p:to>
                                    </p:set>
                                  </p:childTnLst>
                                </p:cTn>
                              </p:par>
                              <p:par>
                                <p:cTn id="341" presetID="1" presetClass="exit" presetSubtype="0" fill="hold" grpId="1" nodeType="withEffect">
                                  <p:stCondLst>
                                    <p:cond delay="0"/>
                                  </p:stCondLst>
                                  <p:childTnLst>
                                    <p:set>
                                      <p:cBhvr>
                                        <p:cTn id="342" dur="1" fill="hold">
                                          <p:stCondLst>
                                            <p:cond delay="0"/>
                                          </p:stCondLst>
                                        </p:cTn>
                                        <p:tgtEl>
                                          <p:spTgt spid="109"/>
                                        </p:tgtEl>
                                        <p:attrNameLst>
                                          <p:attrName>style.visibility</p:attrName>
                                        </p:attrNameLst>
                                      </p:cBhvr>
                                      <p:to>
                                        <p:strVal val="hidden"/>
                                      </p:to>
                                    </p:set>
                                  </p:childTnLst>
                                </p:cTn>
                              </p:par>
                            </p:childTnLst>
                          </p:cTn>
                        </p:par>
                      </p:childTnLst>
                    </p:cTn>
                  </p:par>
                  <p:par>
                    <p:cTn id="343" fill="hold">
                      <p:stCondLst>
                        <p:cond delay="indefinite"/>
                      </p:stCondLst>
                      <p:childTnLst>
                        <p:par>
                          <p:cTn id="344" fill="hold">
                            <p:stCondLst>
                              <p:cond delay="0"/>
                            </p:stCondLst>
                            <p:childTnLst>
                              <p:par>
                                <p:cTn id="345" presetID="1" presetClass="entr" presetSubtype="0" fill="hold" grpId="0" nodeType="clickEffect">
                                  <p:stCondLst>
                                    <p:cond delay="0"/>
                                  </p:stCondLst>
                                  <p:childTnLst>
                                    <p:set>
                                      <p:cBhvr>
                                        <p:cTn id="346" dur="1" fill="hold">
                                          <p:stCondLst>
                                            <p:cond delay="0"/>
                                          </p:stCondLst>
                                        </p:cTn>
                                        <p:tgtEl>
                                          <p:spTgt spid="99"/>
                                        </p:tgtEl>
                                        <p:attrNameLst>
                                          <p:attrName>style.visibility</p:attrName>
                                        </p:attrNameLst>
                                      </p:cBhvr>
                                      <p:to>
                                        <p:strVal val="visible"/>
                                      </p:to>
                                    </p:set>
                                  </p:childTnLst>
                                </p:cTn>
                              </p:par>
                            </p:childTnLst>
                          </p:cTn>
                        </p:par>
                      </p:childTnLst>
                    </p:cTn>
                  </p:par>
                  <p:par>
                    <p:cTn id="347" fill="hold">
                      <p:stCondLst>
                        <p:cond delay="indefinite"/>
                      </p:stCondLst>
                      <p:childTnLst>
                        <p:par>
                          <p:cTn id="348" fill="hold">
                            <p:stCondLst>
                              <p:cond delay="0"/>
                            </p:stCondLst>
                            <p:childTnLst>
                              <p:par>
                                <p:cTn id="349" presetID="22" presetClass="entr" presetSubtype="8" fill="hold" grpId="1" nodeType="clickEffect">
                                  <p:stCondLst>
                                    <p:cond delay="0"/>
                                  </p:stCondLst>
                                  <p:childTnLst>
                                    <p:set>
                                      <p:cBhvr>
                                        <p:cTn id="350" dur="1" fill="hold">
                                          <p:stCondLst>
                                            <p:cond delay="0"/>
                                          </p:stCondLst>
                                        </p:cTn>
                                        <p:tgtEl>
                                          <p:spTgt spid="5"/>
                                        </p:tgtEl>
                                        <p:attrNameLst>
                                          <p:attrName>style.visibility</p:attrName>
                                        </p:attrNameLst>
                                      </p:cBhvr>
                                      <p:to>
                                        <p:strVal val="visible"/>
                                      </p:to>
                                    </p:set>
                                    <p:animEffect transition="in" filter="wipe(left)">
                                      <p:cBhvr>
                                        <p:cTn id="351" dur="1000"/>
                                        <p:tgtEl>
                                          <p:spTgt spid="5"/>
                                        </p:tgtEl>
                                      </p:cBhvr>
                                    </p:animEffect>
                                  </p:childTnLst>
                                </p:cTn>
                              </p:par>
                            </p:childTnLst>
                          </p:cTn>
                        </p:par>
                      </p:childTnLst>
                    </p:cTn>
                  </p:par>
                  <p:par>
                    <p:cTn id="352" fill="hold">
                      <p:stCondLst>
                        <p:cond delay="indefinite"/>
                      </p:stCondLst>
                      <p:childTnLst>
                        <p:par>
                          <p:cTn id="353" fill="hold">
                            <p:stCondLst>
                              <p:cond delay="0"/>
                            </p:stCondLst>
                            <p:childTnLst>
                              <p:par>
                                <p:cTn id="354" presetID="1" presetClass="entr" presetSubtype="0" fill="hold" grpId="0" nodeType="clickEffect">
                                  <p:stCondLst>
                                    <p:cond delay="0"/>
                                  </p:stCondLst>
                                  <p:childTnLst>
                                    <p:set>
                                      <p:cBhvr>
                                        <p:cTn id="355"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0" grpId="0"/>
      <p:bldP spid="36" grpId="0"/>
      <p:bldP spid="37" grpId="0"/>
      <p:bldP spid="43" grpId="0"/>
      <p:bldP spid="45" grpId="0" animBg="1"/>
      <p:bldP spid="46" grpId="0" animBg="1"/>
      <p:bldP spid="2" grpId="0"/>
      <p:bldP spid="57" grpId="0" animBg="1"/>
      <p:bldP spid="58" grpId="0" animBg="1"/>
      <p:bldP spid="59" grpId="0" animBg="1"/>
      <p:bldP spid="60" grpId="0" animBg="1"/>
      <p:bldP spid="5" grpId="1" animBg="1"/>
      <p:bldP spid="7" grpId="0"/>
      <p:bldP spid="9" grpId="0"/>
      <p:bldP spid="10" grpId="0"/>
      <p:bldP spid="11" grpId="0"/>
      <p:bldP spid="13" grpId="0"/>
      <p:bldP spid="13" grpId="1"/>
      <p:bldP spid="89" grpId="0" animBg="1"/>
      <p:bldP spid="90" grpId="0" animBg="1"/>
      <p:bldP spid="91" grpId="0" animBg="1"/>
      <p:bldP spid="92" grpId="0" animBg="1"/>
      <p:bldP spid="95" grpId="0" animBg="1"/>
      <p:bldP spid="98" grpId="0" animBg="1"/>
      <p:bldP spid="99" grpId="0" animBg="1"/>
      <p:bldP spid="73" grpId="0" animBg="1"/>
      <p:bldP spid="73" grpId="1" animBg="1"/>
      <p:bldP spid="73" grpId="2" animBg="1"/>
      <p:bldP spid="74" grpId="0" animBg="1"/>
      <p:bldP spid="74" grpId="1" animBg="1"/>
      <p:bldP spid="75" grpId="0" animBg="1"/>
      <p:bldP spid="75" grpId="1" animBg="1"/>
      <p:bldP spid="75" grpId="2" animBg="1"/>
      <p:bldP spid="76" grpId="0" animBg="1"/>
      <p:bldP spid="76" grpId="1" animBg="1"/>
      <p:bldP spid="77" grpId="0" animBg="1"/>
      <p:bldP spid="78" grpId="0" animBg="1"/>
      <p:bldP spid="78" grpId="1" animBg="1"/>
      <p:bldP spid="84" grpId="0" animBg="1"/>
      <p:bldP spid="84" grpId="1" animBg="1"/>
      <p:bldP spid="85" grpId="0" animBg="1"/>
      <p:bldP spid="85" grpId="1" animBg="1"/>
      <p:bldP spid="86" grpId="0" animBg="1"/>
      <p:bldP spid="86" grpId="1" animBg="1"/>
      <p:bldP spid="87" grpId="0" animBg="1"/>
      <p:bldP spid="87" grpId="1" animBg="1"/>
      <p:bldP spid="94" grpId="0" animBg="1"/>
      <p:bldP spid="94"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3" grpId="0" animBg="1"/>
      <p:bldP spid="112" grpId="0"/>
      <p:bldP spid="113" grpId="0"/>
      <p:bldP spid="114" grpId="0"/>
      <p:bldP spid="1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41">
            <a:extLst>
              <a:ext uri="{FF2B5EF4-FFF2-40B4-BE49-F238E27FC236}">
                <a16:creationId xmlns:a16="http://schemas.microsoft.com/office/drawing/2014/main" id="{ADEE9A0D-B7E2-483D-8F5D-16E8C0493C7C}"/>
              </a:ext>
            </a:extLst>
          </p:cNvPr>
          <p:cNvSpPr>
            <a:spLocks noChangeArrowheads="1"/>
          </p:cNvSpPr>
          <p:nvPr/>
        </p:nvSpPr>
        <p:spPr bwMode="auto">
          <a:xfrm>
            <a:off x="965022" y="5885985"/>
            <a:ext cx="4555944" cy="927883"/>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sp>
        <p:nvSpPr>
          <p:cNvPr id="12" name="Rectangle 29"/>
          <p:cNvSpPr>
            <a:spLocks noChangeArrowheads="1"/>
          </p:cNvSpPr>
          <p:nvPr/>
        </p:nvSpPr>
        <p:spPr bwMode="auto">
          <a:xfrm>
            <a:off x="0" y="0"/>
            <a:ext cx="68382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dirty="0">
                <a:solidFill>
                  <a:srgbClr val="0000FF"/>
                </a:solidFill>
                <a:ea typeface="ＭＳ ゴシック" pitchFamily="49" charset="-128"/>
                <a:cs typeface="Times New Roman" panose="02020603050405020304" pitchFamily="18" charset="0"/>
              </a:rPr>
              <a:t>2)</a:t>
            </a:r>
            <a:r>
              <a:rPr lang="ja-JP" altLang="en-US" dirty="0">
                <a:solidFill>
                  <a:srgbClr val="0000FF"/>
                </a:solidFill>
                <a:ea typeface="ＭＳ ゴシック" pitchFamily="49" charset="-128"/>
                <a:cs typeface="Times New Roman" panose="02020603050405020304" pitchFamily="18" charset="0"/>
              </a:rPr>
              <a:t>重心の運動方程式を立てて解く</a:t>
            </a:r>
          </a:p>
        </p:txBody>
      </p:sp>
      <p:pic>
        <p:nvPicPr>
          <p:cNvPr id="50" name="図 49" descr="空 が含まれている画像&#10;&#10;自動的に生成された説明">
            <a:extLst>
              <a:ext uri="{FF2B5EF4-FFF2-40B4-BE49-F238E27FC236}">
                <a16:creationId xmlns:a16="http://schemas.microsoft.com/office/drawing/2014/main" id="{4E86695C-A530-48C4-8968-93A58C2531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9411" y="1042625"/>
            <a:ext cx="2660787" cy="5531134"/>
          </a:xfrm>
          <a:prstGeom prst="rect">
            <a:avLst/>
          </a:prstGeom>
        </p:spPr>
      </p:pic>
      <p:grpSp>
        <p:nvGrpSpPr>
          <p:cNvPr id="4" name="グループ化 3">
            <a:extLst>
              <a:ext uri="{FF2B5EF4-FFF2-40B4-BE49-F238E27FC236}">
                <a16:creationId xmlns:a16="http://schemas.microsoft.com/office/drawing/2014/main" id="{BFBEFAEE-0D1C-4F70-AE3E-4DB86D1A4D7A}"/>
              </a:ext>
            </a:extLst>
          </p:cNvPr>
          <p:cNvGrpSpPr/>
          <p:nvPr/>
        </p:nvGrpSpPr>
        <p:grpSpPr>
          <a:xfrm>
            <a:off x="5635705" y="453983"/>
            <a:ext cx="3208052" cy="5277394"/>
            <a:chOff x="5633161" y="450024"/>
            <a:chExt cx="3208052" cy="5277394"/>
          </a:xfrm>
        </p:grpSpPr>
        <p:grpSp>
          <p:nvGrpSpPr>
            <p:cNvPr id="61" name="グループ化 60">
              <a:extLst>
                <a:ext uri="{FF2B5EF4-FFF2-40B4-BE49-F238E27FC236}">
                  <a16:creationId xmlns:a16="http://schemas.microsoft.com/office/drawing/2014/main" id="{31F0A6B5-1A93-49A0-B21C-7A4E4CB5C1F1}"/>
                </a:ext>
              </a:extLst>
            </p:cNvPr>
            <p:cNvGrpSpPr/>
            <p:nvPr/>
          </p:nvGrpSpPr>
          <p:grpSpPr>
            <a:xfrm>
              <a:off x="6031433" y="450024"/>
              <a:ext cx="2809780" cy="5277394"/>
              <a:chOff x="6207070" y="137202"/>
              <a:chExt cx="2809780" cy="5277394"/>
            </a:xfrm>
          </p:grpSpPr>
          <p:sp>
            <p:nvSpPr>
              <p:cNvPr id="62" name="Line 62">
                <a:extLst>
                  <a:ext uri="{FF2B5EF4-FFF2-40B4-BE49-F238E27FC236}">
                    <a16:creationId xmlns:a16="http://schemas.microsoft.com/office/drawing/2014/main" id="{802C958E-AF37-43CE-B5F8-8027414ADAD9}"/>
                  </a:ext>
                </a:extLst>
              </p:cNvPr>
              <p:cNvSpPr>
                <a:spLocks noChangeShapeType="1"/>
              </p:cNvSpPr>
              <p:nvPr/>
            </p:nvSpPr>
            <p:spPr bwMode="auto">
              <a:xfrm>
                <a:off x="6207070" y="2366959"/>
                <a:ext cx="2471892"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3" name="Line 62">
                <a:extLst>
                  <a:ext uri="{FF2B5EF4-FFF2-40B4-BE49-F238E27FC236}">
                    <a16:creationId xmlns:a16="http://schemas.microsoft.com/office/drawing/2014/main" id="{4516F99D-5C6C-4033-A710-A4246556803D}"/>
                  </a:ext>
                </a:extLst>
              </p:cNvPr>
              <p:cNvSpPr>
                <a:spLocks noChangeShapeType="1"/>
              </p:cNvSpPr>
              <p:nvPr/>
            </p:nvSpPr>
            <p:spPr bwMode="auto">
              <a:xfrm flipV="1">
                <a:off x="6438718" y="385396"/>
                <a:ext cx="0" cy="502920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64" name="Rectangle 88">
                <a:extLst>
                  <a:ext uri="{FF2B5EF4-FFF2-40B4-BE49-F238E27FC236}">
                    <a16:creationId xmlns:a16="http://schemas.microsoft.com/office/drawing/2014/main" id="{E70C4284-4FE7-4757-ABC2-9378F109C893}"/>
                  </a:ext>
                </a:extLst>
              </p:cNvPr>
              <p:cNvSpPr>
                <a:spLocks noChangeArrowheads="1"/>
              </p:cNvSpPr>
              <p:nvPr/>
            </p:nvSpPr>
            <p:spPr bwMode="auto">
              <a:xfrm>
                <a:off x="8579030" y="215392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65" name="Rectangle 88">
                <a:extLst>
                  <a:ext uri="{FF2B5EF4-FFF2-40B4-BE49-F238E27FC236}">
                    <a16:creationId xmlns:a16="http://schemas.microsoft.com/office/drawing/2014/main" id="{6CF9ECB3-04C2-4E21-BB7F-AB2E28AE40B9}"/>
                  </a:ext>
                </a:extLst>
              </p:cNvPr>
              <p:cNvSpPr>
                <a:spLocks noChangeArrowheads="1"/>
              </p:cNvSpPr>
              <p:nvPr/>
            </p:nvSpPr>
            <p:spPr bwMode="auto">
              <a:xfrm>
                <a:off x="6450077" y="13720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grpSp>
        <p:sp>
          <p:nvSpPr>
            <p:cNvPr id="66" name="正方形/長方形 65">
              <a:extLst>
                <a:ext uri="{FF2B5EF4-FFF2-40B4-BE49-F238E27FC236}">
                  <a16:creationId xmlns:a16="http://schemas.microsoft.com/office/drawing/2014/main" id="{79083BC8-D714-494D-B4E6-B84B20D24A88}"/>
                </a:ext>
              </a:extLst>
            </p:cNvPr>
            <p:cNvSpPr/>
            <p:nvPr/>
          </p:nvSpPr>
          <p:spPr>
            <a:xfrm>
              <a:off x="5843877" y="642534"/>
              <a:ext cx="44529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A</a:t>
              </a:r>
              <a:endParaRPr lang="ja-JP" altLang="en-US" dirty="0"/>
            </a:p>
          </p:txBody>
        </p:sp>
        <p:sp>
          <p:nvSpPr>
            <p:cNvPr id="67" name="正方形/長方形 66">
              <a:extLst>
                <a:ext uri="{FF2B5EF4-FFF2-40B4-BE49-F238E27FC236}">
                  <a16:creationId xmlns:a16="http://schemas.microsoft.com/office/drawing/2014/main" id="{5FA344A0-88B3-4657-801F-C6367A9E8E9F}"/>
                </a:ext>
              </a:extLst>
            </p:cNvPr>
            <p:cNvSpPr/>
            <p:nvPr/>
          </p:nvSpPr>
          <p:spPr>
            <a:xfrm>
              <a:off x="5847813" y="2655528"/>
              <a:ext cx="424412"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B</a:t>
              </a:r>
              <a:endParaRPr lang="ja-JP" altLang="en-US" dirty="0"/>
            </a:p>
          </p:txBody>
        </p:sp>
        <p:sp>
          <p:nvSpPr>
            <p:cNvPr id="68" name="正方形/長方形 67">
              <a:extLst>
                <a:ext uri="{FF2B5EF4-FFF2-40B4-BE49-F238E27FC236}">
                  <a16:creationId xmlns:a16="http://schemas.microsoft.com/office/drawing/2014/main" id="{0ED0708F-4176-4582-A550-5FCE161C95A2}"/>
                </a:ext>
              </a:extLst>
            </p:cNvPr>
            <p:cNvSpPr/>
            <p:nvPr/>
          </p:nvSpPr>
          <p:spPr>
            <a:xfrm>
              <a:off x="5633161" y="918978"/>
              <a:ext cx="58826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2</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cxnSp>
          <p:nvCxnSpPr>
            <p:cNvPr id="69" name="直線矢印コネクタ 68">
              <a:extLst>
                <a:ext uri="{FF2B5EF4-FFF2-40B4-BE49-F238E27FC236}">
                  <a16:creationId xmlns:a16="http://schemas.microsoft.com/office/drawing/2014/main" id="{DC499AA6-638B-4135-8F71-C1C0A6E2E568}"/>
                </a:ext>
              </a:extLst>
            </p:cNvPr>
            <p:cNvCxnSpPr/>
            <p:nvPr/>
          </p:nvCxnSpPr>
          <p:spPr bwMode="auto">
            <a:xfrm rot="16200000">
              <a:off x="6553318" y="902570"/>
              <a:ext cx="0" cy="564867"/>
            </a:xfrm>
            <a:prstGeom prst="straightConnector1">
              <a:avLst/>
            </a:prstGeom>
            <a:solidFill>
              <a:schemeClr val="accent1"/>
            </a:solidFill>
            <a:ln w="571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0" name="正方形/長方形 69">
              <a:extLst>
                <a:ext uri="{FF2B5EF4-FFF2-40B4-BE49-F238E27FC236}">
                  <a16:creationId xmlns:a16="http://schemas.microsoft.com/office/drawing/2014/main" id="{779D8FB0-F0E9-4206-BAF1-097BF839EF99}"/>
                </a:ext>
              </a:extLst>
            </p:cNvPr>
            <p:cNvSpPr/>
            <p:nvPr/>
          </p:nvSpPr>
          <p:spPr>
            <a:xfrm>
              <a:off x="6581029" y="619768"/>
              <a:ext cx="917239" cy="523220"/>
            </a:xfrm>
            <a:prstGeom prst="rect">
              <a:avLst/>
            </a:prstGeom>
          </p:spPr>
          <p:txBody>
            <a:bodyPr wrap="none">
              <a:spAutoFit/>
            </a:bodyPr>
            <a:lstStyle/>
            <a:p>
              <a:r>
                <a:rPr lang="en-US" altLang="ja-JP" dirty="0">
                  <a:ea typeface="ＭＳ ゴシック" pitchFamily="49" charset="-128"/>
                  <a:cs typeface="Times New Roman" panose="02020603050405020304" pitchFamily="18" charset="0"/>
                </a:rPr>
                <a:t>(</a:t>
              </a:r>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,0)</a:t>
              </a:r>
              <a:endParaRPr lang="ja-JP" altLang="en-US" dirty="0"/>
            </a:p>
          </p:txBody>
        </p:sp>
        <p:sp>
          <p:nvSpPr>
            <p:cNvPr id="71" name="正方形/長方形 70">
              <a:extLst>
                <a:ext uri="{FF2B5EF4-FFF2-40B4-BE49-F238E27FC236}">
                  <a16:creationId xmlns:a16="http://schemas.microsoft.com/office/drawing/2014/main" id="{E41DB6E9-8DCC-4EFF-AA66-EC45B802DCF3}"/>
                </a:ext>
              </a:extLst>
            </p:cNvPr>
            <p:cNvSpPr/>
            <p:nvPr/>
          </p:nvSpPr>
          <p:spPr>
            <a:xfrm>
              <a:off x="7734401" y="1482104"/>
              <a:ext cx="1013419" cy="523220"/>
            </a:xfrm>
            <a:prstGeom prst="rect">
              <a:avLst/>
            </a:prstGeom>
          </p:spPr>
          <p:txBody>
            <a:bodyPr wrap="squar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sp>
          <p:nvSpPr>
            <p:cNvPr id="72" name="正方形/長方形 71">
              <a:extLst>
                <a:ext uri="{FF2B5EF4-FFF2-40B4-BE49-F238E27FC236}">
                  <a16:creationId xmlns:a16="http://schemas.microsoft.com/office/drawing/2014/main" id="{5A167AF9-7160-47EF-9B8B-66BE28B5BA59}"/>
                </a:ext>
              </a:extLst>
            </p:cNvPr>
            <p:cNvSpPr/>
            <p:nvPr/>
          </p:nvSpPr>
          <p:spPr>
            <a:xfrm>
              <a:off x="6981912" y="2330052"/>
              <a:ext cx="1093569" cy="523220"/>
            </a:xfrm>
            <a:prstGeom prst="rect">
              <a:avLst/>
            </a:prstGeom>
          </p:spPr>
          <p:txBody>
            <a:bodyPr wrap="non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grpSp>
          <p:nvGrpSpPr>
            <p:cNvPr id="79" name="グループ化 78">
              <a:extLst>
                <a:ext uri="{FF2B5EF4-FFF2-40B4-BE49-F238E27FC236}">
                  <a16:creationId xmlns:a16="http://schemas.microsoft.com/office/drawing/2014/main" id="{A8D9CC73-214B-4FD9-BB06-CF55457DFC13}"/>
                </a:ext>
              </a:extLst>
            </p:cNvPr>
            <p:cNvGrpSpPr/>
            <p:nvPr/>
          </p:nvGrpSpPr>
          <p:grpSpPr>
            <a:xfrm>
              <a:off x="6328008" y="1930851"/>
              <a:ext cx="1459391" cy="894424"/>
              <a:chOff x="6403060" y="2066086"/>
              <a:chExt cx="1459391" cy="894424"/>
            </a:xfrm>
          </p:grpSpPr>
          <p:sp>
            <p:nvSpPr>
              <p:cNvPr id="80" name="楕円 79">
                <a:extLst>
                  <a:ext uri="{FF2B5EF4-FFF2-40B4-BE49-F238E27FC236}">
                    <a16:creationId xmlns:a16="http://schemas.microsoft.com/office/drawing/2014/main" id="{0684F7E4-689F-4FCC-AAFF-DCDBAD21A8C4}"/>
                  </a:ext>
                </a:extLst>
              </p:cNvPr>
              <p:cNvSpPr/>
              <p:nvPr/>
            </p:nvSpPr>
            <p:spPr bwMode="auto">
              <a:xfrm>
                <a:off x="7715841" y="2066086"/>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81" name="楕円 80">
                <a:extLst>
                  <a:ext uri="{FF2B5EF4-FFF2-40B4-BE49-F238E27FC236}">
                    <a16:creationId xmlns:a16="http://schemas.microsoft.com/office/drawing/2014/main" id="{9A43FE20-5C99-4254-9B1F-4FDCC60F7271}"/>
                  </a:ext>
                </a:extLst>
              </p:cNvPr>
              <p:cNvSpPr/>
              <p:nvPr/>
            </p:nvSpPr>
            <p:spPr bwMode="auto">
              <a:xfrm>
                <a:off x="6403060" y="2821532"/>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82" name="直線コネクタ 81">
                <a:extLst>
                  <a:ext uri="{FF2B5EF4-FFF2-40B4-BE49-F238E27FC236}">
                    <a16:creationId xmlns:a16="http://schemas.microsoft.com/office/drawing/2014/main" id="{3ABEC715-1605-4E27-81BE-848F170C2243}"/>
                  </a:ext>
                </a:extLst>
              </p:cNvPr>
              <p:cNvCxnSpPr/>
              <p:nvPr/>
            </p:nvCxnSpPr>
            <p:spPr bwMode="auto">
              <a:xfrm flipV="1">
                <a:off x="6530000" y="2135992"/>
                <a:ext cx="1259099" cy="721204"/>
              </a:xfrm>
              <a:prstGeom prst="line">
                <a:avLst/>
              </a:prstGeom>
              <a:solidFill>
                <a:schemeClr val="accent1"/>
              </a:solidFill>
              <a:ln w="9525" cap="flat" cmpd="sng" algn="ctr">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83" name="楕円 82">
              <a:extLst>
                <a:ext uri="{FF2B5EF4-FFF2-40B4-BE49-F238E27FC236}">
                  <a16:creationId xmlns:a16="http://schemas.microsoft.com/office/drawing/2014/main" id="{DA95290A-2F34-45DA-A698-D2D1ECB259B0}"/>
                </a:ext>
              </a:extLst>
            </p:cNvPr>
            <p:cNvSpPr/>
            <p:nvPr/>
          </p:nvSpPr>
          <p:spPr bwMode="auto">
            <a:xfrm>
              <a:off x="7032780" y="2357997"/>
              <a:ext cx="45719" cy="46756"/>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sp>
        <p:nvSpPr>
          <p:cNvPr id="5" name="フリーフォーム: 図形 4">
            <a:extLst>
              <a:ext uri="{FF2B5EF4-FFF2-40B4-BE49-F238E27FC236}">
                <a16:creationId xmlns:a16="http://schemas.microsoft.com/office/drawing/2014/main" id="{946B26AA-A94B-4DD3-A093-651B7C54BD7F}"/>
              </a:ext>
            </a:extLst>
          </p:cNvPr>
          <p:cNvSpPr/>
          <p:nvPr/>
        </p:nvSpPr>
        <p:spPr bwMode="auto">
          <a:xfrm>
            <a:off x="6277842" y="1930206"/>
            <a:ext cx="2381328" cy="4117223"/>
          </a:xfrm>
          <a:custGeom>
            <a:avLst/>
            <a:gdLst>
              <a:gd name="connsiteX0" fmla="*/ 0 w 778669"/>
              <a:gd name="connsiteY0" fmla="*/ 0 h 2271712"/>
              <a:gd name="connsiteX1" fmla="*/ 778669 w 778669"/>
              <a:gd name="connsiteY1" fmla="*/ 2271712 h 2271712"/>
              <a:gd name="connsiteX2" fmla="*/ 778669 w 778669"/>
              <a:gd name="connsiteY2"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950119"/>
              <a:gd name="connsiteY0" fmla="*/ 0 h 2358782"/>
              <a:gd name="connsiteX1" fmla="*/ 692944 w 950119"/>
              <a:gd name="connsiteY1" fmla="*/ 1121569 h 2358782"/>
              <a:gd name="connsiteX2" fmla="*/ 778669 w 950119"/>
              <a:gd name="connsiteY2" fmla="*/ 2271712 h 2358782"/>
              <a:gd name="connsiteX3" fmla="*/ 950119 w 950119"/>
              <a:gd name="connsiteY3" fmla="*/ 2278856 h 2358782"/>
              <a:gd name="connsiteX0" fmla="*/ 0 w 778669"/>
              <a:gd name="connsiteY0" fmla="*/ 0 h 2271712"/>
              <a:gd name="connsiteX1" fmla="*/ 692944 w 778669"/>
              <a:gd name="connsiteY1" fmla="*/ 1121569 h 2271712"/>
              <a:gd name="connsiteX2" fmla="*/ 778669 w 778669"/>
              <a:gd name="connsiteY2" fmla="*/ 2271712 h 2271712"/>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714375 w 892969"/>
              <a:gd name="connsiteY1" fmla="*/ 1050132 h 2243137"/>
              <a:gd name="connsiteX2" fmla="*/ 892969 w 892969"/>
              <a:gd name="connsiteY2" fmla="*/ 2243137 h 2243137"/>
              <a:gd name="connsiteX0" fmla="*/ 0 w 892969"/>
              <a:gd name="connsiteY0" fmla="*/ 0 h 2243137"/>
              <a:gd name="connsiteX1" fmla="*/ 556300 w 892969"/>
              <a:gd name="connsiteY1" fmla="*/ 899539 h 2243137"/>
              <a:gd name="connsiteX2" fmla="*/ 892969 w 892969"/>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90173 w 895791"/>
              <a:gd name="connsiteY1" fmla="*/ 964078 h 2243137"/>
              <a:gd name="connsiteX2" fmla="*/ 895791 w 895791"/>
              <a:gd name="connsiteY2" fmla="*/ 2243137 h 2243137"/>
              <a:gd name="connsiteX0" fmla="*/ 0 w 940955"/>
              <a:gd name="connsiteY0" fmla="*/ 0 h 2479782"/>
              <a:gd name="connsiteX1" fmla="*/ 590173 w 940955"/>
              <a:gd name="connsiteY1" fmla="*/ 964078 h 2479782"/>
              <a:gd name="connsiteX2" fmla="*/ 940955 w 940955"/>
              <a:gd name="connsiteY2" fmla="*/ 2479782 h 2479782"/>
            </a:gdLst>
            <a:ahLst/>
            <a:cxnLst>
              <a:cxn ang="0">
                <a:pos x="connsiteX0" y="connsiteY0"/>
              </a:cxn>
              <a:cxn ang="0">
                <a:pos x="connsiteX1" y="connsiteY1"/>
              </a:cxn>
              <a:cxn ang="0">
                <a:pos x="connsiteX2" y="connsiteY2"/>
              </a:cxn>
            </a:cxnLst>
            <a:rect l="l" t="t" r="r" b="b"/>
            <a:pathLst>
              <a:path w="940955" h="2479782">
                <a:moveTo>
                  <a:pt x="0" y="0"/>
                </a:moveTo>
                <a:cubicBezTo>
                  <a:pt x="256545" y="22433"/>
                  <a:pt x="447298" y="540216"/>
                  <a:pt x="590173" y="964078"/>
                </a:cubicBezTo>
                <a:cubicBezTo>
                  <a:pt x="691163" y="1317586"/>
                  <a:pt x="871711" y="2089635"/>
                  <a:pt x="940955" y="2479782"/>
                </a:cubicBezTo>
              </a:path>
            </a:pathLst>
          </a:custGeom>
          <a:noFill/>
          <a:ln w="38100" cap="flat" cmpd="sng" algn="ctr">
            <a:solidFill>
              <a:srgbClr val="9900C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457200" marR="0" indent="-457200" algn="ctr"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7" name="正方形/長方形 6">
            <a:extLst>
              <a:ext uri="{FF2B5EF4-FFF2-40B4-BE49-F238E27FC236}">
                <a16:creationId xmlns:a16="http://schemas.microsoft.com/office/drawing/2014/main" id="{D23F86E3-0A45-4BCD-B65B-A3BB7325034C}"/>
              </a:ext>
            </a:extLst>
          </p:cNvPr>
          <p:cNvSpPr/>
          <p:nvPr/>
        </p:nvSpPr>
        <p:spPr>
          <a:xfrm>
            <a:off x="5819978" y="1667061"/>
            <a:ext cx="407484" cy="523220"/>
          </a:xfrm>
          <a:prstGeom prst="rect">
            <a:avLst/>
          </a:prstGeom>
        </p:spPr>
        <p:txBody>
          <a:bodyPr wrap="none">
            <a:spAutoFit/>
          </a:bodyPr>
          <a:lstStyle/>
          <a:p>
            <a:r>
              <a:rPr lang="en-US" altLang="ja-JP" i="1" dirty="0">
                <a:solidFill>
                  <a:srgbClr val="FF00FF"/>
                </a:solidFill>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solidFill>
                <a:srgbClr val="FF00FF"/>
              </a:solidFill>
            </a:endParaRPr>
          </a:p>
        </p:txBody>
      </p:sp>
      <p:sp>
        <p:nvSpPr>
          <p:cNvPr id="9" name="正方形/長方形 8">
            <a:extLst>
              <a:ext uri="{FF2B5EF4-FFF2-40B4-BE49-F238E27FC236}">
                <a16:creationId xmlns:a16="http://schemas.microsoft.com/office/drawing/2014/main" id="{F5F62F2E-FAA1-48E9-87BB-5F0D1CD94C5D}"/>
              </a:ext>
            </a:extLst>
          </p:cNvPr>
          <p:cNvSpPr/>
          <p:nvPr/>
        </p:nvSpPr>
        <p:spPr>
          <a:xfrm>
            <a:off x="5616507" y="1374704"/>
            <a:ext cx="1196161" cy="523220"/>
          </a:xfrm>
          <a:prstGeom prst="rect">
            <a:avLst/>
          </a:prstGeom>
        </p:spPr>
        <p:txBody>
          <a:bodyPr wrap="none">
            <a:spAutoFit/>
          </a:bodyPr>
          <a:lstStyle/>
          <a:p>
            <a:r>
              <a:rPr lang="en-US" altLang="ja-JP" dirty="0">
                <a:solidFill>
                  <a:srgbClr val="FF00FF"/>
                </a:solidFill>
                <a:ea typeface="ＭＳ ゴシック" pitchFamily="49" charset="-128"/>
                <a:cs typeface="Times New Roman" panose="02020603050405020304" pitchFamily="18" charset="0"/>
              </a:rPr>
              <a:t>(</a:t>
            </a:r>
            <a:r>
              <a:rPr lang="en-US" altLang="ja-JP" i="1" dirty="0">
                <a:solidFill>
                  <a:srgbClr val="FF00FF"/>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rgbClr val="FF00FF"/>
                </a:solidFill>
                <a:ea typeface="ＭＳ ゴシック" pitchFamily="49" charset="-128"/>
                <a:cs typeface="Times New Roman" panose="02020603050405020304" pitchFamily="18" charset="0"/>
              </a:rPr>
              <a:t>/2,0)</a:t>
            </a:r>
            <a:endParaRPr lang="ja-JP" altLang="en-US" dirty="0">
              <a:solidFill>
                <a:srgbClr val="FF00FF"/>
              </a:solidFill>
            </a:endParaRPr>
          </a:p>
        </p:txBody>
      </p:sp>
      <p:cxnSp>
        <p:nvCxnSpPr>
          <p:cNvPr id="33" name="直線矢印コネクタ 32">
            <a:extLst>
              <a:ext uri="{FF2B5EF4-FFF2-40B4-BE49-F238E27FC236}">
                <a16:creationId xmlns:a16="http://schemas.microsoft.com/office/drawing/2014/main" id="{D54B6D4D-B196-47BA-876F-2059E3A7E073}"/>
              </a:ext>
            </a:extLst>
          </p:cNvPr>
          <p:cNvCxnSpPr/>
          <p:nvPr/>
        </p:nvCxnSpPr>
        <p:spPr bwMode="auto">
          <a:xfrm>
            <a:off x="6291716" y="1938855"/>
            <a:ext cx="348919" cy="0"/>
          </a:xfrm>
          <a:prstGeom prst="straightConnector1">
            <a:avLst/>
          </a:prstGeom>
          <a:solidFill>
            <a:schemeClr val="accent1"/>
          </a:solidFill>
          <a:ln w="571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 name="楕円 33">
            <a:extLst>
              <a:ext uri="{FF2B5EF4-FFF2-40B4-BE49-F238E27FC236}">
                <a16:creationId xmlns:a16="http://schemas.microsoft.com/office/drawing/2014/main" id="{D08B3F9B-EE1B-4740-9A4A-4FC3B752EAFE}"/>
              </a:ext>
            </a:extLst>
          </p:cNvPr>
          <p:cNvSpPr/>
          <p:nvPr/>
        </p:nvSpPr>
        <p:spPr bwMode="auto">
          <a:xfrm>
            <a:off x="6235874" y="1905406"/>
            <a:ext cx="49412" cy="45719"/>
          </a:xfrm>
          <a:prstGeom prst="ellipse">
            <a:avLst/>
          </a:prstGeom>
          <a:solidFill>
            <a:srgbClr val="FF00FF"/>
          </a:solid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52" name="Rectangle 41">
            <a:extLst>
              <a:ext uri="{FF2B5EF4-FFF2-40B4-BE49-F238E27FC236}">
                <a16:creationId xmlns:a16="http://schemas.microsoft.com/office/drawing/2014/main" id="{1DAAF240-8F91-4B0A-8224-18D94BF80383}"/>
              </a:ext>
            </a:extLst>
          </p:cNvPr>
          <p:cNvSpPr>
            <a:spLocks noChangeArrowheads="1"/>
          </p:cNvSpPr>
          <p:nvPr/>
        </p:nvSpPr>
        <p:spPr bwMode="auto">
          <a:xfrm>
            <a:off x="790009" y="5865761"/>
            <a:ext cx="4918488" cy="958183"/>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pSp>
        <p:nvGrpSpPr>
          <p:cNvPr id="3" name="グループ化 2">
            <a:extLst>
              <a:ext uri="{FF2B5EF4-FFF2-40B4-BE49-F238E27FC236}">
                <a16:creationId xmlns:a16="http://schemas.microsoft.com/office/drawing/2014/main" id="{572269E9-ACEA-4E96-AA8E-924E7942FE4A}"/>
              </a:ext>
            </a:extLst>
          </p:cNvPr>
          <p:cNvGrpSpPr/>
          <p:nvPr/>
        </p:nvGrpSpPr>
        <p:grpSpPr>
          <a:xfrm>
            <a:off x="965023" y="5858548"/>
            <a:ext cx="4555943" cy="987154"/>
            <a:chOff x="965023" y="5858548"/>
            <a:chExt cx="4555943" cy="987154"/>
          </a:xfrm>
        </p:grpSpPr>
        <p:graphicFrame>
          <p:nvGraphicFramePr>
            <p:cNvPr id="45" name="オブジェクト 44">
              <a:extLst>
                <a:ext uri="{FF2B5EF4-FFF2-40B4-BE49-F238E27FC236}">
                  <a16:creationId xmlns:a16="http://schemas.microsoft.com/office/drawing/2014/main" id="{5342181F-1249-4034-934B-8EBCB15443F1}"/>
                </a:ext>
              </a:extLst>
            </p:cNvPr>
            <p:cNvGraphicFramePr>
              <a:graphicFrameLocks noChangeAspect="1"/>
            </p:cNvGraphicFramePr>
            <p:nvPr>
              <p:extLst>
                <p:ext uri="{D42A27DB-BD31-4B8C-83A1-F6EECF244321}">
                  <p14:modId xmlns:p14="http://schemas.microsoft.com/office/powerpoint/2010/main" val="1827005531"/>
                </p:ext>
              </p:extLst>
            </p:nvPr>
          </p:nvGraphicFramePr>
          <p:xfrm>
            <a:off x="965023" y="6113818"/>
            <a:ext cx="679450" cy="369888"/>
          </p:xfrm>
          <a:graphic>
            <a:graphicData uri="http://schemas.openxmlformats.org/presentationml/2006/ole">
              <mc:AlternateContent xmlns:mc="http://schemas.openxmlformats.org/markup-compatibility/2006">
                <mc:Choice xmlns:v="urn:schemas-microsoft-com:vml" Requires="v">
                  <p:oleObj spid="_x0000_s70837" name="数式" r:id="rId4" imgW="304560" imgH="164880" progId="Equation.3">
                    <p:embed/>
                  </p:oleObj>
                </mc:Choice>
                <mc:Fallback>
                  <p:oleObj name="数式" r:id="rId4" imgW="304560" imgH="164880" progId="Equation.3">
                    <p:embed/>
                    <p:pic>
                      <p:nvPicPr>
                        <p:cNvPr id="32" name="オブジェクト 31"/>
                        <p:cNvPicPr>
                          <a:picLocks noChangeAspect="1" noChangeArrowheads="1"/>
                        </p:cNvPicPr>
                        <p:nvPr/>
                      </p:nvPicPr>
                      <p:blipFill>
                        <a:blip r:embed="rId5"/>
                        <a:srcRect/>
                        <a:stretch>
                          <a:fillRect/>
                        </a:stretch>
                      </p:blipFill>
                      <p:spPr bwMode="auto">
                        <a:xfrm>
                          <a:off x="965023" y="6113818"/>
                          <a:ext cx="679450" cy="369888"/>
                        </a:xfrm>
                        <a:prstGeom prst="rect">
                          <a:avLst/>
                        </a:prstGeom>
                        <a:noFill/>
                        <a:ln>
                          <a:noFill/>
                        </a:ln>
                      </p:spPr>
                    </p:pic>
                  </p:oleObj>
                </mc:Fallback>
              </mc:AlternateContent>
            </a:graphicData>
          </a:graphic>
        </p:graphicFrame>
        <p:graphicFrame>
          <p:nvGraphicFramePr>
            <p:cNvPr id="46" name="オブジェクト 45">
              <a:extLst>
                <a:ext uri="{FF2B5EF4-FFF2-40B4-BE49-F238E27FC236}">
                  <a16:creationId xmlns:a16="http://schemas.microsoft.com/office/drawing/2014/main" id="{142DE131-F009-4B58-B7F9-53B238988B58}"/>
                </a:ext>
              </a:extLst>
            </p:cNvPr>
            <p:cNvGraphicFramePr>
              <a:graphicFrameLocks noChangeAspect="1"/>
            </p:cNvGraphicFramePr>
            <p:nvPr>
              <p:extLst>
                <p:ext uri="{D42A27DB-BD31-4B8C-83A1-F6EECF244321}">
                  <p14:modId xmlns:p14="http://schemas.microsoft.com/office/powerpoint/2010/main" val="2371436203"/>
                </p:ext>
              </p:extLst>
            </p:nvPr>
          </p:nvGraphicFramePr>
          <p:xfrm>
            <a:off x="2989494" y="6108693"/>
            <a:ext cx="623888" cy="369887"/>
          </p:xfrm>
          <a:graphic>
            <a:graphicData uri="http://schemas.openxmlformats.org/presentationml/2006/ole">
              <mc:AlternateContent xmlns:mc="http://schemas.openxmlformats.org/markup-compatibility/2006">
                <mc:Choice xmlns:v="urn:schemas-microsoft-com:vml" Requires="v">
                  <p:oleObj spid="_x0000_s70838" name="数式" r:id="rId6" imgW="279360" imgH="164880" progId="Equation.3">
                    <p:embed/>
                  </p:oleObj>
                </mc:Choice>
                <mc:Fallback>
                  <p:oleObj name="数式" r:id="rId6" imgW="279360" imgH="164880" progId="Equation.3">
                    <p:embed/>
                    <p:pic>
                      <p:nvPicPr>
                        <p:cNvPr id="35" name="オブジェクト 34"/>
                        <p:cNvPicPr>
                          <a:picLocks noChangeAspect="1" noChangeArrowheads="1"/>
                        </p:cNvPicPr>
                        <p:nvPr/>
                      </p:nvPicPr>
                      <p:blipFill>
                        <a:blip r:embed="rId7"/>
                        <a:srcRect/>
                        <a:stretch>
                          <a:fillRect/>
                        </a:stretch>
                      </p:blipFill>
                      <p:spPr bwMode="auto">
                        <a:xfrm>
                          <a:off x="2989494" y="6108693"/>
                          <a:ext cx="623888" cy="369887"/>
                        </a:xfrm>
                        <a:prstGeom prst="rect">
                          <a:avLst/>
                        </a:prstGeom>
                        <a:noFill/>
                        <a:ln>
                          <a:noFill/>
                        </a:ln>
                      </p:spPr>
                    </p:pic>
                  </p:oleObj>
                </mc:Fallback>
              </mc:AlternateContent>
            </a:graphicData>
          </a:graphic>
        </p:graphicFrame>
        <p:graphicFrame>
          <p:nvGraphicFramePr>
            <p:cNvPr id="47" name="オブジェクト 46">
              <a:extLst>
                <a:ext uri="{FF2B5EF4-FFF2-40B4-BE49-F238E27FC236}">
                  <a16:creationId xmlns:a16="http://schemas.microsoft.com/office/drawing/2014/main" id="{87DF17AC-CAAC-4DB0-8385-916F5A5CE54D}"/>
                </a:ext>
              </a:extLst>
            </p:cNvPr>
            <p:cNvGraphicFramePr>
              <a:graphicFrameLocks noChangeAspect="1"/>
            </p:cNvGraphicFramePr>
            <p:nvPr>
              <p:extLst>
                <p:ext uri="{D42A27DB-BD31-4B8C-83A1-F6EECF244321}">
                  <p14:modId xmlns:p14="http://schemas.microsoft.com/office/powerpoint/2010/main" val="2810556624"/>
                </p:ext>
              </p:extLst>
            </p:nvPr>
          </p:nvGraphicFramePr>
          <p:xfrm>
            <a:off x="1766756" y="5858548"/>
            <a:ext cx="538163" cy="882650"/>
          </p:xfrm>
          <a:graphic>
            <a:graphicData uri="http://schemas.openxmlformats.org/presentationml/2006/ole">
              <mc:AlternateContent xmlns:mc="http://schemas.openxmlformats.org/markup-compatibility/2006">
                <mc:Choice xmlns:v="urn:schemas-microsoft-com:vml" Requires="v">
                  <p:oleObj spid="_x0000_s70839" name="数式" r:id="rId8" imgW="241200" imgH="393480" progId="Equation.3">
                    <p:embed/>
                  </p:oleObj>
                </mc:Choice>
                <mc:Fallback>
                  <p:oleObj name="数式" r:id="rId8" imgW="241200" imgH="393480" progId="Equation.3">
                    <p:embed/>
                    <p:pic>
                      <p:nvPicPr>
                        <p:cNvPr id="53" name="オブジェクト 52"/>
                        <p:cNvPicPr>
                          <a:picLocks noChangeAspect="1" noChangeArrowheads="1"/>
                        </p:cNvPicPr>
                        <p:nvPr/>
                      </p:nvPicPr>
                      <p:blipFill>
                        <a:blip r:embed="rId9"/>
                        <a:srcRect/>
                        <a:stretch>
                          <a:fillRect/>
                        </a:stretch>
                      </p:blipFill>
                      <p:spPr bwMode="auto">
                        <a:xfrm>
                          <a:off x="1766756" y="5858548"/>
                          <a:ext cx="538163" cy="882650"/>
                        </a:xfrm>
                        <a:prstGeom prst="rect">
                          <a:avLst/>
                        </a:prstGeom>
                        <a:noFill/>
                        <a:ln>
                          <a:noFill/>
                        </a:ln>
                      </p:spPr>
                    </p:pic>
                  </p:oleObj>
                </mc:Fallback>
              </mc:AlternateContent>
            </a:graphicData>
          </a:graphic>
        </p:graphicFrame>
        <p:graphicFrame>
          <p:nvGraphicFramePr>
            <p:cNvPr id="48" name="オブジェクト 47">
              <a:extLst>
                <a:ext uri="{FF2B5EF4-FFF2-40B4-BE49-F238E27FC236}">
                  <a16:creationId xmlns:a16="http://schemas.microsoft.com/office/drawing/2014/main" id="{49520E5A-6850-42A1-952B-5F181ECB0726}"/>
                </a:ext>
              </a:extLst>
            </p:cNvPr>
            <p:cNvGraphicFramePr>
              <a:graphicFrameLocks noChangeAspect="1"/>
            </p:cNvGraphicFramePr>
            <p:nvPr>
              <p:extLst>
                <p:ext uri="{D42A27DB-BD31-4B8C-83A1-F6EECF244321}">
                  <p14:modId xmlns:p14="http://schemas.microsoft.com/office/powerpoint/2010/main" val="428963716"/>
                </p:ext>
              </p:extLst>
            </p:nvPr>
          </p:nvGraphicFramePr>
          <p:xfrm>
            <a:off x="3748228" y="5865761"/>
            <a:ext cx="1614488" cy="884237"/>
          </p:xfrm>
          <a:graphic>
            <a:graphicData uri="http://schemas.openxmlformats.org/presentationml/2006/ole">
              <mc:AlternateContent xmlns:mc="http://schemas.openxmlformats.org/markup-compatibility/2006">
                <mc:Choice xmlns:v="urn:schemas-microsoft-com:vml" Requires="v">
                  <p:oleObj spid="_x0000_s70840" name="数式" r:id="rId10" imgW="723600" imgH="393480" progId="Equation.3">
                    <p:embed/>
                  </p:oleObj>
                </mc:Choice>
                <mc:Fallback>
                  <p:oleObj name="数式" r:id="rId10" imgW="723600" imgH="393480" progId="Equation.3">
                    <p:embed/>
                    <p:pic>
                      <p:nvPicPr>
                        <p:cNvPr id="56" name="オブジェクト 55"/>
                        <p:cNvPicPr>
                          <a:picLocks noChangeAspect="1" noChangeArrowheads="1"/>
                        </p:cNvPicPr>
                        <p:nvPr/>
                      </p:nvPicPr>
                      <p:blipFill>
                        <a:blip r:embed="rId11"/>
                        <a:srcRect/>
                        <a:stretch>
                          <a:fillRect/>
                        </a:stretch>
                      </p:blipFill>
                      <p:spPr bwMode="auto">
                        <a:xfrm>
                          <a:off x="3748228" y="5865761"/>
                          <a:ext cx="1614488" cy="884237"/>
                        </a:xfrm>
                        <a:prstGeom prst="rect">
                          <a:avLst/>
                        </a:prstGeom>
                        <a:noFill/>
                        <a:ln>
                          <a:noFill/>
                        </a:ln>
                      </p:spPr>
                    </p:pic>
                  </p:oleObj>
                </mc:Fallback>
              </mc:AlternateContent>
            </a:graphicData>
          </a:graphic>
        </p:graphicFrame>
        <p:sp>
          <p:nvSpPr>
            <p:cNvPr id="49" name="Rectangle 123">
              <a:extLst>
                <a:ext uri="{FF2B5EF4-FFF2-40B4-BE49-F238E27FC236}">
                  <a16:creationId xmlns:a16="http://schemas.microsoft.com/office/drawing/2014/main" id="{79954EA5-EA67-4825-AE5A-71D664AD4D0C}"/>
                </a:ext>
              </a:extLst>
            </p:cNvPr>
            <p:cNvSpPr>
              <a:spLocks noChangeArrowheads="1"/>
            </p:cNvSpPr>
            <p:nvPr/>
          </p:nvSpPr>
          <p:spPr bwMode="auto">
            <a:xfrm>
              <a:off x="1581426" y="5892114"/>
              <a:ext cx="1183277" cy="940525"/>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1" name="Rectangle 123">
              <a:extLst>
                <a:ext uri="{FF2B5EF4-FFF2-40B4-BE49-F238E27FC236}">
                  <a16:creationId xmlns:a16="http://schemas.microsoft.com/office/drawing/2014/main" id="{9F65D42C-7E03-4290-B63C-94816306F4B7}"/>
                </a:ext>
              </a:extLst>
            </p:cNvPr>
            <p:cNvSpPr>
              <a:spLocks noChangeArrowheads="1"/>
            </p:cNvSpPr>
            <p:nvPr/>
          </p:nvSpPr>
          <p:spPr bwMode="auto">
            <a:xfrm>
              <a:off x="3684546" y="5905177"/>
              <a:ext cx="1836420" cy="940525"/>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5" name="正方形/長方形 54">
              <a:extLst>
                <a:ext uri="{FF2B5EF4-FFF2-40B4-BE49-F238E27FC236}">
                  <a16:creationId xmlns:a16="http://schemas.microsoft.com/office/drawing/2014/main" id="{C6BB2C89-A609-4DE6-8952-B3CA47A1ED2D}"/>
                </a:ext>
              </a:extLst>
            </p:cNvPr>
            <p:cNvSpPr/>
            <p:nvPr/>
          </p:nvSpPr>
          <p:spPr>
            <a:xfrm>
              <a:off x="2207609" y="6032083"/>
              <a:ext cx="566181"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dirty="0">
                  <a:solidFill>
                    <a:srgbClr val="000000"/>
                  </a:solidFill>
                  <a:ea typeface="ＭＳ ゴシック" pitchFamily="49" charset="-128"/>
                  <a:cs typeface="Times New Roman" panose="02020603050405020304" pitchFamily="18" charset="0"/>
                </a:rPr>
                <a:t>0</a:t>
              </a:r>
              <a:endParaRPr lang="ja-JP" altLang="en-US" dirty="0"/>
            </a:p>
          </p:txBody>
        </p:sp>
      </p:grpSp>
    </p:spTree>
    <p:extLst>
      <p:ext uri="{BB962C8B-B14F-4D97-AF65-F5344CB8AC3E}">
        <p14:creationId xmlns:p14="http://schemas.microsoft.com/office/powerpoint/2010/main" val="2754446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9" presetClass="emph" presetSubtype="0" nodeType="withEffect">
                                  <p:stCondLst>
                                    <p:cond delay="0"/>
                                  </p:stCondLst>
                                  <p:childTnLst>
                                    <p:set>
                                      <p:cBhvr>
                                        <p:cTn id="8" dur="indefinite"/>
                                        <p:tgtEl>
                                          <p:spTgt spid="50"/>
                                        </p:tgtEl>
                                        <p:attrNameLst>
                                          <p:attrName>style.opacity</p:attrName>
                                        </p:attrNameLst>
                                      </p:cBhvr>
                                      <p:to>
                                        <p:strVal val="0.1"/>
                                      </p:to>
                                    </p:set>
                                    <p:animEffect filter="image" prLst="opacity: 0.1">
                                      <p:cBhvr rctx="IE">
                                        <p:cTn id="9" dur="indefinite"/>
                                        <p:tgtEl>
                                          <p:spTgt spid="5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5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8" fill="hold" grpId="1" nodeType="clickEffect">
                                  <p:stCondLst>
                                    <p:cond delay="0"/>
                                  </p:stCondLst>
                                  <p:childTnLst>
                                    <p:anim calcmode="lin" valueType="num">
                                      <p:cBhvr additive="base">
                                        <p:cTn id="21" dur="500"/>
                                        <p:tgtEl>
                                          <p:spTgt spid="73"/>
                                        </p:tgtEl>
                                        <p:attrNameLst>
                                          <p:attrName>ppt_x</p:attrName>
                                        </p:attrNameLst>
                                      </p:cBhvr>
                                      <p:tavLst>
                                        <p:tav tm="0">
                                          <p:val>
                                            <p:strVal val="ppt_x"/>
                                          </p:val>
                                        </p:tav>
                                        <p:tav tm="100000">
                                          <p:val>
                                            <p:strVal val="0-ppt_w/2"/>
                                          </p:val>
                                        </p:tav>
                                      </p:tavLst>
                                    </p:anim>
                                    <p:anim calcmode="lin" valueType="num">
                                      <p:cBhvr additive="base">
                                        <p:cTn id="22" dur="500"/>
                                        <p:tgtEl>
                                          <p:spTgt spid="73"/>
                                        </p:tgtEl>
                                        <p:attrNameLst>
                                          <p:attrName>ppt_y</p:attrName>
                                        </p:attrNameLst>
                                      </p:cBhvr>
                                      <p:tavLst>
                                        <p:tav tm="0">
                                          <p:val>
                                            <p:strVal val="ppt_y"/>
                                          </p:val>
                                        </p:tav>
                                        <p:tav tm="100000">
                                          <p:val>
                                            <p:strVal val="ppt_y"/>
                                          </p:val>
                                        </p:tav>
                                      </p:tavLst>
                                    </p:anim>
                                    <p:set>
                                      <p:cBhvr>
                                        <p:cTn id="23" dur="1" fill="hold">
                                          <p:stCondLst>
                                            <p:cond delay="499"/>
                                          </p:stCondLst>
                                        </p:cTn>
                                        <p:tgtEl>
                                          <p:spTgt spid="73"/>
                                        </p:tgtEl>
                                        <p:attrNameLst>
                                          <p:attrName>style.visibility</p:attrName>
                                        </p:attrNameLst>
                                      </p:cBhvr>
                                      <p:to>
                                        <p:strVal val="hidden"/>
                                      </p:to>
                                    </p:set>
                                  </p:childTnLst>
                                </p:cTn>
                              </p:par>
                              <p:par>
                                <p:cTn id="24" presetID="2" presetClass="exit" presetSubtype="8" fill="hold" nodeType="withEffect">
                                  <p:stCondLst>
                                    <p:cond delay="0"/>
                                  </p:stCondLst>
                                  <p:childTnLst>
                                    <p:anim calcmode="lin" valueType="num">
                                      <p:cBhvr additive="base">
                                        <p:cTn id="25" dur="500"/>
                                        <p:tgtEl>
                                          <p:spTgt spid="3"/>
                                        </p:tgtEl>
                                        <p:attrNameLst>
                                          <p:attrName>ppt_x</p:attrName>
                                        </p:attrNameLst>
                                      </p:cBhvr>
                                      <p:tavLst>
                                        <p:tav tm="0">
                                          <p:val>
                                            <p:strVal val="ppt_x"/>
                                          </p:val>
                                        </p:tav>
                                        <p:tav tm="100000">
                                          <p:val>
                                            <p:strVal val="0-ppt_w/2"/>
                                          </p:val>
                                        </p:tav>
                                      </p:tavLst>
                                    </p:anim>
                                    <p:anim calcmode="lin" valueType="num">
                                      <p:cBhvr additive="base">
                                        <p:cTn id="26" dur="500"/>
                                        <p:tgtEl>
                                          <p:spTgt spid="3"/>
                                        </p:tgtEl>
                                        <p:attrNameLst>
                                          <p:attrName>ppt_y</p:attrName>
                                        </p:attrNameLst>
                                      </p:cBhvr>
                                      <p:tavLst>
                                        <p:tav tm="0">
                                          <p:val>
                                            <p:strVal val="ppt_y"/>
                                          </p:val>
                                        </p:tav>
                                        <p:tav tm="100000">
                                          <p:val>
                                            <p:strVal val="ppt_y"/>
                                          </p:val>
                                        </p:tav>
                                      </p:tavLst>
                                    </p:anim>
                                    <p:set>
                                      <p:cBhvr>
                                        <p:cTn id="2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3" grpId="1" animBg="1"/>
      <p:bldP spid="5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図 147" descr="空 が含まれている画像&#10;&#10;自動的に生成された説明">
            <a:extLst>
              <a:ext uri="{FF2B5EF4-FFF2-40B4-BE49-F238E27FC236}">
                <a16:creationId xmlns:a16="http://schemas.microsoft.com/office/drawing/2014/main" id="{8A3361FE-B46F-4288-83AE-7E4DF8E949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9411" y="1042625"/>
            <a:ext cx="2660787" cy="5531134"/>
          </a:xfrm>
          <a:prstGeom prst="rect">
            <a:avLst/>
          </a:prstGeom>
        </p:spPr>
      </p:pic>
      <p:pic>
        <p:nvPicPr>
          <p:cNvPr id="6" name="図 5" descr="軟体動物, 無脊椎動物, 動物, 空 が含まれている画像&#10;&#10;自動的に生成された説明">
            <a:extLst>
              <a:ext uri="{FF2B5EF4-FFF2-40B4-BE49-F238E27FC236}">
                <a16:creationId xmlns:a16="http://schemas.microsoft.com/office/drawing/2014/main" id="{2E8F8928-BA4E-4837-A572-BEC2C7E147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7903" y="1486141"/>
            <a:ext cx="1859965" cy="1804166"/>
          </a:xfrm>
          <a:prstGeom prst="rect">
            <a:avLst/>
          </a:prstGeom>
        </p:spPr>
      </p:pic>
      <p:sp>
        <p:nvSpPr>
          <p:cNvPr id="11" name="楕円 10">
            <a:extLst>
              <a:ext uri="{FF2B5EF4-FFF2-40B4-BE49-F238E27FC236}">
                <a16:creationId xmlns:a16="http://schemas.microsoft.com/office/drawing/2014/main" id="{A047A771-34B4-498D-A2CB-F532C193FA2D}"/>
              </a:ext>
            </a:extLst>
          </p:cNvPr>
          <p:cNvSpPr/>
          <p:nvPr/>
        </p:nvSpPr>
        <p:spPr bwMode="auto">
          <a:xfrm>
            <a:off x="6118550" y="1501775"/>
            <a:ext cx="1807011" cy="1762933"/>
          </a:xfrm>
          <a:prstGeom prst="ellipse">
            <a:avLst/>
          </a:prstGeom>
          <a:solidFill>
            <a:srgbClr val="FFFFFF">
              <a:alpha val="8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07" name="Rectangle 46">
            <a:extLst>
              <a:ext uri="{FF2B5EF4-FFF2-40B4-BE49-F238E27FC236}">
                <a16:creationId xmlns:a16="http://schemas.microsoft.com/office/drawing/2014/main" id="{46B8ADD3-7828-40F7-8216-CDA47FF4F174}"/>
              </a:ext>
            </a:extLst>
          </p:cNvPr>
          <p:cNvSpPr>
            <a:spLocks noChangeArrowheads="1"/>
          </p:cNvSpPr>
          <p:nvPr/>
        </p:nvSpPr>
        <p:spPr bwMode="auto">
          <a:xfrm>
            <a:off x="-16499" y="517119"/>
            <a:ext cx="5377373" cy="1493196"/>
          </a:xfrm>
          <a:prstGeom prst="rect">
            <a:avLst/>
          </a:prstGeom>
          <a:solidFill>
            <a:srgbClr val="FFFFCC">
              <a:alpha val="74902"/>
            </a:srgbClr>
          </a:solidFill>
          <a:ln w="9525">
            <a:solidFill>
              <a:srgbClr val="FF9966"/>
            </a:solidFill>
            <a:miter lim="800000"/>
            <a:headEnd/>
            <a:tailEnd/>
          </a:ln>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30" name="Rectangle 89"/>
          <p:cNvSpPr>
            <a:spLocks noChangeArrowheads="1"/>
          </p:cNvSpPr>
          <p:nvPr/>
        </p:nvSpPr>
        <p:spPr bwMode="auto">
          <a:xfrm>
            <a:off x="-4735" y="2097742"/>
            <a:ext cx="6092746"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全角運動量</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L</a:t>
            </a:r>
            <a:r>
              <a:rPr lang="ja-JP" altLang="en-US" dirty="0">
                <a:solidFill>
                  <a:srgbClr val="000000"/>
                </a:solidFill>
                <a:latin typeface="ＭＳ ゴシック" pitchFamily="49" charset="-128"/>
                <a:ea typeface="ＭＳ ゴシック" pitchFamily="49" charset="-128"/>
                <a:cs typeface="Times New Roman" pitchFamily="18" charset="0"/>
              </a:rPr>
              <a:t>、全外力のトルク</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N</a:t>
            </a:r>
            <a:r>
              <a:rPr lang="ja-JP" altLang="en-US" dirty="0">
                <a:solidFill>
                  <a:srgbClr val="000000"/>
                </a:solidFill>
                <a:ea typeface="ＭＳ ゴシック" pitchFamily="49" charset="-128"/>
                <a:cs typeface="Times New Roman" panose="02020603050405020304" pitchFamily="18" charset="0"/>
              </a:rPr>
              <a:t>の</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23" name="Rectangle 29"/>
          <p:cNvSpPr>
            <a:spLocks noChangeArrowheads="1"/>
          </p:cNvSpPr>
          <p:nvPr/>
        </p:nvSpPr>
        <p:spPr bwMode="auto">
          <a:xfrm>
            <a:off x="0" y="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dirty="0">
                <a:solidFill>
                  <a:srgbClr val="0000FF"/>
                </a:solidFill>
                <a:ea typeface="ＭＳ ゴシック" pitchFamily="49" charset="-128"/>
                <a:cs typeface="Times New Roman" panose="02020603050405020304" pitchFamily="18" charset="0"/>
              </a:rPr>
              <a:t>3)</a:t>
            </a:r>
            <a:r>
              <a:rPr lang="ja-JP" altLang="en-US" dirty="0">
                <a:solidFill>
                  <a:srgbClr val="0000FF"/>
                </a:solidFill>
                <a:ea typeface="ＭＳ ゴシック" pitchFamily="49" charset="-128"/>
                <a:cs typeface="Times New Roman" panose="02020603050405020304" pitchFamily="18" charset="0"/>
              </a:rPr>
              <a:t> 重心まわりの回転の運動方程式を立てる</a:t>
            </a:r>
          </a:p>
        </p:txBody>
      </p:sp>
      <p:sp>
        <p:nvSpPr>
          <p:cNvPr id="24" name="Rectangle 89"/>
          <p:cNvSpPr>
            <a:spLocks noChangeArrowheads="1"/>
          </p:cNvSpPr>
          <p:nvPr/>
        </p:nvSpPr>
        <p:spPr bwMode="auto">
          <a:xfrm>
            <a:off x="-33636" y="3107358"/>
            <a:ext cx="5602631" cy="82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重心の定義により重力の重心まわりの全トルクは</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29" name="Rectangle 89"/>
          <p:cNvSpPr>
            <a:spLocks noChangeArrowheads="1"/>
          </p:cNvSpPr>
          <p:nvPr/>
        </p:nvSpPr>
        <p:spPr bwMode="auto">
          <a:xfrm>
            <a:off x="-23650" y="546570"/>
            <a:ext cx="3579222"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の回転角を</a:t>
            </a:r>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a:t>
            </a:r>
            <a:r>
              <a:rPr lang="ja-JP" altLang="en-US" dirty="0">
                <a:solidFill>
                  <a:srgbClr val="000000"/>
                </a:solidFill>
                <a:ea typeface="ＭＳ ゴシック" pitchFamily="49" charset="-128"/>
                <a:cs typeface="Times New Roman" panose="02020603050405020304" pitchFamily="18" charset="0"/>
              </a:rPr>
              <a:t>とする</a:t>
            </a:r>
            <a:endParaRPr lang="en-US" altLang="ja-JP" dirty="0">
              <a:solidFill>
                <a:srgbClr val="000000"/>
              </a:solidFill>
              <a:ea typeface="ＭＳ ゴシック" pitchFamily="49" charset="-128"/>
              <a:cs typeface="Times New Roman" panose="02020603050405020304" pitchFamily="18" charset="0"/>
            </a:endParaRPr>
          </a:p>
        </p:txBody>
      </p:sp>
      <p:sp>
        <p:nvSpPr>
          <p:cNvPr id="33" name="Rectangle 89"/>
          <p:cNvSpPr>
            <a:spLocks noChangeArrowheads="1"/>
          </p:cNvSpPr>
          <p:nvPr/>
        </p:nvSpPr>
        <p:spPr bwMode="auto">
          <a:xfrm>
            <a:off x="-23993" y="4140678"/>
            <a:ext cx="2050868"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の角速度</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43" name="オブジェクト 42"/>
          <p:cNvGraphicFramePr>
            <a:graphicFrameLocks noChangeAspect="1"/>
          </p:cNvGraphicFramePr>
          <p:nvPr>
            <p:extLst>
              <p:ext uri="{D42A27DB-BD31-4B8C-83A1-F6EECF244321}">
                <p14:modId xmlns:p14="http://schemas.microsoft.com/office/powerpoint/2010/main" val="464637796"/>
              </p:ext>
            </p:extLst>
          </p:nvPr>
        </p:nvGraphicFramePr>
        <p:xfrm>
          <a:off x="1902099" y="4129108"/>
          <a:ext cx="282575" cy="455613"/>
        </p:xfrm>
        <a:graphic>
          <a:graphicData uri="http://schemas.openxmlformats.org/presentationml/2006/ole">
            <mc:AlternateContent xmlns:mc="http://schemas.openxmlformats.org/markup-compatibility/2006">
              <mc:Choice xmlns:v="urn:schemas-microsoft-com:vml" Requires="v">
                <p:oleObj spid="_x0000_s79072" name="Equation" r:id="rId5" imgW="126720" imgH="203040" progId="Equation.DSMT4">
                  <p:embed/>
                </p:oleObj>
              </mc:Choice>
              <mc:Fallback>
                <p:oleObj name="Equation" r:id="rId5" imgW="126720" imgH="203040" progId="Equation.DSMT4">
                  <p:embed/>
                  <p:pic>
                    <p:nvPicPr>
                      <p:cNvPr id="43" name="オブジェクト 42"/>
                      <p:cNvPicPr>
                        <a:picLocks noChangeAspect="1" noChangeArrowheads="1"/>
                      </p:cNvPicPr>
                      <p:nvPr/>
                    </p:nvPicPr>
                    <p:blipFill>
                      <a:blip r:embed="rId6"/>
                      <a:srcRect/>
                      <a:stretch>
                        <a:fillRect/>
                      </a:stretch>
                    </p:blipFill>
                    <p:spPr bwMode="auto">
                      <a:xfrm>
                        <a:off x="1902099" y="4129108"/>
                        <a:ext cx="282575" cy="455613"/>
                      </a:xfrm>
                      <a:prstGeom prst="rect">
                        <a:avLst/>
                      </a:prstGeom>
                      <a:noFill/>
                      <a:ln>
                        <a:noFill/>
                      </a:ln>
                    </p:spPr>
                  </p:pic>
                </p:oleObj>
              </mc:Fallback>
            </mc:AlternateContent>
          </a:graphicData>
        </a:graphic>
      </p:graphicFrame>
      <p:sp>
        <p:nvSpPr>
          <p:cNvPr id="65" name="正方形/長方形 64"/>
          <p:cNvSpPr/>
          <p:nvPr/>
        </p:nvSpPr>
        <p:spPr>
          <a:xfrm>
            <a:off x="0" y="952175"/>
            <a:ext cx="5448928"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ja-JP" altLang="en-US" dirty="0">
                <a:solidFill>
                  <a:srgbClr val="000000"/>
                </a:solidFill>
                <a:ea typeface="ＭＳ ゴシック" pitchFamily="49" charset="-128"/>
                <a:cs typeface="Times New Roman" panose="02020603050405020304" pitchFamily="18" charset="0"/>
              </a:rPr>
              <a:t> 軸の正方向から反時計回りに</a:t>
            </a:r>
            <a:r>
              <a:rPr lang="en-US" altLang="ja-JP" dirty="0">
                <a:solidFill>
                  <a:srgbClr val="000000"/>
                </a:solidFill>
                <a:ea typeface="ＭＳ ゴシック" pitchFamily="49" charset="-128"/>
                <a:cs typeface="Times New Roman" panose="02020603050405020304" pitchFamily="18" charset="0"/>
              </a:rPr>
              <a:t>)</a:t>
            </a:r>
            <a:endParaRPr lang="ja-JP" altLang="en-US" dirty="0"/>
          </a:p>
        </p:txBody>
      </p:sp>
      <p:sp>
        <p:nvSpPr>
          <p:cNvPr id="67" name="Rectangle 123"/>
          <p:cNvSpPr>
            <a:spLocks noChangeArrowheads="1"/>
          </p:cNvSpPr>
          <p:nvPr/>
        </p:nvSpPr>
        <p:spPr bwMode="auto">
          <a:xfrm>
            <a:off x="1849439" y="4109516"/>
            <a:ext cx="543197"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08" name="オブジェクト 107">
            <a:extLst>
              <a:ext uri="{FF2B5EF4-FFF2-40B4-BE49-F238E27FC236}">
                <a16:creationId xmlns:a16="http://schemas.microsoft.com/office/drawing/2014/main" id="{6B44A390-B814-41A2-ADBC-AEEE9D1AF807}"/>
              </a:ext>
            </a:extLst>
          </p:cNvPr>
          <p:cNvGraphicFramePr>
            <a:graphicFrameLocks noChangeAspect="1"/>
          </p:cNvGraphicFramePr>
          <p:nvPr>
            <p:extLst>
              <p:ext uri="{D42A27DB-BD31-4B8C-83A1-F6EECF244321}">
                <p14:modId xmlns:p14="http://schemas.microsoft.com/office/powerpoint/2010/main" val="3025924801"/>
              </p:ext>
            </p:extLst>
          </p:nvPr>
        </p:nvGraphicFramePr>
        <p:xfrm>
          <a:off x="3730625" y="1504950"/>
          <a:ext cx="992188" cy="398463"/>
        </p:xfrm>
        <a:graphic>
          <a:graphicData uri="http://schemas.openxmlformats.org/presentationml/2006/ole">
            <mc:AlternateContent xmlns:mc="http://schemas.openxmlformats.org/markup-compatibility/2006">
              <mc:Choice xmlns:v="urn:schemas-microsoft-com:vml" Requires="v">
                <p:oleObj spid="_x0000_s79073" name="Equation" r:id="rId7" imgW="444240" imgH="177480" progId="Equation.DSMT4">
                  <p:embed/>
                </p:oleObj>
              </mc:Choice>
              <mc:Fallback>
                <p:oleObj name="Equation" r:id="rId7" imgW="444240" imgH="177480" progId="Equation.DSMT4">
                  <p:embed/>
                  <p:pic>
                    <p:nvPicPr>
                      <p:cNvPr id="63" name="オブジェクト 62"/>
                      <p:cNvPicPr>
                        <a:picLocks noChangeAspect="1" noChangeArrowheads="1"/>
                      </p:cNvPicPr>
                      <p:nvPr/>
                    </p:nvPicPr>
                    <p:blipFill>
                      <a:blip r:embed="rId8"/>
                      <a:srcRect/>
                      <a:stretch>
                        <a:fillRect/>
                      </a:stretch>
                    </p:blipFill>
                    <p:spPr bwMode="auto">
                      <a:xfrm>
                        <a:off x="3730625" y="1504950"/>
                        <a:ext cx="992188" cy="398463"/>
                      </a:xfrm>
                      <a:prstGeom prst="rect">
                        <a:avLst/>
                      </a:prstGeom>
                      <a:noFill/>
                      <a:ln>
                        <a:noFill/>
                      </a:ln>
                    </p:spPr>
                  </p:pic>
                </p:oleObj>
              </mc:Fallback>
            </mc:AlternateContent>
          </a:graphicData>
        </a:graphic>
      </p:graphicFrame>
      <p:graphicFrame>
        <p:nvGraphicFramePr>
          <p:cNvPr id="109" name="オブジェクト 108">
            <a:extLst>
              <a:ext uri="{FF2B5EF4-FFF2-40B4-BE49-F238E27FC236}">
                <a16:creationId xmlns:a16="http://schemas.microsoft.com/office/drawing/2014/main" id="{3B043CC8-3EBF-43DC-86F2-4B3E10DB5A62}"/>
              </a:ext>
            </a:extLst>
          </p:cNvPr>
          <p:cNvGraphicFramePr>
            <a:graphicFrameLocks noChangeAspect="1"/>
          </p:cNvGraphicFramePr>
          <p:nvPr>
            <p:extLst>
              <p:ext uri="{D42A27DB-BD31-4B8C-83A1-F6EECF244321}">
                <p14:modId xmlns:p14="http://schemas.microsoft.com/office/powerpoint/2010/main" val="714989578"/>
              </p:ext>
            </p:extLst>
          </p:nvPr>
        </p:nvGraphicFramePr>
        <p:xfrm>
          <a:off x="464676" y="1506557"/>
          <a:ext cx="652463" cy="398462"/>
        </p:xfrm>
        <a:graphic>
          <a:graphicData uri="http://schemas.openxmlformats.org/presentationml/2006/ole">
            <mc:AlternateContent xmlns:mc="http://schemas.openxmlformats.org/markup-compatibility/2006">
              <mc:Choice xmlns:v="urn:schemas-microsoft-com:vml" Requires="v">
                <p:oleObj spid="_x0000_s79074" name="数式" r:id="rId9" imgW="291960" imgH="177480" progId="Equation.3">
                  <p:embed/>
                </p:oleObj>
              </mc:Choice>
              <mc:Fallback>
                <p:oleObj name="数式" r:id="rId9" imgW="291960" imgH="177480" progId="Equation.3">
                  <p:embed/>
                  <p:pic>
                    <p:nvPicPr>
                      <p:cNvPr id="4" name="オブジェクト 3"/>
                      <p:cNvPicPr>
                        <a:picLocks noChangeAspect="1" noChangeArrowheads="1"/>
                      </p:cNvPicPr>
                      <p:nvPr/>
                    </p:nvPicPr>
                    <p:blipFill>
                      <a:blip r:embed="rId10"/>
                      <a:srcRect/>
                      <a:stretch>
                        <a:fillRect/>
                      </a:stretch>
                    </p:blipFill>
                    <p:spPr bwMode="auto">
                      <a:xfrm>
                        <a:off x="464676" y="1506557"/>
                        <a:ext cx="6524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 name="オブジェクト 109">
            <a:extLst>
              <a:ext uri="{FF2B5EF4-FFF2-40B4-BE49-F238E27FC236}">
                <a16:creationId xmlns:a16="http://schemas.microsoft.com/office/drawing/2014/main" id="{2EA625F7-3890-4DD8-9D11-8802C7FBB525}"/>
              </a:ext>
            </a:extLst>
          </p:cNvPr>
          <p:cNvGraphicFramePr>
            <a:graphicFrameLocks noChangeAspect="1"/>
          </p:cNvGraphicFramePr>
          <p:nvPr>
            <p:extLst>
              <p:ext uri="{D42A27DB-BD31-4B8C-83A1-F6EECF244321}">
                <p14:modId xmlns:p14="http://schemas.microsoft.com/office/powerpoint/2010/main" val="3350749312"/>
              </p:ext>
            </p:extLst>
          </p:nvPr>
        </p:nvGraphicFramePr>
        <p:xfrm>
          <a:off x="1358900" y="1501775"/>
          <a:ext cx="1020763" cy="396875"/>
        </p:xfrm>
        <a:graphic>
          <a:graphicData uri="http://schemas.openxmlformats.org/presentationml/2006/ole">
            <mc:AlternateContent xmlns:mc="http://schemas.openxmlformats.org/markup-compatibility/2006">
              <mc:Choice xmlns:v="urn:schemas-microsoft-com:vml" Requires="v">
                <p:oleObj spid="_x0000_s79075" name="Equation" r:id="rId11" imgW="457200" imgH="177480" progId="Equation.DSMT4">
                  <p:embed/>
                </p:oleObj>
              </mc:Choice>
              <mc:Fallback>
                <p:oleObj name="Equation" r:id="rId11" imgW="457200" imgH="177480" progId="Equation.DSMT4">
                  <p:embed/>
                  <p:pic>
                    <p:nvPicPr>
                      <p:cNvPr id="5" name="オブジェクト 4"/>
                      <p:cNvPicPr>
                        <a:picLocks noChangeAspect="1" noChangeArrowheads="1"/>
                      </p:cNvPicPr>
                      <p:nvPr/>
                    </p:nvPicPr>
                    <p:blipFill>
                      <a:blip r:embed="rId12"/>
                      <a:srcRect/>
                      <a:stretch>
                        <a:fillRect/>
                      </a:stretch>
                    </p:blipFill>
                    <p:spPr bwMode="auto">
                      <a:xfrm>
                        <a:off x="1358900" y="1501775"/>
                        <a:ext cx="10207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1" name="オブジェクト 110">
            <a:extLst>
              <a:ext uri="{FF2B5EF4-FFF2-40B4-BE49-F238E27FC236}">
                <a16:creationId xmlns:a16="http://schemas.microsoft.com/office/drawing/2014/main" id="{1D5F975F-34EE-4F61-9271-C3A6110360F3}"/>
              </a:ext>
            </a:extLst>
          </p:cNvPr>
          <p:cNvGraphicFramePr>
            <a:graphicFrameLocks noChangeAspect="1"/>
          </p:cNvGraphicFramePr>
          <p:nvPr>
            <p:extLst>
              <p:ext uri="{D42A27DB-BD31-4B8C-83A1-F6EECF244321}">
                <p14:modId xmlns:p14="http://schemas.microsoft.com/office/powerpoint/2010/main" val="2522925293"/>
              </p:ext>
            </p:extLst>
          </p:nvPr>
        </p:nvGraphicFramePr>
        <p:xfrm>
          <a:off x="3000407" y="1473238"/>
          <a:ext cx="652462" cy="455612"/>
        </p:xfrm>
        <a:graphic>
          <a:graphicData uri="http://schemas.openxmlformats.org/presentationml/2006/ole">
            <mc:AlternateContent xmlns:mc="http://schemas.openxmlformats.org/markup-compatibility/2006">
              <mc:Choice xmlns:v="urn:schemas-microsoft-com:vml" Requires="v">
                <p:oleObj spid="_x0000_s79076" name="数式" r:id="rId13" imgW="291960" imgH="203040" progId="Equation.3">
                  <p:embed/>
                </p:oleObj>
              </mc:Choice>
              <mc:Fallback>
                <p:oleObj name="数式" r:id="rId13" imgW="291960" imgH="203040" progId="Equation.3">
                  <p:embed/>
                  <p:pic>
                    <p:nvPicPr>
                      <p:cNvPr id="46" name="オブジェクト 45"/>
                      <p:cNvPicPr>
                        <a:picLocks noChangeAspect="1" noChangeArrowheads="1"/>
                      </p:cNvPicPr>
                      <p:nvPr/>
                    </p:nvPicPr>
                    <p:blipFill>
                      <a:blip r:embed="rId14"/>
                      <a:srcRect/>
                      <a:stretch>
                        <a:fillRect/>
                      </a:stretch>
                    </p:blipFill>
                    <p:spPr bwMode="auto">
                      <a:xfrm>
                        <a:off x="3000407" y="1473238"/>
                        <a:ext cx="652462" cy="455612"/>
                      </a:xfrm>
                      <a:prstGeom prst="rect">
                        <a:avLst/>
                      </a:prstGeom>
                      <a:noFill/>
                      <a:ln>
                        <a:noFill/>
                      </a:ln>
                    </p:spPr>
                  </p:pic>
                </p:oleObj>
              </mc:Fallback>
            </mc:AlternateContent>
          </a:graphicData>
        </a:graphic>
      </p:graphicFrame>
      <p:sp>
        <p:nvSpPr>
          <p:cNvPr id="129" name="Rectangle 123">
            <a:extLst>
              <a:ext uri="{FF2B5EF4-FFF2-40B4-BE49-F238E27FC236}">
                <a16:creationId xmlns:a16="http://schemas.microsoft.com/office/drawing/2014/main" id="{0932BE0A-FDC2-4948-ABAE-0A8C298B720C}"/>
              </a:ext>
            </a:extLst>
          </p:cNvPr>
          <p:cNvSpPr>
            <a:spLocks noChangeArrowheads="1"/>
          </p:cNvSpPr>
          <p:nvPr/>
        </p:nvSpPr>
        <p:spPr bwMode="auto">
          <a:xfrm>
            <a:off x="1226671" y="1450792"/>
            <a:ext cx="130789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0" name="Rectangle 123">
            <a:extLst>
              <a:ext uri="{FF2B5EF4-FFF2-40B4-BE49-F238E27FC236}">
                <a16:creationId xmlns:a16="http://schemas.microsoft.com/office/drawing/2014/main" id="{2577785F-FAD1-4A8A-BA05-E24C1B3B7380}"/>
              </a:ext>
            </a:extLst>
          </p:cNvPr>
          <p:cNvSpPr>
            <a:spLocks noChangeArrowheads="1"/>
          </p:cNvSpPr>
          <p:nvPr/>
        </p:nvSpPr>
        <p:spPr bwMode="auto">
          <a:xfrm>
            <a:off x="3697688" y="1450792"/>
            <a:ext cx="130789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nvGrpSpPr>
          <p:cNvPr id="124" name="グループ化 123">
            <a:extLst>
              <a:ext uri="{FF2B5EF4-FFF2-40B4-BE49-F238E27FC236}">
                <a16:creationId xmlns:a16="http://schemas.microsoft.com/office/drawing/2014/main" id="{E9BE6F9E-307D-4BDF-B017-DC40F62AD11B}"/>
              </a:ext>
            </a:extLst>
          </p:cNvPr>
          <p:cNvGrpSpPr/>
          <p:nvPr/>
        </p:nvGrpSpPr>
        <p:grpSpPr>
          <a:xfrm>
            <a:off x="6334045" y="1928538"/>
            <a:ext cx="1459391" cy="894424"/>
            <a:chOff x="6403060" y="2066086"/>
            <a:chExt cx="1459391" cy="894424"/>
          </a:xfrm>
          <a:solidFill>
            <a:schemeClr val="tx1"/>
          </a:solidFill>
        </p:grpSpPr>
        <p:sp>
          <p:nvSpPr>
            <p:cNvPr id="125" name="楕円 124">
              <a:extLst>
                <a:ext uri="{FF2B5EF4-FFF2-40B4-BE49-F238E27FC236}">
                  <a16:creationId xmlns:a16="http://schemas.microsoft.com/office/drawing/2014/main" id="{073E78D6-854F-426D-9977-6B7E58F56291}"/>
                </a:ext>
              </a:extLst>
            </p:cNvPr>
            <p:cNvSpPr/>
            <p:nvPr/>
          </p:nvSpPr>
          <p:spPr bwMode="auto">
            <a:xfrm>
              <a:off x="7715841" y="2066086"/>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26" name="楕円 125">
              <a:extLst>
                <a:ext uri="{FF2B5EF4-FFF2-40B4-BE49-F238E27FC236}">
                  <a16:creationId xmlns:a16="http://schemas.microsoft.com/office/drawing/2014/main" id="{44D72CA1-0182-4666-9421-5156016C5698}"/>
                </a:ext>
              </a:extLst>
            </p:cNvPr>
            <p:cNvSpPr/>
            <p:nvPr/>
          </p:nvSpPr>
          <p:spPr bwMode="auto">
            <a:xfrm>
              <a:off x="6403060" y="2821532"/>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127" name="直線コネクタ 126">
              <a:extLst>
                <a:ext uri="{FF2B5EF4-FFF2-40B4-BE49-F238E27FC236}">
                  <a16:creationId xmlns:a16="http://schemas.microsoft.com/office/drawing/2014/main" id="{5488C73E-5B7C-483A-96DA-9733CEA25742}"/>
                </a:ext>
              </a:extLst>
            </p:cNvPr>
            <p:cNvCxnSpPr/>
            <p:nvPr/>
          </p:nvCxnSpPr>
          <p:spPr bwMode="auto">
            <a:xfrm flipV="1">
              <a:off x="6530000" y="2135992"/>
              <a:ext cx="1259099" cy="721204"/>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31" name="Rectangle 29">
            <a:extLst>
              <a:ext uri="{FF2B5EF4-FFF2-40B4-BE49-F238E27FC236}">
                <a16:creationId xmlns:a16="http://schemas.microsoft.com/office/drawing/2014/main" id="{9DD4B0D6-8B38-477C-A485-CD50005132D9}"/>
              </a:ext>
            </a:extLst>
          </p:cNvPr>
          <p:cNvSpPr>
            <a:spLocks noChangeArrowheads="1"/>
          </p:cNvSpPr>
          <p:nvPr/>
        </p:nvSpPr>
        <p:spPr bwMode="auto">
          <a:xfrm>
            <a:off x="-11089" y="2422671"/>
            <a:ext cx="51591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とき回転の運動方程式は　</a:t>
            </a:r>
          </a:p>
        </p:txBody>
      </p:sp>
      <p:grpSp>
        <p:nvGrpSpPr>
          <p:cNvPr id="7" name="グループ化 6">
            <a:extLst>
              <a:ext uri="{FF2B5EF4-FFF2-40B4-BE49-F238E27FC236}">
                <a16:creationId xmlns:a16="http://schemas.microsoft.com/office/drawing/2014/main" id="{0A18EE73-0C4F-4902-A451-EE4A698EF48A}"/>
              </a:ext>
            </a:extLst>
          </p:cNvPr>
          <p:cNvGrpSpPr/>
          <p:nvPr/>
        </p:nvGrpSpPr>
        <p:grpSpPr>
          <a:xfrm>
            <a:off x="6029478" y="927282"/>
            <a:ext cx="2884686" cy="2534194"/>
            <a:chOff x="6027158" y="927572"/>
            <a:chExt cx="2884686" cy="2534194"/>
          </a:xfrm>
        </p:grpSpPr>
        <p:grpSp>
          <p:nvGrpSpPr>
            <p:cNvPr id="112" name="グループ化 111">
              <a:extLst>
                <a:ext uri="{FF2B5EF4-FFF2-40B4-BE49-F238E27FC236}">
                  <a16:creationId xmlns:a16="http://schemas.microsoft.com/office/drawing/2014/main" id="{0A041978-CD3A-4EC2-9354-F22857431E23}"/>
                </a:ext>
              </a:extLst>
            </p:cNvPr>
            <p:cNvGrpSpPr/>
            <p:nvPr/>
          </p:nvGrpSpPr>
          <p:grpSpPr>
            <a:xfrm>
              <a:off x="6027158" y="927572"/>
              <a:ext cx="2691088" cy="2534194"/>
              <a:chOff x="4829099" y="3771344"/>
              <a:chExt cx="2691088" cy="2534194"/>
            </a:xfrm>
          </p:grpSpPr>
          <p:sp>
            <p:nvSpPr>
              <p:cNvPr id="113" name="Line 62">
                <a:extLst>
                  <a:ext uri="{FF2B5EF4-FFF2-40B4-BE49-F238E27FC236}">
                    <a16:creationId xmlns:a16="http://schemas.microsoft.com/office/drawing/2014/main" id="{F3E15426-3AF2-4B76-A7B4-D6E9075254DB}"/>
                  </a:ext>
                </a:extLst>
              </p:cNvPr>
              <p:cNvSpPr>
                <a:spLocks noChangeShapeType="1"/>
              </p:cNvSpPr>
              <p:nvPr/>
            </p:nvSpPr>
            <p:spPr bwMode="auto">
              <a:xfrm>
                <a:off x="4829099" y="5217330"/>
                <a:ext cx="2218944"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114" name="Line 62">
                <a:extLst>
                  <a:ext uri="{FF2B5EF4-FFF2-40B4-BE49-F238E27FC236}">
                    <a16:creationId xmlns:a16="http://schemas.microsoft.com/office/drawing/2014/main" id="{BA7AC7FD-FFE4-4495-ACF9-1F5E20D60E5C}"/>
                  </a:ext>
                </a:extLst>
              </p:cNvPr>
              <p:cNvSpPr>
                <a:spLocks noChangeShapeType="1"/>
              </p:cNvSpPr>
              <p:nvPr/>
            </p:nvSpPr>
            <p:spPr bwMode="auto">
              <a:xfrm flipV="1">
                <a:off x="5857581" y="4115220"/>
                <a:ext cx="0" cy="2190318"/>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115" name="Rectangle 88">
                <a:extLst>
                  <a:ext uri="{FF2B5EF4-FFF2-40B4-BE49-F238E27FC236}">
                    <a16:creationId xmlns:a16="http://schemas.microsoft.com/office/drawing/2014/main" id="{CA0D6E64-ABB9-4346-AEDD-1356BCDD4954}"/>
                  </a:ext>
                </a:extLst>
              </p:cNvPr>
              <p:cNvSpPr>
                <a:spLocks noChangeArrowheads="1"/>
              </p:cNvSpPr>
              <p:nvPr/>
            </p:nvSpPr>
            <p:spPr bwMode="auto">
              <a:xfrm>
                <a:off x="6910804" y="4769161"/>
                <a:ext cx="6093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x'</a:t>
                </a:r>
                <a:endParaRPr lang="en-US" altLang="ja-JP" baseline="-25000" dirty="0">
                  <a:solidFill>
                    <a:srgbClr val="CC00FF"/>
                  </a:solidFill>
                  <a:latin typeface="Bookman Old Style" pitchFamily="18" charset="0"/>
                  <a:ea typeface="ＭＳ Ｐゴシック" pitchFamily="50" charset="-128"/>
                </a:endParaRPr>
              </a:p>
            </p:txBody>
          </p:sp>
          <p:sp>
            <p:nvSpPr>
              <p:cNvPr id="116" name="Rectangle 88">
                <a:extLst>
                  <a:ext uri="{FF2B5EF4-FFF2-40B4-BE49-F238E27FC236}">
                    <a16:creationId xmlns:a16="http://schemas.microsoft.com/office/drawing/2014/main" id="{DD820AC1-7837-409D-8A1A-B76355933204}"/>
                  </a:ext>
                </a:extLst>
              </p:cNvPr>
              <p:cNvSpPr>
                <a:spLocks noChangeArrowheads="1"/>
              </p:cNvSpPr>
              <p:nvPr/>
            </p:nvSpPr>
            <p:spPr bwMode="auto">
              <a:xfrm>
                <a:off x="5895065" y="3771344"/>
                <a:ext cx="6744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y'</a:t>
                </a:r>
                <a:endParaRPr lang="en-US" altLang="ja-JP" baseline="-25000" dirty="0">
                  <a:solidFill>
                    <a:srgbClr val="CC00FF"/>
                  </a:solidFill>
                  <a:latin typeface="Bookman Old Style" pitchFamily="18" charset="0"/>
                  <a:ea typeface="ＭＳ Ｐゴシック" pitchFamily="50" charset="-128"/>
                </a:endParaRPr>
              </a:p>
            </p:txBody>
          </p:sp>
        </p:grpSp>
        <p:sp>
          <p:nvSpPr>
            <p:cNvPr id="117" name="正方形/長方形 116">
              <a:extLst>
                <a:ext uri="{FF2B5EF4-FFF2-40B4-BE49-F238E27FC236}">
                  <a16:creationId xmlns:a16="http://schemas.microsoft.com/office/drawing/2014/main" id="{881D1C34-563D-402C-BD52-1819F3A59653}"/>
                </a:ext>
              </a:extLst>
            </p:cNvPr>
            <p:cNvSpPr/>
            <p:nvPr/>
          </p:nvSpPr>
          <p:spPr>
            <a:xfrm>
              <a:off x="7754155" y="1128508"/>
              <a:ext cx="1157689" cy="523220"/>
            </a:xfrm>
            <a:prstGeom prst="rect">
              <a:avLst/>
            </a:prstGeom>
          </p:spPr>
          <p:txBody>
            <a:bodyPr wrap="none">
              <a:spAutoFit/>
            </a:bodyPr>
            <a:lstStyle/>
            <a:p>
              <a:r>
                <a:rPr lang="en-US" altLang="ja-JP" dirty="0">
                  <a:solidFill>
                    <a:srgbClr val="CC00FF"/>
                  </a:solidFill>
                  <a:ea typeface="ＭＳ ゴシック" pitchFamily="49"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C00FF"/>
                  </a:solidFill>
                  <a:ea typeface="ＭＳ ゴシック" pitchFamily="49" charset="-128"/>
                  <a:cs typeface="Times New Roman" panose="02020603050405020304" pitchFamily="18" charset="0"/>
                </a:rPr>
                <a:t>, </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C00FF"/>
                  </a:solidFill>
                  <a:ea typeface="ＭＳ ゴシック" pitchFamily="49" charset="-128"/>
                  <a:cs typeface="Times New Roman" panose="02020603050405020304" pitchFamily="18" charset="0"/>
                </a:rPr>
                <a:t>)</a:t>
              </a:r>
              <a:endParaRPr lang="ja-JP" altLang="en-US" dirty="0">
                <a:solidFill>
                  <a:srgbClr val="CC00FF"/>
                </a:solidFill>
              </a:endParaRPr>
            </a:p>
          </p:txBody>
        </p:sp>
      </p:grpSp>
      <p:sp>
        <p:nvSpPr>
          <p:cNvPr id="3" name="正方形/長方形 2">
            <a:extLst>
              <a:ext uri="{FF2B5EF4-FFF2-40B4-BE49-F238E27FC236}">
                <a16:creationId xmlns:a16="http://schemas.microsoft.com/office/drawing/2014/main" id="{B89548B2-7C15-4A9D-81B7-6F85AAF528BC}"/>
              </a:ext>
            </a:extLst>
          </p:cNvPr>
          <p:cNvSpPr/>
          <p:nvPr/>
        </p:nvSpPr>
        <p:spPr>
          <a:xfrm>
            <a:off x="7379732" y="1985641"/>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a:t>
            </a:r>
            <a:endParaRPr lang="ja-JP" altLang="en-US" dirty="0"/>
          </a:p>
        </p:txBody>
      </p:sp>
      <p:graphicFrame>
        <p:nvGraphicFramePr>
          <p:cNvPr id="62" name="オブジェクト 61">
            <a:extLst>
              <a:ext uri="{FF2B5EF4-FFF2-40B4-BE49-F238E27FC236}">
                <a16:creationId xmlns:a16="http://schemas.microsoft.com/office/drawing/2014/main" id="{885282BA-8A11-42B6-BA8A-D2DAE60B6987}"/>
              </a:ext>
            </a:extLst>
          </p:cNvPr>
          <p:cNvGraphicFramePr>
            <a:graphicFrameLocks noChangeAspect="1"/>
          </p:cNvGraphicFramePr>
          <p:nvPr>
            <p:extLst>
              <p:ext uri="{D42A27DB-BD31-4B8C-83A1-F6EECF244321}">
                <p14:modId xmlns:p14="http://schemas.microsoft.com/office/powerpoint/2010/main" val="3143172420"/>
              </p:ext>
            </p:extLst>
          </p:nvPr>
        </p:nvGraphicFramePr>
        <p:xfrm>
          <a:off x="4475212" y="4110167"/>
          <a:ext cx="509587" cy="455612"/>
        </p:xfrm>
        <a:graphic>
          <a:graphicData uri="http://schemas.openxmlformats.org/presentationml/2006/ole">
            <mc:AlternateContent xmlns:mc="http://schemas.openxmlformats.org/markup-compatibility/2006">
              <mc:Choice xmlns:v="urn:schemas-microsoft-com:vml" Requires="v">
                <p:oleObj spid="_x0000_s79077" name="Equation" r:id="rId15" imgW="228600" imgH="203040" progId="Equation.DSMT4">
                  <p:embed/>
                </p:oleObj>
              </mc:Choice>
              <mc:Fallback>
                <p:oleObj name="Equation" r:id="rId15" imgW="228600" imgH="203040" progId="Equation.DSMT4">
                  <p:embed/>
                  <p:pic>
                    <p:nvPicPr>
                      <p:cNvPr id="27" name="オブジェクト 26"/>
                      <p:cNvPicPr>
                        <a:picLocks noChangeAspect="1" noChangeArrowheads="1"/>
                      </p:cNvPicPr>
                      <p:nvPr/>
                    </p:nvPicPr>
                    <p:blipFill>
                      <a:blip r:embed="rId16"/>
                      <a:srcRect/>
                      <a:stretch>
                        <a:fillRect/>
                      </a:stretch>
                    </p:blipFill>
                    <p:spPr bwMode="auto">
                      <a:xfrm>
                        <a:off x="4475212" y="4110167"/>
                        <a:ext cx="509587" cy="455612"/>
                      </a:xfrm>
                      <a:prstGeom prst="rect">
                        <a:avLst/>
                      </a:prstGeom>
                      <a:noFill/>
                      <a:ln>
                        <a:noFill/>
                      </a:ln>
                    </p:spPr>
                  </p:pic>
                </p:oleObj>
              </mc:Fallback>
            </mc:AlternateContent>
          </a:graphicData>
        </a:graphic>
      </p:graphicFrame>
      <p:sp>
        <p:nvSpPr>
          <p:cNvPr id="63" name="Rectangle 89">
            <a:extLst>
              <a:ext uri="{FF2B5EF4-FFF2-40B4-BE49-F238E27FC236}">
                <a16:creationId xmlns:a16="http://schemas.microsoft.com/office/drawing/2014/main" id="{D07CABE7-39FA-40D9-AB35-A0021FBD75C4}"/>
              </a:ext>
            </a:extLst>
          </p:cNvPr>
          <p:cNvSpPr>
            <a:spLocks noChangeArrowheads="1"/>
          </p:cNvSpPr>
          <p:nvPr/>
        </p:nvSpPr>
        <p:spPr bwMode="auto">
          <a:xfrm>
            <a:off x="2598536" y="4121579"/>
            <a:ext cx="2390503"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の速度</a:t>
            </a:r>
            <a:endParaRPr lang="en-US" altLang="ja-JP" dirty="0">
              <a:solidFill>
                <a:srgbClr val="000000"/>
              </a:solidFill>
              <a:ea typeface="ＭＳ ゴシック" pitchFamily="49" charset="-128"/>
              <a:cs typeface="Times New Roman" panose="02020603050405020304" pitchFamily="18" charset="0"/>
            </a:endParaRPr>
          </a:p>
        </p:txBody>
      </p:sp>
      <p:sp>
        <p:nvSpPr>
          <p:cNvPr id="71" name="Rectangle 123">
            <a:extLst>
              <a:ext uri="{FF2B5EF4-FFF2-40B4-BE49-F238E27FC236}">
                <a16:creationId xmlns:a16="http://schemas.microsoft.com/office/drawing/2014/main" id="{A17DCC74-712C-4D01-8BA7-09BFA89A6F25}"/>
              </a:ext>
            </a:extLst>
          </p:cNvPr>
          <p:cNvSpPr>
            <a:spLocks noChangeArrowheads="1"/>
          </p:cNvSpPr>
          <p:nvPr/>
        </p:nvSpPr>
        <p:spPr bwMode="auto">
          <a:xfrm>
            <a:off x="4191878" y="4114478"/>
            <a:ext cx="106571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72" name="オブジェクト 71">
            <a:extLst>
              <a:ext uri="{FF2B5EF4-FFF2-40B4-BE49-F238E27FC236}">
                <a16:creationId xmlns:a16="http://schemas.microsoft.com/office/drawing/2014/main" id="{3CD058E1-534C-410C-9267-63E0058FAAA5}"/>
              </a:ext>
            </a:extLst>
          </p:cNvPr>
          <p:cNvGraphicFramePr>
            <a:graphicFrameLocks noChangeAspect="1"/>
          </p:cNvGraphicFramePr>
          <p:nvPr>
            <p:extLst>
              <p:ext uri="{D42A27DB-BD31-4B8C-83A1-F6EECF244321}">
                <p14:modId xmlns:p14="http://schemas.microsoft.com/office/powerpoint/2010/main" val="2471450928"/>
              </p:ext>
            </p:extLst>
          </p:nvPr>
        </p:nvGraphicFramePr>
        <p:xfrm>
          <a:off x="4926246" y="4633125"/>
          <a:ext cx="793750" cy="455613"/>
        </p:xfrm>
        <a:graphic>
          <a:graphicData uri="http://schemas.openxmlformats.org/presentationml/2006/ole">
            <mc:AlternateContent xmlns:mc="http://schemas.openxmlformats.org/markup-compatibility/2006">
              <mc:Choice xmlns:v="urn:schemas-microsoft-com:vml" Requires="v">
                <p:oleObj spid="_x0000_s79078" name="Equation" r:id="rId17" imgW="355320" imgH="203040" progId="Equation.DSMT4">
                  <p:embed/>
                </p:oleObj>
              </mc:Choice>
              <mc:Fallback>
                <p:oleObj name="Equation" r:id="rId17" imgW="355320" imgH="203040" progId="Equation.DSMT4">
                  <p:embed/>
                  <p:pic>
                    <p:nvPicPr>
                      <p:cNvPr id="27" name="オブジェクト 26"/>
                      <p:cNvPicPr>
                        <a:picLocks noChangeAspect="1" noChangeArrowheads="1"/>
                      </p:cNvPicPr>
                      <p:nvPr/>
                    </p:nvPicPr>
                    <p:blipFill>
                      <a:blip r:embed="rId18"/>
                      <a:srcRect/>
                      <a:stretch>
                        <a:fillRect/>
                      </a:stretch>
                    </p:blipFill>
                    <p:spPr bwMode="auto">
                      <a:xfrm>
                        <a:off x="4926246" y="4633125"/>
                        <a:ext cx="793750" cy="455613"/>
                      </a:xfrm>
                      <a:prstGeom prst="rect">
                        <a:avLst/>
                      </a:prstGeom>
                      <a:noFill/>
                      <a:ln>
                        <a:noFill/>
                      </a:ln>
                    </p:spPr>
                  </p:pic>
                </p:oleObj>
              </mc:Fallback>
            </mc:AlternateContent>
          </a:graphicData>
        </a:graphic>
      </p:graphicFrame>
      <p:sp>
        <p:nvSpPr>
          <p:cNvPr id="73" name="Rectangle 89">
            <a:extLst>
              <a:ext uri="{FF2B5EF4-FFF2-40B4-BE49-F238E27FC236}">
                <a16:creationId xmlns:a16="http://schemas.microsoft.com/office/drawing/2014/main" id="{0FD5F1EC-61EE-4B6D-A3F1-97A1E270B3B7}"/>
              </a:ext>
            </a:extLst>
          </p:cNvPr>
          <p:cNvSpPr>
            <a:spLocks noChangeArrowheads="1"/>
          </p:cNvSpPr>
          <p:nvPr/>
        </p:nvSpPr>
        <p:spPr bwMode="auto">
          <a:xfrm>
            <a:off x="6660" y="4643854"/>
            <a:ext cx="4998922"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の運動量の動径垂直成分</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p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p>
        </p:txBody>
      </p:sp>
      <p:sp>
        <p:nvSpPr>
          <p:cNvPr id="75" name="Rectangle 123">
            <a:extLst>
              <a:ext uri="{FF2B5EF4-FFF2-40B4-BE49-F238E27FC236}">
                <a16:creationId xmlns:a16="http://schemas.microsoft.com/office/drawing/2014/main" id="{64BFF35D-2F03-49CC-8632-2EA90FEFAEB3}"/>
              </a:ext>
            </a:extLst>
          </p:cNvPr>
          <p:cNvSpPr>
            <a:spLocks noChangeArrowheads="1"/>
          </p:cNvSpPr>
          <p:nvPr/>
        </p:nvSpPr>
        <p:spPr bwMode="auto">
          <a:xfrm>
            <a:off x="4786779" y="4637279"/>
            <a:ext cx="106571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79" name="オブジェクト 78">
            <a:extLst>
              <a:ext uri="{FF2B5EF4-FFF2-40B4-BE49-F238E27FC236}">
                <a16:creationId xmlns:a16="http://schemas.microsoft.com/office/drawing/2014/main" id="{2BBE695A-B762-445D-8646-67134B039B2B}"/>
              </a:ext>
            </a:extLst>
          </p:cNvPr>
          <p:cNvGraphicFramePr>
            <a:graphicFrameLocks noChangeAspect="1"/>
          </p:cNvGraphicFramePr>
          <p:nvPr>
            <p:extLst>
              <p:ext uri="{D42A27DB-BD31-4B8C-83A1-F6EECF244321}">
                <p14:modId xmlns:p14="http://schemas.microsoft.com/office/powerpoint/2010/main" val="2548581834"/>
              </p:ext>
            </p:extLst>
          </p:nvPr>
        </p:nvGraphicFramePr>
        <p:xfrm>
          <a:off x="1664986" y="5262907"/>
          <a:ext cx="248637" cy="314325"/>
        </p:xfrm>
        <a:graphic>
          <a:graphicData uri="http://schemas.openxmlformats.org/presentationml/2006/ole">
            <mc:AlternateContent xmlns:mc="http://schemas.openxmlformats.org/markup-compatibility/2006">
              <mc:Choice xmlns:v="urn:schemas-microsoft-com:vml" Requires="v">
                <p:oleObj spid="_x0000_s79079" name="Equation" r:id="rId19" imgW="139680" imgH="139680" progId="Equation.DSMT4">
                  <p:embed/>
                </p:oleObj>
              </mc:Choice>
              <mc:Fallback>
                <p:oleObj name="Equation" r:id="rId19" imgW="139680" imgH="139680" progId="Equation.DSMT4">
                  <p:embed/>
                  <p:pic>
                    <p:nvPicPr>
                      <p:cNvPr id="27" name="オブジェクト 26"/>
                      <p:cNvPicPr>
                        <a:picLocks noChangeAspect="1" noChangeArrowheads="1"/>
                      </p:cNvPicPr>
                      <p:nvPr/>
                    </p:nvPicPr>
                    <p:blipFill>
                      <a:blip r:embed="rId20"/>
                      <a:srcRect/>
                      <a:stretch>
                        <a:fillRect/>
                      </a:stretch>
                    </p:blipFill>
                    <p:spPr bwMode="auto">
                      <a:xfrm>
                        <a:off x="1664986" y="5262907"/>
                        <a:ext cx="248637" cy="314325"/>
                      </a:xfrm>
                      <a:prstGeom prst="rect">
                        <a:avLst/>
                      </a:prstGeom>
                      <a:noFill/>
                      <a:ln>
                        <a:noFill/>
                      </a:ln>
                    </p:spPr>
                  </p:pic>
                </p:oleObj>
              </mc:Fallback>
            </mc:AlternateContent>
          </a:graphicData>
        </a:graphic>
      </p:graphicFrame>
      <p:sp>
        <p:nvSpPr>
          <p:cNvPr id="80" name="Rectangle 89">
            <a:extLst>
              <a:ext uri="{FF2B5EF4-FFF2-40B4-BE49-F238E27FC236}">
                <a16:creationId xmlns:a16="http://schemas.microsoft.com/office/drawing/2014/main" id="{60D95310-58DD-4A74-8C4D-13EC325017F5}"/>
              </a:ext>
            </a:extLst>
          </p:cNvPr>
          <p:cNvSpPr>
            <a:spLocks noChangeArrowheads="1"/>
          </p:cNvSpPr>
          <p:nvPr/>
        </p:nvSpPr>
        <p:spPr bwMode="auto">
          <a:xfrm>
            <a:off x="26507" y="5177680"/>
            <a:ext cx="1609145"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の動径</a:t>
            </a:r>
            <a:endParaRPr lang="en-US" altLang="ja-JP" dirty="0">
              <a:solidFill>
                <a:srgbClr val="000000"/>
              </a:solidFill>
              <a:ea typeface="ＭＳ ゴシック" pitchFamily="49" charset="-128"/>
              <a:cs typeface="Times New Roman" panose="02020603050405020304" pitchFamily="18" charset="0"/>
            </a:endParaRPr>
          </a:p>
        </p:txBody>
      </p:sp>
      <p:sp>
        <p:nvSpPr>
          <p:cNvPr id="81" name="Rectangle 123">
            <a:extLst>
              <a:ext uri="{FF2B5EF4-FFF2-40B4-BE49-F238E27FC236}">
                <a16:creationId xmlns:a16="http://schemas.microsoft.com/office/drawing/2014/main" id="{72AE9142-5EE0-4A0A-BDCF-96F9973E7442}"/>
              </a:ext>
            </a:extLst>
          </p:cNvPr>
          <p:cNvSpPr>
            <a:spLocks noChangeArrowheads="1"/>
          </p:cNvSpPr>
          <p:nvPr/>
        </p:nvSpPr>
        <p:spPr bwMode="auto">
          <a:xfrm>
            <a:off x="1479996" y="5127438"/>
            <a:ext cx="605503"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82" name="オブジェクト 81">
            <a:extLst>
              <a:ext uri="{FF2B5EF4-FFF2-40B4-BE49-F238E27FC236}">
                <a16:creationId xmlns:a16="http://schemas.microsoft.com/office/drawing/2014/main" id="{65D0EDCB-94A4-46C6-AF91-1C6FB599F476}"/>
              </a:ext>
            </a:extLst>
          </p:cNvPr>
          <p:cNvGraphicFramePr>
            <a:graphicFrameLocks noChangeAspect="1"/>
          </p:cNvGraphicFramePr>
          <p:nvPr>
            <p:extLst>
              <p:ext uri="{D42A27DB-BD31-4B8C-83A1-F6EECF244321}">
                <p14:modId xmlns:p14="http://schemas.microsoft.com/office/powerpoint/2010/main" val="427458048"/>
              </p:ext>
            </p:extLst>
          </p:nvPr>
        </p:nvGraphicFramePr>
        <p:xfrm>
          <a:off x="5242060" y="5135917"/>
          <a:ext cx="935037" cy="455612"/>
        </p:xfrm>
        <a:graphic>
          <a:graphicData uri="http://schemas.openxmlformats.org/presentationml/2006/ole">
            <mc:AlternateContent xmlns:mc="http://schemas.openxmlformats.org/markup-compatibility/2006">
              <mc:Choice xmlns:v="urn:schemas-microsoft-com:vml" Requires="v">
                <p:oleObj spid="_x0000_s79080" name="数式" r:id="rId21" imgW="419040" imgH="203040" progId="Equation.3">
                  <p:embed/>
                </p:oleObj>
              </mc:Choice>
              <mc:Fallback>
                <p:oleObj name="数式" r:id="rId21" imgW="419040" imgH="203040" progId="Equation.3">
                  <p:embed/>
                  <p:pic>
                    <p:nvPicPr>
                      <p:cNvPr id="27" name="オブジェクト 26"/>
                      <p:cNvPicPr>
                        <a:picLocks noChangeAspect="1" noChangeArrowheads="1"/>
                      </p:cNvPicPr>
                      <p:nvPr/>
                    </p:nvPicPr>
                    <p:blipFill>
                      <a:blip r:embed="rId22"/>
                      <a:srcRect/>
                      <a:stretch>
                        <a:fillRect/>
                      </a:stretch>
                    </p:blipFill>
                    <p:spPr bwMode="auto">
                      <a:xfrm>
                        <a:off x="5242060" y="5135917"/>
                        <a:ext cx="935037" cy="455612"/>
                      </a:xfrm>
                      <a:prstGeom prst="rect">
                        <a:avLst/>
                      </a:prstGeom>
                      <a:noFill/>
                      <a:ln>
                        <a:noFill/>
                      </a:ln>
                    </p:spPr>
                  </p:pic>
                </p:oleObj>
              </mc:Fallback>
            </mc:AlternateContent>
          </a:graphicData>
        </a:graphic>
      </p:graphicFrame>
      <p:sp>
        <p:nvSpPr>
          <p:cNvPr id="83" name="Rectangle 89">
            <a:extLst>
              <a:ext uri="{FF2B5EF4-FFF2-40B4-BE49-F238E27FC236}">
                <a16:creationId xmlns:a16="http://schemas.microsoft.com/office/drawing/2014/main" id="{BCDC3BF5-6429-4165-8A5D-59608C6236C6}"/>
              </a:ext>
            </a:extLst>
          </p:cNvPr>
          <p:cNvSpPr>
            <a:spLocks noChangeArrowheads="1"/>
          </p:cNvSpPr>
          <p:nvPr/>
        </p:nvSpPr>
        <p:spPr bwMode="auto">
          <a:xfrm>
            <a:off x="2164266" y="5188992"/>
            <a:ext cx="3606220"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の角</a:t>
            </a:r>
            <a:r>
              <a:rPr lang="ja-JP" altLang="en-US">
                <a:solidFill>
                  <a:srgbClr val="000000"/>
                </a:solidFill>
                <a:ea typeface="ＭＳ ゴシック" pitchFamily="49" charset="-128"/>
                <a:cs typeface="Times New Roman" panose="02020603050405020304" pitchFamily="18" charset="0"/>
              </a:rPr>
              <a:t>運動量</a:t>
            </a:r>
            <a:r>
              <a:rPr lang="en-US" altLang="ja-JP" i="1">
                <a:solidFill>
                  <a:srgbClr val="000000"/>
                </a:solidFill>
                <a:latin typeface="Bookman Old Style" panose="02050604050505020204" pitchFamily="18" charset="0"/>
                <a:ea typeface="ＭＳ ゴシック" pitchFamily="49" charset="-128"/>
                <a:cs typeface="Times New Roman" panose="02020603050405020304" pitchFamily="18" charset="0"/>
              </a:rPr>
              <a:t> ap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84" name="Rectangle 123">
            <a:extLst>
              <a:ext uri="{FF2B5EF4-FFF2-40B4-BE49-F238E27FC236}">
                <a16:creationId xmlns:a16="http://schemas.microsoft.com/office/drawing/2014/main" id="{6A436B8D-B90B-4FC0-B132-788F9A1A06D7}"/>
              </a:ext>
            </a:extLst>
          </p:cNvPr>
          <p:cNvSpPr>
            <a:spLocks noChangeArrowheads="1"/>
          </p:cNvSpPr>
          <p:nvPr/>
        </p:nvSpPr>
        <p:spPr bwMode="auto">
          <a:xfrm>
            <a:off x="5171802" y="5140590"/>
            <a:ext cx="106571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85" name="Rectangle 89">
            <a:extLst>
              <a:ext uri="{FF2B5EF4-FFF2-40B4-BE49-F238E27FC236}">
                <a16:creationId xmlns:a16="http://schemas.microsoft.com/office/drawing/2014/main" id="{AD00675C-F7D2-4A25-A03C-BCE1BA354FFE}"/>
              </a:ext>
            </a:extLst>
          </p:cNvPr>
          <p:cNvSpPr>
            <a:spLocks noChangeArrowheads="1"/>
          </p:cNvSpPr>
          <p:nvPr/>
        </p:nvSpPr>
        <p:spPr bwMode="auto">
          <a:xfrm>
            <a:off x="1663302" y="5711506"/>
            <a:ext cx="3029804"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ja-JP" altLang="en-US" dirty="0">
                <a:solidFill>
                  <a:srgbClr val="000000"/>
                </a:solidFill>
                <a:ea typeface="ＭＳ ゴシック" pitchFamily="49" charset="-128"/>
                <a:cs typeface="Times New Roman" panose="02020603050405020304" pitchFamily="18" charset="0"/>
              </a:rPr>
              <a:t>∴全角運動量</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L</a:t>
            </a:r>
            <a:r>
              <a:rPr lang="ja-JP" altLang="en-US" i="1" dirty="0">
                <a:solidFill>
                  <a:srgbClr val="000000"/>
                </a:solidFill>
                <a:latin typeface="Bookman Old Style" panose="02050604050505020204" pitchFamily="18" charset="0"/>
                <a:ea typeface="ＭＳ ゴシック" pitchFamily="49" charset="-128"/>
                <a:cs typeface="Times New Roman" panose="02020603050405020304" pitchFamily="18" charset="0"/>
              </a:rPr>
              <a:t>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93" name="オブジェクト 92">
            <a:extLst>
              <a:ext uri="{FF2B5EF4-FFF2-40B4-BE49-F238E27FC236}">
                <a16:creationId xmlns:a16="http://schemas.microsoft.com/office/drawing/2014/main" id="{B1B6126A-4ED5-4469-8E32-13A7F4D2D4A2}"/>
              </a:ext>
            </a:extLst>
          </p:cNvPr>
          <p:cNvGraphicFramePr>
            <a:graphicFrameLocks noChangeAspect="1"/>
          </p:cNvGraphicFramePr>
          <p:nvPr>
            <p:extLst>
              <p:ext uri="{D42A27DB-BD31-4B8C-83A1-F6EECF244321}">
                <p14:modId xmlns:p14="http://schemas.microsoft.com/office/powerpoint/2010/main" val="925194332"/>
              </p:ext>
            </p:extLst>
          </p:nvPr>
        </p:nvGraphicFramePr>
        <p:xfrm>
          <a:off x="4547287" y="5686908"/>
          <a:ext cx="1104900" cy="455613"/>
        </p:xfrm>
        <a:graphic>
          <a:graphicData uri="http://schemas.openxmlformats.org/presentationml/2006/ole">
            <mc:AlternateContent xmlns:mc="http://schemas.openxmlformats.org/markup-compatibility/2006">
              <mc:Choice xmlns:v="urn:schemas-microsoft-com:vml" Requires="v">
                <p:oleObj spid="_x0000_s79081" name="数式" r:id="rId23" imgW="495000" imgH="203040" progId="Equation.3">
                  <p:embed/>
                </p:oleObj>
              </mc:Choice>
              <mc:Fallback>
                <p:oleObj name="数式" r:id="rId23" imgW="495000" imgH="203040" progId="Equation.3">
                  <p:embed/>
                  <p:pic>
                    <p:nvPicPr>
                      <p:cNvPr id="45" name="オブジェクト 44"/>
                      <p:cNvPicPr>
                        <a:picLocks noChangeAspect="1" noChangeArrowheads="1"/>
                      </p:cNvPicPr>
                      <p:nvPr/>
                    </p:nvPicPr>
                    <p:blipFill>
                      <a:blip r:embed="rId24"/>
                      <a:srcRect/>
                      <a:stretch>
                        <a:fillRect/>
                      </a:stretch>
                    </p:blipFill>
                    <p:spPr bwMode="auto">
                      <a:xfrm>
                        <a:off x="4547287" y="5686908"/>
                        <a:ext cx="1104900" cy="455613"/>
                      </a:xfrm>
                      <a:prstGeom prst="rect">
                        <a:avLst/>
                      </a:prstGeom>
                      <a:noFill/>
                      <a:ln>
                        <a:noFill/>
                      </a:ln>
                    </p:spPr>
                  </p:pic>
                </p:oleObj>
              </mc:Fallback>
            </mc:AlternateContent>
          </a:graphicData>
        </a:graphic>
      </p:graphicFrame>
      <p:sp>
        <p:nvSpPr>
          <p:cNvPr id="94" name="Rectangle 29">
            <a:extLst>
              <a:ext uri="{FF2B5EF4-FFF2-40B4-BE49-F238E27FC236}">
                <a16:creationId xmlns:a16="http://schemas.microsoft.com/office/drawing/2014/main" id="{791461DF-A15F-471A-9AD0-9E17395C45CF}"/>
              </a:ext>
            </a:extLst>
          </p:cNvPr>
          <p:cNvSpPr>
            <a:spLocks noChangeArrowheads="1"/>
          </p:cNvSpPr>
          <p:nvPr/>
        </p:nvSpPr>
        <p:spPr bwMode="auto">
          <a:xfrm>
            <a:off x="101706" y="6265977"/>
            <a:ext cx="36049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②③を①に代入して　</a:t>
            </a:r>
          </a:p>
        </p:txBody>
      </p:sp>
      <p:graphicFrame>
        <p:nvGraphicFramePr>
          <p:cNvPr id="95" name="オブジェクト 94">
            <a:extLst>
              <a:ext uri="{FF2B5EF4-FFF2-40B4-BE49-F238E27FC236}">
                <a16:creationId xmlns:a16="http://schemas.microsoft.com/office/drawing/2014/main" id="{B35D87D8-0480-4B20-9B54-D073CE265AE5}"/>
              </a:ext>
            </a:extLst>
          </p:cNvPr>
          <p:cNvGraphicFramePr>
            <a:graphicFrameLocks noChangeAspect="1"/>
          </p:cNvGraphicFramePr>
          <p:nvPr>
            <p:extLst>
              <p:ext uri="{D42A27DB-BD31-4B8C-83A1-F6EECF244321}">
                <p14:modId xmlns:p14="http://schemas.microsoft.com/office/powerpoint/2010/main" val="2246940057"/>
              </p:ext>
            </p:extLst>
          </p:nvPr>
        </p:nvGraphicFramePr>
        <p:xfrm>
          <a:off x="3878347" y="6284159"/>
          <a:ext cx="1616075" cy="455613"/>
        </p:xfrm>
        <a:graphic>
          <a:graphicData uri="http://schemas.openxmlformats.org/presentationml/2006/ole">
            <mc:AlternateContent xmlns:mc="http://schemas.openxmlformats.org/markup-compatibility/2006">
              <mc:Choice xmlns:v="urn:schemas-microsoft-com:vml" Requires="v">
                <p:oleObj spid="_x0000_s79082" name="数式" r:id="rId25" imgW="723600" imgH="203040" progId="Equation.3">
                  <p:embed/>
                </p:oleObj>
              </mc:Choice>
              <mc:Fallback>
                <p:oleObj name="数式" r:id="rId25" imgW="723600" imgH="203040" progId="Equation.3">
                  <p:embed/>
                  <p:pic>
                    <p:nvPicPr>
                      <p:cNvPr id="48" name="オブジェクト 47"/>
                      <p:cNvPicPr>
                        <a:picLocks noChangeAspect="1" noChangeArrowheads="1"/>
                      </p:cNvPicPr>
                      <p:nvPr/>
                    </p:nvPicPr>
                    <p:blipFill>
                      <a:blip r:embed="rId26"/>
                      <a:srcRect/>
                      <a:stretch>
                        <a:fillRect/>
                      </a:stretch>
                    </p:blipFill>
                    <p:spPr bwMode="auto">
                      <a:xfrm>
                        <a:off x="3878347" y="6284159"/>
                        <a:ext cx="1616075" cy="455613"/>
                      </a:xfrm>
                      <a:prstGeom prst="rect">
                        <a:avLst/>
                      </a:prstGeom>
                      <a:noFill/>
                      <a:ln>
                        <a:noFill/>
                      </a:ln>
                    </p:spPr>
                  </p:pic>
                </p:oleObj>
              </mc:Fallback>
            </mc:AlternateContent>
          </a:graphicData>
        </a:graphic>
      </p:graphicFrame>
      <p:sp>
        <p:nvSpPr>
          <p:cNvPr id="96" name="Rectangle 123">
            <a:extLst>
              <a:ext uri="{FF2B5EF4-FFF2-40B4-BE49-F238E27FC236}">
                <a16:creationId xmlns:a16="http://schemas.microsoft.com/office/drawing/2014/main" id="{CC83FE58-EC04-4605-8F09-E241AF9061F1}"/>
              </a:ext>
            </a:extLst>
          </p:cNvPr>
          <p:cNvSpPr>
            <a:spLocks noChangeArrowheads="1"/>
          </p:cNvSpPr>
          <p:nvPr/>
        </p:nvSpPr>
        <p:spPr bwMode="auto">
          <a:xfrm>
            <a:off x="4479251" y="5680107"/>
            <a:ext cx="117293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04" name="Rectangle 123">
            <a:extLst>
              <a:ext uri="{FF2B5EF4-FFF2-40B4-BE49-F238E27FC236}">
                <a16:creationId xmlns:a16="http://schemas.microsoft.com/office/drawing/2014/main" id="{49524749-DACC-4A0A-A24D-9C7BCCF0D1B9}"/>
              </a:ext>
            </a:extLst>
          </p:cNvPr>
          <p:cNvSpPr>
            <a:spLocks noChangeArrowheads="1"/>
          </p:cNvSpPr>
          <p:nvPr/>
        </p:nvSpPr>
        <p:spPr bwMode="auto">
          <a:xfrm>
            <a:off x="3496738" y="6268588"/>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18" name="オブジェクト 117">
            <a:extLst>
              <a:ext uri="{FF2B5EF4-FFF2-40B4-BE49-F238E27FC236}">
                <a16:creationId xmlns:a16="http://schemas.microsoft.com/office/drawing/2014/main" id="{216656F9-A07F-4D41-926E-4783C8D85DB3}"/>
              </a:ext>
            </a:extLst>
          </p:cNvPr>
          <p:cNvGraphicFramePr>
            <a:graphicFrameLocks noChangeAspect="1"/>
          </p:cNvGraphicFramePr>
          <p:nvPr>
            <p:extLst>
              <p:ext uri="{D42A27DB-BD31-4B8C-83A1-F6EECF244321}">
                <p14:modId xmlns:p14="http://schemas.microsoft.com/office/powerpoint/2010/main" val="3046178999"/>
              </p:ext>
            </p:extLst>
          </p:nvPr>
        </p:nvGraphicFramePr>
        <p:xfrm>
          <a:off x="4243725" y="2509095"/>
          <a:ext cx="963613" cy="427038"/>
        </p:xfrm>
        <a:graphic>
          <a:graphicData uri="http://schemas.openxmlformats.org/presentationml/2006/ole">
            <mc:AlternateContent xmlns:mc="http://schemas.openxmlformats.org/markup-compatibility/2006">
              <mc:Choice xmlns:v="urn:schemas-microsoft-com:vml" Requires="v">
                <p:oleObj spid="_x0000_s79083" name="Equation" r:id="rId27" imgW="431640" imgH="190440" progId="Equation.DSMT4">
                  <p:embed/>
                </p:oleObj>
              </mc:Choice>
              <mc:Fallback>
                <p:oleObj name="Equation" r:id="rId27" imgW="431640" imgH="190440" progId="Equation.DSMT4">
                  <p:embed/>
                  <p:pic>
                    <p:nvPicPr>
                      <p:cNvPr id="105" name="オブジェクト 104">
                        <a:extLst>
                          <a:ext uri="{FF2B5EF4-FFF2-40B4-BE49-F238E27FC236}">
                            <a16:creationId xmlns:a16="http://schemas.microsoft.com/office/drawing/2014/main" id="{F2A959B8-80B5-4CE8-8398-1A364C7F16EB}"/>
                          </a:ext>
                        </a:extLst>
                      </p:cNvPr>
                      <p:cNvPicPr>
                        <a:picLocks noChangeAspect="1" noChangeArrowheads="1"/>
                      </p:cNvPicPr>
                      <p:nvPr/>
                    </p:nvPicPr>
                    <p:blipFill>
                      <a:blip r:embed="rId28"/>
                      <a:srcRect/>
                      <a:stretch>
                        <a:fillRect/>
                      </a:stretch>
                    </p:blipFill>
                    <p:spPr bwMode="auto">
                      <a:xfrm>
                        <a:off x="4243725" y="2509095"/>
                        <a:ext cx="963613" cy="427038"/>
                      </a:xfrm>
                      <a:prstGeom prst="rect">
                        <a:avLst/>
                      </a:prstGeom>
                      <a:noFill/>
                      <a:ln>
                        <a:noFill/>
                      </a:ln>
                    </p:spPr>
                  </p:pic>
                </p:oleObj>
              </mc:Fallback>
            </mc:AlternateContent>
          </a:graphicData>
        </a:graphic>
      </p:graphicFrame>
      <p:sp>
        <p:nvSpPr>
          <p:cNvPr id="120" name="Rectangle 89">
            <a:extLst>
              <a:ext uri="{FF2B5EF4-FFF2-40B4-BE49-F238E27FC236}">
                <a16:creationId xmlns:a16="http://schemas.microsoft.com/office/drawing/2014/main" id="{8396F86B-0874-4731-97D2-12DD2D193C83}"/>
              </a:ext>
            </a:extLst>
          </p:cNvPr>
          <p:cNvSpPr>
            <a:spLocks noChangeArrowheads="1"/>
          </p:cNvSpPr>
          <p:nvPr/>
        </p:nvSpPr>
        <p:spPr bwMode="auto">
          <a:xfrm>
            <a:off x="3396490" y="3521822"/>
            <a:ext cx="1649098"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ja-JP" altLang="en-US"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N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C6957D0E-2E3F-4602-815F-4CB883FA198C}"/>
              </a:ext>
            </a:extLst>
          </p:cNvPr>
          <p:cNvSpPr/>
          <p:nvPr/>
        </p:nvSpPr>
        <p:spPr>
          <a:xfrm>
            <a:off x="5255124" y="2462379"/>
            <a:ext cx="515362" cy="529396"/>
          </a:xfrm>
          <a:prstGeom prst="rect">
            <a:avLst/>
          </a:prstGeom>
        </p:spPr>
        <p:txBody>
          <a:bodyPr wrap="square">
            <a:spAutoFit/>
          </a:bodyPr>
          <a:lstStyle/>
          <a:p>
            <a:r>
              <a:rPr lang="ja-JP" altLang="en-US" dirty="0">
                <a:solidFill>
                  <a:srgbClr val="000000"/>
                </a:solidFill>
                <a:latin typeface="+mn-lt"/>
                <a:ea typeface="ＭＳ ゴシック" pitchFamily="49" charset="-128"/>
                <a:cs typeface="Times New Roman" pitchFamily="18" charset="0"/>
              </a:rPr>
              <a:t>①</a:t>
            </a:r>
            <a:endParaRPr lang="ja-JP" altLang="en-US" dirty="0"/>
          </a:p>
        </p:txBody>
      </p:sp>
      <p:sp>
        <p:nvSpPr>
          <p:cNvPr id="121" name="正方形/長方形 120">
            <a:extLst>
              <a:ext uri="{FF2B5EF4-FFF2-40B4-BE49-F238E27FC236}">
                <a16:creationId xmlns:a16="http://schemas.microsoft.com/office/drawing/2014/main" id="{2F01D127-67AB-43F8-88BD-F45035FB3BA2}"/>
              </a:ext>
            </a:extLst>
          </p:cNvPr>
          <p:cNvSpPr/>
          <p:nvPr/>
        </p:nvSpPr>
        <p:spPr>
          <a:xfrm>
            <a:off x="5720223" y="5671936"/>
            <a:ext cx="543739" cy="523220"/>
          </a:xfrm>
          <a:prstGeom prst="rect">
            <a:avLst/>
          </a:prstGeom>
        </p:spPr>
        <p:txBody>
          <a:bodyPr wrap="none">
            <a:spAutoFit/>
          </a:bodyPr>
          <a:lstStyle/>
          <a:p>
            <a:r>
              <a:rPr lang="ja-JP" altLang="en-US" dirty="0">
                <a:solidFill>
                  <a:srgbClr val="000000"/>
                </a:solidFill>
                <a:latin typeface="+mn-lt"/>
                <a:ea typeface="ＭＳ ゴシック" pitchFamily="49" charset="-128"/>
                <a:cs typeface="Times New Roman" pitchFamily="18" charset="0"/>
              </a:rPr>
              <a:t>③</a:t>
            </a:r>
            <a:endParaRPr lang="ja-JP" altLang="en-US" dirty="0"/>
          </a:p>
        </p:txBody>
      </p:sp>
      <p:sp>
        <p:nvSpPr>
          <p:cNvPr id="122" name="正方形/長方形 121">
            <a:extLst>
              <a:ext uri="{FF2B5EF4-FFF2-40B4-BE49-F238E27FC236}">
                <a16:creationId xmlns:a16="http://schemas.microsoft.com/office/drawing/2014/main" id="{DCF2B337-7D54-4004-9D3A-FCE94531015D}"/>
              </a:ext>
            </a:extLst>
          </p:cNvPr>
          <p:cNvSpPr/>
          <p:nvPr/>
        </p:nvSpPr>
        <p:spPr>
          <a:xfrm>
            <a:off x="5226747" y="3471653"/>
            <a:ext cx="543739" cy="523220"/>
          </a:xfrm>
          <a:prstGeom prst="rect">
            <a:avLst/>
          </a:prstGeom>
        </p:spPr>
        <p:txBody>
          <a:bodyPr wrap="none">
            <a:spAutoFit/>
          </a:bodyPr>
          <a:lstStyle/>
          <a:p>
            <a:r>
              <a:rPr lang="ja-JP" altLang="en-US" dirty="0">
                <a:solidFill>
                  <a:srgbClr val="000000"/>
                </a:solidFill>
                <a:latin typeface="+mn-lt"/>
                <a:ea typeface="ＭＳ ゴシック" pitchFamily="49" charset="-128"/>
                <a:cs typeface="Times New Roman" pitchFamily="18" charset="0"/>
              </a:rPr>
              <a:t>②</a:t>
            </a:r>
            <a:endParaRPr lang="ja-JP" altLang="en-US" dirty="0"/>
          </a:p>
        </p:txBody>
      </p:sp>
      <p:sp>
        <p:nvSpPr>
          <p:cNvPr id="123" name="Rectangle 89">
            <a:extLst>
              <a:ext uri="{FF2B5EF4-FFF2-40B4-BE49-F238E27FC236}">
                <a16:creationId xmlns:a16="http://schemas.microsoft.com/office/drawing/2014/main" id="{FA1B5D8D-0EE9-4F11-AAFD-7DE3A4BCD4D4}"/>
              </a:ext>
            </a:extLst>
          </p:cNvPr>
          <p:cNvSpPr>
            <a:spLocks noChangeArrowheads="1"/>
          </p:cNvSpPr>
          <p:nvPr/>
        </p:nvSpPr>
        <p:spPr bwMode="auto">
          <a:xfrm>
            <a:off x="-20078" y="5682867"/>
            <a:ext cx="1609145"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B</a:t>
            </a:r>
            <a:r>
              <a:rPr lang="ja-JP" altLang="en-US" dirty="0">
                <a:solidFill>
                  <a:srgbClr val="000000"/>
                </a:solidFill>
                <a:ea typeface="ＭＳ ゴシック" pitchFamily="49" charset="-128"/>
                <a:cs typeface="Times New Roman" panose="02020603050405020304" pitchFamily="18" charset="0"/>
              </a:rPr>
              <a:t>も同様。</a:t>
            </a:r>
            <a:endParaRPr lang="en-US" altLang="ja-JP" dirty="0">
              <a:solidFill>
                <a:srgbClr val="000000"/>
              </a:solidFill>
              <a:ea typeface="ＭＳ ゴシック" pitchFamily="49" charset="-128"/>
              <a:cs typeface="Times New Roman" panose="02020603050405020304" pitchFamily="18" charset="0"/>
            </a:endParaRPr>
          </a:p>
        </p:txBody>
      </p:sp>
      <p:sp>
        <p:nvSpPr>
          <p:cNvPr id="128" name="Rectangle 123">
            <a:extLst>
              <a:ext uri="{FF2B5EF4-FFF2-40B4-BE49-F238E27FC236}">
                <a16:creationId xmlns:a16="http://schemas.microsoft.com/office/drawing/2014/main" id="{0D04A057-9194-4BFD-A13E-7DEAB04A2CE2}"/>
              </a:ext>
            </a:extLst>
          </p:cNvPr>
          <p:cNvSpPr>
            <a:spLocks noChangeArrowheads="1"/>
          </p:cNvSpPr>
          <p:nvPr/>
        </p:nvSpPr>
        <p:spPr bwMode="auto">
          <a:xfrm>
            <a:off x="4145819" y="2445435"/>
            <a:ext cx="106571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 name="正方形/長方形 4">
            <a:extLst>
              <a:ext uri="{FF2B5EF4-FFF2-40B4-BE49-F238E27FC236}">
                <a16:creationId xmlns:a16="http://schemas.microsoft.com/office/drawing/2014/main" id="{75DAE356-099D-4D5F-AD21-44C59FEA3F54}"/>
              </a:ext>
            </a:extLst>
          </p:cNvPr>
          <p:cNvSpPr/>
          <p:nvPr/>
        </p:nvSpPr>
        <p:spPr>
          <a:xfrm>
            <a:off x="4612548" y="3459325"/>
            <a:ext cx="364202" cy="523220"/>
          </a:xfrm>
          <a:prstGeom prst="rect">
            <a:avLst/>
          </a:prstGeom>
        </p:spPr>
        <p:txBody>
          <a:bodyPr wrap="none">
            <a:spAutoFit/>
          </a:bodyPr>
          <a:lstStyle/>
          <a:p>
            <a:r>
              <a:rPr lang="en-US" altLang="ja-JP" dirty="0">
                <a:solidFill>
                  <a:srgbClr val="000000"/>
                </a:solidFill>
                <a:latin typeface="+mn-lt"/>
                <a:ea typeface="ＭＳ ゴシック" pitchFamily="49" charset="-128"/>
                <a:cs typeface="Times New Roman" pitchFamily="18" charset="0"/>
              </a:rPr>
              <a:t>0</a:t>
            </a:r>
            <a:endParaRPr lang="ja-JP" altLang="en-US" dirty="0"/>
          </a:p>
        </p:txBody>
      </p:sp>
      <p:sp>
        <p:nvSpPr>
          <p:cNvPr id="134" name="Rectangle 123">
            <a:extLst>
              <a:ext uri="{FF2B5EF4-FFF2-40B4-BE49-F238E27FC236}">
                <a16:creationId xmlns:a16="http://schemas.microsoft.com/office/drawing/2014/main" id="{302CF55F-82F7-4FA0-9795-BAF5042E6AA8}"/>
              </a:ext>
            </a:extLst>
          </p:cNvPr>
          <p:cNvSpPr>
            <a:spLocks noChangeArrowheads="1"/>
          </p:cNvSpPr>
          <p:nvPr/>
        </p:nvSpPr>
        <p:spPr bwMode="auto">
          <a:xfrm>
            <a:off x="4441646" y="3501570"/>
            <a:ext cx="78510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5" name="Line 92">
            <a:extLst>
              <a:ext uri="{FF2B5EF4-FFF2-40B4-BE49-F238E27FC236}">
                <a16:creationId xmlns:a16="http://schemas.microsoft.com/office/drawing/2014/main" id="{864101F5-4DD4-4035-B0C7-58237FB339B9}"/>
              </a:ext>
            </a:extLst>
          </p:cNvPr>
          <p:cNvSpPr>
            <a:spLocks noChangeShapeType="1"/>
          </p:cNvSpPr>
          <p:nvPr/>
        </p:nvSpPr>
        <p:spPr bwMode="auto">
          <a:xfrm>
            <a:off x="6414371" y="2763658"/>
            <a:ext cx="14882" cy="592019"/>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36" name="Line 92">
            <a:extLst>
              <a:ext uri="{FF2B5EF4-FFF2-40B4-BE49-F238E27FC236}">
                <a16:creationId xmlns:a16="http://schemas.microsoft.com/office/drawing/2014/main" id="{DD9EB355-13FE-4C48-99E8-D22AB4FDF5A9}"/>
              </a:ext>
            </a:extLst>
          </p:cNvPr>
          <p:cNvSpPr>
            <a:spLocks noChangeShapeType="1"/>
          </p:cNvSpPr>
          <p:nvPr/>
        </p:nvSpPr>
        <p:spPr bwMode="auto">
          <a:xfrm>
            <a:off x="7701550" y="2042591"/>
            <a:ext cx="14882" cy="592019"/>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8" name="正方形/長方形 7">
            <a:extLst>
              <a:ext uri="{FF2B5EF4-FFF2-40B4-BE49-F238E27FC236}">
                <a16:creationId xmlns:a16="http://schemas.microsoft.com/office/drawing/2014/main" id="{1F0C781D-D06E-434A-A7D5-CBBFC025B9D8}"/>
              </a:ext>
            </a:extLst>
          </p:cNvPr>
          <p:cNvSpPr/>
          <p:nvPr/>
        </p:nvSpPr>
        <p:spPr>
          <a:xfrm>
            <a:off x="2754737" y="3430821"/>
            <a:ext cx="364202" cy="523220"/>
          </a:xfrm>
          <a:prstGeom prst="rect">
            <a:avLst/>
          </a:prstGeom>
        </p:spPr>
        <p:txBody>
          <a:bodyPr wrap="none">
            <a:spAutoFit/>
          </a:bodyPr>
          <a:lstStyle/>
          <a:p>
            <a:r>
              <a:rPr lang="en-US" altLang="ja-JP" dirty="0">
                <a:solidFill>
                  <a:srgbClr val="000000"/>
                </a:solidFill>
                <a:latin typeface="+mn-lt"/>
                <a:ea typeface="ＭＳ ゴシック" pitchFamily="49" charset="-128"/>
                <a:cs typeface="Times New Roman" pitchFamily="18" charset="0"/>
              </a:rPr>
              <a:t>0</a:t>
            </a:r>
            <a:endParaRPr lang="ja-JP" altLang="en-US" dirty="0"/>
          </a:p>
        </p:txBody>
      </p:sp>
      <p:sp>
        <p:nvSpPr>
          <p:cNvPr id="137" name="Rectangle 123">
            <a:extLst>
              <a:ext uri="{FF2B5EF4-FFF2-40B4-BE49-F238E27FC236}">
                <a16:creationId xmlns:a16="http://schemas.microsoft.com/office/drawing/2014/main" id="{FBFB2A4A-0487-400B-AF29-83134D90DBEE}"/>
              </a:ext>
            </a:extLst>
          </p:cNvPr>
          <p:cNvSpPr>
            <a:spLocks noChangeArrowheads="1"/>
          </p:cNvSpPr>
          <p:nvPr/>
        </p:nvSpPr>
        <p:spPr bwMode="auto">
          <a:xfrm>
            <a:off x="2582055" y="3455818"/>
            <a:ext cx="78510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8" name="Line 92">
            <a:extLst>
              <a:ext uri="{FF2B5EF4-FFF2-40B4-BE49-F238E27FC236}">
                <a16:creationId xmlns:a16="http://schemas.microsoft.com/office/drawing/2014/main" id="{EBFBD534-FD17-4494-B1BC-3C8B3C81717B}"/>
              </a:ext>
            </a:extLst>
          </p:cNvPr>
          <p:cNvSpPr>
            <a:spLocks noChangeShapeType="1"/>
          </p:cNvSpPr>
          <p:nvPr/>
        </p:nvSpPr>
        <p:spPr bwMode="auto">
          <a:xfrm flipH="1" flipV="1">
            <a:off x="7522210" y="1632990"/>
            <a:ext cx="217543" cy="354069"/>
          </a:xfrm>
          <a:prstGeom prst="line">
            <a:avLst/>
          </a:prstGeom>
          <a:noFill/>
          <a:ln w="57150">
            <a:solidFill>
              <a:srgbClr val="CC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9" name="正方形/長方形 8">
            <a:extLst>
              <a:ext uri="{FF2B5EF4-FFF2-40B4-BE49-F238E27FC236}">
                <a16:creationId xmlns:a16="http://schemas.microsoft.com/office/drawing/2014/main" id="{3594C1F2-30AB-4142-8F36-11A2FCD50756}"/>
              </a:ext>
            </a:extLst>
          </p:cNvPr>
          <p:cNvSpPr/>
          <p:nvPr/>
        </p:nvSpPr>
        <p:spPr>
          <a:xfrm>
            <a:off x="7278747" y="1286161"/>
            <a:ext cx="399468"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anose="02020603050405020304" pitchFamily="18" charset="0"/>
              </a:rPr>
              <a:t>p</a:t>
            </a:r>
            <a:endParaRPr lang="ja-JP" altLang="en-US" dirty="0">
              <a:solidFill>
                <a:srgbClr val="CC00FF"/>
              </a:solidFill>
            </a:endParaRPr>
          </a:p>
        </p:txBody>
      </p:sp>
      <p:sp>
        <p:nvSpPr>
          <p:cNvPr id="10" name="正方形/長方形 9">
            <a:extLst>
              <a:ext uri="{FF2B5EF4-FFF2-40B4-BE49-F238E27FC236}">
                <a16:creationId xmlns:a16="http://schemas.microsoft.com/office/drawing/2014/main" id="{91F9989D-C1D0-44C1-A4D0-C19A41B42074}"/>
              </a:ext>
            </a:extLst>
          </p:cNvPr>
          <p:cNvSpPr/>
          <p:nvPr/>
        </p:nvSpPr>
        <p:spPr>
          <a:xfrm>
            <a:off x="7074398" y="1795651"/>
            <a:ext cx="407484" cy="523220"/>
          </a:xfrm>
          <a:prstGeom prst="rect">
            <a:avLst/>
          </a:prstGeom>
        </p:spPr>
        <p:txBody>
          <a:bodyPr wrap="none">
            <a:spAutoFit/>
          </a:bodyPr>
          <a:lstStyle/>
          <a:p>
            <a:r>
              <a:rPr lang="en-US" altLang="ja-JP" i="1" dirty="0">
                <a:solidFill>
                  <a:srgbClr val="C00000"/>
                </a:solidFill>
                <a:latin typeface="Bookman Old Style" panose="02050604050505020204" pitchFamily="18" charset="0"/>
                <a:ea typeface="ＭＳ ゴシック" pitchFamily="49" charset="-128"/>
                <a:cs typeface="Times New Roman" panose="02020603050405020304" pitchFamily="18" charset="0"/>
              </a:rPr>
              <a:t>a</a:t>
            </a:r>
            <a:endParaRPr lang="ja-JP" altLang="en-US" dirty="0">
              <a:solidFill>
                <a:srgbClr val="C00000"/>
              </a:solidFill>
            </a:endParaRPr>
          </a:p>
        </p:txBody>
      </p:sp>
      <p:sp>
        <p:nvSpPr>
          <p:cNvPr id="139" name="Line 9">
            <a:extLst>
              <a:ext uri="{FF2B5EF4-FFF2-40B4-BE49-F238E27FC236}">
                <a16:creationId xmlns:a16="http://schemas.microsoft.com/office/drawing/2014/main" id="{3C3D9761-3344-4C68-AD7B-7DC017616B9B}"/>
              </a:ext>
            </a:extLst>
          </p:cNvPr>
          <p:cNvSpPr>
            <a:spLocks noChangeShapeType="1"/>
          </p:cNvSpPr>
          <p:nvPr/>
        </p:nvSpPr>
        <p:spPr bwMode="auto">
          <a:xfrm flipV="1">
            <a:off x="4572000" y="1836782"/>
            <a:ext cx="2766246" cy="2838699"/>
          </a:xfrm>
          <a:custGeom>
            <a:avLst/>
            <a:gdLst>
              <a:gd name="connsiteX0" fmla="*/ 0 w 2766246"/>
              <a:gd name="connsiteY0" fmla="*/ 0 h 2838699"/>
              <a:gd name="connsiteX1" fmla="*/ 2766246 w 2766246"/>
              <a:gd name="connsiteY1" fmla="*/ 2838699 h 2838699"/>
              <a:gd name="connsiteX0" fmla="*/ 0 w 2766246"/>
              <a:gd name="connsiteY0" fmla="*/ 0 h 2838699"/>
              <a:gd name="connsiteX1" fmla="*/ 2766246 w 2766246"/>
              <a:gd name="connsiteY1" fmla="*/ 2838699 h 2838699"/>
              <a:gd name="connsiteX0" fmla="*/ 0 w 2766246"/>
              <a:gd name="connsiteY0" fmla="*/ 0 h 2838699"/>
              <a:gd name="connsiteX1" fmla="*/ 2766246 w 2766246"/>
              <a:gd name="connsiteY1" fmla="*/ 2838699 h 2838699"/>
              <a:gd name="connsiteX0" fmla="*/ 0 w 2766246"/>
              <a:gd name="connsiteY0" fmla="*/ 0 h 2838699"/>
              <a:gd name="connsiteX1" fmla="*/ 2766246 w 2766246"/>
              <a:gd name="connsiteY1" fmla="*/ 2838699 h 2838699"/>
            </a:gdLst>
            <a:ahLst/>
            <a:cxnLst>
              <a:cxn ang="0">
                <a:pos x="connsiteX0" y="connsiteY0"/>
              </a:cxn>
              <a:cxn ang="0">
                <a:pos x="connsiteX1" y="connsiteY1"/>
              </a:cxn>
            </a:cxnLst>
            <a:rect l="l" t="t" r="r" b="b"/>
            <a:pathLst>
              <a:path w="2766246" h="2838699">
                <a:moveTo>
                  <a:pt x="0" y="0"/>
                </a:moveTo>
                <a:cubicBezTo>
                  <a:pt x="922082" y="946233"/>
                  <a:pt x="1198099" y="1913230"/>
                  <a:pt x="2766246" y="2838699"/>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0" name="Line 9">
            <a:extLst>
              <a:ext uri="{FF2B5EF4-FFF2-40B4-BE49-F238E27FC236}">
                <a16:creationId xmlns:a16="http://schemas.microsoft.com/office/drawing/2014/main" id="{13EA2058-8506-4FC0-B65B-F42B79C90757}"/>
              </a:ext>
            </a:extLst>
          </p:cNvPr>
          <p:cNvSpPr>
            <a:spLocks noChangeShapeType="1"/>
          </p:cNvSpPr>
          <p:nvPr/>
        </p:nvSpPr>
        <p:spPr bwMode="auto">
          <a:xfrm flipV="1">
            <a:off x="2138159" y="2318719"/>
            <a:ext cx="5189238" cy="2809398"/>
          </a:xfrm>
          <a:custGeom>
            <a:avLst/>
            <a:gdLst>
              <a:gd name="connsiteX0" fmla="*/ 0 w 5136590"/>
              <a:gd name="connsiteY0" fmla="*/ 0 h 2973244"/>
              <a:gd name="connsiteX1" fmla="*/ 5136590 w 5136590"/>
              <a:gd name="connsiteY1" fmla="*/ 2973244 h 2973244"/>
              <a:gd name="connsiteX0" fmla="*/ 0 w 5136590"/>
              <a:gd name="connsiteY0" fmla="*/ 0 h 2973244"/>
              <a:gd name="connsiteX1" fmla="*/ 5136590 w 5136590"/>
              <a:gd name="connsiteY1" fmla="*/ 2973244 h 2973244"/>
              <a:gd name="connsiteX0" fmla="*/ 0 w 5136590"/>
              <a:gd name="connsiteY0" fmla="*/ 0 h 2973244"/>
              <a:gd name="connsiteX1" fmla="*/ 5136590 w 5136590"/>
              <a:gd name="connsiteY1" fmla="*/ 2973244 h 2973244"/>
            </a:gdLst>
            <a:ahLst/>
            <a:cxnLst>
              <a:cxn ang="0">
                <a:pos x="connsiteX0" y="connsiteY0"/>
              </a:cxn>
              <a:cxn ang="0">
                <a:pos x="connsiteX1" y="connsiteY1"/>
              </a:cxn>
            </a:cxnLst>
            <a:rect l="l" t="t" r="r" b="b"/>
            <a:pathLst>
              <a:path w="5136590" h="2973244">
                <a:moveTo>
                  <a:pt x="0" y="0"/>
                </a:moveTo>
                <a:cubicBezTo>
                  <a:pt x="1960772" y="724751"/>
                  <a:pt x="4063586" y="1129906"/>
                  <a:pt x="5136590" y="2973244"/>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1" name="Line 92">
            <a:extLst>
              <a:ext uri="{FF2B5EF4-FFF2-40B4-BE49-F238E27FC236}">
                <a16:creationId xmlns:a16="http://schemas.microsoft.com/office/drawing/2014/main" id="{B150D6BD-EC27-45D4-985F-8B950BF3B889}"/>
              </a:ext>
            </a:extLst>
          </p:cNvPr>
          <p:cNvSpPr>
            <a:spLocks noChangeShapeType="1"/>
          </p:cNvSpPr>
          <p:nvPr/>
        </p:nvSpPr>
        <p:spPr bwMode="auto">
          <a:xfrm flipV="1">
            <a:off x="7064078" y="1990643"/>
            <a:ext cx="652335" cy="381237"/>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5" name="AutoShape 3">
            <a:extLst>
              <a:ext uri="{FF2B5EF4-FFF2-40B4-BE49-F238E27FC236}">
                <a16:creationId xmlns:a16="http://schemas.microsoft.com/office/drawing/2014/main" id="{61F77270-45B1-487B-9FC8-EF9B7EAC5F66}"/>
              </a:ext>
            </a:extLst>
          </p:cNvPr>
          <p:cNvSpPr>
            <a:spLocks noChangeArrowheads="1"/>
          </p:cNvSpPr>
          <p:nvPr/>
        </p:nvSpPr>
        <p:spPr bwMode="auto">
          <a:xfrm>
            <a:off x="3731322" y="3502022"/>
            <a:ext cx="1510738" cy="579928"/>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6" name="AutoShape 10">
            <a:extLst>
              <a:ext uri="{FF2B5EF4-FFF2-40B4-BE49-F238E27FC236}">
                <a16:creationId xmlns:a16="http://schemas.microsoft.com/office/drawing/2014/main" id="{9593B294-9271-4C07-98B7-080E4BC510EF}"/>
              </a:ext>
            </a:extLst>
          </p:cNvPr>
          <p:cNvSpPr>
            <a:spLocks noChangeArrowheads="1"/>
          </p:cNvSpPr>
          <p:nvPr/>
        </p:nvSpPr>
        <p:spPr bwMode="auto">
          <a:xfrm>
            <a:off x="4123357" y="2442383"/>
            <a:ext cx="1576067" cy="608925"/>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7" name="AutoShape 45">
            <a:extLst>
              <a:ext uri="{FF2B5EF4-FFF2-40B4-BE49-F238E27FC236}">
                <a16:creationId xmlns:a16="http://schemas.microsoft.com/office/drawing/2014/main" id="{AA0BF33F-65B1-48A8-A061-70FEB37F4D16}"/>
              </a:ext>
            </a:extLst>
          </p:cNvPr>
          <p:cNvSpPr>
            <a:spLocks noChangeArrowheads="1"/>
          </p:cNvSpPr>
          <p:nvPr/>
        </p:nvSpPr>
        <p:spPr bwMode="auto">
          <a:xfrm>
            <a:off x="3806595" y="5667121"/>
            <a:ext cx="196389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9" name="フリーフォーム: 図形 148">
            <a:extLst>
              <a:ext uri="{FF2B5EF4-FFF2-40B4-BE49-F238E27FC236}">
                <a16:creationId xmlns:a16="http://schemas.microsoft.com/office/drawing/2014/main" id="{5A05DBB8-4F5B-47AF-B27E-6372EC7F963C}"/>
              </a:ext>
            </a:extLst>
          </p:cNvPr>
          <p:cNvSpPr/>
          <p:nvPr/>
        </p:nvSpPr>
        <p:spPr bwMode="auto">
          <a:xfrm>
            <a:off x="6277842" y="1930206"/>
            <a:ext cx="2381328" cy="4117223"/>
          </a:xfrm>
          <a:custGeom>
            <a:avLst/>
            <a:gdLst>
              <a:gd name="connsiteX0" fmla="*/ 0 w 778669"/>
              <a:gd name="connsiteY0" fmla="*/ 0 h 2271712"/>
              <a:gd name="connsiteX1" fmla="*/ 778669 w 778669"/>
              <a:gd name="connsiteY1" fmla="*/ 2271712 h 2271712"/>
              <a:gd name="connsiteX2" fmla="*/ 778669 w 778669"/>
              <a:gd name="connsiteY2"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950119"/>
              <a:gd name="connsiteY0" fmla="*/ 0 h 2358782"/>
              <a:gd name="connsiteX1" fmla="*/ 692944 w 950119"/>
              <a:gd name="connsiteY1" fmla="*/ 1121569 h 2358782"/>
              <a:gd name="connsiteX2" fmla="*/ 778669 w 950119"/>
              <a:gd name="connsiteY2" fmla="*/ 2271712 h 2358782"/>
              <a:gd name="connsiteX3" fmla="*/ 950119 w 950119"/>
              <a:gd name="connsiteY3" fmla="*/ 2278856 h 2358782"/>
              <a:gd name="connsiteX0" fmla="*/ 0 w 778669"/>
              <a:gd name="connsiteY0" fmla="*/ 0 h 2271712"/>
              <a:gd name="connsiteX1" fmla="*/ 692944 w 778669"/>
              <a:gd name="connsiteY1" fmla="*/ 1121569 h 2271712"/>
              <a:gd name="connsiteX2" fmla="*/ 778669 w 778669"/>
              <a:gd name="connsiteY2" fmla="*/ 2271712 h 2271712"/>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714375 w 892969"/>
              <a:gd name="connsiteY1" fmla="*/ 1050132 h 2243137"/>
              <a:gd name="connsiteX2" fmla="*/ 892969 w 892969"/>
              <a:gd name="connsiteY2" fmla="*/ 2243137 h 2243137"/>
              <a:gd name="connsiteX0" fmla="*/ 0 w 892969"/>
              <a:gd name="connsiteY0" fmla="*/ 0 h 2243137"/>
              <a:gd name="connsiteX1" fmla="*/ 556300 w 892969"/>
              <a:gd name="connsiteY1" fmla="*/ 899539 h 2243137"/>
              <a:gd name="connsiteX2" fmla="*/ 892969 w 892969"/>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90173 w 895791"/>
              <a:gd name="connsiteY1" fmla="*/ 964078 h 2243137"/>
              <a:gd name="connsiteX2" fmla="*/ 895791 w 895791"/>
              <a:gd name="connsiteY2" fmla="*/ 2243137 h 2243137"/>
              <a:gd name="connsiteX0" fmla="*/ 0 w 940955"/>
              <a:gd name="connsiteY0" fmla="*/ 0 h 2479782"/>
              <a:gd name="connsiteX1" fmla="*/ 590173 w 940955"/>
              <a:gd name="connsiteY1" fmla="*/ 964078 h 2479782"/>
              <a:gd name="connsiteX2" fmla="*/ 940955 w 940955"/>
              <a:gd name="connsiteY2" fmla="*/ 2479782 h 2479782"/>
            </a:gdLst>
            <a:ahLst/>
            <a:cxnLst>
              <a:cxn ang="0">
                <a:pos x="connsiteX0" y="connsiteY0"/>
              </a:cxn>
              <a:cxn ang="0">
                <a:pos x="connsiteX1" y="connsiteY1"/>
              </a:cxn>
              <a:cxn ang="0">
                <a:pos x="connsiteX2" y="connsiteY2"/>
              </a:cxn>
            </a:cxnLst>
            <a:rect l="l" t="t" r="r" b="b"/>
            <a:pathLst>
              <a:path w="940955" h="2479782">
                <a:moveTo>
                  <a:pt x="0" y="0"/>
                </a:moveTo>
                <a:cubicBezTo>
                  <a:pt x="256545" y="22433"/>
                  <a:pt x="447298" y="540216"/>
                  <a:pt x="590173" y="964078"/>
                </a:cubicBezTo>
                <a:cubicBezTo>
                  <a:pt x="691163" y="1317586"/>
                  <a:pt x="871711" y="2089635"/>
                  <a:pt x="940955" y="2479782"/>
                </a:cubicBezTo>
              </a:path>
            </a:pathLst>
          </a:custGeom>
          <a:noFill/>
          <a:ln w="38100" cap="flat" cmpd="sng" algn="ctr">
            <a:solidFill>
              <a:srgbClr val="9900C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457200" marR="0" indent="-457200" algn="ctr"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50" name="Line 2">
            <a:extLst>
              <a:ext uri="{FF2B5EF4-FFF2-40B4-BE49-F238E27FC236}">
                <a16:creationId xmlns:a16="http://schemas.microsoft.com/office/drawing/2014/main" id="{F769B467-6DE9-4D3E-8219-298DC34FAFE3}"/>
              </a:ext>
            </a:extLst>
          </p:cNvPr>
          <p:cNvSpPr>
            <a:spLocks noChangeShapeType="1"/>
          </p:cNvSpPr>
          <p:nvPr/>
        </p:nvSpPr>
        <p:spPr bwMode="auto">
          <a:xfrm>
            <a:off x="3607677" y="770747"/>
            <a:ext cx="2314417" cy="98456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51508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48"/>
                                        </p:tgtEl>
                                        <p:attrNameLst>
                                          <p:attrName>style.visibility</p:attrName>
                                        </p:attrNameLst>
                                      </p:cBhvr>
                                      <p:to>
                                        <p:strVal val="visible"/>
                                      </p:to>
                                    </p:set>
                                  </p:childTnLst>
                                </p:cTn>
                              </p:par>
                              <p:par>
                                <p:cTn id="7" presetID="9" presetClass="emph" presetSubtype="0" nodeType="withEffect">
                                  <p:stCondLst>
                                    <p:cond delay="0"/>
                                  </p:stCondLst>
                                  <p:childTnLst>
                                    <p:set>
                                      <p:cBhvr>
                                        <p:cTn id="8" dur="indefinite"/>
                                        <p:tgtEl>
                                          <p:spTgt spid="148"/>
                                        </p:tgtEl>
                                        <p:attrNameLst>
                                          <p:attrName>style.opacity</p:attrName>
                                        </p:attrNameLst>
                                      </p:cBhvr>
                                      <p:to>
                                        <p:strVal val="0.1"/>
                                      </p:to>
                                    </p:set>
                                    <p:animEffect filter="image" prLst="opacity: 0.1">
                                      <p:cBhvr rctx="IE">
                                        <p:cTn id="9" dur="indefinite"/>
                                        <p:tgtEl>
                                          <p:spTgt spid="14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148"/>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14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50"/>
                                        </p:tgtEl>
                                        <p:attrNameLst>
                                          <p:attrName>style.visibility</p:attrName>
                                        </p:attrNameLst>
                                      </p:cBhvr>
                                      <p:to>
                                        <p:strVal val="visible"/>
                                      </p:to>
                                    </p:set>
                                    <p:animEffect transition="in" filter="wipe(left)">
                                      <p:cBhvr>
                                        <p:cTn id="36" dur="500"/>
                                        <p:tgtEl>
                                          <p:spTgt spid="150"/>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5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0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0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3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2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1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3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3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3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20"/>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3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5"/>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1" nodeType="clickEffect">
                                  <p:stCondLst>
                                    <p:cond delay="0"/>
                                  </p:stCondLst>
                                  <p:childTnLst>
                                    <p:set>
                                      <p:cBhvr>
                                        <p:cTn id="120" dur="1" fill="hold">
                                          <p:stCondLst>
                                            <p:cond delay="0"/>
                                          </p:stCondLst>
                                        </p:cTn>
                                        <p:tgtEl>
                                          <p:spTgt spid="135"/>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136"/>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2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33"/>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67"/>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43"/>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63"/>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71"/>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62"/>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7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75"/>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22" presetClass="entr" presetSubtype="8" fill="hold" grpId="0" nodeType="clickEffect">
                                  <p:stCondLst>
                                    <p:cond delay="0"/>
                                  </p:stCondLst>
                                  <p:childTnLst>
                                    <p:set>
                                      <p:cBhvr>
                                        <p:cTn id="156" dur="1" fill="hold">
                                          <p:stCondLst>
                                            <p:cond delay="0"/>
                                          </p:stCondLst>
                                        </p:cTn>
                                        <p:tgtEl>
                                          <p:spTgt spid="139"/>
                                        </p:tgtEl>
                                        <p:attrNameLst>
                                          <p:attrName>style.visibility</p:attrName>
                                        </p:attrNameLst>
                                      </p:cBhvr>
                                      <p:to>
                                        <p:strVal val="visible"/>
                                      </p:to>
                                    </p:set>
                                    <p:animEffect transition="in" filter="wipe(left)">
                                      <p:cBhvr>
                                        <p:cTn id="157" dur="500"/>
                                        <p:tgtEl>
                                          <p:spTgt spid="139"/>
                                        </p:tgtEl>
                                      </p:cBhvr>
                                    </p:animEffect>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grpId="0" nodeType="clickEffect">
                                  <p:stCondLst>
                                    <p:cond delay="0"/>
                                  </p:stCondLst>
                                  <p:childTnLst>
                                    <p:set>
                                      <p:cBhvr>
                                        <p:cTn id="161" dur="1" fill="hold">
                                          <p:stCondLst>
                                            <p:cond delay="0"/>
                                          </p:stCondLst>
                                        </p:cTn>
                                        <p:tgtEl>
                                          <p:spTgt spid="138"/>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9"/>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nodeType="clickEffect">
                                  <p:stCondLst>
                                    <p:cond delay="0"/>
                                  </p:stCondLst>
                                  <p:childTnLst>
                                    <p:set>
                                      <p:cBhvr>
                                        <p:cTn id="167" dur="1" fill="hold">
                                          <p:stCondLst>
                                            <p:cond delay="0"/>
                                          </p:stCondLst>
                                        </p:cTn>
                                        <p:tgtEl>
                                          <p:spTgt spid="72"/>
                                        </p:tgtEl>
                                        <p:attrNameLst>
                                          <p:attrName>style.visibility</p:attrName>
                                        </p:attrNameLst>
                                      </p:cBhvr>
                                      <p:to>
                                        <p:strVal val="visible"/>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80"/>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81"/>
                                        </p:tgtEl>
                                        <p:attrNameLst>
                                          <p:attrName>style.visibility</p:attrName>
                                        </p:attrNameLst>
                                      </p:cBhvr>
                                      <p:to>
                                        <p:strVal val="visible"/>
                                      </p:to>
                                    </p:se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grpId="0" nodeType="clickEffect">
                                  <p:stCondLst>
                                    <p:cond delay="0"/>
                                  </p:stCondLst>
                                  <p:childTnLst>
                                    <p:set>
                                      <p:cBhvr>
                                        <p:cTn id="177" dur="1" fill="hold">
                                          <p:stCondLst>
                                            <p:cond delay="0"/>
                                          </p:stCondLst>
                                        </p:cTn>
                                        <p:tgtEl>
                                          <p:spTgt spid="140"/>
                                        </p:tgtEl>
                                        <p:attrNameLst>
                                          <p:attrName>style.visibility</p:attrName>
                                        </p:attrNameLst>
                                      </p:cBhvr>
                                      <p:to>
                                        <p:strVal val="visible"/>
                                      </p:to>
                                    </p:set>
                                    <p:animEffect transition="in" filter="wipe(left)">
                                      <p:cBhvr>
                                        <p:cTn id="178" dur="500"/>
                                        <p:tgtEl>
                                          <p:spTgt spid="140"/>
                                        </p:tgtEl>
                                      </p:cBhvr>
                                    </p:animEffec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0"/>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141"/>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nodeType="clickEffect">
                                  <p:stCondLst>
                                    <p:cond delay="0"/>
                                  </p:stCondLst>
                                  <p:childTnLst>
                                    <p:set>
                                      <p:cBhvr>
                                        <p:cTn id="188" dur="1" fill="hold">
                                          <p:stCondLst>
                                            <p:cond delay="0"/>
                                          </p:stCondLst>
                                        </p:cTn>
                                        <p:tgtEl>
                                          <p:spTgt spid="79"/>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83"/>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84"/>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nodeType="clickEffect">
                                  <p:stCondLst>
                                    <p:cond delay="0"/>
                                  </p:stCondLst>
                                  <p:childTnLst>
                                    <p:set>
                                      <p:cBhvr>
                                        <p:cTn id="198" dur="1" fill="hold">
                                          <p:stCondLst>
                                            <p:cond delay="0"/>
                                          </p:stCondLst>
                                        </p:cTn>
                                        <p:tgtEl>
                                          <p:spTgt spid="82"/>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xit" presetSubtype="0" fill="hold" grpId="1" nodeType="clickEffect">
                                  <p:stCondLst>
                                    <p:cond delay="0"/>
                                  </p:stCondLst>
                                  <p:childTnLst>
                                    <p:set>
                                      <p:cBhvr>
                                        <p:cTn id="202" dur="1" fill="hold">
                                          <p:stCondLst>
                                            <p:cond delay="0"/>
                                          </p:stCondLst>
                                        </p:cTn>
                                        <p:tgtEl>
                                          <p:spTgt spid="140"/>
                                        </p:tgtEl>
                                        <p:attrNameLst>
                                          <p:attrName>style.visibility</p:attrName>
                                        </p:attrNameLst>
                                      </p:cBhvr>
                                      <p:to>
                                        <p:strVal val="hidden"/>
                                      </p:to>
                                    </p:set>
                                  </p:childTnLst>
                                </p:cTn>
                              </p:par>
                              <p:par>
                                <p:cTn id="203" presetID="1" presetClass="exit" presetSubtype="0" fill="hold" grpId="1" nodeType="withEffect">
                                  <p:stCondLst>
                                    <p:cond delay="0"/>
                                  </p:stCondLst>
                                  <p:childTnLst>
                                    <p:set>
                                      <p:cBhvr>
                                        <p:cTn id="204" dur="1" fill="hold">
                                          <p:stCondLst>
                                            <p:cond delay="0"/>
                                          </p:stCondLst>
                                        </p:cTn>
                                        <p:tgtEl>
                                          <p:spTgt spid="139"/>
                                        </p:tgtEl>
                                        <p:attrNameLst>
                                          <p:attrName>style.visibility</p:attrName>
                                        </p:attrNameLst>
                                      </p:cBhvr>
                                      <p:to>
                                        <p:strVal val="hidden"/>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123"/>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85"/>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96"/>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nodeType="clickEffect">
                                  <p:stCondLst>
                                    <p:cond delay="0"/>
                                  </p:stCondLst>
                                  <p:childTnLst>
                                    <p:set>
                                      <p:cBhvr>
                                        <p:cTn id="218" dur="1" fill="hold">
                                          <p:stCondLst>
                                            <p:cond delay="0"/>
                                          </p:stCondLst>
                                        </p:cTn>
                                        <p:tgtEl>
                                          <p:spTgt spid="93"/>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21"/>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94"/>
                                        </p:tgtEl>
                                        <p:attrNameLst>
                                          <p:attrName>style.visibility</p:attrName>
                                        </p:attrNameLst>
                                      </p:cBhvr>
                                      <p:to>
                                        <p:strVal val="visible"/>
                                      </p:to>
                                    </p:set>
                                  </p:childTnLst>
                                </p:cTn>
                              </p:par>
                              <p:par>
                                <p:cTn id="227" presetID="1" presetClass="entr" presetSubtype="0" fill="hold" grpId="0" nodeType="withEffect">
                                  <p:stCondLst>
                                    <p:cond delay="0"/>
                                  </p:stCondLst>
                                  <p:childTnLst>
                                    <p:set>
                                      <p:cBhvr>
                                        <p:cTn id="228" dur="1" fill="hold">
                                          <p:stCondLst>
                                            <p:cond delay="0"/>
                                          </p:stCondLst>
                                        </p:cTn>
                                        <p:tgtEl>
                                          <p:spTgt spid="104"/>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146"/>
                                        </p:tgtEl>
                                        <p:attrNameLst>
                                          <p:attrName>style.visibility</p:attrName>
                                        </p:attrNameLst>
                                      </p:cBhvr>
                                      <p:to>
                                        <p:strVal val="visible"/>
                                      </p:to>
                                    </p:set>
                                  </p:childTnLst>
                                </p:cTn>
                              </p:par>
                              <p:par>
                                <p:cTn id="233" presetID="35" presetClass="emph" presetSubtype="0" repeatCount="10000" fill="hold" grpId="1" nodeType="withEffect">
                                  <p:stCondLst>
                                    <p:cond delay="0"/>
                                  </p:stCondLst>
                                  <p:childTnLst>
                                    <p:anim calcmode="discrete" valueType="str">
                                      <p:cBhvr>
                                        <p:cTn id="234" dur="500" fill="hold"/>
                                        <p:tgtEl>
                                          <p:spTgt spid="146"/>
                                        </p:tgtEl>
                                        <p:attrNameLst>
                                          <p:attrName>style.visibility</p:attrName>
                                        </p:attrNameLst>
                                      </p:cBhvr>
                                      <p:tavLst>
                                        <p:tav tm="0">
                                          <p:val>
                                            <p:strVal val="hidden"/>
                                          </p:val>
                                        </p:tav>
                                        <p:tav tm="50000">
                                          <p:val>
                                            <p:strVal val="visible"/>
                                          </p:val>
                                        </p:tav>
                                      </p:tavLst>
                                    </p:anim>
                                  </p:childTnLst>
                                </p:cTn>
                              </p:par>
                              <p:par>
                                <p:cTn id="235" presetID="1" presetClass="entr" presetSubtype="0" fill="hold" grpId="0" nodeType="withEffect">
                                  <p:stCondLst>
                                    <p:cond delay="0"/>
                                  </p:stCondLst>
                                  <p:childTnLst>
                                    <p:set>
                                      <p:cBhvr>
                                        <p:cTn id="236" dur="1" fill="hold">
                                          <p:stCondLst>
                                            <p:cond delay="0"/>
                                          </p:stCondLst>
                                        </p:cTn>
                                        <p:tgtEl>
                                          <p:spTgt spid="145"/>
                                        </p:tgtEl>
                                        <p:attrNameLst>
                                          <p:attrName>style.visibility</p:attrName>
                                        </p:attrNameLst>
                                      </p:cBhvr>
                                      <p:to>
                                        <p:strVal val="visible"/>
                                      </p:to>
                                    </p:set>
                                  </p:childTnLst>
                                </p:cTn>
                              </p:par>
                              <p:par>
                                <p:cTn id="237" presetID="35" presetClass="emph" presetSubtype="0" repeatCount="10000" fill="hold" grpId="1" nodeType="withEffect">
                                  <p:stCondLst>
                                    <p:cond delay="0"/>
                                  </p:stCondLst>
                                  <p:childTnLst>
                                    <p:anim calcmode="discrete" valueType="str">
                                      <p:cBhvr>
                                        <p:cTn id="238" dur="500" fill="hold"/>
                                        <p:tgtEl>
                                          <p:spTgt spid="145"/>
                                        </p:tgtEl>
                                        <p:attrNameLst>
                                          <p:attrName>style.visibility</p:attrName>
                                        </p:attrNameLst>
                                      </p:cBhvr>
                                      <p:tavLst>
                                        <p:tav tm="0">
                                          <p:val>
                                            <p:strVal val="hidden"/>
                                          </p:val>
                                        </p:tav>
                                        <p:tav tm="50000">
                                          <p:val>
                                            <p:strVal val="visible"/>
                                          </p:val>
                                        </p:tav>
                                      </p:tavLst>
                                    </p:anim>
                                  </p:childTnLst>
                                </p:cTn>
                              </p:par>
                              <p:par>
                                <p:cTn id="239" presetID="1" presetClass="entr" presetSubtype="0" fill="hold" grpId="0" nodeType="withEffect">
                                  <p:stCondLst>
                                    <p:cond delay="0"/>
                                  </p:stCondLst>
                                  <p:childTnLst>
                                    <p:set>
                                      <p:cBhvr>
                                        <p:cTn id="240" dur="1" fill="hold">
                                          <p:stCondLst>
                                            <p:cond delay="0"/>
                                          </p:stCondLst>
                                        </p:cTn>
                                        <p:tgtEl>
                                          <p:spTgt spid="147"/>
                                        </p:tgtEl>
                                        <p:attrNameLst>
                                          <p:attrName>style.visibility</p:attrName>
                                        </p:attrNameLst>
                                      </p:cBhvr>
                                      <p:to>
                                        <p:strVal val="visible"/>
                                      </p:to>
                                    </p:set>
                                  </p:childTnLst>
                                </p:cTn>
                              </p:par>
                              <p:par>
                                <p:cTn id="241" presetID="35" presetClass="emph" presetSubtype="0" repeatCount="10000" fill="hold" grpId="1" nodeType="withEffect">
                                  <p:stCondLst>
                                    <p:cond delay="0"/>
                                  </p:stCondLst>
                                  <p:childTnLst>
                                    <p:anim calcmode="discrete" valueType="str">
                                      <p:cBhvr>
                                        <p:cTn id="242" dur="500" fill="hold"/>
                                        <p:tgtEl>
                                          <p:spTgt spid="147"/>
                                        </p:tgtEl>
                                        <p:attrNameLst>
                                          <p:attrName>style.visibility</p:attrName>
                                        </p:attrNameLst>
                                      </p:cBhvr>
                                      <p:tavLst>
                                        <p:tav tm="0">
                                          <p:val>
                                            <p:strVal val="hidden"/>
                                          </p:val>
                                        </p:tav>
                                        <p:tav tm="50000">
                                          <p:val>
                                            <p:strVal val="visible"/>
                                          </p:val>
                                        </p:tav>
                                      </p:tavLst>
                                    </p:anim>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nodeType="clickEffect">
                                  <p:stCondLst>
                                    <p:cond delay="0"/>
                                  </p:stCondLst>
                                  <p:childTnLst>
                                    <p:set>
                                      <p:cBhvr>
                                        <p:cTn id="246" dur="1" fill="hold">
                                          <p:stCondLst>
                                            <p:cond delay="0"/>
                                          </p:stCondLst>
                                        </p:cTn>
                                        <p:tgtEl>
                                          <p:spTgt spid="95"/>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107"/>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xit" presetSubtype="0" fill="hold" grpId="2" nodeType="clickEffect">
                                  <p:stCondLst>
                                    <p:cond delay="0"/>
                                  </p:stCondLst>
                                  <p:childTnLst>
                                    <p:set>
                                      <p:cBhvr>
                                        <p:cTn id="254" dur="1" fill="hold">
                                          <p:stCondLst>
                                            <p:cond delay="0"/>
                                          </p:stCondLst>
                                        </p:cTn>
                                        <p:tgtEl>
                                          <p:spTgt spid="146"/>
                                        </p:tgtEl>
                                        <p:attrNameLst>
                                          <p:attrName>style.visibility</p:attrName>
                                        </p:attrNameLst>
                                      </p:cBhvr>
                                      <p:to>
                                        <p:strVal val="hidden"/>
                                      </p:to>
                                    </p:set>
                                  </p:childTnLst>
                                </p:cTn>
                              </p:par>
                              <p:par>
                                <p:cTn id="255" presetID="1" presetClass="exit" presetSubtype="0" fill="hold" grpId="2" nodeType="withEffect">
                                  <p:stCondLst>
                                    <p:cond delay="0"/>
                                  </p:stCondLst>
                                  <p:childTnLst>
                                    <p:set>
                                      <p:cBhvr>
                                        <p:cTn id="256" dur="1" fill="hold">
                                          <p:stCondLst>
                                            <p:cond delay="0"/>
                                          </p:stCondLst>
                                        </p:cTn>
                                        <p:tgtEl>
                                          <p:spTgt spid="145"/>
                                        </p:tgtEl>
                                        <p:attrNameLst>
                                          <p:attrName>style.visibility</p:attrName>
                                        </p:attrNameLst>
                                      </p:cBhvr>
                                      <p:to>
                                        <p:strVal val="hidden"/>
                                      </p:to>
                                    </p:set>
                                  </p:childTnLst>
                                </p:cTn>
                              </p:par>
                              <p:par>
                                <p:cTn id="257" presetID="1" presetClass="exit" presetSubtype="0" fill="hold" grpId="2" nodeType="withEffect">
                                  <p:stCondLst>
                                    <p:cond delay="0"/>
                                  </p:stCondLst>
                                  <p:childTnLst>
                                    <p:set>
                                      <p:cBhvr>
                                        <p:cTn id="258" dur="1" fill="hold">
                                          <p:stCondLst>
                                            <p:cond delay="0"/>
                                          </p:stCondLst>
                                        </p:cTn>
                                        <p:tgtEl>
                                          <p:spTgt spid="1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7" grpId="0" animBg="1"/>
      <p:bldP spid="30" grpId="0"/>
      <p:bldP spid="23" grpId="0"/>
      <p:bldP spid="24" grpId="0"/>
      <p:bldP spid="29" grpId="0"/>
      <p:bldP spid="33" grpId="0"/>
      <p:bldP spid="65" grpId="0"/>
      <p:bldP spid="67" grpId="0" animBg="1"/>
      <p:bldP spid="129" grpId="0" animBg="1"/>
      <p:bldP spid="130" grpId="0" animBg="1"/>
      <p:bldP spid="131" grpId="0"/>
      <p:bldP spid="3" grpId="0"/>
      <p:bldP spid="63" grpId="0"/>
      <p:bldP spid="71" grpId="0" animBg="1"/>
      <p:bldP spid="73" grpId="0"/>
      <p:bldP spid="75" grpId="0" animBg="1"/>
      <p:bldP spid="80" grpId="0"/>
      <p:bldP spid="81" grpId="0" animBg="1"/>
      <p:bldP spid="83" grpId="0"/>
      <p:bldP spid="84" grpId="0" animBg="1"/>
      <p:bldP spid="85" grpId="0"/>
      <p:bldP spid="94" grpId="0"/>
      <p:bldP spid="96" grpId="0" animBg="1"/>
      <p:bldP spid="104" grpId="0" animBg="1"/>
      <p:bldP spid="120" grpId="0"/>
      <p:bldP spid="2" grpId="0"/>
      <p:bldP spid="121" grpId="0"/>
      <p:bldP spid="122" grpId="0"/>
      <p:bldP spid="123" grpId="0"/>
      <p:bldP spid="128" grpId="0" animBg="1"/>
      <p:bldP spid="5" grpId="0"/>
      <p:bldP spid="134" grpId="0" animBg="1"/>
      <p:bldP spid="135" grpId="0" animBg="1"/>
      <p:bldP spid="135" grpId="1" animBg="1"/>
      <p:bldP spid="136" grpId="0" animBg="1"/>
      <p:bldP spid="136" grpId="1" animBg="1"/>
      <p:bldP spid="8" grpId="0"/>
      <p:bldP spid="137" grpId="0" animBg="1"/>
      <p:bldP spid="138" grpId="0" animBg="1"/>
      <p:bldP spid="9" grpId="0"/>
      <p:bldP spid="10" grpId="0"/>
      <p:bldP spid="139" grpId="0" animBg="1"/>
      <p:bldP spid="139" grpId="1" animBg="1"/>
      <p:bldP spid="140" grpId="0" animBg="1"/>
      <p:bldP spid="140" grpId="1" animBg="1"/>
      <p:bldP spid="141" grpId="0" animBg="1"/>
      <p:bldP spid="145" grpId="0" animBg="1"/>
      <p:bldP spid="145" grpId="1" animBg="1"/>
      <p:bldP spid="145" grpId="2" animBg="1"/>
      <p:bldP spid="146" grpId="0" animBg="1"/>
      <p:bldP spid="146" grpId="1" animBg="1"/>
      <p:bldP spid="146" grpId="2" animBg="1"/>
      <p:bldP spid="147" grpId="0" animBg="1"/>
      <p:bldP spid="147" grpId="1" animBg="1"/>
      <p:bldP spid="147" grpId="2" animBg="1"/>
      <p:bldP spid="149" grpId="0" animBg="1"/>
      <p:bldP spid="150" grpId="0" animBg="1"/>
      <p:bldP spid="150"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0" name="図 169" descr="軟体動物, 無脊椎動物, 動物, 空 が含まれている画像&#10;&#10;自動的に生成された説明">
            <a:extLst>
              <a:ext uri="{FF2B5EF4-FFF2-40B4-BE49-F238E27FC236}">
                <a16:creationId xmlns:a16="http://schemas.microsoft.com/office/drawing/2014/main" id="{8C34827B-0EA7-486C-B6A3-5E8F7A2B40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7903" y="1486141"/>
            <a:ext cx="1859965" cy="1804166"/>
          </a:xfrm>
          <a:prstGeom prst="rect">
            <a:avLst/>
          </a:prstGeom>
        </p:spPr>
      </p:pic>
      <p:sp>
        <p:nvSpPr>
          <p:cNvPr id="171" name="楕円 170">
            <a:extLst>
              <a:ext uri="{FF2B5EF4-FFF2-40B4-BE49-F238E27FC236}">
                <a16:creationId xmlns:a16="http://schemas.microsoft.com/office/drawing/2014/main" id="{4298D43B-E764-409A-AD03-541BB14F4D15}"/>
              </a:ext>
            </a:extLst>
          </p:cNvPr>
          <p:cNvSpPr/>
          <p:nvPr/>
        </p:nvSpPr>
        <p:spPr bwMode="auto">
          <a:xfrm>
            <a:off x="6118550" y="1501775"/>
            <a:ext cx="1807011" cy="1762933"/>
          </a:xfrm>
          <a:prstGeom prst="ellipse">
            <a:avLst/>
          </a:prstGeom>
          <a:solidFill>
            <a:srgbClr val="FFFFFF">
              <a:alpha val="8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77" name="Rectangle 46">
            <a:extLst>
              <a:ext uri="{FF2B5EF4-FFF2-40B4-BE49-F238E27FC236}">
                <a16:creationId xmlns:a16="http://schemas.microsoft.com/office/drawing/2014/main" id="{6672805E-7004-40C5-9CE4-B2DE3040AF70}"/>
              </a:ext>
            </a:extLst>
          </p:cNvPr>
          <p:cNvSpPr>
            <a:spLocks noChangeArrowheads="1"/>
          </p:cNvSpPr>
          <p:nvPr/>
        </p:nvSpPr>
        <p:spPr bwMode="auto">
          <a:xfrm>
            <a:off x="-16499" y="517119"/>
            <a:ext cx="5377373" cy="1493196"/>
          </a:xfrm>
          <a:prstGeom prst="rect">
            <a:avLst/>
          </a:prstGeom>
          <a:solidFill>
            <a:srgbClr val="FFFFCC">
              <a:alpha val="74902"/>
            </a:srgbClr>
          </a:solidFill>
          <a:ln w="9525">
            <a:solidFill>
              <a:srgbClr val="FF9966"/>
            </a:solidFill>
            <a:miter lim="800000"/>
            <a:headEnd/>
            <a:tailEnd/>
          </a:ln>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1" name="Rectangle 46">
            <a:extLst>
              <a:ext uri="{FF2B5EF4-FFF2-40B4-BE49-F238E27FC236}">
                <a16:creationId xmlns:a16="http://schemas.microsoft.com/office/drawing/2014/main" id="{3A0E8902-9F9D-4214-A5C2-2C033E6D8E49}"/>
              </a:ext>
            </a:extLst>
          </p:cNvPr>
          <p:cNvSpPr>
            <a:spLocks noChangeArrowheads="1"/>
          </p:cNvSpPr>
          <p:nvPr/>
        </p:nvSpPr>
        <p:spPr bwMode="auto">
          <a:xfrm>
            <a:off x="-16499" y="517120"/>
            <a:ext cx="5383854" cy="1930246"/>
          </a:xfrm>
          <a:prstGeom prst="rect">
            <a:avLst/>
          </a:prstGeom>
          <a:solidFill>
            <a:srgbClr val="FFFFCC">
              <a:alpha val="74902"/>
            </a:srgbClr>
          </a:solidFill>
          <a:ln w="9525">
            <a:solidFill>
              <a:srgbClr val="FF9966"/>
            </a:solidFill>
            <a:miter lim="800000"/>
            <a:headEnd/>
            <a:tailEnd/>
          </a:ln>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3" name="Rectangle 29"/>
          <p:cNvSpPr>
            <a:spLocks noChangeArrowheads="1"/>
          </p:cNvSpPr>
          <p:nvPr/>
        </p:nvSpPr>
        <p:spPr bwMode="auto">
          <a:xfrm>
            <a:off x="0" y="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dirty="0">
                <a:solidFill>
                  <a:srgbClr val="0000FF"/>
                </a:solidFill>
                <a:ea typeface="ＭＳ ゴシック" pitchFamily="49" charset="-128"/>
                <a:cs typeface="Times New Roman" panose="02020603050405020304" pitchFamily="18" charset="0"/>
              </a:rPr>
              <a:t>3′)</a:t>
            </a:r>
            <a:r>
              <a:rPr lang="ja-JP" altLang="en-US" dirty="0">
                <a:solidFill>
                  <a:srgbClr val="0000FF"/>
                </a:solidFill>
                <a:ea typeface="ＭＳ ゴシック" pitchFamily="49" charset="-128"/>
                <a:cs typeface="Times New Roman" panose="02020603050405020304" pitchFamily="18" charset="0"/>
              </a:rPr>
              <a:t> 重心まわりの回転の運動方程式を解く。 　</a:t>
            </a:r>
          </a:p>
        </p:txBody>
      </p:sp>
      <p:sp>
        <p:nvSpPr>
          <p:cNvPr id="29" name="Rectangle 89"/>
          <p:cNvSpPr>
            <a:spLocks noChangeArrowheads="1"/>
          </p:cNvSpPr>
          <p:nvPr/>
        </p:nvSpPr>
        <p:spPr bwMode="auto">
          <a:xfrm>
            <a:off x="-23650" y="546570"/>
            <a:ext cx="3579222"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の回転</a:t>
            </a:r>
            <a:r>
              <a:rPr lang="ja-JP" altLang="en-US">
                <a:solidFill>
                  <a:srgbClr val="000000"/>
                </a:solidFill>
                <a:ea typeface="ＭＳ ゴシック" pitchFamily="49" charset="-128"/>
                <a:cs typeface="Times New Roman" panose="02020603050405020304" pitchFamily="18" charset="0"/>
              </a:rPr>
              <a:t>角を</a:t>
            </a:r>
            <a:r>
              <a:rPr lang="en-US" altLang="ja-JP" i="1">
                <a:solidFill>
                  <a:srgbClr val="000000"/>
                </a:solidFill>
                <a:latin typeface="Symbol" panose="05050102010706020507" pitchFamily="18" charset="2"/>
                <a:ea typeface="ＭＳ ゴシック" pitchFamily="49" charset="-128"/>
                <a:cs typeface="Times New Roman" panose="02020603050405020304" pitchFamily="18" charset="0"/>
              </a:rPr>
              <a:t>q</a:t>
            </a:r>
            <a:r>
              <a:rPr lang="ja-JP" altLang="en-US">
                <a:solidFill>
                  <a:srgbClr val="000000"/>
                </a:solidFill>
                <a:ea typeface="ＭＳ ゴシック" pitchFamily="49" charset="-128"/>
                <a:cs typeface="Times New Roman" panose="02020603050405020304" pitchFamily="18" charset="0"/>
              </a:rPr>
              <a:t>と</a:t>
            </a:r>
            <a:r>
              <a:rPr lang="ja-JP" altLang="en-US" dirty="0">
                <a:solidFill>
                  <a:srgbClr val="000000"/>
                </a:solidFill>
                <a:ea typeface="ＭＳ ゴシック" pitchFamily="49" charset="-128"/>
                <a:cs typeface="Times New Roman" panose="02020603050405020304" pitchFamily="18" charset="0"/>
              </a:rPr>
              <a:t>する</a:t>
            </a:r>
            <a:endParaRPr lang="en-US" altLang="ja-JP" dirty="0">
              <a:solidFill>
                <a:srgbClr val="000000"/>
              </a:solidFill>
              <a:ea typeface="ＭＳ ゴシック" pitchFamily="49" charset="-128"/>
              <a:cs typeface="Times New Roman" panose="02020603050405020304" pitchFamily="18" charset="0"/>
            </a:endParaRPr>
          </a:p>
        </p:txBody>
      </p:sp>
      <p:sp>
        <p:nvSpPr>
          <p:cNvPr id="65" name="正方形/長方形 64"/>
          <p:cNvSpPr/>
          <p:nvPr/>
        </p:nvSpPr>
        <p:spPr>
          <a:xfrm>
            <a:off x="0" y="952175"/>
            <a:ext cx="5448928"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ja-JP" altLang="en-US" dirty="0">
                <a:solidFill>
                  <a:srgbClr val="000000"/>
                </a:solidFill>
                <a:ea typeface="ＭＳ ゴシック" pitchFamily="49" charset="-128"/>
                <a:cs typeface="Times New Roman" panose="02020603050405020304" pitchFamily="18" charset="0"/>
              </a:rPr>
              <a:t> 軸の正方向から反時計回りに</a:t>
            </a:r>
            <a:r>
              <a:rPr lang="en-US" altLang="ja-JP" dirty="0">
                <a:solidFill>
                  <a:srgbClr val="000000"/>
                </a:solidFill>
                <a:ea typeface="ＭＳ ゴシック" pitchFamily="49" charset="-128"/>
                <a:cs typeface="Times New Roman" panose="02020603050405020304" pitchFamily="18" charset="0"/>
              </a:rPr>
              <a:t>)</a:t>
            </a:r>
            <a:endParaRPr lang="ja-JP" altLang="en-US" dirty="0"/>
          </a:p>
        </p:txBody>
      </p:sp>
      <p:graphicFrame>
        <p:nvGraphicFramePr>
          <p:cNvPr id="108" name="オブジェクト 107">
            <a:extLst>
              <a:ext uri="{FF2B5EF4-FFF2-40B4-BE49-F238E27FC236}">
                <a16:creationId xmlns:a16="http://schemas.microsoft.com/office/drawing/2014/main" id="{6B44A390-B814-41A2-ADBC-AEEE9D1AF807}"/>
              </a:ext>
            </a:extLst>
          </p:cNvPr>
          <p:cNvGraphicFramePr>
            <a:graphicFrameLocks noChangeAspect="1"/>
          </p:cNvGraphicFramePr>
          <p:nvPr/>
        </p:nvGraphicFramePr>
        <p:xfrm>
          <a:off x="3730625" y="1504950"/>
          <a:ext cx="992188" cy="398463"/>
        </p:xfrm>
        <a:graphic>
          <a:graphicData uri="http://schemas.openxmlformats.org/presentationml/2006/ole">
            <mc:AlternateContent xmlns:mc="http://schemas.openxmlformats.org/markup-compatibility/2006">
              <mc:Choice xmlns:v="urn:schemas-microsoft-com:vml" Requires="v">
                <p:oleObj spid="_x0000_s80171" name="Equation" r:id="rId4" imgW="444240" imgH="177480" progId="Equation.DSMT4">
                  <p:embed/>
                </p:oleObj>
              </mc:Choice>
              <mc:Fallback>
                <p:oleObj name="Equation" r:id="rId4" imgW="444240" imgH="177480" progId="Equation.DSMT4">
                  <p:embed/>
                  <p:pic>
                    <p:nvPicPr>
                      <p:cNvPr id="108" name="オブジェクト 107">
                        <a:extLst>
                          <a:ext uri="{FF2B5EF4-FFF2-40B4-BE49-F238E27FC236}">
                            <a16:creationId xmlns:a16="http://schemas.microsoft.com/office/drawing/2014/main" id="{6B44A390-B814-41A2-ADBC-AEEE9D1AF807}"/>
                          </a:ext>
                        </a:extLst>
                      </p:cNvPr>
                      <p:cNvPicPr>
                        <a:picLocks noChangeAspect="1" noChangeArrowheads="1"/>
                      </p:cNvPicPr>
                      <p:nvPr/>
                    </p:nvPicPr>
                    <p:blipFill>
                      <a:blip r:embed="rId5"/>
                      <a:srcRect/>
                      <a:stretch>
                        <a:fillRect/>
                      </a:stretch>
                    </p:blipFill>
                    <p:spPr bwMode="auto">
                      <a:xfrm>
                        <a:off x="3730625" y="1504950"/>
                        <a:ext cx="992188" cy="398463"/>
                      </a:xfrm>
                      <a:prstGeom prst="rect">
                        <a:avLst/>
                      </a:prstGeom>
                      <a:noFill/>
                      <a:ln>
                        <a:noFill/>
                      </a:ln>
                    </p:spPr>
                  </p:pic>
                </p:oleObj>
              </mc:Fallback>
            </mc:AlternateContent>
          </a:graphicData>
        </a:graphic>
      </p:graphicFrame>
      <p:graphicFrame>
        <p:nvGraphicFramePr>
          <p:cNvPr id="109" name="オブジェクト 108">
            <a:extLst>
              <a:ext uri="{FF2B5EF4-FFF2-40B4-BE49-F238E27FC236}">
                <a16:creationId xmlns:a16="http://schemas.microsoft.com/office/drawing/2014/main" id="{3B043CC8-3EBF-43DC-86F2-4B3E10DB5A62}"/>
              </a:ext>
            </a:extLst>
          </p:cNvPr>
          <p:cNvGraphicFramePr>
            <a:graphicFrameLocks noChangeAspect="1"/>
          </p:cNvGraphicFramePr>
          <p:nvPr/>
        </p:nvGraphicFramePr>
        <p:xfrm>
          <a:off x="464676" y="1506557"/>
          <a:ext cx="652463" cy="398462"/>
        </p:xfrm>
        <a:graphic>
          <a:graphicData uri="http://schemas.openxmlformats.org/presentationml/2006/ole">
            <mc:AlternateContent xmlns:mc="http://schemas.openxmlformats.org/markup-compatibility/2006">
              <mc:Choice xmlns:v="urn:schemas-microsoft-com:vml" Requires="v">
                <p:oleObj spid="_x0000_s80172" name="数式" r:id="rId6" imgW="291960" imgH="177480" progId="Equation.3">
                  <p:embed/>
                </p:oleObj>
              </mc:Choice>
              <mc:Fallback>
                <p:oleObj name="数式" r:id="rId6" imgW="291960" imgH="177480" progId="Equation.3">
                  <p:embed/>
                  <p:pic>
                    <p:nvPicPr>
                      <p:cNvPr id="109" name="オブジェクト 108">
                        <a:extLst>
                          <a:ext uri="{FF2B5EF4-FFF2-40B4-BE49-F238E27FC236}">
                            <a16:creationId xmlns:a16="http://schemas.microsoft.com/office/drawing/2014/main" id="{3B043CC8-3EBF-43DC-86F2-4B3E10DB5A62}"/>
                          </a:ext>
                        </a:extLst>
                      </p:cNvPr>
                      <p:cNvPicPr>
                        <a:picLocks noChangeAspect="1" noChangeArrowheads="1"/>
                      </p:cNvPicPr>
                      <p:nvPr/>
                    </p:nvPicPr>
                    <p:blipFill>
                      <a:blip r:embed="rId7"/>
                      <a:srcRect/>
                      <a:stretch>
                        <a:fillRect/>
                      </a:stretch>
                    </p:blipFill>
                    <p:spPr bwMode="auto">
                      <a:xfrm>
                        <a:off x="464676" y="1506557"/>
                        <a:ext cx="6524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1" name="オブジェクト 110">
            <a:extLst>
              <a:ext uri="{FF2B5EF4-FFF2-40B4-BE49-F238E27FC236}">
                <a16:creationId xmlns:a16="http://schemas.microsoft.com/office/drawing/2014/main" id="{1D5F975F-34EE-4F61-9271-C3A6110360F3}"/>
              </a:ext>
            </a:extLst>
          </p:cNvPr>
          <p:cNvGraphicFramePr>
            <a:graphicFrameLocks noChangeAspect="1"/>
          </p:cNvGraphicFramePr>
          <p:nvPr/>
        </p:nvGraphicFramePr>
        <p:xfrm>
          <a:off x="3000407" y="1473238"/>
          <a:ext cx="652462" cy="455612"/>
        </p:xfrm>
        <a:graphic>
          <a:graphicData uri="http://schemas.openxmlformats.org/presentationml/2006/ole">
            <mc:AlternateContent xmlns:mc="http://schemas.openxmlformats.org/markup-compatibility/2006">
              <mc:Choice xmlns:v="urn:schemas-microsoft-com:vml" Requires="v">
                <p:oleObj spid="_x0000_s80173" name="数式" r:id="rId8" imgW="291960" imgH="203040" progId="Equation.3">
                  <p:embed/>
                </p:oleObj>
              </mc:Choice>
              <mc:Fallback>
                <p:oleObj name="数式" r:id="rId8" imgW="291960" imgH="203040" progId="Equation.3">
                  <p:embed/>
                  <p:pic>
                    <p:nvPicPr>
                      <p:cNvPr id="111" name="オブジェクト 110">
                        <a:extLst>
                          <a:ext uri="{FF2B5EF4-FFF2-40B4-BE49-F238E27FC236}">
                            <a16:creationId xmlns:a16="http://schemas.microsoft.com/office/drawing/2014/main" id="{1D5F975F-34EE-4F61-9271-C3A6110360F3}"/>
                          </a:ext>
                        </a:extLst>
                      </p:cNvPr>
                      <p:cNvPicPr>
                        <a:picLocks noChangeAspect="1" noChangeArrowheads="1"/>
                      </p:cNvPicPr>
                      <p:nvPr/>
                    </p:nvPicPr>
                    <p:blipFill>
                      <a:blip r:embed="rId9"/>
                      <a:srcRect/>
                      <a:stretch>
                        <a:fillRect/>
                      </a:stretch>
                    </p:blipFill>
                    <p:spPr bwMode="auto">
                      <a:xfrm>
                        <a:off x="3000407" y="1473238"/>
                        <a:ext cx="652462" cy="455612"/>
                      </a:xfrm>
                      <a:prstGeom prst="rect">
                        <a:avLst/>
                      </a:prstGeom>
                      <a:noFill/>
                      <a:ln>
                        <a:noFill/>
                      </a:ln>
                    </p:spPr>
                  </p:pic>
                </p:oleObj>
              </mc:Fallback>
            </mc:AlternateContent>
          </a:graphicData>
        </a:graphic>
      </p:graphicFrame>
      <p:sp>
        <p:nvSpPr>
          <p:cNvPr id="129" name="Rectangle 123">
            <a:extLst>
              <a:ext uri="{FF2B5EF4-FFF2-40B4-BE49-F238E27FC236}">
                <a16:creationId xmlns:a16="http://schemas.microsoft.com/office/drawing/2014/main" id="{0932BE0A-FDC2-4948-ABAE-0A8C298B720C}"/>
              </a:ext>
            </a:extLst>
          </p:cNvPr>
          <p:cNvSpPr>
            <a:spLocks noChangeArrowheads="1"/>
          </p:cNvSpPr>
          <p:nvPr/>
        </p:nvSpPr>
        <p:spPr bwMode="auto">
          <a:xfrm>
            <a:off x="1226671" y="1450792"/>
            <a:ext cx="130789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0" name="Rectangle 123">
            <a:extLst>
              <a:ext uri="{FF2B5EF4-FFF2-40B4-BE49-F238E27FC236}">
                <a16:creationId xmlns:a16="http://schemas.microsoft.com/office/drawing/2014/main" id="{2577785F-FAD1-4A8A-BA05-E24C1B3B7380}"/>
              </a:ext>
            </a:extLst>
          </p:cNvPr>
          <p:cNvSpPr>
            <a:spLocks noChangeArrowheads="1"/>
          </p:cNvSpPr>
          <p:nvPr/>
        </p:nvSpPr>
        <p:spPr bwMode="auto">
          <a:xfrm>
            <a:off x="3697688" y="1450792"/>
            <a:ext cx="130789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nvGrpSpPr>
          <p:cNvPr id="124" name="グループ化 123">
            <a:extLst>
              <a:ext uri="{FF2B5EF4-FFF2-40B4-BE49-F238E27FC236}">
                <a16:creationId xmlns:a16="http://schemas.microsoft.com/office/drawing/2014/main" id="{E9BE6F9E-307D-4BDF-B017-DC40F62AD11B}"/>
              </a:ext>
            </a:extLst>
          </p:cNvPr>
          <p:cNvGrpSpPr/>
          <p:nvPr/>
        </p:nvGrpSpPr>
        <p:grpSpPr>
          <a:xfrm>
            <a:off x="6334045" y="1928538"/>
            <a:ext cx="1459391" cy="894424"/>
            <a:chOff x="6403060" y="2066086"/>
            <a:chExt cx="1459391" cy="894424"/>
          </a:xfrm>
          <a:solidFill>
            <a:schemeClr val="tx1"/>
          </a:solidFill>
        </p:grpSpPr>
        <p:sp>
          <p:nvSpPr>
            <p:cNvPr id="125" name="楕円 124">
              <a:extLst>
                <a:ext uri="{FF2B5EF4-FFF2-40B4-BE49-F238E27FC236}">
                  <a16:creationId xmlns:a16="http://schemas.microsoft.com/office/drawing/2014/main" id="{073E78D6-854F-426D-9977-6B7E58F56291}"/>
                </a:ext>
              </a:extLst>
            </p:cNvPr>
            <p:cNvSpPr/>
            <p:nvPr/>
          </p:nvSpPr>
          <p:spPr bwMode="auto">
            <a:xfrm>
              <a:off x="7715841" y="2066086"/>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26" name="楕円 125">
              <a:extLst>
                <a:ext uri="{FF2B5EF4-FFF2-40B4-BE49-F238E27FC236}">
                  <a16:creationId xmlns:a16="http://schemas.microsoft.com/office/drawing/2014/main" id="{44D72CA1-0182-4666-9421-5156016C5698}"/>
                </a:ext>
              </a:extLst>
            </p:cNvPr>
            <p:cNvSpPr/>
            <p:nvPr/>
          </p:nvSpPr>
          <p:spPr bwMode="auto">
            <a:xfrm>
              <a:off x="6403060" y="2821532"/>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127" name="直線コネクタ 126">
              <a:extLst>
                <a:ext uri="{FF2B5EF4-FFF2-40B4-BE49-F238E27FC236}">
                  <a16:creationId xmlns:a16="http://schemas.microsoft.com/office/drawing/2014/main" id="{5488C73E-5B7C-483A-96DA-9733CEA25742}"/>
                </a:ext>
              </a:extLst>
            </p:cNvPr>
            <p:cNvCxnSpPr/>
            <p:nvPr/>
          </p:nvCxnSpPr>
          <p:spPr bwMode="auto">
            <a:xfrm flipV="1">
              <a:off x="6530000" y="2135992"/>
              <a:ext cx="1259099" cy="721204"/>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7" name="グループ化 6">
            <a:extLst>
              <a:ext uri="{FF2B5EF4-FFF2-40B4-BE49-F238E27FC236}">
                <a16:creationId xmlns:a16="http://schemas.microsoft.com/office/drawing/2014/main" id="{0A18EE73-0C4F-4902-A451-EE4A698EF48A}"/>
              </a:ext>
            </a:extLst>
          </p:cNvPr>
          <p:cNvGrpSpPr/>
          <p:nvPr/>
        </p:nvGrpSpPr>
        <p:grpSpPr>
          <a:xfrm>
            <a:off x="6029478" y="927282"/>
            <a:ext cx="2884686" cy="2534194"/>
            <a:chOff x="6027158" y="927572"/>
            <a:chExt cx="2884686" cy="2534194"/>
          </a:xfrm>
        </p:grpSpPr>
        <p:grpSp>
          <p:nvGrpSpPr>
            <p:cNvPr id="112" name="グループ化 111">
              <a:extLst>
                <a:ext uri="{FF2B5EF4-FFF2-40B4-BE49-F238E27FC236}">
                  <a16:creationId xmlns:a16="http://schemas.microsoft.com/office/drawing/2014/main" id="{0A041978-CD3A-4EC2-9354-F22857431E23}"/>
                </a:ext>
              </a:extLst>
            </p:cNvPr>
            <p:cNvGrpSpPr/>
            <p:nvPr/>
          </p:nvGrpSpPr>
          <p:grpSpPr>
            <a:xfrm>
              <a:off x="6027158" y="927572"/>
              <a:ext cx="2691088" cy="2534194"/>
              <a:chOff x="4829099" y="3771344"/>
              <a:chExt cx="2691088" cy="2534194"/>
            </a:xfrm>
          </p:grpSpPr>
          <p:sp>
            <p:nvSpPr>
              <p:cNvPr id="113" name="Line 62">
                <a:extLst>
                  <a:ext uri="{FF2B5EF4-FFF2-40B4-BE49-F238E27FC236}">
                    <a16:creationId xmlns:a16="http://schemas.microsoft.com/office/drawing/2014/main" id="{F3E15426-3AF2-4B76-A7B4-D6E9075254DB}"/>
                  </a:ext>
                </a:extLst>
              </p:cNvPr>
              <p:cNvSpPr>
                <a:spLocks noChangeShapeType="1"/>
              </p:cNvSpPr>
              <p:nvPr/>
            </p:nvSpPr>
            <p:spPr bwMode="auto">
              <a:xfrm>
                <a:off x="4829099" y="5217330"/>
                <a:ext cx="2218944"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114" name="Line 62">
                <a:extLst>
                  <a:ext uri="{FF2B5EF4-FFF2-40B4-BE49-F238E27FC236}">
                    <a16:creationId xmlns:a16="http://schemas.microsoft.com/office/drawing/2014/main" id="{BA7AC7FD-FFE4-4495-ACF9-1F5E20D60E5C}"/>
                  </a:ext>
                </a:extLst>
              </p:cNvPr>
              <p:cNvSpPr>
                <a:spLocks noChangeShapeType="1"/>
              </p:cNvSpPr>
              <p:nvPr/>
            </p:nvSpPr>
            <p:spPr bwMode="auto">
              <a:xfrm flipV="1">
                <a:off x="5857581" y="4115220"/>
                <a:ext cx="0" cy="2190318"/>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115" name="Rectangle 88">
                <a:extLst>
                  <a:ext uri="{FF2B5EF4-FFF2-40B4-BE49-F238E27FC236}">
                    <a16:creationId xmlns:a16="http://schemas.microsoft.com/office/drawing/2014/main" id="{CA0D6E64-ABB9-4346-AEDD-1356BCDD4954}"/>
                  </a:ext>
                </a:extLst>
              </p:cNvPr>
              <p:cNvSpPr>
                <a:spLocks noChangeArrowheads="1"/>
              </p:cNvSpPr>
              <p:nvPr/>
            </p:nvSpPr>
            <p:spPr bwMode="auto">
              <a:xfrm>
                <a:off x="6910804" y="4769161"/>
                <a:ext cx="6093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x'</a:t>
                </a:r>
                <a:endParaRPr lang="en-US" altLang="ja-JP" baseline="-25000" dirty="0">
                  <a:solidFill>
                    <a:srgbClr val="CC00FF"/>
                  </a:solidFill>
                  <a:latin typeface="Bookman Old Style" pitchFamily="18" charset="0"/>
                  <a:ea typeface="ＭＳ Ｐゴシック" pitchFamily="50" charset="-128"/>
                </a:endParaRPr>
              </a:p>
            </p:txBody>
          </p:sp>
          <p:sp>
            <p:nvSpPr>
              <p:cNvPr id="116" name="Rectangle 88">
                <a:extLst>
                  <a:ext uri="{FF2B5EF4-FFF2-40B4-BE49-F238E27FC236}">
                    <a16:creationId xmlns:a16="http://schemas.microsoft.com/office/drawing/2014/main" id="{DD820AC1-7837-409D-8A1A-B76355933204}"/>
                  </a:ext>
                </a:extLst>
              </p:cNvPr>
              <p:cNvSpPr>
                <a:spLocks noChangeArrowheads="1"/>
              </p:cNvSpPr>
              <p:nvPr/>
            </p:nvSpPr>
            <p:spPr bwMode="auto">
              <a:xfrm>
                <a:off x="5895065" y="3771344"/>
                <a:ext cx="6744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y'</a:t>
                </a:r>
                <a:endParaRPr lang="en-US" altLang="ja-JP" baseline="-25000" dirty="0">
                  <a:solidFill>
                    <a:srgbClr val="CC00FF"/>
                  </a:solidFill>
                  <a:latin typeface="Bookman Old Style" pitchFamily="18" charset="0"/>
                  <a:ea typeface="ＭＳ Ｐゴシック" pitchFamily="50" charset="-128"/>
                </a:endParaRPr>
              </a:p>
            </p:txBody>
          </p:sp>
        </p:grpSp>
        <p:sp>
          <p:nvSpPr>
            <p:cNvPr id="117" name="正方形/長方形 116">
              <a:extLst>
                <a:ext uri="{FF2B5EF4-FFF2-40B4-BE49-F238E27FC236}">
                  <a16:creationId xmlns:a16="http://schemas.microsoft.com/office/drawing/2014/main" id="{881D1C34-563D-402C-BD52-1819F3A59653}"/>
                </a:ext>
              </a:extLst>
            </p:cNvPr>
            <p:cNvSpPr/>
            <p:nvPr/>
          </p:nvSpPr>
          <p:spPr>
            <a:xfrm>
              <a:off x="7754155" y="1128508"/>
              <a:ext cx="1157689" cy="523220"/>
            </a:xfrm>
            <a:prstGeom prst="rect">
              <a:avLst/>
            </a:prstGeom>
          </p:spPr>
          <p:txBody>
            <a:bodyPr wrap="none">
              <a:spAutoFit/>
            </a:bodyPr>
            <a:lstStyle/>
            <a:p>
              <a:r>
                <a:rPr lang="en-US" altLang="ja-JP" dirty="0">
                  <a:solidFill>
                    <a:srgbClr val="CC00FF"/>
                  </a:solidFill>
                  <a:ea typeface="ＭＳ ゴシック" pitchFamily="49"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C00FF"/>
                  </a:solidFill>
                  <a:ea typeface="ＭＳ ゴシック" pitchFamily="49" charset="-128"/>
                  <a:cs typeface="Times New Roman" panose="02020603050405020304" pitchFamily="18" charset="0"/>
                </a:rPr>
                <a:t>, </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C00FF"/>
                  </a:solidFill>
                  <a:ea typeface="ＭＳ ゴシック" pitchFamily="49" charset="-128"/>
                  <a:cs typeface="Times New Roman" panose="02020603050405020304" pitchFamily="18" charset="0"/>
                </a:rPr>
                <a:t>)</a:t>
              </a:r>
              <a:endParaRPr lang="ja-JP" altLang="en-US" dirty="0">
                <a:solidFill>
                  <a:srgbClr val="CC00FF"/>
                </a:solidFill>
              </a:endParaRPr>
            </a:p>
          </p:txBody>
        </p:sp>
      </p:grpSp>
      <p:sp>
        <p:nvSpPr>
          <p:cNvPr id="3" name="正方形/長方形 2">
            <a:extLst>
              <a:ext uri="{FF2B5EF4-FFF2-40B4-BE49-F238E27FC236}">
                <a16:creationId xmlns:a16="http://schemas.microsoft.com/office/drawing/2014/main" id="{B89548B2-7C15-4A9D-81B7-6F85AAF528BC}"/>
              </a:ext>
            </a:extLst>
          </p:cNvPr>
          <p:cNvSpPr/>
          <p:nvPr/>
        </p:nvSpPr>
        <p:spPr>
          <a:xfrm>
            <a:off x="7379732" y="1985641"/>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a:t>
            </a:r>
            <a:endParaRPr lang="ja-JP" altLang="en-US" dirty="0"/>
          </a:p>
        </p:txBody>
      </p:sp>
      <p:grpSp>
        <p:nvGrpSpPr>
          <p:cNvPr id="4" name="グループ化 3">
            <a:extLst>
              <a:ext uri="{FF2B5EF4-FFF2-40B4-BE49-F238E27FC236}">
                <a16:creationId xmlns:a16="http://schemas.microsoft.com/office/drawing/2014/main" id="{D7C8B136-C6AE-421E-A45E-40DD8C725E7E}"/>
              </a:ext>
            </a:extLst>
          </p:cNvPr>
          <p:cNvGrpSpPr/>
          <p:nvPr/>
        </p:nvGrpSpPr>
        <p:grpSpPr>
          <a:xfrm>
            <a:off x="152298" y="1928422"/>
            <a:ext cx="3597650" cy="523220"/>
            <a:chOff x="152298" y="2002310"/>
            <a:chExt cx="3597650" cy="523220"/>
          </a:xfrm>
        </p:grpSpPr>
        <p:graphicFrame>
          <p:nvGraphicFramePr>
            <p:cNvPr id="75" name="オブジェクト 74">
              <a:extLst>
                <a:ext uri="{FF2B5EF4-FFF2-40B4-BE49-F238E27FC236}">
                  <a16:creationId xmlns:a16="http://schemas.microsoft.com/office/drawing/2014/main" id="{B20D53DF-0030-4C94-8419-153789D0145E}"/>
                </a:ext>
              </a:extLst>
            </p:cNvPr>
            <p:cNvGraphicFramePr>
              <a:graphicFrameLocks noChangeAspect="1"/>
            </p:cNvGraphicFramePr>
            <p:nvPr>
              <p:extLst>
                <p:ext uri="{D42A27DB-BD31-4B8C-83A1-F6EECF244321}">
                  <p14:modId xmlns:p14="http://schemas.microsoft.com/office/powerpoint/2010/main" val="2488862703"/>
                </p:ext>
              </p:extLst>
            </p:nvPr>
          </p:nvGraphicFramePr>
          <p:xfrm>
            <a:off x="152298" y="2028410"/>
            <a:ext cx="822325" cy="455613"/>
          </p:xfrm>
          <a:graphic>
            <a:graphicData uri="http://schemas.openxmlformats.org/presentationml/2006/ole">
              <mc:AlternateContent xmlns:mc="http://schemas.openxmlformats.org/markup-compatibility/2006">
                <mc:Choice xmlns:v="urn:schemas-microsoft-com:vml" Requires="v">
                  <p:oleObj spid="_x0000_s80174" name="数式" r:id="rId10" imgW="368280" imgH="203040" progId="Equation.3">
                    <p:embed/>
                  </p:oleObj>
                </mc:Choice>
                <mc:Fallback>
                  <p:oleObj name="数式" r:id="rId10" imgW="368280" imgH="203040" progId="Equation.3">
                    <p:embed/>
                    <p:pic>
                      <p:nvPicPr>
                        <p:cNvPr id="49" name="オブジェクト 48"/>
                        <p:cNvPicPr>
                          <a:picLocks noChangeAspect="1" noChangeArrowheads="1"/>
                        </p:cNvPicPr>
                        <p:nvPr/>
                      </p:nvPicPr>
                      <p:blipFill>
                        <a:blip r:embed="rId11"/>
                        <a:srcRect/>
                        <a:stretch>
                          <a:fillRect/>
                        </a:stretch>
                      </p:blipFill>
                      <p:spPr bwMode="auto">
                        <a:xfrm>
                          <a:off x="152298" y="2028410"/>
                          <a:ext cx="822325" cy="455613"/>
                        </a:xfrm>
                        <a:prstGeom prst="rect">
                          <a:avLst/>
                        </a:prstGeom>
                        <a:noFill/>
                        <a:ln>
                          <a:noFill/>
                        </a:ln>
                      </p:spPr>
                    </p:pic>
                  </p:oleObj>
                </mc:Fallback>
              </mc:AlternateContent>
            </a:graphicData>
          </a:graphic>
        </p:graphicFrame>
        <p:sp>
          <p:nvSpPr>
            <p:cNvPr id="76" name="Rectangle 29">
              <a:extLst>
                <a:ext uri="{FF2B5EF4-FFF2-40B4-BE49-F238E27FC236}">
                  <a16:creationId xmlns:a16="http://schemas.microsoft.com/office/drawing/2014/main" id="{A03D2A71-9D31-4831-A4B2-C0B3697D71E7}"/>
                </a:ext>
              </a:extLst>
            </p:cNvPr>
            <p:cNvSpPr>
              <a:spLocks noChangeArrowheads="1"/>
            </p:cNvSpPr>
            <p:nvPr/>
          </p:nvSpPr>
          <p:spPr bwMode="auto">
            <a:xfrm>
              <a:off x="863056" y="2002310"/>
              <a:ext cx="2886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を解けばよい</a:t>
              </a:r>
            </a:p>
          </p:txBody>
        </p:sp>
      </p:grpSp>
      <p:graphicFrame>
        <p:nvGraphicFramePr>
          <p:cNvPr id="78" name="オブジェクト 77">
            <a:extLst>
              <a:ext uri="{FF2B5EF4-FFF2-40B4-BE49-F238E27FC236}">
                <a16:creationId xmlns:a16="http://schemas.microsoft.com/office/drawing/2014/main" id="{31BD54AF-850B-4FD5-9465-1416D07442FF}"/>
              </a:ext>
            </a:extLst>
          </p:cNvPr>
          <p:cNvGraphicFramePr>
            <a:graphicFrameLocks noChangeAspect="1"/>
          </p:cNvGraphicFramePr>
          <p:nvPr>
            <p:extLst>
              <p:ext uri="{D42A27DB-BD31-4B8C-83A1-F6EECF244321}">
                <p14:modId xmlns:p14="http://schemas.microsoft.com/office/powerpoint/2010/main" val="1454274290"/>
              </p:ext>
            </p:extLst>
          </p:nvPr>
        </p:nvGraphicFramePr>
        <p:xfrm>
          <a:off x="299349" y="4196819"/>
          <a:ext cx="568325" cy="455612"/>
        </p:xfrm>
        <a:graphic>
          <a:graphicData uri="http://schemas.openxmlformats.org/presentationml/2006/ole">
            <mc:AlternateContent xmlns:mc="http://schemas.openxmlformats.org/markup-compatibility/2006">
              <mc:Choice xmlns:v="urn:schemas-microsoft-com:vml" Requires="v">
                <p:oleObj spid="_x0000_s80175" name="数式" r:id="rId12" imgW="253800" imgH="203040" progId="Equation.3">
                  <p:embed/>
                </p:oleObj>
              </mc:Choice>
              <mc:Fallback>
                <p:oleObj name="数式" r:id="rId12" imgW="253800" imgH="203040" progId="Equation.3">
                  <p:embed/>
                  <p:pic>
                    <p:nvPicPr>
                      <p:cNvPr id="32" name="オブジェクト 31"/>
                      <p:cNvPicPr>
                        <a:picLocks noChangeAspect="1" noChangeArrowheads="1"/>
                      </p:cNvPicPr>
                      <p:nvPr/>
                    </p:nvPicPr>
                    <p:blipFill>
                      <a:blip r:embed="rId13"/>
                      <a:srcRect/>
                      <a:stretch>
                        <a:fillRect/>
                      </a:stretch>
                    </p:blipFill>
                    <p:spPr bwMode="auto">
                      <a:xfrm>
                        <a:off x="299349" y="4196819"/>
                        <a:ext cx="568325" cy="455612"/>
                      </a:xfrm>
                      <a:prstGeom prst="rect">
                        <a:avLst/>
                      </a:prstGeom>
                      <a:noFill/>
                      <a:ln>
                        <a:noFill/>
                      </a:ln>
                    </p:spPr>
                  </p:pic>
                </p:oleObj>
              </mc:Fallback>
            </mc:AlternateContent>
          </a:graphicData>
        </a:graphic>
      </p:graphicFrame>
      <p:sp>
        <p:nvSpPr>
          <p:cNvPr id="79" name="正方形/長方形 78">
            <a:extLst>
              <a:ext uri="{FF2B5EF4-FFF2-40B4-BE49-F238E27FC236}">
                <a16:creationId xmlns:a16="http://schemas.microsoft.com/office/drawing/2014/main" id="{0F46B397-CD27-4171-9B42-A8E98B606650}"/>
              </a:ext>
            </a:extLst>
          </p:cNvPr>
          <p:cNvSpPr/>
          <p:nvPr/>
        </p:nvSpPr>
        <p:spPr>
          <a:xfrm>
            <a:off x="83002" y="2933382"/>
            <a:ext cx="1760418"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dirty="0">
                <a:solidFill>
                  <a:srgbClr val="000000"/>
                </a:solidFill>
                <a:ea typeface="ＭＳ ゴシック" pitchFamily="49" charset="-128"/>
                <a:cs typeface="Times New Roman" panose="02020603050405020304" pitchFamily="18" charset="0"/>
              </a:rPr>
              <a:t>0</a:t>
            </a:r>
            <a:r>
              <a:rPr lang="ja-JP" altLang="en-US" dirty="0">
                <a:solidFill>
                  <a:srgbClr val="000000"/>
                </a:solidFill>
                <a:ea typeface="ＭＳ ゴシック" pitchFamily="49" charset="-128"/>
                <a:cs typeface="Times New Roman" panose="02020603050405020304" pitchFamily="18" charset="0"/>
              </a:rPr>
              <a:t>のとき</a:t>
            </a:r>
            <a:endParaRPr lang="ja-JP" altLang="en-US" dirty="0"/>
          </a:p>
        </p:txBody>
      </p:sp>
      <p:graphicFrame>
        <p:nvGraphicFramePr>
          <p:cNvPr id="80" name="オブジェクト 79">
            <a:extLst>
              <a:ext uri="{FF2B5EF4-FFF2-40B4-BE49-F238E27FC236}">
                <a16:creationId xmlns:a16="http://schemas.microsoft.com/office/drawing/2014/main" id="{1073A116-F056-4252-BBB0-CF21D88EE311}"/>
              </a:ext>
            </a:extLst>
          </p:cNvPr>
          <p:cNvGraphicFramePr>
            <a:graphicFrameLocks noChangeAspect="1"/>
          </p:cNvGraphicFramePr>
          <p:nvPr>
            <p:extLst>
              <p:ext uri="{D42A27DB-BD31-4B8C-83A1-F6EECF244321}">
                <p14:modId xmlns:p14="http://schemas.microsoft.com/office/powerpoint/2010/main" val="224285814"/>
              </p:ext>
            </p:extLst>
          </p:nvPr>
        </p:nvGraphicFramePr>
        <p:xfrm>
          <a:off x="0" y="4268755"/>
          <a:ext cx="311150" cy="284162"/>
        </p:xfrm>
        <a:graphic>
          <a:graphicData uri="http://schemas.openxmlformats.org/presentationml/2006/ole">
            <mc:AlternateContent xmlns:mc="http://schemas.openxmlformats.org/markup-compatibility/2006">
              <mc:Choice xmlns:v="urn:schemas-microsoft-com:vml" Requires="v">
                <p:oleObj spid="_x0000_s80176" name="数式" r:id="rId14" imgW="139680" imgH="126720" progId="Equation.3">
                  <p:embed/>
                </p:oleObj>
              </mc:Choice>
              <mc:Fallback>
                <p:oleObj name="数式" r:id="rId14" imgW="139680" imgH="126720" progId="Equation.3">
                  <p:embed/>
                  <p:pic>
                    <p:nvPicPr>
                      <p:cNvPr id="42" name="オブジェクト 41"/>
                      <p:cNvPicPr>
                        <a:picLocks noChangeAspect="1" noChangeArrowheads="1"/>
                      </p:cNvPicPr>
                      <p:nvPr/>
                    </p:nvPicPr>
                    <p:blipFill>
                      <a:blip r:embed="rId15"/>
                      <a:srcRect/>
                      <a:stretch>
                        <a:fillRect/>
                      </a:stretch>
                    </p:blipFill>
                    <p:spPr bwMode="auto">
                      <a:xfrm>
                        <a:off x="0" y="4268755"/>
                        <a:ext cx="311150" cy="284162"/>
                      </a:xfrm>
                      <a:prstGeom prst="rect">
                        <a:avLst/>
                      </a:prstGeom>
                      <a:noFill/>
                      <a:ln>
                        <a:noFill/>
                      </a:ln>
                    </p:spPr>
                  </p:pic>
                </p:oleObj>
              </mc:Fallback>
            </mc:AlternateContent>
          </a:graphicData>
        </a:graphic>
      </p:graphicFrame>
      <p:graphicFrame>
        <p:nvGraphicFramePr>
          <p:cNvPr id="81" name="オブジェクト 80">
            <a:extLst>
              <a:ext uri="{FF2B5EF4-FFF2-40B4-BE49-F238E27FC236}">
                <a16:creationId xmlns:a16="http://schemas.microsoft.com/office/drawing/2014/main" id="{5F70A7E2-FA8F-4D4B-A73A-F6718BA1C712}"/>
              </a:ext>
            </a:extLst>
          </p:cNvPr>
          <p:cNvGraphicFramePr>
            <a:graphicFrameLocks noChangeAspect="1"/>
          </p:cNvGraphicFramePr>
          <p:nvPr>
            <p:extLst>
              <p:ext uri="{D42A27DB-BD31-4B8C-83A1-F6EECF244321}">
                <p14:modId xmlns:p14="http://schemas.microsoft.com/office/powerpoint/2010/main" val="353259144"/>
              </p:ext>
            </p:extLst>
          </p:nvPr>
        </p:nvGraphicFramePr>
        <p:xfrm>
          <a:off x="2573771" y="3009943"/>
          <a:ext cx="708025" cy="400050"/>
        </p:xfrm>
        <a:graphic>
          <a:graphicData uri="http://schemas.openxmlformats.org/presentationml/2006/ole">
            <mc:AlternateContent xmlns:mc="http://schemas.openxmlformats.org/markup-compatibility/2006">
              <mc:Choice xmlns:v="urn:schemas-microsoft-com:vml" Requires="v">
                <p:oleObj spid="_x0000_s80177" name="数式" r:id="rId16" imgW="317160" imgH="177480" progId="Equation.3">
                  <p:embed/>
                </p:oleObj>
              </mc:Choice>
              <mc:Fallback>
                <p:oleObj name="数式" r:id="rId16" imgW="317160" imgH="177480" progId="Equation.3">
                  <p:embed/>
                  <p:pic>
                    <p:nvPicPr>
                      <p:cNvPr id="50" name="オブジェクト 49"/>
                      <p:cNvPicPr>
                        <a:picLocks noChangeAspect="1" noChangeArrowheads="1"/>
                      </p:cNvPicPr>
                      <p:nvPr/>
                    </p:nvPicPr>
                    <p:blipFill>
                      <a:blip r:embed="rId17"/>
                      <a:srcRect/>
                      <a:stretch>
                        <a:fillRect/>
                      </a:stretch>
                    </p:blipFill>
                    <p:spPr bwMode="auto">
                      <a:xfrm>
                        <a:off x="2573771" y="3009943"/>
                        <a:ext cx="708025" cy="400050"/>
                      </a:xfrm>
                      <a:prstGeom prst="rect">
                        <a:avLst/>
                      </a:prstGeom>
                      <a:noFill/>
                      <a:ln>
                        <a:noFill/>
                      </a:ln>
                    </p:spPr>
                  </p:pic>
                </p:oleObj>
              </mc:Fallback>
            </mc:AlternateContent>
          </a:graphicData>
        </a:graphic>
      </p:graphicFrame>
      <p:graphicFrame>
        <p:nvGraphicFramePr>
          <p:cNvPr id="82" name="オブジェクト 81">
            <a:extLst>
              <a:ext uri="{FF2B5EF4-FFF2-40B4-BE49-F238E27FC236}">
                <a16:creationId xmlns:a16="http://schemas.microsoft.com/office/drawing/2014/main" id="{671E3C78-0503-4C03-ABCC-00FDB83CB9EA}"/>
              </a:ext>
            </a:extLst>
          </p:cNvPr>
          <p:cNvGraphicFramePr>
            <a:graphicFrameLocks noChangeAspect="1"/>
          </p:cNvGraphicFramePr>
          <p:nvPr>
            <p:extLst>
              <p:ext uri="{D42A27DB-BD31-4B8C-83A1-F6EECF244321}">
                <p14:modId xmlns:p14="http://schemas.microsoft.com/office/powerpoint/2010/main" val="631262630"/>
              </p:ext>
            </p:extLst>
          </p:nvPr>
        </p:nvGraphicFramePr>
        <p:xfrm>
          <a:off x="1966427" y="3508151"/>
          <a:ext cx="565150" cy="455613"/>
        </p:xfrm>
        <a:graphic>
          <a:graphicData uri="http://schemas.openxmlformats.org/presentationml/2006/ole">
            <mc:AlternateContent xmlns:mc="http://schemas.openxmlformats.org/markup-compatibility/2006">
              <mc:Choice xmlns:v="urn:schemas-microsoft-com:vml" Requires="v">
                <p:oleObj spid="_x0000_s80178" name="数式" r:id="rId18" imgW="253800" imgH="203040" progId="Equation.3">
                  <p:embed/>
                </p:oleObj>
              </mc:Choice>
              <mc:Fallback>
                <p:oleObj name="数式" r:id="rId18" imgW="253800" imgH="203040" progId="Equation.3">
                  <p:embed/>
                  <p:pic>
                    <p:nvPicPr>
                      <p:cNvPr id="52" name="オブジェクト 51"/>
                      <p:cNvPicPr>
                        <a:picLocks noChangeAspect="1" noChangeArrowheads="1"/>
                      </p:cNvPicPr>
                      <p:nvPr/>
                    </p:nvPicPr>
                    <p:blipFill>
                      <a:blip r:embed="rId19"/>
                      <a:srcRect/>
                      <a:stretch>
                        <a:fillRect/>
                      </a:stretch>
                    </p:blipFill>
                    <p:spPr bwMode="auto">
                      <a:xfrm>
                        <a:off x="1966427" y="3508151"/>
                        <a:ext cx="565150" cy="455613"/>
                      </a:xfrm>
                      <a:prstGeom prst="rect">
                        <a:avLst/>
                      </a:prstGeom>
                      <a:noFill/>
                      <a:ln>
                        <a:noFill/>
                      </a:ln>
                    </p:spPr>
                  </p:pic>
                </p:oleObj>
              </mc:Fallback>
            </mc:AlternateContent>
          </a:graphicData>
        </a:graphic>
      </p:graphicFrame>
      <p:sp>
        <p:nvSpPr>
          <p:cNvPr id="83" name="正方形/長方形 82">
            <a:extLst>
              <a:ext uri="{FF2B5EF4-FFF2-40B4-BE49-F238E27FC236}">
                <a16:creationId xmlns:a16="http://schemas.microsoft.com/office/drawing/2014/main" id="{53F14EBF-F7FC-4251-A353-546924C7C52F}"/>
              </a:ext>
            </a:extLst>
          </p:cNvPr>
          <p:cNvSpPr/>
          <p:nvPr/>
        </p:nvSpPr>
        <p:spPr>
          <a:xfrm>
            <a:off x="144932" y="2402251"/>
            <a:ext cx="2953053"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の初速度は</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84" name="オブジェクト 83">
            <a:extLst>
              <a:ext uri="{FF2B5EF4-FFF2-40B4-BE49-F238E27FC236}">
                <a16:creationId xmlns:a16="http://schemas.microsoft.com/office/drawing/2014/main" id="{D118B374-0FC2-4B9D-ABE7-29861548B356}"/>
              </a:ext>
            </a:extLst>
          </p:cNvPr>
          <p:cNvGraphicFramePr>
            <a:graphicFrameLocks noChangeAspect="1"/>
          </p:cNvGraphicFramePr>
          <p:nvPr>
            <p:extLst>
              <p:ext uri="{D42A27DB-BD31-4B8C-83A1-F6EECF244321}">
                <p14:modId xmlns:p14="http://schemas.microsoft.com/office/powerpoint/2010/main" val="1352877364"/>
              </p:ext>
            </p:extLst>
          </p:nvPr>
        </p:nvGraphicFramePr>
        <p:xfrm>
          <a:off x="2517109" y="3540219"/>
          <a:ext cx="1163637" cy="398462"/>
        </p:xfrm>
        <a:graphic>
          <a:graphicData uri="http://schemas.openxmlformats.org/presentationml/2006/ole">
            <mc:AlternateContent xmlns:mc="http://schemas.openxmlformats.org/markup-compatibility/2006">
              <mc:Choice xmlns:v="urn:schemas-microsoft-com:vml" Requires="v">
                <p:oleObj spid="_x0000_s80179" name="数式" r:id="rId20" imgW="520560" imgH="177480" progId="Equation.3">
                  <p:embed/>
                </p:oleObj>
              </mc:Choice>
              <mc:Fallback>
                <p:oleObj name="数式" r:id="rId20" imgW="520560" imgH="177480" progId="Equation.3">
                  <p:embed/>
                  <p:pic>
                    <p:nvPicPr>
                      <p:cNvPr id="55" name="オブジェクト 54"/>
                      <p:cNvPicPr>
                        <a:picLocks noChangeAspect="1" noChangeArrowheads="1"/>
                      </p:cNvPicPr>
                      <p:nvPr/>
                    </p:nvPicPr>
                    <p:blipFill>
                      <a:blip r:embed="rId21"/>
                      <a:srcRect/>
                      <a:stretch>
                        <a:fillRect/>
                      </a:stretch>
                    </p:blipFill>
                    <p:spPr bwMode="auto">
                      <a:xfrm>
                        <a:off x="2517109" y="3540219"/>
                        <a:ext cx="1163637" cy="398462"/>
                      </a:xfrm>
                      <a:prstGeom prst="rect">
                        <a:avLst/>
                      </a:prstGeom>
                      <a:noFill/>
                      <a:ln>
                        <a:noFill/>
                      </a:ln>
                    </p:spPr>
                  </p:pic>
                </p:oleObj>
              </mc:Fallback>
            </mc:AlternateContent>
          </a:graphicData>
        </a:graphic>
      </p:graphicFrame>
      <p:graphicFrame>
        <p:nvGraphicFramePr>
          <p:cNvPr id="85" name="オブジェクト 84">
            <a:extLst>
              <a:ext uri="{FF2B5EF4-FFF2-40B4-BE49-F238E27FC236}">
                <a16:creationId xmlns:a16="http://schemas.microsoft.com/office/drawing/2014/main" id="{DA981ECE-6089-4E45-9679-F592D637F5F8}"/>
              </a:ext>
            </a:extLst>
          </p:cNvPr>
          <p:cNvGraphicFramePr>
            <a:graphicFrameLocks noChangeAspect="1"/>
          </p:cNvGraphicFramePr>
          <p:nvPr>
            <p:extLst>
              <p:ext uri="{D42A27DB-BD31-4B8C-83A1-F6EECF244321}">
                <p14:modId xmlns:p14="http://schemas.microsoft.com/office/powerpoint/2010/main" val="1179872662"/>
              </p:ext>
            </p:extLst>
          </p:nvPr>
        </p:nvGraphicFramePr>
        <p:xfrm>
          <a:off x="1945557" y="3007658"/>
          <a:ext cx="565150" cy="398463"/>
        </p:xfrm>
        <a:graphic>
          <a:graphicData uri="http://schemas.openxmlformats.org/presentationml/2006/ole">
            <mc:AlternateContent xmlns:mc="http://schemas.openxmlformats.org/markup-compatibility/2006">
              <mc:Choice xmlns:v="urn:schemas-microsoft-com:vml" Requires="v">
                <p:oleObj spid="_x0000_s80180" name="数式" r:id="rId22" imgW="253800" imgH="177480" progId="Equation.3">
                  <p:embed/>
                </p:oleObj>
              </mc:Choice>
              <mc:Fallback>
                <p:oleObj name="数式" r:id="rId22" imgW="253800" imgH="177480" progId="Equation.3">
                  <p:embed/>
                  <p:pic>
                    <p:nvPicPr>
                      <p:cNvPr id="56" name="オブジェクト 55"/>
                      <p:cNvPicPr>
                        <a:picLocks noChangeAspect="1" noChangeArrowheads="1"/>
                      </p:cNvPicPr>
                      <p:nvPr/>
                    </p:nvPicPr>
                    <p:blipFill>
                      <a:blip r:embed="rId23"/>
                      <a:srcRect/>
                      <a:stretch>
                        <a:fillRect/>
                      </a:stretch>
                    </p:blipFill>
                    <p:spPr bwMode="auto">
                      <a:xfrm>
                        <a:off x="1945557" y="3007658"/>
                        <a:ext cx="565150" cy="398463"/>
                      </a:xfrm>
                      <a:prstGeom prst="rect">
                        <a:avLst/>
                      </a:prstGeom>
                      <a:noFill/>
                      <a:ln>
                        <a:noFill/>
                      </a:ln>
                    </p:spPr>
                  </p:pic>
                </p:oleObj>
              </mc:Fallback>
            </mc:AlternateContent>
          </a:graphicData>
        </a:graphic>
      </p:graphicFrame>
      <p:graphicFrame>
        <p:nvGraphicFramePr>
          <p:cNvPr id="104" name="オブジェクト 103">
            <a:extLst>
              <a:ext uri="{FF2B5EF4-FFF2-40B4-BE49-F238E27FC236}">
                <a16:creationId xmlns:a16="http://schemas.microsoft.com/office/drawing/2014/main" id="{A176E64E-FC5A-4DDB-A297-303ABB28ADD3}"/>
              </a:ext>
            </a:extLst>
          </p:cNvPr>
          <p:cNvGraphicFramePr>
            <a:graphicFrameLocks noChangeAspect="1"/>
          </p:cNvGraphicFramePr>
          <p:nvPr>
            <p:extLst>
              <p:ext uri="{D42A27DB-BD31-4B8C-83A1-F6EECF244321}">
                <p14:modId xmlns:p14="http://schemas.microsoft.com/office/powerpoint/2010/main" val="4250076759"/>
              </p:ext>
            </p:extLst>
          </p:nvPr>
        </p:nvGraphicFramePr>
        <p:xfrm>
          <a:off x="282748" y="4727414"/>
          <a:ext cx="566738" cy="398463"/>
        </p:xfrm>
        <a:graphic>
          <a:graphicData uri="http://schemas.openxmlformats.org/presentationml/2006/ole">
            <mc:AlternateContent xmlns:mc="http://schemas.openxmlformats.org/markup-compatibility/2006">
              <mc:Choice xmlns:v="urn:schemas-microsoft-com:vml" Requires="v">
                <p:oleObj spid="_x0000_s80181" name="数式" r:id="rId24" imgW="253800" imgH="177480" progId="Equation.3">
                  <p:embed/>
                </p:oleObj>
              </mc:Choice>
              <mc:Fallback>
                <p:oleObj name="数式" r:id="rId24" imgW="253800" imgH="177480" progId="Equation.3">
                  <p:embed/>
                  <p:pic>
                    <p:nvPicPr>
                      <p:cNvPr id="57" name="オブジェクト 56"/>
                      <p:cNvPicPr>
                        <a:picLocks noChangeAspect="1" noChangeArrowheads="1"/>
                      </p:cNvPicPr>
                      <p:nvPr/>
                    </p:nvPicPr>
                    <p:blipFill>
                      <a:blip r:embed="rId25"/>
                      <a:srcRect/>
                      <a:stretch>
                        <a:fillRect/>
                      </a:stretch>
                    </p:blipFill>
                    <p:spPr bwMode="auto">
                      <a:xfrm>
                        <a:off x="282748" y="4727414"/>
                        <a:ext cx="566738" cy="398463"/>
                      </a:xfrm>
                      <a:prstGeom prst="rect">
                        <a:avLst/>
                      </a:prstGeom>
                      <a:noFill/>
                      <a:ln>
                        <a:noFill/>
                      </a:ln>
                    </p:spPr>
                  </p:pic>
                </p:oleObj>
              </mc:Fallback>
            </mc:AlternateContent>
          </a:graphicData>
        </a:graphic>
      </p:graphicFrame>
      <p:sp>
        <p:nvSpPr>
          <p:cNvPr id="105" name="Rectangle 89">
            <a:extLst>
              <a:ext uri="{FF2B5EF4-FFF2-40B4-BE49-F238E27FC236}">
                <a16:creationId xmlns:a16="http://schemas.microsoft.com/office/drawing/2014/main" id="{13CAEB9C-BEE2-43DC-A53D-97A9F2465BAA}"/>
              </a:ext>
            </a:extLst>
          </p:cNvPr>
          <p:cNvSpPr>
            <a:spLocks noChangeArrowheads="1"/>
          </p:cNvSpPr>
          <p:nvPr/>
        </p:nvSpPr>
        <p:spPr bwMode="auto">
          <a:xfrm>
            <a:off x="1074323" y="6438630"/>
            <a:ext cx="2390503"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ja-JP" altLang="en-US" dirty="0">
                <a:solidFill>
                  <a:srgbClr val="000000"/>
                </a:solidFill>
                <a:ea typeface="ＭＳ ゴシック" pitchFamily="49" charset="-128"/>
                <a:cs typeface="Times New Roman" panose="02020603050405020304" pitchFamily="18" charset="0"/>
              </a:rPr>
              <a:t>等速円運動</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106" name="オブジェクト 105">
            <a:extLst>
              <a:ext uri="{FF2B5EF4-FFF2-40B4-BE49-F238E27FC236}">
                <a16:creationId xmlns:a16="http://schemas.microsoft.com/office/drawing/2014/main" id="{D756758C-F552-4DDB-92C2-3FFA279F9C11}"/>
              </a:ext>
            </a:extLst>
          </p:cNvPr>
          <p:cNvGraphicFramePr>
            <a:graphicFrameLocks noChangeAspect="1"/>
          </p:cNvGraphicFramePr>
          <p:nvPr>
            <p:extLst>
              <p:ext uri="{D42A27DB-BD31-4B8C-83A1-F6EECF244321}">
                <p14:modId xmlns:p14="http://schemas.microsoft.com/office/powerpoint/2010/main" val="4093548607"/>
              </p:ext>
            </p:extLst>
          </p:nvPr>
        </p:nvGraphicFramePr>
        <p:xfrm>
          <a:off x="0" y="5282630"/>
          <a:ext cx="652463" cy="400050"/>
        </p:xfrm>
        <a:graphic>
          <a:graphicData uri="http://schemas.openxmlformats.org/presentationml/2006/ole">
            <mc:AlternateContent xmlns:mc="http://schemas.openxmlformats.org/markup-compatibility/2006">
              <mc:Choice xmlns:v="urn:schemas-microsoft-com:vml" Requires="v">
                <p:oleObj spid="_x0000_s80182" name="数式" r:id="rId26" imgW="291960" imgH="177480" progId="Equation.3">
                  <p:embed/>
                </p:oleObj>
              </mc:Choice>
              <mc:Fallback>
                <p:oleObj name="数式" r:id="rId26" imgW="291960" imgH="177480" progId="Equation.3">
                  <p:embed/>
                  <p:pic>
                    <p:nvPicPr>
                      <p:cNvPr id="59" name="オブジェクト 58"/>
                      <p:cNvPicPr>
                        <a:picLocks noChangeAspect="1" noChangeArrowheads="1"/>
                      </p:cNvPicPr>
                      <p:nvPr/>
                    </p:nvPicPr>
                    <p:blipFill>
                      <a:blip r:embed="rId27"/>
                      <a:srcRect/>
                      <a:stretch>
                        <a:fillRect/>
                      </a:stretch>
                    </p:blipFill>
                    <p:spPr bwMode="auto">
                      <a:xfrm>
                        <a:off x="0" y="5282630"/>
                        <a:ext cx="652463" cy="400050"/>
                      </a:xfrm>
                      <a:prstGeom prst="rect">
                        <a:avLst/>
                      </a:prstGeom>
                      <a:noFill/>
                      <a:ln>
                        <a:noFill/>
                      </a:ln>
                    </p:spPr>
                  </p:pic>
                </p:oleObj>
              </mc:Fallback>
            </mc:AlternateContent>
          </a:graphicData>
        </a:graphic>
      </p:graphicFrame>
      <p:graphicFrame>
        <p:nvGraphicFramePr>
          <p:cNvPr id="107" name="オブジェクト 106">
            <a:extLst>
              <a:ext uri="{FF2B5EF4-FFF2-40B4-BE49-F238E27FC236}">
                <a16:creationId xmlns:a16="http://schemas.microsoft.com/office/drawing/2014/main" id="{084C37A1-2E4F-4095-83BC-4F8484456092}"/>
              </a:ext>
            </a:extLst>
          </p:cNvPr>
          <p:cNvGraphicFramePr>
            <a:graphicFrameLocks noChangeAspect="1"/>
          </p:cNvGraphicFramePr>
          <p:nvPr>
            <p:extLst>
              <p:ext uri="{D42A27DB-BD31-4B8C-83A1-F6EECF244321}">
                <p14:modId xmlns:p14="http://schemas.microsoft.com/office/powerpoint/2010/main" val="777098734"/>
              </p:ext>
            </p:extLst>
          </p:nvPr>
        </p:nvGraphicFramePr>
        <p:xfrm>
          <a:off x="4549503" y="5307167"/>
          <a:ext cx="1898650" cy="484188"/>
        </p:xfrm>
        <a:graphic>
          <a:graphicData uri="http://schemas.openxmlformats.org/presentationml/2006/ole">
            <mc:AlternateContent xmlns:mc="http://schemas.openxmlformats.org/markup-compatibility/2006">
              <mc:Choice xmlns:v="urn:schemas-microsoft-com:vml" Requires="v">
                <p:oleObj spid="_x0000_s80183" name="数式" r:id="rId28" imgW="850680" imgH="215640" progId="Equation.3">
                  <p:embed/>
                </p:oleObj>
              </mc:Choice>
              <mc:Fallback>
                <p:oleObj name="数式" r:id="rId28" imgW="850680" imgH="215640" progId="Equation.3">
                  <p:embed/>
                  <p:pic>
                    <p:nvPicPr>
                      <p:cNvPr id="61" name="オブジェクト 60"/>
                      <p:cNvPicPr>
                        <a:picLocks noChangeAspect="1" noChangeArrowheads="1"/>
                      </p:cNvPicPr>
                      <p:nvPr/>
                    </p:nvPicPr>
                    <p:blipFill>
                      <a:blip r:embed="rId29"/>
                      <a:srcRect/>
                      <a:stretch>
                        <a:fillRect/>
                      </a:stretch>
                    </p:blipFill>
                    <p:spPr bwMode="auto">
                      <a:xfrm>
                        <a:off x="4549503" y="5307167"/>
                        <a:ext cx="1898650" cy="484188"/>
                      </a:xfrm>
                      <a:prstGeom prst="rect">
                        <a:avLst/>
                      </a:prstGeom>
                      <a:noFill/>
                      <a:ln>
                        <a:noFill/>
                      </a:ln>
                    </p:spPr>
                  </p:pic>
                </p:oleObj>
              </mc:Fallback>
            </mc:AlternateContent>
          </a:graphicData>
        </a:graphic>
      </p:graphicFrame>
      <p:graphicFrame>
        <p:nvGraphicFramePr>
          <p:cNvPr id="118" name="オブジェクト 117">
            <a:extLst>
              <a:ext uri="{FF2B5EF4-FFF2-40B4-BE49-F238E27FC236}">
                <a16:creationId xmlns:a16="http://schemas.microsoft.com/office/drawing/2014/main" id="{13600576-7102-4540-AD2B-FE675C17B7B5}"/>
              </a:ext>
            </a:extLst>
          </p:cNvPr>
          <p:cNvGraphicFramePr>
            <a:graphicFrameLocks noChangeAspect="1"/>
          </p:cNvGraphicFramePr>
          <p:nvPr>
            <p:extLst>
              <p:ext uri="{D42A27DB-BD31-4B8C-83A1-F6EECF244321}">
                <p14:modId xmlns:p14="http://schemas.microsoft.com/office/powerpoint/2010/main" val="3844368923"/>
              </p:ext>
            </p:extLst>
          </p:nvPr>
        </p:nvGraphicFramePr>
        <p:xfrm>
          <a:off x="13335" y="5844377"/>
          <a:ext cx="652463" cy="455613"/>
        </p:xfrm>
        <a:graphic>
          <a:graphicData uri="http://schemas.openxmlformats.org/presentationml/2006/ole">
            <mc:AlternateContent xmlns:mc="http://schemas.openxmlformats.org/markup-compatibility/2006">
              <mc:Choice xmlns:v="urn:schemas-microsoft-com:vml" Requires="v">
                <p:oleObj spid="_x0000_s80184" name="数式" r:id="rId30" imgW="291960" imgH="203040" progId="Equation.3">
                  <p:embed/>
                </p:oleObj>
              </mc:Choice>
              <mc:Fallback>
                <p:oleObj name="数式" r:id="rId30" imgW="291960" imgH="203040" progId="Equation.3">
                  <p:embed/>
                  <p:pic>
                    <p:nvPicPr>
                      <p:cNvPr id="62" name="オブジェクト 61"/>
                      <p:cNvPicPr>
                        <a:picLocks noChangeAspect="1" noChangeArrowheads="1"/>
                      </p:cNvPicPr>
                      <p:nvPr/>
                    </p:nvPicPr>
                    <p:blipFill>
                      <a:blip r:embed="rId31"/>
                      <a:srcRect/>
                      <a:stretch>
                        <a:fillRect/>
                      </a:stretch>
                    </p:blipFill>
                    <p:spPr bwMode="auto">
                      <a:xfrm>
                        <a:off x="13335" y="5844377"/>
                        <a:ext cx="652463" cy="455613"/>
                      </a:xfrm>
                      <a:prstGeom prst="rect">
                        <a:avLst/>
                      </a:prstGeom>
                      <a:noFill/>
                      <a:ln>
                        <a:noFill/>
                      </a:ln>
                    </p:spPr>
                  </p:pic>
                </p:oleObj>
              </mc:Fallback>
            </mc:AlternateContent>
          </a:graphicData>
        </a:graphic>
      </p:graphicFrame>
      <p:graphicFrame>
        <p:nvGraphicFramePr>
          <p:cNvPr id="119" name="オブジェクト 118">
            <a:extLst>
              <a:ext uri="{FF2B5EF4-FFF2-40B4-BE49-F238E27FC236}">
                <a16:creationId xmlns:a16="http://schemas.microsoft.com/office/drawing/2014/main" id="{5D74BCF6-B310-4BF5-A925-D7B386D53C4C}"/>
              </a:ext>
            </a:extLst>
          </p:cNvPr>
          <p:cNvGraphicFramePr>
            <a:graphicFrameLocks noChangeAspect="1"/>
          </p:cNvGraphicFramePr>
          <p:nvPr>
            <p:extLst>
              <p:ext uri="{D42A27DB-BD31-4B8C-83A1-F6EECF244321}">
                <p14:modId xmlns:p14="http://schemas.microsoft.com/office/powerpoint/2010/main" val="1860070930"/>
              </p:ext>
            </p:extLst>
          </p:nvPr>
        </p:nvGraphicFramePr>
        <p:xfrm>
          <a:off x="4547053" y="5882205"/>
          <a:ext cx="1957388" cy="484188"/>
        </p:xfrm>
        <a:graphic>
          <a:graphicData uri="http://schemas.openxmlformats.org/presentationml/2006/ole">
            <mc:AlternateContent xmlns:mc="http://schemas.openxmlformats.org/markup-compatibility/2006">
              <mc:Choice xmlns:v="urn:schemas-microsoft-com:vml" Requires="v">
                <p:oleObj spid="_x0000_s80185" name="数式" r:id="rId32" imgW="876240" imgH="215640" progId="Equation.3">
                  <p:embed/>
                </p:oleObj>
              </mc:Choice>
              <mc:Fallback>
                <p:oleObj name="数式" r:id="rId32" imgW="876240" imgH="215640" progId="Equation.3">
                  <p:embed/>
                  <p:pic>
                    <p:nvPicPr>
                      <p:cNvPr id="63" name="オブジェクト 62"/>
                      <p:cNvPicPr>
                        <a:picLocks noChangeAspect="1" noChangeArrowheads="1"/>
                      </p:cNvPicPr>
                      <p:nvPr/>
                    </p:nvPicPr>
                    <p:blipFill>
                      <a:blip r:embed="rId33"/>
                      <a:srcRect/>
                      <a:stretch>
                        <a:fillRect/>
                      </a:stretch>
                    </p:blipFill>
                    <p:spPr bwMode="auto">
                      <a:xfrm>
                        <a:off x="4547053" y="5882205"/>
                        <a:ext cx="1957388" cy="484188"/>
                      </a:xfrm>
                      <a:prstGeom prst="rect">
                        <a:avLst/>
                      </a:prstGeom>
                      <a:noFill/>
                      <a:ln>
                        <a:noFill/>
                      </a:ln>
                    </p:spPr>
                  </p:pic>
                </p:oleObj>
              </mc:Fallback>
            </mc:AlternateContent>
          </a:graphicData>
        </a:graphic>
      </p:graphicFrame>
      <p:sp>
        <p:nvSpPr>
          <p:cNvPr id="120" name="Rectangle 123">
            <a:extLst>
              <a:ext uri="{FF2B5EF4-FFF2-40B4-BE49-F238E27FC236}">
                <a16:creationId xmlns:a16="http://schemas.microsoft.com/office/drawing/2014/main" id="{C9221019-39ED-4DCC-9693-3DA3F45F26D2}"/>
              </a:ext>
            </a:extLst>
          </p:cNvPr>
          <p:cNvSpPr>
            <a:spLocks noChangeArrowheads="1"/>
          </p:cNvSpPr>
          <p:nvPr/>
        </p:nvSpPr>
        <p:spPr bwMode="auto">
          <a:xfrm>
            <a:off x="2483945" y="2974367"/>
            <a:ext cx="843643"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21" name="Rectangle 123">
            <a:extLst>
              <a:ext uri="{FF2B5EF4-FFF2-40B4-BE49-F238E27FC236}">
                <a16:creationId xmlns:a16="http://schemas.microsoft.com/office/drawing/2014/main" id="{96920EF7-900F-4A9F-8226-D823BCD1A375}"/>
              </a:ext>
            </a:extLst>
          </p:cNvPr>
          <p:cNvSpPr>
            <a:spLocks noChangeArrowheads="1"/>
          </p:cNvSpPr>
          <p:nvPr/>
        </p:nvSpPr>
        <p:spPr bwMode="auto">
          <a:xfrm>
            <a:off x="2487762" y="3499444"/>
            <a:ext cx="143582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22" name="オブジェクト 121">
            <a:extLst>
              <a:ext uri="{FF2B5EF4-FFF2-40B4-BE49-F238E27FC236}">
                <a16:creationId xmlns:a16="http://schemas.microsoft.com/office/drawing/2014/main" id="{D9E02001-CB7D-4E68-B2D2-36ADC244F7CE}"/>
              </a:ext>
            </a:extLst>
          </p:cNvPr>
          <p:cNvGraphicFramePr>
            <a:graphicFrameLocks noChangeAspect="1"/>
          </p:cNvGraphicFramePr>
          <p:nvPr>
            <p:extLst>
              <p:ext uri="{D42A27DB-BD31-4B8C-83A1-F6EECF244321}">
                <p14:modId xmlns:p14="http://schemas.microsoft.com/office/powerpoint/2010/main" val="3936330290"/>
              </p:ext>
            </p:extLst>
          </p:nvPr>
        </p:nvGraphicFramePr>
        <p:xfrm>
          <a:off x="956801" y="4225666"/>
          <a:ext cx="1163637" cy="398462"/>
        </p:xfrm>
        <a:graphic>
          <a:graphicData uri="http://schemas.openxmlformats.org/presentationml/2006/ole">
            <mc:AlternateContent xmlns:mc="http://schemas.openxmlformats.org/markup-compatibility/2006">
              <mc:Choice xmlns:v="urn:schemas-microsoft-com:vml" Requires="v">
                <p:oleObj spid="_x0000_s80186" name="数式" r:id="rId34" imgW="520560" imgH="177480" progId="Equation.3">
                  <p:embed/>
                </p:oleObj>
              </mc:Choice>
              <mc:Fallback>
                <p:oleObj name="数式" r:id="rId34" imgW="520560" imgH="177480" progId="Equation.3">
                  <p:embed/>
                  <p:pic>
                    <p:nvPicPr>
                      <p:cNvPr id="73" name="オブジェクト 72"/>
                      <p:cNvPicPr>
                        <a:picLocks noChangeAspect="1" noChangeArrowheads="1"/>
                      </p:cNvPicPr>
                      <p:nvPr/>
                    </p:nvPicPr>
                    <p:blipFill>
                      <a:blip r:embed="rId35"/>
                      <a:srcRect/>
                      <a:stretch>
                        <a:fillRect/>
                      </a:stretch>
                    </p:blipFill>
                    <p:spPr bwMode="auto">
                      <a:xfrm>
                        <a:off x="956801" y="4225666"/>
                        <a:ext cx="1163637" cy="398462"/>
                      </a:xfrm>
                      <a:prstGeom prst="rect">
                        <a:avLst/>
                      </a:prstGeom>
                      <a:noFill/>
                      <a:ln>
                        <a:noFill/>
                      </a:ln>
                    </p:spPr>
                  </p:pic>
                </p:oleObj>
              </mc:Fallback>
            </mc:AlternateContent>
          </a:graphicData>
        </a:graphic>
      </p:graphicFrame>
      <p:sp>
        <p:nvSpPr>
          <p:cNvPr id="123" name="Rectangle 123">
            <a:extLst>
              <a:ext uri="{FF2B5EF4-FFF2-40B4-BE49-F238E27FC236}">
                <a16:creationId xmlns:a16="http://schemas.microsoft.com/office/drawing/2014/main" id="{A3924DCD-5421-4F87-91C3-0FBFBE19AD67}"/>
              </a:ext>
            </a:extLst>
          </p:cNvPr>
          <p:cNvSpPr>
            <a:spLocks noChangeArrowheads="1"/>
          </p:cNvSpPr>
          <p:nvPr/>
        </p:nvSpPr>
        <p:spPr bwMode="auto">
          <a:xfrm>
            <a:off x="860235" y="4175276"/>
            <a:ext cx="1300843"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28" name="オブジェクト 127">
            <a:extLst>
              <a:ext uri="{FF2B5EF4-FFF2-40B4-BE49-F238E27FC236}">
                <a16:creationId xmlns:a16="http://schemas.microsoft.com/office/drawing/2014/main" id="{B7011AC6-EEA4-4425-B35D-52EA9C298E20}"/>
              </a:ext>
            </a:extLst>
          </p:cNvPr>
          <p:cNvGraphicFramePr>
            <a:graphicFrameLocks noChangeAspect="1"/>
          </p:cNvGraphicFramePr>
          <p:nvPr>
            <p:extLst>
              <p:ext uri="{D42A27DB-BD31-4B8C-83A1-F6EECF244321}">
                <p14:modId xmlns:p14="http://schemas.microsoft.com/office/powerpoint/2010/main" val="1385476449"/>
              </p:ext>
            </p:extLst>
          </p:nvPr>
        </p:nvGraphicFramePr>
        <p:xfrm>
          <a:off x="986438" y="4769507"/>
          <a:ext cx="1276350" cy="398463"/>
        </p:xfrm>
        <a:graphic>
          <a:graphicData uri="http://schemas.openxmlformats.org/presentationml/2006/ole">
            <mc:AlternateContent xmlns:mc="http://schemas.openxmlformats.org/markup-compatibility/2006">
              <mc:Choice xmlns:v="urn:schemas-microsoft-com:vml" Requires="v">
                <p:oleObj spid="_x0000_s80187" name="Equation" r:id="rId36" imgW="571320" imgH="177480" progId="Equation.DSMT4">
                  <p:embed/>
                </p:oleObj>
              </mc:Choice>
              <mc:Fallback>
                <p:oleObj name="Equation" r:id="rId36" imgW="571320" imgH="177480" progId="Equation.DSMT4">
                  <p:embed/>
                  <p:pic>
                    <p:nvPicPr>
                      <p:cNvPr id="76" name="オブジェクト 75"/>
                      <p:cNvPicPr>
                        <a:picLocks noChangeAspect="1" noChangeArrowheads="1"/>
                      </p:cNvPicPr>
                      <p:nvPr/>
                    </p:nvPicPr>
                    <p:blipFill>
                      <a:blip r:embed="rId37"/>
                      <a:srcRect/>
                      <a:stretch>
                        <a:fillRect/>
                      </a:stretch>
                    </p:blipFill>
                    <p:spPr bwMode="auto">
                      <a:xfrm>
                        <a:off x="986438" y="4769507"/>
                        <a:ext cx="1276350" cy="398463"/>
                      </a:xfrm>
                      <a:prstGeom prst="rect">
                        <a:avLst/>
                      </a:prstGeom>
                      <a:noFill/>
                      <a:ln>
                        <a:noFill/>
                      </a:ln>
                    </p:spPr>
                  </p:pic>
                </p:oleObj>
              </mc:Fallback>
            </mc:AlternateContent>
          </a:graphicData>
        </a:graphic>
      </p:graphicFrame>
      <p:sp>
        <p:nvSpPr>
          <p:cNvPr id="132" name="Rectangle 123">
            <a:extLst>
              <a:ext uri="{FF2B5EF4-FFF2-40B4-BE49-F238E27FC236}">
                <a16:creationId xmlns:a16="http://schemas.microsoft.com/office/drawing/2014/main" id="{E7C9A573-3163-473D-B67C-0FC547A8C441}"/>
              </a:ext>
            </a:extLst>
          </p:cNvPr>
          <p:cNvSpPr>
            <a:spLocks noChangeArrowheads="1"/>
          </p:cNvSpPr>
          <p:nvPr/>
        </p:nvSpPr>
        <p:spPr bwMode="auto">
          <a:xfrm>
            <a:off x="867674" y="4704010"/>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33" name="オブジェクト 132">
            <a:extLst>
              <a:ext uri="{FF2B5EF4-FFF2-40B4-BE49-F238E27FC236}">
                <a16:creationId xmlns:a16="http://schemas.microsoft.com/office/drawing/2014/main" id="{1D7E279D-8824-42B2-8FE3-7197B8659758}"/>
              </a:ext>
            </a:extLst>
          </p:cNvPr>
          <p:cNvGraphicFramePr>
            <a:graphicFrameLocks noChangeAspect="1"/>
          </p:cNvGraphicFramePr>
          <p:nvPr>
            <p:extLst>
              <p:ext uri="{D42A27DB-BD31-4B8C-83A1-F6EECF244321}">
                <p14:modId xmlns:p14="http://schemas.microsoft.com/office/powerpoint/2010/main" val="2937774353"/>
              </p:ext>
            </p:extLst>
          </p:nvPr>
        </p:nvGraphicFramePr>
        <p:xfrm>
          <a:off x="714239" y="5242987"/>
          <a:ext cx="3090862" cy="484187"/>
        </p:xfrm>
        <a:graphic>
          <a:graphicData uri="http://schemas.openxmlformats.org/presentationml/2006/ole">
            <mc:AlternateContent xmlns:mc="http://schemas.openxmlformats.org/markup-compatibility/2006">
              <mc:Choice xmlns:v="urn:schemas-microsoft-com:vml" Requires="v">
                <p:oleObj spid="_x0000_s80188" name="数式" r:id="rId38" imgW="1384200" imgH="215640" progId="Equation.3">
                  <p:embed/>
                </p:oleObj>
              </mc:Choice>
              <mc:Fallback>
                <p:oleObj name="数式" r:id="rId38" imgW="1384200" imgH="215640" progId="Equation.3">
                  <p:embed/>
                  <p:pic>
                    <p:nvPicPr>
                      <p:cNvPr id="78" name="オブジェクト 77"/>
                      <p:cNvPicPr>
                        <a:picLocks noChangeAspect="1" noChangeArrowheads="1"/>
                      </p:cNvPicPr>
                      <p:nvPr/>
                    </p:nvPicPr>
                    <p:blipFill>
                      <a:blip r:embed="rId39"/>
                      <a:srcRect/>
                      <a:stretch>
                        <a:fillRect/>
                      </a:stretch>
                    </p:blipFill>
                    <p:spPr bwMode="auto">
                      <a:xfrm>
                        <a:off x="714239" y="5242987"/>
                        <a:ext cx="3090862" cy="484187"/>
                      </a:xfrm>
                      <a:prstGeom prst="rect">
                        <a:avLst/>
                      </a:prstGeom>
                      <a:noFill/>
                      <a:ln>
                        <a:noFill/>
                      </a:ln>
                    </p:spPr>
                  </p:pic>
                </p:oleObj>
              </mc:Fallback>
            </mc:AlternateContent>
          </a:graphicData>
        </a:graphic>
      </p:graphicFrame>
      <p:graphicFrame>
        <p:nvGraphicFramePr>
          <p:cNvPr id="134" name="オブジェクト 133">
            <a:extLst>
              <a:ext uri="{FF2B5EF4-FFF2-40B4-BE49-F238E27FC236}">
                <a16:creationId xmlns:a16="http://schemas.microsoft.com/office/drawing/2014/main" id="{62B0BE43-C7D8-4E26-8C6A-60885877CFF2}"/>
              </a:ext>
            </a:extLst>
          </p:cNvPr>
          <p:cNvGraphicFramePr>
            <a:graphicFrameLocks noChangeAspect="1"/>
          </p:cNvGraphicFramePr>
          <p:nvPr>
            <p:extLst>
              <p:ext uri="{D42A27DB-BD31-4B8C-83A1-F6EECF244321}">
                <p14:modId xmlns:p14="http://schemas.microsoft.com/office/powerpoint/2010/main" val="2765530821"/>
              </p:ext>
            </p:extLst>
          </p:nvPr>
        </p:nvGraphicFramePr>
        <p:xfrm>
          <a:off x="716689" y="5792897"/>
          <a:ext cx="3033712" cy="484187"/>
        </p:xfrm>
        <a:graphic>
          <a:graphicData uri="http://schemas.openxmlformats.org/presentationml/2006/ole">
            <mc:AlternateContent xmlns:mc="http://schemas.openxmlformats.org/markup-compatibility/2006">
              <mc:Choice xmlns:v="urn:schemas-microsoft-com:vml" Requires="v">
                <p:oleObj spid="_x0000_s80189" name="数式" r:id="rId40" imgW="1358640" imgH="215640" progId="Equation.3">
                  <p:embed/>
                </p:oleObj>
              </mc:Choice>
              <mc:Fallback>
                <p:oleObj name="数式" r:id="rId40" imgW="1358640" imgH="215640" progId="Equation.3">
                  <p:embed/>
                  <p:pic>
                    <p:nvPicPr>
                      <p:cNvPr id="79" name="オブジェクト 78"/>
                      <p:cNvPicPr>
                        <a:picLocks noChangeAspect="1" noChangeArrowheads="1"/>
                      </p:cNvPicPr>
                      <p:nvPr/>
                    </p:nvPicPr>
                    <p:blipFill>
                      <a:blip r:embed="rId41"/>
                      <a:srcRect/>
                      <a:stretch>
                        <a:fillRect/>
                      </a:stretch>
                    </p:blipFill>
                    <p:spPr bwMode="auto">
                      <a:xfrm>
                        <a:off x="716689" y="5792897"/>
                        <a:ext cx="3033712" cy="484187"/>
                      </a:xfrm>
                      <a:prstGeom prst="rect">
                        <a:avLst/>
                      </a:prstGeom>
                      <a:noFill/>
                      <a:ln>
                        <a:noFill/>
                      </a:ln>
                    </p:spPr>
                  </p:pic>
                </p:oleObj>
              </mc:Fallback>
            </mc:AlternateContent>
          </a:graphicData>
        </a:graphic>
      </p:graphicFrame>
      <p:graphicFrame>
        <p:nvGraphicFramePr>
          <p:cNvPr id="135" name="オブジェクト 134">
            <a:extLst>
              <a:ext uri="{FF2B5EF4-FFF2-40B4-BE49-F238E27FC236}">
                <a16:creationId xmlns:a16="http://schemas.microsoft.com/office/drawing/2014/main" id="{45E3CEAB-EA8A-4F3C-87F7-07B7804D0531}"/>
              </a:ext>
            </a:extLst>
          </p:cNvPr>
          <p:cNvGraphicFramePr>
            <a:graphicFrameLocks noChangeAspect="1"/>
          </p:cNvGraphicFramePr>
          <p:nvPr>
            <p:extLst>
              <p:ext uri="{D42A27DB-BD31-4B8C-83A1-F6EECF244321}">
                <p14:modId xmlns:p14="http://schemas.microsoft.com/office/powerpoint/2010/main" val="3223459550"/>
              </p:ext>
            </p:extLst>
          </p:nvPr>
        </p:nvGraphicFramePr>
        <p:xfrm>
          <a:off x="4039281" y="5393618"/>
          <a:ext cx="284162" cy="228600"/>
        </p:xfrm>
        <a:graphic>
          <a:graphicData uri="http://schemas.openxmlformats.org/presentationml/2006/ole">
            <mc:AlternateContent xmlns:mc="http://schemas.openxmlformats.org/markup-compatibility/2006">
              <mc:Choice xmlns:v="urn:schemas-microsoft-com:vml" Requires="v">
                <p:oleObj spid="_x0000_s80190" name="数式" r:id="rId42" imgW="126720" imgH="101520" progId="Equation.3">
                  <p:embed/>
                </p:oleObj>
              </mc:Choice>
              <mc:Fallback>
                <p:oleObj name="数式" r:id="rId42" imgW="126720" imgH="101520" progId="Equation.3">
                  <p:embed/>
                  <p:pic>
                    <p:nvPicPr>
                      <p:cNvPr id="80" name="オブジェクト 79"/>
                      <p:cNvPicPr>
                        <a:picLocks noChangeAspect="1" noChangeArrowheads="1"/>
                      </p:cNvPicPr>
                      <p:nvPr/>
                    </p:nvPicPr>
                    <p:blipFill>
                      <a:blip r:embed="rId43"/>
                      <a:srcRect/>
                      <a:stretch>
                        <a:fillRect/>
                      </a:stretch>
                    </p:blipFill>
                    <p:spPr bwMode="auto">
                      <a:xfrm>
                        <a:off x="4039281" y="5393618"/>
                        <a:ext cx="284162" cy="228600"/>
                      </a:xfrm>
                      <a:prstGeom prst="rect">
                        <a:avLst/>
                      </a:prstGeom>
                      <a:noFill/>
                      <a:ln>
                        <a:noFill/>
                      </a:ln>
                    </p:spPr>
                  </p:pic>
                </p:oleObj>
              </mc:Fallback>
            </mc:AlternateContent>
          </a:graphicData>
        </a:graphic>
      </p:graphicFrame>
      <p:graphicFrame>
        <p:nvGraphicFramePr>
          <p:cNvPr id="136" name="オブジェクト 135">
            <a:extLst>
              <a:ext uri="{FF2B5EF4-FFF2-40B4-BE49-F238E27FC236}">
                <a16:creationId xmlns:a16="http://schemas.microsoft.com/office/drawing/2014/main" id="{C6061EAF-7886-4BE1-BF3F-DC759FF28979}"/>
              </a:ext>
            </a:extLst>
          </p:cNvPr>
          <p:cNvGraphicFramePr>
            <a:graphicFrameLocks noChangeAspect="1"/>
          </p:cNvGraphicFramePr>
          <p:nvPr>
            <p:extLst>
              <p:ext uri="{D42A27DB-BD31-4B8C-83A1-F6EECF244321}">
                <p14:modId xmlns:p14="http://schemas.microsoft.com/office/powerpoint/2010/main" val="127756144"/>
              </p:ext>
            </p:extLst>
          </p:nvPr>
        </p:nvGraphicFramePr>
        <p:xfrm>
          <a:off x="4091532" y="5981447"/>
          <a:ext cx="284162" cy="228600"/>
        </p:xfrm>
        <a:graphic>
          <a:graphicData uri="http://schemas.openxmlformats.org/presentationml/2006/ole">
            <mc:AlternateContent xmlns:mc="http://schemas.openxmlformats.org/markup-compatibility/2006">
              <mc:Choice xmlns:v="urn:schemas-microsoft-com:vml" Requires="v">
                <p:oleObj spid="_x0000_s80191" name="数式" r:id="rId44" imgW="126720" imgH="101520" progId="Equation.3">
                  <p:embed/>
                </p:oleObj>
              </mc:Choice>
              <mc:Fallback>
                <p:oleObj name="数式" r:id="rId44" imgW="126720" imgH="101520" progId="Equation.3">
                  <p:embed/>
                  <p:pic>
                    <p:nvPicPr>
                      <p:cNvPr id="81" name="オブジェクト 80"/>
                      <p:cNvPicPr>
                        <a:picLocks noChangeAspect="1" noChangeArrowheads="1"/>
                      </p:cNvPicPr>
                      <p:nvPr/>
                    </p:nvPicPr>
                    <p:blipFill>
                      <a:blip r:embed="rId43"/>
                      <a:srcRect/>
                      <a:stretch>
                        <a:fillRect/>
                      </a:stretch>
                    </p:blipFill>
                    <p:spPr bwMode="auto">
                      <a:xfrm>
                        <a:off x="4091532" y="5981447"/>
                        <a:ext cx="284162" cy="228600"/>
                      </a:xfrm>
                      <a:prstGeom prst="rect">
                        <a:avLst/>
                      </a:prstGeom>
                      <a:noFill/>
                      <a:ln>
                        <a:noFill/>
                      </a:ln>
                    </p:spPr>
                  </p:pic>
                </p:oleObj>
              </mc:Fallback>
            </mc:AlternateContent>
          </a:graphicData>
        </a:graphic>
      </p:graphicFrame>
      <p:sp>
        <p:nvSpPr>
          <p:cNvPr id="137" name="Rectangle 123">
            <a:extLst>
              <a:ext uri="{FF2B5EF4-FFF2-40B4-BE49-F238E27FC236}">
                <a16:creationId xmlns:a16="http://schemas.microsoft.com/office/drawing/2014/main" id="{84E966FE-7768-4C80-8D47-C483777B27C1}"/>
              </a:ext>
            </a:extLst>
          </p:cNvPr>
          <p:cNvSpPr>
            <a:spLocks noChangeArrowheads="1"/>
          </p:cNvSpPr>
          <p:nvPr/>
        </p:nvSpPr>
        <p:spPr bwMode="auto">
          <a:xfrm>
            <a:off x="695234" y="5224619"/>
            <a:ext cx="323414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8" name="Rectangle 123">
            <a:extLst>
              <a:ext uri="{FF2B5EF4-FFF2-40B4-BE49-F238E27FC236}">
                <a16:creationId xmlns:a16="http://schemas.microsoft.com/office/drawing/2014/main" id="{B5FDF048-874D-4A8A-9409-F3E319790EBF}"/>
              </a:ext>
            </a:extLst>
          </p:cNvPr>
          <p:cNvSpPr>
            <a:spLocks noChangeArrowheads="1"/>
          </p:cNvSpPr>
          <p:nvPr/>
        </p:nvSpPr>
        <p:spPr bwMode="auto">
          <a:xfrm>
            <a:off x="4470400" y="5237682"/>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9" name="Rectangle 123">
            <a:extLst>
              <a:ext uri="{FF2B5EF4-FFF2-40B4-BE49-F238E27FC236}">
                <a16:creationId xmlns:a16="http://schemas.microsoft.com/office/drawing/2014/main" id="{9037A859-4270-49A0-ABD4-BC42CCAC3390}"/>
              </a:ext>
            </a:extLst>
          </p:cNvPr>
          <p:cNvSpPr>
            <a:spLocks noChangeArrowheads="1"/>
          </p:cNvSpPr>
          <p:nvPr/>
        </p:nvSpPr>
        <p:spPr bwMode="auto">
          <a:xfrm>
            <a:off x="734422" y="5825511"/>
            <a:ext cx="3194957"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40" name="Rectangle 123">
            <a:extLst>
              <a:ext uri="{FF2B5EF4-FFF2-40B4-BE49-F238E27FC236}">
                <a16:creationId xmlns:a16="http://schemas.microsoft.com/office/drawing/2014/main" id="{B0446E7F-F251-40B3-B3E3-7AB7F7126D4E}"/>
              </a:ext>
            </a:extLst>
          </p:cNvPr>
          <p:cNvSpPr>
            <a:spLocks noChangeArrowheads="1"/>
          </p:cNvSpPr>
          <p:nvPr/>
        </p:nvSpPr>
        <p:spPr bwMode="auto">
          <a:xfrm>
            <a:off x="4457338" y="5851636"/>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41" name="正方形/長方形 140">
            <a:extLst>
              <a:ext uri="{FF2B5EF4-FFF2-40B4-BE49-F238E27FC236}">
                <a16:creationId xmlns:a16="http://schemas.microsoft.com/office/drawing/2014/main" id="{08DFD3F7-5F81-4CFD-9CDB-598572F29F63}"/>
              </a:ext>
            </a:extLst>
          </p:cNvPr>
          <p:cNvSpPr/>
          <p:nvPr/>
        </p:nvSpPr>
        <p:spPr>
          <a:xfrm>
            <a:off x="4070204" y="4283080"/>
            <a:ext cx="1260745" cy="461665"/>
          </a:xfrm>
          <a:prstGeom prst="rect">
            <a:avLst/>
          </a:prstGeom>
        </p:spPr>
        <p:txBody>
          <a:bodyPr wrap="square">
            <a:spAutoFit/>
          </a:bodyPr>
          <a:lstStyle/>
          <a:p>
            <a:r>
              <a:rPr lang="ja-JP" altLang="en-US" sz="2400" dirty="0"/>
              <a:t>角速度</a:t>
            </a:r>
          </a:p>
        </p:txBody>
      </p:sp>
      <p:sp>
        <p:nvSpPr>
          <p:cNvPr id="143" name="正方形/長方形 142">
            <a:extLst>
              <a:ext uri="{FF2B5EF4-FFF2-40B4-BE49-F238E27FC236}">
                <a16:creationId xmlns:a16="http://schemas.microsoft.com/office/drawing/2014/main" id="{EBB55006-B5E3-4A1B-B77A-E81C5616B15D}"/>
              </a:ext>
            </a:extLst>
          </p:cNvPr>
          <p:cNvSpPr/>
          <p:nvPr/>
        </p:nvSpPr>
        <p:spPr>
          <a:xfrm>
            <a:off x="3116429" y="2391389"/>
            <a:ext cx="1285929"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solidFill>
                  <a:srgbClr val="000000"/>
                </a:solidFill>
                <a:ea typeface="ＭＳ ゴシック" pitchFamily="49" charset="-128"/>
                <a:cs typeface="Times New Roman" panose="02020603050405020304" pitchFamily="18" charset="0"/>
              </a:rPr>
              <a:t>/2, 0)</a:t>
            </a:r>
            <a:endParaRPr lang="ja-JP" altLang="en-US" dirty="0"/>
          </a:p>
        </p:txBody>
      </p:sp>
      <p:sp>
        <p:nvSpPr>
          <p:cNvPr id="145" name="Rectangle 123">
            <a:extLst>
              <a:ext uri="{FF2B5EF4-FFF2-40B4-BE49-F238E27FC236}">
                <a16:creationId xmlns:a16="http://schemas.microsoft.com/office/drawing/2014/main" id="{5B51EA40-F61D-4A64-9BD8-A4E65D1F7043}"/>
              </a:ext>
            </a:extLst>
          </p:cNvPr>
          <p:cNvSpPr>
            <a:spLocks noChangeArrowheads="1"/>
          </p:cNvSpPr>
          <p:nvPr/>
        </p:nvSpPr>
        <p:spPr bwMode="auto">
          <a:xfrm>
            <a:off x="3115718" y="2454346"/>
            <a:ext cx="143582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47" name="Rectangle 41">
            <a:extLst>
              <a:ext uri="{FF2B5EF4-FFF2-40B4-BE49-F238E27FC236}">
                <a16:creationId xmlns:a16="http://schemas.microsoft.com/office/drawing/2014/main" id="{7FCCA048-F57B-4F21-93CE-F568C5FF54DB}"/>
              </a:ext>
            </a:extLst>
          </p:cNvPr>
          <p:cNvSpPr>
            <a:spLocks noChangeArrowheads="1"/>
          </p:cNvSpPr>
          <p:nvPr/>
        </p:nvSpPr>
        <p:spPr bwMode="auto">
          <a:xfrm>
            <a:off x="-2378" y="5199394"/>
            <a:ext cx="6915241" cy="1191567"/>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sp>
        <p:nvSpPr>
          <p:cNvPr id="86" name="Line 5">
            <a:extLst>
              <a:ext uri="{FF2B5EF4-FFF2-40B4-BE49-F238E27FC236}">
                <a16:creationId xmlns:a16="http://schemas.microsoft.com/office/drawing/2014/main" id="{4C2F395E-557F-4363-A409-2F21DA033F61}"/>
              </a:ext>
            </a:extLst>
          </p:cNvPr>
          <p:cNvSpPr>
            <a:spLocks noChangeShapeType="1"/>
          </p:cNvSpPr>
          <p:nvPr/>
        </p:nvSpPr>
        <p:spPr bwMode="auto">
          <a:xfrm>
            <a:off x="361854" y="2371943"/>
            <a:ext cx="184200" cy="185286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7" name="Line 5">
            <a:extLst>
              <a:ext uri="{FF2B5EF4-FFF2-40B4-BE49-F238E27FC236}">
                <a16:creationId xmlns:a16="http://schemas.microsoft.com/office/drawing/2014/main" id="{BF88E5DE-49A3-4527-9D5A-78CC67FAB4CD}"/>
              </a:ext>
            </a:extLst>
          </p:cNvPr>
          <p:cNvSpPr>
            <a:spLocks noChangeShapeType="1"/>
          </p:cNvSpPr>
          <p:nvPr/>
        </p:nvSpPr>
        <p:spPr bwMode="auto">
          <a:xfrm flipH="1">
            <a:off x="2091380" y="4012282"/>
            <a:ext cx="625627" cy="35109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dirty="0">
              <a:solidFill>
                <a:srgbClr val="000000"/>
              </a:solidFill>
            </a:endParaRPr>
          </a:p>
        </p:txBody>
      </p:sp>
      <p:sp>
        <p:nvSpPr>
          <p:cNvPr id="88" name="Line 5">
            <a:extLst>
              <a:ext uri="{FF2B5EF4-FFF2-40B4-BE49-F238E27FC236}">
                <a16:creationId xmlns:a16="http://schemas.microsoft.com/office/drawing/2014/main" id="{855CD0E7-9422-4284-AAD3-48ECAEE229AB}"/>
              </a:ext>
            </a:extLst>
          </p:cNvPr>
          <p:cNvSpPr>
            <a:spLocks noChangeShapeType="1"/>
          </p:cNvSpPr>
          <p:nvPr/>
        </p:nvSpPr>
        <p:spPr bwMode="auto">
          <a:xfrm>
            <a:off x="1223803" y="4547262"/>
            <a:ext cx="2868" cy="30029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9" name="Line 5">
            <a:extLst>
              <a:ext uri="{FF2B5EF4-FFF2-40B4-BE49-F238E27FC236}">
                <a16:creationId xmlns:a16="http://schemas.microsoft.com/office/drawing/2014/main" id="{298D4D62-DA68-492D-BBF6-A1B4DDBDA931}"/>
              </a:ext>
            </a:extLst>
          </p:cNvPr>
          <p:cNvSpPr>
            <a:spLocks noChangeShapeType="1"/>
          </p:cNvSpPr>
          <p:nvPr/>
        </p:nvSpPr>
        <p:spPr bwMode="auto">
          <a:xfrm flipH="1">
            <a:off x="2677843" y="3403311"/>
            <a:ext cx="128061" cy="139439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aphicFrame>
        <p:nvGraphicFramePr>
          <p:cNvPr id="90" name="オブジェクト 89">
            <a:extLst>
              <a:ext uri="{FF2B5EF4-FFF2-40B4-BE49-F238E27FC236}">
                <a16:creationId xmlns:a16="http://schemas.microsoft.com/office/drawing/2014/main" id="{B49A66E2-BCDE-4AA7-88D7-152872B50AF4}"/>
              </a:ext>
            </a:extLst>
          </p:cNvPr>
          <p:cNvGraphicFramePr>
            <a:graphicFrameLocks noChangeAspect="1"/>
          </p:cNvGraphicFramePr>
          <p:nvPr>
            <p:extLst>
              <p:ext uri="{D42A27DB-BD31-4B8C-83A1-F6EECF244321}">
                <p14:modId xmlns:p14="http://schemas.microsoft.com/office/powerpoint/2010/main" val="3947918177"/>
              </p:ext>
            </p:extLst>
          </p:nvPr>
        </p:nvGraphicFramePr>
        <p:xfrm>
          <a:off x="2233545" y="4777725"/>
          <a:ext cx="936625" cy="398462"/>
        </p:xfrm>
        <a:graphic>
          <a:graphicData uri="http://schemas.openxmlformats.org/presentationml/2006/ole">
            <mc:AlternateContent xmlns:mc="http://schemas.openxmlformats.org/markup-compatibility/2006">
              <mc:Choice xmlns:v="urn:schemas-microsoft-com:vml" Requires="v">
                <p:oleObj spid="_x0000_s80192" name="Equation" r:id="rId45" imgW="419040" imgH="177480" progId="Equation.DSMT4">
                  <p:embed/>
                </p:oleObj>
              </mc:Choice>
              <mc:Fallback>
                <p:oleObj name="Equation" r:id="rId45" imgW="419040" imgH="177480" progId="Equation.DSMT4">
                  <p:embed/>
                  <p:pic>
                    <p:nvPicPr>
                      <p:cNvPr id="128" name="オブジェクト 127">
                        <a:extLst>
                          <a:ext uri="{FF2B5EF4-FFF2-40B4-BE49-F238E27FC236}">
                            <a16:creationId xmlns:a16="http://schemas.microsoft.com/office/drawing/2014/main" id="{B7011AC6-EEA4-4425-B35D-52EA9C298E20}"/>
                          </a:ext>
                        </a:extLst>
                      </p:cNvPr>
                      <p:cNvPicPr>
                        <a:picLocks noChangeAspect="1" noChangeArrowheads="1"/>
                      </p:cNvPicPr>
                      <p:nvPr/>
                    </p:nvPicPr>
                    <p:blipFill>
                      <a:blip r:embed="rId46"/>
                      <a:srcRect/>
                      <a:stretch>
                        <a:fillRect/>
                      </a:stretch>
                    </p:blipFill>
                    <p:spPr bwMode="auto">
                      <a:xfrm>
                        <a:off x="2233545" y="4777725"/>
                        <a:ext cx="936625" cy="398462"/>
                      </a:xfrm>
                      <a:prstGeom prst="rect">
                        <a:avLst/>
                      </a:prstGeom>
                      <a:noFill/>
                      <a:ln>
                        <a:noFill/>
                      </a:ln>
                    </p:spPr>
                  </p:pic>
                </p:oleObj>
              </mc:Fallback>
            </mc:AlternateContent>
          </a:graphicData>
        </a:graphic>
      </p:graphicFrame>
      <p:sp>
        <p:nvSpPr>
          <p:cNvPr id="91" name="AutoShape 3">
            <a:extLst>
              <a:ext uri="{FF2B5EF4-FFF2-40B4-BE49-F238E27FC236}">
                <a16:creationId xmlns:a16="http://schemas.microsoft.com/office/drawing/2014/main" id="{7B254051-3C1D-4F20-BA44-C3818E98C986}"/>
              </a:ext>
            </a:extLst>
          </p:cNvPr>
          <p:cNvSpPr>
            <a:spLocks noChangeArrowheads="1"/>
          </p:cNvSpPr>
          <p:nvPr/>
        </p:nvSpPr>
        <p:spPr bwMode="auto">
          <a:xfrm>
            <a:off x="1224055" y="1483236"/>
            <a:ext cx="129589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2" name="Line 5">
            <a:extLst>
              <a:ext uri="{FF2B5EF4-FFF2-40B4-BE49-F238E27FC236}">
                <a16:creationId xmlns:a16="http://schemas.microsoft.com/office/drawing/2014/main" id="{54EBF97F-3B6A-47A8-915B-44A90E7E4EA6}"/>
              </a:ext>
            </a:extLst>
          </p:cNvPr>
          <p:cNvSpPr>
            <a:spLocks noChangeShapeType="1"/>
          </p:cNvSpPr>
          <p:nvPr/>
        </p:nvSpPr>
        <p:spPr bwMode="auto">
          <a:xfrm flipH="1">
            <a:off x="1216835" y="1925099"/>
            <a:ext cx="622670" cy="348210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3" name="AutoShape 10">
            <a:extLst>
              <a:ext uri="{FF2B5EF4-FFF2-40B4-BE49-F238E27FC236}">
                <a16:creationId xmlns:a16="http://schemas.microsoft.com/office/drawing/2014/main" id="{26FD627B-17CA-47D4-B2CE-1389BB4E244A}"/>
              </a:ext>
            </a:extLst>
          </p:cNvPr>
          <p:cNvSpPr>
            <a:spLocks noChangeArrowheads="1"/>
          </p:cNvSpPr>
          <p:nvPr/>
        </p:nvSpPr>
        <p:spPr bwMode="auto">
          <a:xfrm>
            <a:off x="-7333" y="5215782"/>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4" name="Line 13">
            <a:extLst>
              <a:ext uri="{FF2B5EF4-FFF2-40B4-BE49-F238E27FC236}">
                <a16:creationId xmlns:a16="http://schemas.microsoft.com/office/drawing/2014/main" id="{763EEF1B-BAB6-4150-9C08-0E286606FDA8}"/>
              </a:ext>
            </a:extLst>
          </p:cNvPr>
          <p:cNvSpPr>
            <a:spLocks noChangeShapeType="1"/>
          </p:cNvSpPr>
          <p:nvPr/>
        </p:nvSpPr>
        <p:spPr bwMode="auto">
          <a:xfrm flipV="1">
            <a:off x="182142" y="1841175"/>
            <a:ext cx="444938" cy="331803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5" name="Line 5">
            <a:extLst>
              <a:ext uri="{FF2B5EF4-FFF2-40B4-BE49-F238E27FC236}">
                <a16:creationId xmlns:a16="http://schemas.microsoft.com/office/drawing/2014/main" id="{05410DC8-078F-4F3F-A9A1-2248BB5B70BE}"/>
              </a:ext>
            </a:extLst>
          </p:cNvPr>
          <p:cNvSpPr>
            <a:spLocks noChangeShapeType="1"/>
          </p:cNvSpPr>
          <p:nvPr/>
        </p:nvSpPr>
        <p:spPr bwMode="auto">
          <a:xfrm>
            <a:off x="2233545" y="5110742"/>
            <a:ext cx="339106" cy="26402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6" name="AutoShape 3">
            <a:extLst>
              <a:ext uri="{FF2B5EF4-FFF2-40B4-BE49-F238E27FC236}">
                <a16:creationId xmlns:a16="http://schemas.microsoft.com/office/drawing/2014/main" id="{605FDB2B-7A0A-4DEB-9B48-65EE1FFFE890}"/>
              </a:ext>
            </a:extLst>
          </p:cNvPr>
          <p:cNvSpPr>
            <a:spLocks noChangeArrowheads="1"/>
          </p:cNvSpPr>
          <p:nvPr/>
        </p:nvSpPr>
        <p:spPr bwMode="auto">
          <a:xfrm>
            <a:off x="3683176" y="1499981"/>
            <a:ext cx="129589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7" name="Line 5">
            <a:extLst>
              <a:ext uri="{FF2B5EF4-FFF2-40B4-BE49-F238E27FC236}">
                <a16:creationId xmlns:a16="http://schemas.microsoft.com/office/drawing/2014/main" id="{FF77D6E2-060E-4656-AF08-85FDCB8C45A4}"/>
              </a:ext>
            </a:extLst>
          </p:cNvPr>
          <p:cNvSpPr>
            <a:spLocks noChangeShapeType="1"/>
          </p:cNvSpPr>
          <p:nvPr/>
        </p:nvSpPr>
        <p:spPr bwMode="auto">
          <a:xfrm flipH="1">
            <a:off x="1333587" y="1941844"/>
            <a:ext cx="2965039" cy="392572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8" name="AutoShape 10">
            <a:extLst>
              <a:ext uri="{FF2B5EF4-FFF2-40B4-BE49-F238E27FC236}">
                <a16:creationId xmlns:a16="http://schemas.microsoft.com/office/drawing/2014/main" id="{C44D5EF3-D033-4A45-9B01-E97BF907C29D}"/>
              </a:ext>
            </a:extLst>
          </p:cNvPr>
          <p:cNvSpPr>
            <a:spLocks noChangeArrowheads="1"/>
          </p:cNvSpPr>
          <p:nvPr/>
        </p:nvSpPr>
        <p:spPr bwMode="auto">
          <a:xfrm>
            <a:off x="9798" y="5828503"/>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9" name="Line 13">
            <a:extLst>
              <a:ext uri="{FF2B5EF4-FFF2-40B4-BE49-F238E27FC236}">
                <a16:creationId xmlns:a16="http://schemas.microsoft.com/office/drawing/2014/main" id="{A356900A-5022-4072-BCF4-81782A0C1AE0}"/>
              </a:ext>
            </a:extLst>
          </p:cNvPr>
          <p:cNvSpPr>
            <a:spLocks noChangeShapeType="1"/>
          </p:cNvSpPr>
          <p:nvPr/>
        </p:nvSpPr>
        <p:spPr bwMode="auto">
          <a:xfrm flipV="1">
            <a:off x="328883" y="1857919"/>
            <a:ext cx="2757318" cy="399371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0" name="Line 5">
            <a:extLst>
              <a:ext uri="{FF2B5EF4-FFF2-40B4-BE49-F238E27FC236}">
                <a16:creationId xmlns:a16="http://schemas.microsoft.com/office/drawing/2014/main" id="{84E65B0F-1428-4358-B6AD-4D7BC413FE28}"/>
              </a:ext>
            </a:extLst>
          </p:cNvPr>
          <p:cNvSpPr>
            <a:spLocks noChangeShapeType="1"/>
          </p:cNvSpPr>
          <p:nvPr/>
        </p:nvSpPr>
        <p:spPr bwMode="auto">
          <a:xfrm>
            <a:off x="2331412" y="5125877"/>
            <a:ext cx="59393" cy="72575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5" name="グループ化 4">
            <a:extLst>
              <a:ext uri="{FF2B5EF4-FFF2-40B4-BE49-F238E27FC236}">
                <a16:creationId xmlns:a16="http://schemas.microsoft.com/office/drawing/2014/main" id="{0C5DA1E6-32E1-4D40-85FE-EF3B443E4CE5}"/>
              </a:ext>
            </a:extLst>
          </p:cNvPr>
          <p:cNvGrpSpPr/>
          <p:nvPr/>
        </p:nvGrpSpPr>
        <p:grpSpPr>
          <a:xfrm>
            <a:off x="3496738" y="6268588"/>
            <a:ext cx="2345872" cy="520609"/>
            <a:chOff x="3496738" y="6268588"/>
            <a:chExt cx="2345872" cy="520609"/>
          </a:xfrm>
        </p:grpSpPr>
        <p:graphicFrame>
          <p:nvGraphicFramePr>
            <p:cNvPr id="101" name="オブジェクト 100">
              <a:extLst>
                <a:ext uri="{FF2B5EF4-FFF2-40B4-BE49-F238E27FC236}">
                  <a16:creationId xmlns:a16="http://schemas.microsoft.com/office/drawing/2014/main" id="{66CB1DFA-F4ED-42C6-A211-470F338014E5}"/>
                </a:ext>
              </a:extLst>
            </p:cNvPr>
            <p:cNvGraphicFramePr>
              <a:graphicFrameLocks noChangeAspect="1"/>
            </p:cNvGraphicFramePr>
            <p:nvPr>
              <p:extLst>
                <p:ext uri="{D42A27DB-BD31-4B8C-83A1-F6EECF244321}">
                  <p14:modId xmlns:p14="http://schemas.microsoft.com/office/powerpoint/2010/main" val="3619084696"/>
                </p:ext>
              </p:extLst>
            </p:nvPr>
          </p:nvGraphicFramePr>
          <p:xfrm>
            <a:off x="3878347" y="6284159"/>
            <a:ext cx="1616075" cy="455613"/>
          </p:xfrm>
          <a:graphic>
            <a:graphicData uri="http://schemas.openxmlformats.org/presentationml/2006/ole">
              <mc:AlternateContent xmlns:mc="http://schemas.openxmlformats.org/markup-compatibility/2006">
                <mc:Choice xmlns:v="urn:schemas-microsoft-com:vml" Requires="v">
                  <p:oleObj spid="_x0000_s80193" name="数式" r:id="rId47" imgW="723600" imgH="203040" progId="Equation.3">
                    <p:embed/>
                  </p:oleObj>
                </mc:Choice>
                <mc:Fallback>
                  <p:oleObj name="数式" r:id="rId47" imgW="723600" imgH="203040" progId="Equation.3">
                    <p:embed/>
                    <p:pic>
                      <p:nvPicPr>
                        <p:cNvPr id="95" name="オブジェクト 94">
                          <a:extLst>
                            <a:ext uri="{FF2B5EF4-FFF2-40B4-BE49-F238E27FC236}">
                              <a16:creationId xmlns:a16="http://schemas.microsoft.com/office/drawing/2014/main" id="{B35D87D8-0480-4B20-9B54-D073CE265AE5}"/>
                            </a:ext>
                          </a:extLst>
                        </p:cNvPr>
                        <p:cNvPicPr>
                          <a:picLocks noChangeAspect="1" noChangeArrowheads="1"/>
                        </p:cNvPicPr>
                        <p:nvPr/>
                      </p:nvPicPr>
                      <p:blipFill>
                        <a:blip r:embed="rId48"/>
                        <a:srcRect/>
                        <a:stretch>
                          <a:fillRect/>
                        </a:stretch>
                      </p:blipFill>
                      <p:spPr bwMode="auto">
                        <a:xfrm>
                          <a:off x="3878347" y="6284159"/>
                          <a:ext cx="1616075" cy="455613"/>
                        </a:xfrm>
                        <a:prstGeom prst="rect">
                          <a:avLst/>
                        </a:prstGeom>
                        <a:noFill/>
                        <a:ln>
                          <a:noFill/>
                        </a:ln>
                      </p:spPr>
                    </p:pic>
                  </p:oleObj>
                </mc:Fallback>
              </mc:AlternateContent>
            </a:graphicData>
          </a:graphic>
        </p:graphicFrame>
        <p:sp>
          <p:nvSpPr>
            <p:cNvPr id="102" name="Rectangle 123">
              <a:extLst>
                <a:ext uri="{FF2B5EF4-FFF2-40B4-BE49-F238E27FC236}">
                  <a16:creationId xmlns:a16="http://schemas.microsoft.com/office/drawing/2014/main" id="{F78CBF3E-3620-437A-B4E3-DE1FFA3A42B8}"/>
                </a:ext>
              </a:extLst>
            </p:cNvPr>
            <p:cNvSpPr>
              <a:spLocks noChangeArrowheads="1"/>
            </p:cNvSpPr>
            <p:nvPr/>
          </p:nvSpPr>
          <p:spPr bwMode="auto">
            <a:xfrm>
              <a:off x="3496738" y="6268588"/>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sp>
        <p:nvSpPr>
          <p:cNvPr id="131" name="Line 7">
            <a:extLst>
              <a:ext uri="{FF2B5EF4-FFF2-40B4-BE49-F238E27FC236}">
                <a16:creationId xmlns:a16="http://schemas.microsoft.com/office/drawing/2014/main" id="{BD29270E-9AF8-4C35-83D7-2ECC1D90AE9C}"/>
              </a:ext>
            </a:extLst>
          </p:cNvPr>
          <p:cNvSpPr>
            <a:spLocks noChangeShapeType="1"/>
          </p:cNvSpPr>
          <p:nvPr/>
        </p:nvSpPr>
        <p:spPr bwMode="auto">
          <a:xfrm flipH="1" flipV="1">
            <a:off x="925453" y="2432307"/>
            <a:ext cx="3433542" cy="393877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8" name="グループ化 7">
            <a:extLst>
              <a:ext uri="{FF2B5EF4-FFF2-40B4-BE49-F238E27FC236}">
                <a16:creationId xmlns:a16="http://schemas.microsoft.com/office/drawing/2014/main" id="{A69C34E9-2D42-4ECE-9876-C055BB60CE87}"/>
              </a:ext>
            </a:extLst>
          </p:cNvPr>
          <p:cNvGrpSpPr/>
          <p:nvPr/>
        </p:nvGrpSpPr>
        <p:grpSpPr>
          <a:xfrm>
            <a:off x="6706512" y="1532645"/>
            <a:ext cx="721204" cy="1661236"/>
            <a:chOff x="7558496" y="3374601"/>
            <a:chExt cx="721204" cy="1661236"/>
          </a:xfrm>
          <a:solidFill>
            <a:srgbClr val="FF00FF"/>
          </a:solidFill>
        </p:grpSpPr>
        <p:sp>
          <p:nvSpPr>
            <p:cNvPr id="167" name="楕円 166">
              <a:extLst>
                <a:ext uri="{FF2B5EF4-FFF2-40B4-BE49-F238E27FC236}">
                  <a16:creationId xmlns:a16="http://schemas.microsoft.com/office/drawing/2014/main" id="{1561DAE8-4F47-42B4-8143-EBE8F78A4752}"/>
                </a:ext>
              </a:extLst>
            </p:cNvPr>
            <p:cNvSpPr/>
            <p:nvPr/>
          </p:nvSpPr>
          <p:spPr bwMode="auto">
            <a:xfrm rot="17996750">
              <a:off x="7847253" y="3378417"/>
              <a:ext cx="146610" cy="138978"/>
            </a:xfrm>
            <a:prstGeom prst="ellipse">
              <a:avLst/>
            </a:prstGeom>
            <a:grp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68" name="楕円 167">
              <a:extLst>
                <a:ext uri="{FF2B5EF4-FFF2-40B4-BE49-F238E27FC236}">
                  <a16:creationId xmlns:a16="http://schemas.microsoft.com/office/drawing/2014/main" id="{5D3A9F55-7BF5-4F1B-9803-29CFA59C2719}"/>
                </a:ext>
              </a:extLst>
            </p:cNvPr>
            <p:cNvSpPr/>
            <p:nvPr/>
          </p:nvSpPr>
          <p:spPr bwMode="auto">
            <a:xfrm rot="17996750">
              <a:off x="7846530" y="4893043"/>
              <a:ext cx="146610" cy="138978"/>
            </a:xfrm>
            <a:prstGeom prst="ellipse">
              <a:avLst/>
            </a:prstGeom>
            <a:grp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169" name="直線コネクタ 168">
              <a:extLst>
                <a:ext uri="{FF2B5EF4-FFF2-40B4-BE49-F238E27FC236}">
                  <a16:creationId xmlns:a16="http://schemas.microsoft.com/office/drawing/2014/main" id="{A029BFA5-DFCB-4D80-9A50-C71E4A1566A2}"/>
                </a:ext>
              </a:extLst>
            </p:cNvPr>
            <p:cNvCxnSpPr/>
            <p:nvPr/>
          </p:nvCxnSpPr>
          <p:spPr bwMode="auto">
            <a:xfrm rot="17996750" flipV="1">
              <a:off x="7289548" y="3813062"/>
              <a:ext cx="1259099" cy="721204"/>
            </a:xfrm>
            <a:prstGeom prst="line">
              <a:avLst/>
            </a:prstGeom>
            <a:grpFill/>
            <a:ln w="9525" cap="flat" cmpd="sng" algn="ctr">
              <a:solidFill>
                <a:srgbClr val="FF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76" name="Line 6">
            <a:extLst>
              <a:ext uri="{FF2B5EF4-FFF2-40B4-BE49-F238E27FC236}">
                <a16:creationId xmlns:a16="http://schemas.microsoft.com/office/drawing/2014/main" id="{0D8546DF-2E8F-47CE-95FC-7C124209EEB1}"/>
              </a:ext>
            </a:extLst>
          </p:cNvPr>
          <p:cNvSpPr>
            <a:spLocks noChangeShapeType="1"/>
          </p:cNvSpPr>
          <p:nvPr/>
        </p:nvSpPr>
        <p:spPr bwMode="auto">
          <a:xfrm flipH="1">
            <a:off x="4379586" y="1815140"/>
            <a:ext cx="2287979" cy="82658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dirty="0">
              <a:solidFill>
                <a:srgbClr val="000000"/>
              </a:solidFill>
            </a:endParaRPr>
          </a:p>
        </p:txBody>
      </p:sp>
      <p:sp>
        <p:nvSpPr>
          <p:cNvPr id="177" name="Line 9">
            <a:extLst>
              <a:ext uri="{FF2B5EF4-FFF2-40B4-BE49-F238E27FC236}">
                <a16:creationId xmlns:a16="http://schemas.microsoft.com/office/drawing/2014/main" id="{FC2EF49D-75B5-4C49-8331-E69AECFE4647}"/>
              </a:ext>
            </a:extLst>
          </p:cNvPr>
          <p:cNvSpPr>
            <a:spLocks noChangeShapeType="1"/>
          </p:cNvSpPr>
          <p:nvPr/>
        </p:nvSpPr>
        <p:spPr bwMode="auto">
          <a:xfrm flipV="1">
            <a:off x="2960602" y="1657399"/>
            <a:ext cx="3739929" cy="93133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8" name="正方形/長方形 177">
            <a:extLst>
              <a:ext uri="{FF2B5EF4-FFF2-40B4-BE49-F238E27FC236}">
                <a16:creationId xmlns:a16="http://schemas.microsoft.com/office/drawing/2014/main" id="{B8EA416A-8282-4BF7-BE8B-FE05EFAC65E5}"/>
              </a:ext>
            </a:extLst>
          </p:cNvPr>
          <p:cNvSpPr/>
          <p:nvPr/>
        </p:nvSpPr>
        <p:spPr>
          <a:xfrm>
            <a:off x="7015096" y="1525116"/>
            <a:ext cx="1127232" cy="461665"/>
          </a:xfrm>
          <a:prstGeom prst="rect">
            <a:avLst/>
          </a:prstGeom>
        </p:spPr>
        <p:txBody>
          <a:bodyPr wrap="none">
            <a:spAutoFit/>
          </a:bodyPr>
          <a:lstStyle/>
          <a:p>
            <a:r>
              <a:rPr lang="en-US" altLang="ja-JP" sz="2400" dirty="0">
                <a:solidFill>
                  <a:srgbClr val="FF00FF"/>
                </a:solidFill>
                <a:ea typeface="ＭＳ ゴシック" pitchFamily="49" charset="-128"/>
                <a:cs typeface="Times New Roman" panose="02020603050405020304" pitchFamily="18" charset="0"/>
              </a:rPr>
              <a:t>(</a:t>
            </a:r>
            <a:r>
              <a:rPr lang="en-US" altLang="ja-JP" sz="2400" i="1" dirty="0">
                <a:solidFill>
                  <a:srgbClr val="FF00FF"/>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sz="2400" dirty="0">
                <a:solidFill>
                  <a:srgbClr val="FF00FF"/>
                </a:solidFill>
                <a:ea typeface="ＭＳ ゴシック" pitchFamily="49" charset="-128"/>
                <a:cs typeface="Times New Roman" panose="02020603050405020304" pitchFamily="18" charset="0"/>
              </a:rPr>
              <a:t>/2, 0)</a:t>
            </a:r>
            <a:endParaRPr lang="ja-JP" altLang="en-US" sz="2400" dirty="0">
              <a:solidFill>
                <a:srgbClr val="FF00FF"/>
              </a:solidFill>
            </a:endParaRPr>
          </a:p>
        </p:txBody>
      </p:sp>
      <p:cxnSp>
        <p:nvCxnSpPr>
          <p:cNvPr id="179" name="直線矢印コネクタ 178">
            <a:extLst>
              <a:ext uri="{FF2B5EF4-FFF2-40B4-BE49-F238E27FC236}">
                <a16:creationId xmlns:a16="http://schemas.microsoft.com/office/drawing/2014/main" id="{49F87BC3-029A-41EA-9541-D4D6B498DD1F}"/>
              </a:ext>
            </a:extLst>
          </p:cNvPr>
          <p:cNvCxnSpPr/>
          <p:nvPr/>
        </p:nvCxnSpPr>
        <p:spPr bwMode="auto">
          <a:xfrm>
            <a:off x="7165379" y="1606199"/>
            <a:ext cx="348919" cy="0"/>
          </a:xfrm>
          <a:prstGeom prst="straightConnector1">
            <a:avLst/>
          </a:prstGeom>
          <a:solidFill>
            <a:schemeClr val="accent1"/>
          </a:solidFill>
          <a:ln w="571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aphicFrame>
        <p:nvGraphicFramePr>
          <p:cNvPr id="181" name="オブジェクト 180">
            <a:extLst>
              <a:ext uri="{FF2B5EF4-FFF2-40B4-BE49-F238E27FC236}">
                <a16:creationId xmlns:a16="http://schemas.microsoft.com/office/drawing/2014/main" id="{6CFB07F1-6D65-41AD-B481-002E3A1FFF3C}"/>
              </a:ext>
            </a:extLst>
          </p:cNvPr>
          <p:cNvGraphicFramePr>
            <a:graphicFrameLocks noChangeAspect="1"/>
          </p:cNvGraphicFramePr>
          <p:nvPr>
            <p:extLst>
              <p:ext uri="{D42A27DB-BD31-4B8C-83A1-F6EECF244321}">
                <p14:modId xmlns:p14="http://schemas.microsoft.com/office/powerpoint/2010/main" val="1127732385"/>
              </p:ext>
            </p:extLst>
          </p:nvPr>
        </p:nvGraphicFramePr>
        <p:xfrm>
          <a:off x="1358900" y="1501775"/>
          <a:ext cx="1020763" cy="396875"/>
        </p:xfrm>
        <a:graphic>
          <a:graphicData uri="http://schemas.openxmlformats.org/presentationml/2006/ole">
            <mc:AlternateContent xmlns:mc="http://schemas.openxmlformats.org/markup-compatibility/2006">
              <mc:Choice xmlns:v="urn:schemas-microsoft-com:vml" Requires="v">
                <p:oleObj spid="_x0000_s80194" name="Equation" r:id="rId49" imgW="457200" imgH="177480" progId="Equation.DSMT4">
                  <p:embed/>
                </p:oleObj>
              </mc:Choice>
              <mc:Fallback>
                <p:oleObj name="Equation" r:id="rId49" imgW="457200" imgH="177480" progId="Equation.DSMT4">
                  <p:embed/>
                  <p:pic>
                    <p:nvPicPr>
                      <p:cNvPr id="110" name="オブジェクト 109">
                        <a:extLst>
                          <a:ext uri="{FF2B5EF4-FFF2-40B4-BE49-F238E27FC236}">
                            <a16:creationId xmlns:a16="http://schemas.microsoft.com/office/drawing/2014/main" id="{2EA625F7-3890-4DD8-9D11-8802C7FBB525}"/>
                          </a:ext>
                        </a:extLst>
                      </p:cNvPr>
                      <p:cNvPicPr>
                        <a:picLocks noChangeAspect="1" noChangeArrowheads="1"/>
                      </p:cNvPicPr>
                      <p:nvPr/>
                    </p:nvPicPr>
                    <p:blipFill>
                      <a:blip r:embed="rId50"/>
                      <a:srcRect/>
                      <a:stretch>
                        <a:fillRect/>
                      </a:stretch>
                    </p:blipFill>
                    <p:spPr bwMode="auto">
                      <a:xfrm>
                        <a:off x="1358900" y="1501775"/>
                        <a:ext cx="10207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円弧 9">
            <a:extLst>
              <a:ext uri="{FF2B5EF4-FFF2-40B4-BE49-F238E27FC236}">
                <a16:creationId xmlns:a16="http://schemas.microsoft.com/office/drawing/2014/main" id="{03721D34-12C0-44CC-85A6-F6388FE10BD1}"/>
              </a:ext>
            </a:extLst>
          </p:cNvPr>
          <p:cNvSpPr/>
          <p:nvPr/>
        </p:nvSpPr>
        <p:spPr bwMode="auto">
          <a:xfrm>
            <a:off x="6692771" y="2050804"/>
            <a:ext cx="759549" cy="657175"/>
          </a:xfrm>
          <a:prstGeom prst="arc">
            <a:avLst/>
          </a:prstGeom>
          <a:noFill/>
          <a:ln w="28575" cap="flat" cmpd="sng" algn="ctr">
            <a:solidFill>
              <a:srgbClr val="FF00FF"/>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82" name="Line 6">
            <a:extLst>
              <a:ext uri="{FF2B5EF4-FFF2-40B4-BE49-F238E27FC236}">
                <a16:creationId xmlns:a16="http://schemas.microsoft.com/office/drawing/2014/main" id="{2E10BE14-FBBC-4A33-AE45-2FEB5533402B}"/>
              </a:ext>
            </a:extLst>
          </p:cNvPr>
          <p:cNvSpPr>
            <a:spLocks noChangeShapeType="1"/>
          </p:cNvSpPr>
          <p:nvPr/>
        </p:nvSpPr>
        <p:spPr bwMode="auto">
          <a:xfrm flipH="1">
            <a:off x="3192549" y="2215588"/>
            <a:ext cx="4048811" cy="92639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dirty="0">
              <a:solidFill>
                <a:srgbClr val="000000"/>
              </a:solidFill>
            </a:endParaRPr>
          </a:p>
        </p:txBody>
      </p:sp>
      <p:sp>
        <p:nvSpPr>
          <p:cNvPr id="183" name="Line 9">
            <a:extLst>
              <a:ext uri="{FF2B5EF4-FFF2-40B4-BE49-F238E27FC236}">
                <a16:creationId xmlns:a16="http://schemas.microsoft.com/office/drawing/2014/main" id="{D251C678-C991-4D42-8B1A-A837C6B8782B}"/>
              </a:ext>
            </a:extLst>
          </p:cNvPr>
          <p:cNvSpPr>
            <a:spLocks noChangeShapeType="1"/>
          </p:cNvSpPr>
          <p:nvPr/>
        </p:nvSpPr>
        <p:spPr bwMode="auto">
          <a:xfrm flipV="1">
            <a:off x="2374073" y="2040085"/>
            <a:ext cx="4576469" cy="104343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4" name="Line 6">
            <a:extLst>
              <a:ext uri="{FF2B5EF4-FFF2-40B4-BE49-F238E27FC236}">
                <a16:creationId xmlns:a16="http://schemas.microsoft.com/office/drawing/2014/main" id="{48D36C81-4D08-452E-B5C9-417B658B7960}"/>
              </a:ext>
            </a:extLst>
          </p:cNvPr>
          <p:cNvSpPr>
            <a:spLocks noChangeShapeType="1"/>
          </p:cNvSpPr>
          <p:nvPr/>
        </p:nvSpPr>
        <p:spPr bwMode="auto">
          <a:xfrm flipH="1">
            <a:off x="5928451" y="2002353"/>
            <a:ext cx="1116410" cy="90751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dirty="0">
              <a:solidFill>
                <a:srgbClr val="000000"/>
              </a:solidFill>
            </a:endParaRPr>
          </a:p>
        </p:txBody>
      </p:sp>
      <p:sp>
        <p:nvSpPr>
          <p:cNvPr id="185" name="Line 9">
            <a:extLst>
              <a:ext uri="{FF2B5EF4-FFF2-40B4-BE49-F238E27FC236}">
                <a16:creationId xmlns:a16="http://schemas.microsoft.com/office/drawing/2014/main" id="{B71A745B-40F3-471B-8BBE-1A6115B39350}"/>
              </a:ext>
            </a:extLst>
          </p:cNvPr>
          <p:cNvSpPr>
            <a:spLocks noChangeShapeType="1"/>
          </p:cNvSpPr>
          <p:nvPr/>
        </p:nvSpPr>
        <p:spPr bwMode="auto">
          <a:xfrm flipV="1">
            <a:off x="2407082" y="1796423"/>
            <a:ext cx="4650878" cy="194898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98" name="正方形/長方形 197">
            <a:extLst>
              <a:ext uri="{FF2B5EF4-FFF2-40B4-BE49-F238E27FC236}">
                <a16:creationId xmlns:a16="http://schemas.microsoft.com/office/drawing/2014/main" id="{65698B88-EB3D-4C7C-8F08-A7AE7C8653E8}"/>
              </a:ext>
            </a:extLst>
          </p:cNvPr>
          <p:cNvSpPr/>
          <p:nvPr/>
        </p:nvSpPr>
        <p:spPr>
          <a:xfrm>
            <a:off x="5386905" y="2750296"/>
            <a:ext cx="686406" cy="523220"/>
          </a:xfrm>
          <a:prstGeom prst="rect">
            <a:avLst/>
          </a:prstGeom>
        </p:spPr>
        <p:txBody>
          <a:bodyPr wrap="none">
            <a:spAutoFit/>
          </a:bodyPr>
          <a:lstStyle/>
          <a:p>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/2</a:t>
            </a:r>
            <a:endParaRPr lang="ja-JP" altLang="en-US" dirty="0"/>
          </a:p>
        </p:txBody>
      </p:sp>
      <p:sp>
        <p:nvSpPr>
          <p:cNvPr id="202" name="正方形/長方形 201">
            <a:extLst>
              <a:ext uri="{FF2B5EF4-FFF2-40B4-BE49-F238E27FC236}">
                <a16:creationId xmlns:a16="http://schemas.microsoft.com/office/drawing/2014/main" id="{029D4522-30E1-41CE-83B0-52FD07E3AD40}"/>
              </a:ext>
            </a:extLst>
          </p:cNvPr>
          <p:cNvSpPr/>
          <p:nvPr/>
        </p:nvSpPr>
        <p:spPr>
          <a:xfrm>
            <a:off x="5007096" y="3281955"/>
            <a:ext cx="407484" cy="523220"/>
          </a:xfrm>
          <a:prstGeom prst="rect">
            <a:avLst/>
          </a:prstGeom>
        </p:spPr>
        <p:txBody>
          <a:bodyPr wrap="none">
            <a:spAutoFit/>
          </a:bodyPr>
          <a:lstStyle/>
          <a:p>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sp>
        <p:nvSpPr>
          <p:cNvPr id="203" name="正方形/長方形 202">
            <a:extLst>
              <a:ext uri="{FF2B5EF4-FFF2-40B4-BE49-F238E27FC236}">
                <a16:creationId xmlns:a16="http://schemas.microsoft.com/office/drawing/2014/main" id="{68D73214-C402-440C-8748-49CAD6A407C5}"/>
              </a:ext>
            </a:extLst>
          </p:cNvPr>
          <p:cNvSpPr/>
          <p:nvPr/>
        </p:nvSpPr>
        <p:spPr>
          <a:xfrm>
            <a:off x="5488467" y="4220218"/>
            <a:ext cx="926857" cy="523220"/>
          </a:xfrm>
          <a:prstGeom prst="rect">
            <a:avLst/>
          </a:prstGeom>
        </p:spPr>
        <p:txBody>
          <a:bodyPr wrap="square">
            <a:spAutoFit/>
          </a:bodyPr>
          <a:lstStyle/>
          <a:p>
            <a:r>
              <a:rPr lang="en-US" altLang="ja-JP" dirty="0">
                <a:ea typeface="ＭＳ ゴシック" pitchFamily="49" charset="-128"/>
                <a:cs typeface="Times New Roman" panose="02020603050405020304" pitchFamily="18" charset="0"/>
              </a:rPr>
              <a:t>(</a:t>
            </a:r>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/2)</a:t>
            </a:r>
            <a:endParaRPr lang="ja-JP" altLang="en-US" dirty="0"/>
          </a:p>
        </p:txBody>
      </p:sp>
      <p:sp>
        <p:nvSpPr>
          <p:cNvPr id="205" name="正方形/長方形 204">
            <a:extLst>
              <a:ext uri="{FF2B5EF4-FFF2-40B4-BE49-F238E27FC236}">
                <a16:creationId xmlns:a16="http://schemas.microsoft.com/office/drawing/2014/main" id="{0B0CD751-942F-42B7-AF46-5FA792CF5370}"/>
              </a:ext>
            </a:extLst>
          </p:cNvPr>
          <p:cNvSpPr/>
          <p:nvPr/>
        </p:nvSpPr>
        <p:spPr>
          <a:xfrm>
            <a:off x="6251006" y="4221558"/>
            <a:ext cx="506870" cy="523220"/>
          </a:xfrm>
          <a:prstGeom prst="rect">
            <a:avLst/>
          </a:prstGeom>
        </p:spPr>
        <p:txBody>
          <a:bodyPr wrap="square">
            <a:spAutoFit/>
          </a:bodyPr>
          <a:lstStyle/>
          <a:p>
            <a:r>
              <a:rPr lang="en-US" altLang="ja-JP" dirty="0">
                <a:ea typeface="ＭＳ ゴシック" pitchFamily="49" charset="-128"/>
                <a:cs typeface="Times New Roman" panose="02020603050405020304" pitchFamily="18" charset="0"/>
              </a:rPr>
              <a:t>/</a:t>
            </a:r>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sp>
        <p:nvSpPr>
          <p:cNvPr id="206" name="Rectangle 123">
            <a:extLst>
              <a:ext uri="{FF2B5EF4-FFF2-40B4-BE49-F238E27FC236}">
                <a16:creationId xmlns:a16="http://schemas.microsoft.com/office/drawing/2014/main" id="{1229370D-6627-4D4D-83A1-C03D5DC18375}"/>
              </a:ext>
            </a:extLst>
          </p:cNvPr>
          <p:cNvSpPr>
            <a:spLocks noChangeArrowheads="1"/>
          </p:cNvSpPr>
          <p:nvPr/>
        </p:nvSpPr>
        <p:spPr bwMode="auto">
          <a:xfrm>
            <a:off x="5186829" y="4189086"/>
            <a:ext cx="1695095" cy="594387"/>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207" name="正方形/長方形 206">
            <a:extLst>
              <a:ext uri="{FF2B5EF4-FFF2-40B4-BE49-F238E27FC236}">
                <a16:creationId xmlns:a16="http://schemas.microsoft.com/office/drawing/2014/main" id="{73A7F9E8-BD10-4B3C-A352-61CC20F3D9B4}"/>
              </a:ext>
            </a:extLst>
          </p:cNvPr>
          <p:cNvSpPr/>
          <p:nvPr/>
        </p:nvSpPr>
        <p:spPr>
          <a:xfrm>
            <a:off x="5205109" y="4221525"/>
            <a:ext cx="430514" cy="523220"/>
          </a:xfrm>
          <a:prstGeom prst="rect">
            <a:avLst/>
          </a:prstGeom>
        </p:spPr>
        <p:txBody>
          <a:bodyPr wrap="square">
            <a:spAutoFit/>
          </a:bodyPr>
          <a:lstStyle/>
          <a:p>
            <a:r>
              <a:rPr lang="en-US" altLang="ja-JP" dirty="0">
                <a:solidFill>
                  <a:srgbClr val="FF00FF"/>
                </a:solidFill>
                <a:latin typeface="Symbol" panose="05050102010706020507" pitchFamily="18" charset="2"/>
                <a:ea typeface="ＭＳ ゴシック" pitchFamily="49" charset="-128"/>
                <a:cs typeface="Times New Roman" panose="02020603050405020304" pitchFamily="18" charset="0"/>
              </a:rPr>
              <a:t>-</a:t>
            </a:r>
            <a:endParaRPr lang="ja-JP" altLang="en-US" dirty="0">
              <a:solidFill>
                <a:srgbClr val="FF00FF"/>
              </a:solidFill>
            </a:endParaRPr>
          </a:p>
        </p:txBody>
      </p:sp>
      <p:grpSp>
        <p:nvGrpSpPr>
          <p:cNvPr id="11" name="グループ化 10">
            <a:extLst>
              <a:ext uri="{FF2B5EF4-FFF2-40B4-BE49-F238E27FC236}">
                <a16:creationId xmlns:a16="http://schemas.microsoft.com/office/drawing/2014/main" id="{88E963B1-108A-471C-9123-F14E8BD8155A}"/>
              </a:ext>
            </a:extLst>
          </p:cNvPr>
          <p:cNvGrpSpPr/>
          <p:nvPr/>
        </p:nvGrpSpPr>
        <p:grpSpPr>
          <a:xfrm>
            <a:off x="4688143" y="2879609"/>
            <a:ext cx="1497024" cy="1848687"/>
            <a:chOff x="4464071" y="2868584"/>
            <a:chExt cx="1497024" cy="1848687"/>
          </a:xfrm>
        </p:grpSpPr>
        <p:grpSp>
          <p:nvGrpSpPr>
            <p:cNvPr id="187" name="グループ化 186">
              <a:extLst>
                <a:ext uri="{FF2B5EF4-FFF2-40B4-BE49-F238E27FC236}">
                  <a16:creationId xmlns:a16="http://schemas.microsoft.com/office/drawing/2014/main" id="{7F631E13-2441-42B1-9551-0050515DD354}"/>
                </a:ext>
              </a:extLst>
            </p:cNvPr>
            <p:cNvGrpSpPr/>
            <p:nvPr/>
          </p:nvGrpSpPr>
          <p:grpSpPr>
            <a:xfrm>
              <a:off x="4582184" y="2868584"/>
              <a:ext cx="1378911" cy="1306692"/>
              <a:chOff x="5249255" y="4115220"/>
              <a:chExt cx="1378911" cy="1306692"/>
            </a:xfrm>
          </p:grpSpPr>
          <p:sp>
            <p:nvSpPr>
              <p:cNvPr id="189" name="Line 62">
                <a:extLst>
                  <a:ext uri="{FF2B5EF4-FFF2-40B4-BE49-F238E27FC236}">
                    <a16:creationId xmlns:a16="http://schemas.microsoft.com/office/drawing/2014/main" id="{9EE76B8C-042D-4DDB-A1A9-785297D163B8}"/>
                  </a:ext>
                </a:extLst>
              </p:cNvPr>
              <p:cNvSpPr>
                <a:spLocks noChangeShapeType="1"/>
              </p:cNvSpPr>
              <p:nvPr/>
            </p:nvSpPr>
            <p:spPr bwMode="auto">
              <a:xfrm>
                <a:off x="5249255" y="5217330"/>
                <a:ext cx="1378911"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190" name="Line 62">
                <a:extLst>
                  <a:ext uri="{FF2B5EF4-FFF2-40B4-BE49-F238E27FC236}">
                    <a16:creationId xmlns:a16="http://schemas.microsoft.com/office/drawing/2014/main" id="{AC658208-FF74-4DBF-B547-99A90A6C8499}"/>
                  </a:ext>
                </a:extLst>
              </p:cNvPr>
              <p:cNvSpPr>
                <a:spLocks noChangeShapeType="1"/>
              </p:cNvSpPr>
              <p:nvPr/>
            </p:nvSpPr>
            <p:spPr bwMode="auto">
              <a:xfrm flipV="1">
                <a:off x="5857581" y="4115220"/>
                <a:ext cx="0" cy="1306692"/>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grpSp>
        <p:sp>
          <p:nvSpPr>
            <p:cNvPr id="199" name="楕円 198">
              <a:extLst>
                <a:ext uri="{FF2B5EF4-FFF2-40B4-BE49-F238E27FC236}">
                  <a16:creationId xmlns:a16="http://schemas.microsoft.com/office/drawing/2014/main" id="{0161911D-21FA-4603-B897-D158EAC94CCD}"/>
                </a:ext>
              </a:extLst>
            </p:cNvPr>
            <p:cNvSpPr/>
            <p:nvPr/>
          </p:nvSpPr>
          <p:spPr bwMode="auto">
            <a:xfrm rot="17996750">
              <a:off x="5109377" y="3140507"/>
              <a:ext cx="146610" cy="138978"/>
            </a:xfrm>
            <a:prstGeom prst="ellipse">
              <a:avLst/>
            </a:prstGeom>
            <a:solidFill>
              <a:srgbClr val="FF00FF"/>
            </a:solid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201" name="Line 62">
              <a:extLst>
                <a:ext uri="{FF2B5EF4-FFF2-40B4-BE49-F238E27FC236}">
                  <a16:creationId xmlns:a16="http://schemas.microsoft.com/office/drawing/2014/main" id="{A23FB7DC-E254-4338-A488-36A528412350}"/>
                </a:ext>
              </a:extLst>
            </p:cNvPr>
            <p:cNvSpPr>
              <a:spLocks noChangeShapeType="1"/>
            </p:cNvSpPr>
            <p:nvPr/>
          </p:nvSpPr>
          <p:spPr bwMode="auto">
            <a:xfrm flipV="1">
              <a:off x="5190509" y="3282089"/>
              <a:ext cx="337204" cy="688600"/>
            </a:xfrm>
            <a:prstGeom prst="line">
              <a:avLst/>
            </a:prstGeom>
            <a:noFill/>
            <a:ln w="28575">
              <a:solidFill>
                <a:srgbClr val="CC00FF"/>
              </a:solidFill>
              <a:round/>
              <a:headEnd type="none" w="med" len="med"/>
              <a:tailEnd type="none"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208" name="円弧 207">
              <a:extLst>
                <a:ext uri="{FF2B5EF4-FFF2-40B4-BE49-F238E27FC236}">
                  <a16:creationId xmlns:a16="http://schemas.microsoft.com/office/drawing/2014/main" id="{2F6FB4E7-FF1D-43D8-ABAD-5B01DB7F2FBA}"/>
                </a:ext>
              </a:extLst>
            </p:cNvPr>
            <p:cNvSpPr/>
            <p:nvPr/>
          </p:nvSpPr>
          <p:spPr bwMode="auto">
            <a:xfrm>
              <a:off x="4464071" y="3200540"/>
              <a:ext cx="1473651" cy="1516731"/>
            </a:xfrm>
            <a:prstGeom prst="arc">
              <a:avLst>
                <a:gd name="adj1" fmla="val 16200000"/>
                <a:gd name="adj2" fmla="val 17783677"/>
              </a:avLst>
            </a:prstGeom>
            <a:noFill/>
            <a:ln w="28575" cap="flat" cmpd="sng" algn="ctr">
              <a:solidFill>
                <a:srgbClr val="99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sp>
        <p:nvSpPr>
          <p:cNvPr id="209" name="Line 6">
            <a:extLst>
              <a:ext uri="{FF2B5EF4-FFF2-40B4-BE49-F238E27FC236}">
                <a16:creationId xmlns:a16="http://schemas.microsoft.com/office/drawing/2014/main" id="{42D68AF5-8AD9-441B-B384-016800C77379}"/>
              </a:ext>
            </a:extLst>
          </p:cNvPr>
          <p:cNvSpPr>
            <a:spLocks noChangeShapeType="1"/>
          </p:cNvSpPr>
          <p:nvPr/>
        </p:nvSpPr>
        <p:spPr bwMode="auto">
          <a:xfrm flipH="1" flipV="1">
            <a:off x="3830801" y="3897951"/>
            <a:ext cx="1216789" cy="43413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0" name="AutoShape 10">
            <a:extLst>
              <a:ext uri="{FF2B5EF4-FFF2-40B4-BE49-F238E27FC236}">
                <a16:creationId xmlns:a16="http://schemas.microsoft.com/office/drawing/2014/main" id="{AB472DE6-987D-49F1-B144-5815CAE886FC}"/>
              </a:ext>
            </a:extLst>
          </p:cNvPr>
          <p:cNvSpPr>
            <a:spLocks noChangeArrowheads="1"/>
          </p:cNvSpPr>
          <p:nvPr/>
        </p:nvSpPr>
        <p:spPr bwMode="auto">
          <a:xfrm>
            <a:off x="74237" y="993347"/>
            <a:ext cx="5325731" cy="471487"/>
          </a:xfrm>
          <a:prstGeom prst="roundRect">
            <a:avLst>
              <a:gd name="adj" fmla="val 36787"/>
            </a:avLst>
          </a:prstGeom>
          <a:noFill/>
          <a:ln w="190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11" name="AutoShape 10">
            <a:extLst>
              <a:ext uri="{FF2B5EF4-FFF2-40B4-BE49-F238E27FC236}">
                <a16:creationId xmlns:a16="http://schemas.microsoft.com/office/drawing/2014/main" id="{4DBD85CE-3167-43BC-8126-89E760DBD1C2}"/>
              </a:ext>
            </a:extLst>
          </p:cNvPr>
          <p:cNvSpPr>
            <a:spLocks noChangeArrowheads="1"/>
          </p:cNvSpPr>
          <p:nvPr/>
        </p:nvSpPr>
        <p:spPr bwMode="auto">
          <a:xfrm>
            <a:off x="32090" y="1002347"/>
            <a:ext cx="5325731" cy="471487"/>
          </a:xfrm>
          <a:prstGeom prst="roundRect">
            <a:avLst>
              <a:gd name="adj" fmla="val 36787"/>
            </a:avLst>
          </a:prstGeom>
          <a:noFill/>
          <a:ln w="190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12" name="Line 5">
            <a:extLst>
              <a:ext uri="{FF2B5EF4-FFF2-40B4-BE49-F238E27FC236}">
                <a16:creationId xmlns:a16="http://schemas.microsoft.com/office/drawing/2014/main" id="{4CAEA81C-521D-4FCF-83C2-108FBEB5BAA6}"/>
              </a:ext>
            </a:extLst>
          </p:cNvPr>
          <p:cNvSpPr>
            <a:spLocks noChangeShapeType="1"/>
          </p:cNvSpPr>
          <p:nvPr/>
        </p:nvSpPr>
        <p:spPr bwMode="auto">
          <a:xfrm>
            <a:off x="5298434" y="1412034"/>
            <a:ext cx="1573348" cy="520610"/>
          </a:xfrm>
          <a:prstGeom prst="line">
            <a:avLst/>
          </a:prstGeom>
          <a:noFill/>
          <a:ln w="57150">
            <a:solidFill>
              <a:srgbClr val="FF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3" name="Line 5">
            <a:extLst>
              <a:ext uri="{FF2B5EF4-FFF2-40B4-BE49-F238E27FC236}">
                <a16:creationId xmlns:a16="http://schemas.microsoft.com/office/drawing/2014/main" id="{A2B847AB-7112-41B9-8645-286EE46BFF8A}"/>
              </a:ext>
            </a:extLst>
          </p:cNvPr>
          <p:cNvSpPr>
            <a:spLocks noChangeShapeType="1"/>
          </p:cNvSpPr>
          <p:nvPr/>
        </p:nvSpPr>
        <p:spPr bwMode="auto">
          <a:xfrm>
            <a:off x="2974223" y="1575392"/>
            <a:ext cx="2459492" cy="2831045"/>
          </a:xfrm>
          <a:prstGeom prst="line">
            <a:avLst/>
          </a:prstGeom>
          <a:noFill/>
          <a:ln w="57150">
            <a:solidFill>
              <a:srgbClr val="FF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4" name="Line 6">
            <a:extLst>
              <a:ext uri="{FF2B5EF4-FFF2-40B4-BE49-F238E27FC236}">
                <a16:creationId xmlns:a16="http://schemas.microsoft.com/office/drawing/2014/main" id="{A2D3B962-4D1E-4430-B688-8308891B9347}"/>
              </a:ext>
            </a:extLst>
          </p:cNvPr>
          <p:cNvSpPr>
            <a:spLocks noChangeShapeType="1"/>
          </p:cNvSpPr>
          <p:nvPr/>
        </p:nvSpPr>
        <p:spPr bwMode="auto">
          <a:xfrm flipH="1">
            <a:off x="5814056" y="3171531"/>
            <a:ext cx="32049" cy="116236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dirty="0">
              <a:solidFill>
                <a:srgbClr val="000000"/>
              </a:solidFill>
            </a:endParaRPr>
          </a:p>
        </p:txBody>
      </p:sp>
      <p:sp>
        <p:nvSpPr>
          <p:cNvPr id="215" name="Line 6">
            <a:extLst>
              <a:ext uri="{FF2B5EF4-FFF2-40B4-BE49-F238E27FC236}">
                <a16:creationId xmlns:a16="http://schemas.microsoft.com/office/drawing/2014/main" id="{B4D99863-EECF-43D5-B4FA-1361A749AC53}"/>
              </a:ext>
            </a:extLst>
          </p:cNvPr>
          <p:cNvSpPr>
            <a:spLocks noChangeShapeType="1"/>
          </p:cNvSpPr>
          <p:nvPr/>
        </p:nvSpPr>
        <p:spPr bwMode="auto">
          <a:xfrm>
            <a:off x="5414580" y="3712877"/>
            <a:ext cx="1089862" cy="61921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dirty="0">
              <a:solidFill>
                <a:srgbClr val="000000"/>
              </a:solidFill>
            </a:endParaRPr>
          </a:p>
        </p:txBody>
      </p:sp>
      <p:sp>
        <p:nvSpPr>
          <p:cNvPr id="216" name="正方形/長方形 215">
            <a:extLst>
              <a:ext uri="{FF2B5EF4-FFF2-40B4-BE49-F238E27FC236}">
                <a16:creationId xmlns:a16="http://schemas.microsoft.com/office/drawing/2014/main" id="{72422933-D294-43AC-918C-29DA5E4E97F1}"/>
              </a:ext>
            </a:extLst>
          </p:cNvPr>
          <p:cNvSpPr/>
          <p:nvPr/>
        </p:nvSpPr>
        <p:spPr>
          <a:xfrm>
            <a:off x="9484" y="3777157"/>
            <a:ext cx="1620957"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積分する</a:t>
            </a:r>
            <a:endParaRPr lang="ja-JP" altLang="en-US" dirty="0"/>
          </a:p>
        </p:txBody>
      </p:sp>
    </p:spTree>
    <p:extLst>
      <p:ext uri="{BB962C8B-B14F-4D97-AF65-F5344CB8AC3E}">
        <p14:creationId xmlns:p14="http://schemas.microsoft.com/office/powerpoint/2010/main" val="11754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1" nodeType="clickEffect">
                                  <p:stCondLst>
                                    <p:cond delay="0"/>
                                  </p:stCondLst>
                                  <p:childTnLst>
                                    <p:set>
                                      <p:cBhvr>
                                        <p:cTn id="6" dur="1" fill="hold">
                                          <p:stCondLst>
                                            <p:cond delay="0"/>
                                          </p:stCondLst>
                                        </p:cTn>
                                        <p:tgtEl>
                                          <p:spTgt spid="77"/>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31"/>
                                        </p:tgtEl>
                                        <p:attrNameLst>
                                          <p:attrName>style.visibility</p:attrName>
                                        </p:attrNameLst>
                                      </p:cBhvr>
                                      <p:to>
                                        <p:strVal val="visible"/>
                                      </p:to>
                                    </p:set>
                                    <p:animEffect transition="in" filter="wipe(down)">
                                      <p:cBhvr>
                                        <p:cTn id="13" dur="500"/>
                                        <p:tgtEl>
                                          <p:spTgt spid="131"/>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4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7"/>
                                        </p:tgtEl>
                                        <p:attrNameLst>
                                          <p:attrName>style.visibility</p:attrName>
                                        </p:attrNameLst>
                                      </p:cBhvr>
                                      <p:to>
                                        <p:strVal val="visible"/>
                                      </p:to>
                                    </p:set>
                                    <p:animEffect transition="in" filter="wipe(left)">
                                      <p:cBhvr>
                                        <p:cTn id="42" dur="500"/>
                                        <p:tgtEl>
                                          <p:spTgt spid="177"/>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7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176"/>
                                        </p:tgtEl>
                                        <p:attrNameLst>
                                          <p:attrName>style.visibility</p:attrName>
                                        </p:attrNameLst>
                                      </p:cBhvr>
                                      <p:to>
                                        <p:strVal val="visible"/>
                                      </p:to>
                                    </p:set>
                                    <p:animEffect transition="in" filter="wipe(right)">
                                      <p:cBhvr>
                                        <p:cTn id="53" dur="500"/>
                                        <p:tgtEl>
                                          <p:spTgt spid="176"/>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4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177"/>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176"/>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79"/>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85"/>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12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183"/>
                                        </p:tgtEl>
                                        <p:attrNameLst>
                                          <p:attrName>style.visibility</p:attrName>
                                        </p:attrNameLst>
                                      </p:cBhvr>
                                      <p:to>
                                        <p:strVal val="visible"/>
                                      </p:to>
                                    </p:set>
                                    <p:animEffect transition="in" filter="wipe(left)">
                                      <p:cBhvr>
                                        <p:cTn id="78" dur="500"/>
                                        <p:tgtEl>
                                          <p:spTgt spid="183"/>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0"/>
                                        </p:tgtEl>
                                        <p:attrNameLst>
                                          <p:attrName>style.visibility</p:attrName>
                                        </p:attrNameLst>
                                      </p:cBhvr>
                                      <p:to>
                                        <p:strVal val="visible"/>
                                      </p:to>
                                    </p:set>
                                  </p:childTnLst>
                                </p:cTn>
                              </p:par>
                              <p:par>
                                <p:cTn id="83" presetID="35" presetClass="emph" presetSubtype="0" repeatCount="10000" fill="hold" grpId="1" nodeType="withEffect">
                                  <p:stCondLst>
                                    <p:cond delay="0"/>
                                  </p:stCondLst>
                                  <p:childTnLst>
                                    <p:anim calcmode="discrete" valueType="str">
                                      <p:cBhvr>
                                        <p:cTn id="84" dur="500" fill="hold"/>
                                        <p:tgtEl>
                                          <p:spTgt spid="210"/>
                                        </p:tgtEl>
                                        <p:attrNameLst>
                                          <p:attrName>style.visibility</p:attrName>
                                        </p:attrNameLst>
                                      </p:cBhvr>
                                      <p:tavLst>
                                        <p:tav tm="0">
                                          <p:val>
                                            <p:strVal val="hidden"/>
                                          </p:val>
                                        </p:tav>
                                        <p:tav tm="50000">
                                          <p:val>
                                            <p:strVal val="visible"/>
                                          </p:val>
                                        </p:tav>
                                      </p:tavLst>
                                    </p:anim>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grpId="0" nodeType="clickEffect">
                                  <p:stCondLst>
                                    <p:cond delay="0"/>
                                  </p:stCondLst>
                                  <p:childTnLst>
                                    <p:set>
                                      <p:cBhvr>
                                        <p:cTn id="88" dur="1" fill="hold">
                                          <p:stCondLst>
                                            <p:cond delay="0"/>
                                          </p:stCondLst>
                                        </p:cTn>
                                        <p:tgtEl>
                                          <p:spTgt spid="212"/>
                                        </p:tgtEl>
                                        <p:attrNameLst>
                                          <p:attrName>style.visibility</p:attrName>
                                        </p:attrNameLst>
                                      </p:cBhvr>
                                      <p:to>
                                        <p:strVal val="visible"/>
                                      </p:to>
                                    </p:set>
                                    <p:animEffect transition="in" filter="wipe(up)">
                                      <p:cBhvr>
                                        <p:cTn id="89" dur="500"/>
                                        <p:tgtEl>
                                          <p:spTgt spid="212"/>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10"/>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22" presetClass="entr" presetSubtype="2" fill="hold" grpId="0" nodeType="clickEffect">
                                  <p:stCondLst>
                                    <p:cond delay="0"/>
                                  </p:stCondLst>
                                  <p:childTnLst>
                                    <p:set>
                                      <p:cBhvr>
                                        <p:cTn id="97" dur="1" fill="hold">
                                          <p:stCondLst>
                                            <p:cond delay="0"/>
                                          </p:stCondLst>
                                        </p:cTn>
                                        <p:tgtEl>
                                          <p:spTgt spid="182"/>
                                        </p:tgtEl>
                                        <p:attrNameLst>
                                          <p:attrName>style.visibility</p:attrName>
                                        </p:attrNameLst>
                                      </p:cBhvr>
                                      <p:to>
                                        <p:strVal val="visible"/>
                                      </p:to>
                                    </p:set>
                                    <p:animEffect transition="in" filter="wipe(right)">
                                      <p:cBhvr>
                                        <p:cTn id="98" dur="500"/>
                                        <p:tgtEl>
                                          <p:spTgt spid="182"/>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8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1" nodeType="clickEffect">
                                  <p:stCondLst>
                                    <p:cond delay="0"/>
                                  </p:stCondLst>
                                  <p:childTnLst>
                                    <p:set>
                                      <p:cBhvr>
                                        <p:cTn id="106" dur="1" fill="hold">
                                          <p:stCondLst>
                                            <p:cond delay="0"/>
                                          </p:stCondLst>
                                        </p:cTn>
                                        <p:tgtEl>
                                          <p:spTgt spid="183"/>
                                        </p:tgtEl>
                                        <p:attrNameLst>
                                          <p:attrName>style.visibility</p:attrName>
                                        </p:attrNameLst>
                                      </p:cBhvr>
                                      <p:to>
                                        <p:strVal val="hidden"/>
                                      </p:to>
                                    </p:set>
                                  </p:childTnLst>
                                </p:cTn>
                              </p:par>
                              <p:par>
                                <p:cTn id="107" presetID="1" presetClass="exit" presetSubtype="0" fill="hold" grpId="1" nodeType="withEffect">
                                  <p:stCondLst>
                                    <p:cond delay="0"/>
                                  </p:stCondLst>
                                  <p:childTnLst>
                                    <p:set>
                                      <p:cBhvr>
                                        <p:cTn id="108" dur="1" fill="hold">
                                          <p:stCondLst>
                                            <p:cond delay="0"/>
                                          </p:stCondLst>
                                        </p:cTn>
                                        <p:tgtEl>
                                          <p:spTgt spid="182"/>
                                        </p:tgtEl>
                                        <p:attrNameLst>
                                          <p:attrName>style.visibility</p:attrName>
                                        </p:attrNameLst>
                                      </p:cBhvr>
                                      <p:to>
                                        <p:strVal val="hidden"/>
                                      </p:to>
                                    </p:set>
                                  </p:childTnLst>
                                </p:cTn>
                              </p:par>
                              <p:par>
                                <p:cTn id="109" presetID="1" presetClass="exit" presetSubtype="0" fill="hold" grpId="2" nodeType="withEffect">
                                  <p:stCondLst>
                                    <p:cond delay="0"/>
                                  </p:stCondLst>
                                  <p:childTnLst>
                                    <p:set>
                                      <p:cBhvr>
                                        <p:cTn id="110" dur="1" fill="hold">
                                          <p:stCondLst>
                                            <p:cond delay="0"/>
                                          </p:stCondLst>
                                        </p:cTn>
                                        <p:tgtEl>
                                          <p:spTgt spid="210"/>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212"/>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8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2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grpId="0" nodeType="clickEffect">
                                  <p:stCondLst>
                                    <p:cond delay="0"/>
                                  </p:stCondLst>
                                  <p:childTnLst>
                                    <p:set>
                                      <p:cBhvr>
                                        <p:cTn id="122" dur="1" fill="hold">
                                          <p:stCondLst>
                                            <p:cond delay="0"/>
                                          </p:stCondLst>
                                        </p:cTn>
                                        <p:tgtEl>
                                          <p:spTgt spid="185"/>
                                        </p:tgtEl>
                                        <p:attrNameLst>
                                          <p:attrName>style.visibility</p:attrName>
                                        </p:attrNameLst>
                                      </p:cBhvr>
                                      <p:to>
                                        <p:strVal val="visible"/>
                                      </p:to>
                                    </p:set>
                                    <p:animEffect transition="in" filter="wipe(left)">
                                      <p:cBhvr>
                                        <p:cTn id="123" dur="500"/>
                                        <p:tgtEl>
                                          <p:spTgt spid="185"/>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2" fill="hold" grpId="0" nodeType="clickEffect">
                                  <p:stCondLst>
                                    <p:cond delay="0"/>
                                  </p:stCondLst>
                                  <p:childTnLst>
                                    <p:set>
                                      <p:cBhvr>
                                        <p:cTn id="127" dur="1" fill="hold">
                                          <p:stCondLst>
                                            <p:cond delay="0"/>
                                          </p:stCondLst>
                                        </p:cTn>
                                        <p:tgtEl>
                                          <p:spTgt spid="184"/>
                                        </p:tgtEl>
                                        <p:attrNameLst>
                                          <p:attrName>style.visibility</p:attrName>
                                        </p:attrNameLst>
                                      </p:cBhvr>
                                      <p:to>
                                        <p:strVal val="visible"/>
                                      </p:to>
                                    </p:set>
                                    <p:animEffect transition="in" filter="wipe(right)">
                                      <p:cBhvr>
                                        <p:cTn id="128" dur="500"/>
                                        <p:tgtEl>
                                          <p:spTgt spid="184"/>
                                        </p:tgtEl>
                                      </p:cBhvr>
                                    </p:animEffec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1"/>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98"/>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202"/>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xit" presetSubtype="0" fill="hold" grpId="1" nodeType="clickEffect">
                                  <p:stCondLst>
                                    <p:cond delay="0"/>
                                  </p:stCondLst>
                                  <p:childTnLst>
                                    <p:set>
                                      <p:cBhvr>
                                        <p:cTn id="144" dur="1" fill="hold">
                                          <p:stCondLst>
                                            <p:cond delay="0"/>
                                          </p:stCondLst>
                                        </p:cTn>
                                        <p:tgtEl>
                                          <p:spTgt spid="185"/>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41"/>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06"/>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22" presetClass="entr" presetSubtype="1" fill="hold" grpId="0" nodeType="clickEffect">
                                  <p:stCondLst>
                                    <p:cond delay="0"/>
                                  </p:stCondLst>
                                  <p:childTnLst>
                                    <p:set>
                                      <p:cBhvr>
                                        <p:cTn id="154" dur="1" fill="hold">
                                          <p:stCondLst>
                                            <p:cond delay="0"/>
                                          </p:stCondLst>
                                        </p:cTn>
                                        <p:tgtEl>
                                          <p:spTgt spid="214"/>
                                        </p:tgtEl>
                                        <p:attrNameLst>
                                          <p:attrName>style.visibility</p:attrName>
                                        </p:attrNameLst>
                                      </p:cBhvr>
                                      <p:to>
                                        <p:strVal val="visible"/>
                                      </p:to>
                                    </p:set>
                                    <p:animEffect transition="in" filter="wipe(up)">
                                      <p:cBhvr>
                                        <p:cTn id="155" dur="500"/>
                                        <p:tgtEl>
                                          <p:spTgt spid="214"/>
                                        </p:tgtEl>
                                      </p:cBhvr>
                                    </p:animEffec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203"/>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22" presetClass="entr" presetSubtype="1" fill="hold" grpId="0" nodeType="clickEffect">
                                  <p:stCondLst>
                                    <p:cond delay="0"/>
                                  </p:stCondLst>
                                  <p:childTnLst>
                                    <p:set>
                                      <p:cBhvr>
                                        <p:cTn id="163" dur="1" fill="hold">
                                          <p:stCondLst>
                                            <p:cond delay="0"/>
                                          </p:stCondLst>
                                        </p:cTn>
                                        <p:tgtEl>
                                          <p:spTgt spid="215"/>
                                        </p:tgtEl>
                                        <p:attrNameLst>
                                          <p:attrName>style.visibility</p:attrName>
                                        </p:attrNameLst>
                                      </p:cBhvr>
                                      <p:to>
                                        <p:strVal val="visible"/>
                                      </p:to>
                                    </p:set>
                                    <p:animEffect transition="in" filter="wipe(up)">
                                      <p:cBhvr>
                                        <p:cTn id="164" dur="500"/>
                                        <p:tgtEl>
                                          <p:spTgt spid="215"/>
                                        </p:tgtEl>
                                      </p:cBhvr>
                                    </p:animEffec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205"/>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211"/>
                                        </p:tgtEl>
                                        <p:attrNameLst>
                                          <p:attrName>style.visibility</p:attrName>
                                        </p:attrNameLst>
                                      </p:cBhvr>
                                      <p:to>
                                        <p:strVal val="visible"/>
                                      </p:to>
                                    </p:set>
                                  </p:childTnLst>
                                </p:cTn>
                              </p:par>
                              <p:par>
                                <p:cTn id="173" presetID="35" presetClass="emph" presetSubtype="0" repeatCount="10000" fill="hold" grpId="1" nodeType="withEffect">
                                  <p:stCondLst>
                                    <p:cond delay="0"/>
                                  </p:stCondLst>
                                  <p:childTnLst>
                                    <p:anim calcmode="discrete" valueType="str">
                                      <p:cBhvr>
                                        <p:cTn id="174" dur="500" fill="hold"/>
                                        <p:tgtEl>
                                          <p:spTgt spid="211"/>
                                        </p:tgtEl>
                                        <p:attrNameLst>
                                          <p:attrName>style.visibility</p:attrName>
                                        </p:attrNameLst>
                                      </p:cBhvr>
                                      <p:tavLst>
                                        <p:tav tm="0">
                                          <p:val>
                                            <p:strVal val="hidden"/>
                                          </p:val>
                                        </p:tav>
                                        <p:tav tm="50000">
                                          <p:val>
                                            <p:strVal val="visible"/>
                                          </p:val>
                                        </p:tav>
                                      </p:tavLst>
                                    </p:anim>
                                  </p:childTnLst>
                                </p:cTn>
                              </p:par>
                            </p:childTnLst>
                          </p:cTn>
                        </p:par>
                      </p:childTnLst>
                    </p:cTn>
                  </p:par>
                  <p:par>
                    <p:cTn id="175" fill="hold">
                      <p:stCondLst>
                        <p:cond delay="indefinite"/>
                      </p:stCondLst>
                      <p:childTnLst>
                        <p:par>
                          <p:cTn id="176" fill="hold">
                            <p:stCondLst>
                              <p:cond delay="0"/>
                            </p:stCondLst>
                            <p:childTnLst>
                              <p:par>
                                <p:cTn id="177" presetID="22" presetClass="entr" presetSubtype="1" fill="hold" grpId="0" nodeType="clickEffect">
                                  <p:stCondLst>
                                    <p:cond delay="0"/>
                                  </p:stCondLst>
                                  <p:childTnLst>
                                    <p:set>
                                      <p:cBhvr>
                                        <p:cTn id="178" dur="1" fill="hold">
                                          <p:stCondLst>
                                            <p:cond delay="0"/>
                                          </p:stCondLst>
                                        </p:cTn>
                                        <p:tgtEl>
                                          <p:spTgt spid="213"/>
                                        </p:tgtEl>
                                        <p:attrNameLst>
                                          <p:attrName>style.visibility</p:attrName>
                                        </p:attrNameLst>
                                      </p:cBhvr>
                                      <p:to>
                                        <p:strVal val="visible"/>
                                      </p:to>
                                    </p:set>
                                    <p:animEffect transition="in" filter="wipe(up)">
                                      <p:cBhvr>
                                        <p:cTn id="179" dur="500"/>
                                        <p:tgtEl>
                                          <p:spTgt spid="213"/>
                                        </p:tgtEl>
                                      </p:cBhvr>
                                    </p:animEffect>
                                  </p:childTnLst>
                                </p:cTn>
                              </p:par>
                            </p:childTnLst>
                          </p:cTn>
                        </p:par>
                      </p:childTnLst>
                    </p:cTn>
                  </p:par>
                  <p:par>
                    <p:cTn id="180" fill="hold">
                      <p:stCondLst>
                        <p:cond delay="indefinite"/>
                      </p:stCondLst>
                      <p:childTnLst>
                        <p:par>
                          <p:cTn id="181" fill="hold">
                            <p:stCondLst>
                              <p:cond delay="0"/>
                            </p:stCondLst>
                            <p:childTnLst>
                              <p:par>
                                <p:cTn id="182" presetID="1" presetClass="entr" presetSubtype="0" fill="hold" grpId="0" nodeType="clickEffect">
                                  <p:stCondLst>
                                    <p:cond delay="0"/>
                                  </p:stCondLst>
                                  <p:childTnLst>
                                    <p:set>
                                      <p:cBhvr>
                                        <p:cTn id="183" dur="1" fill="hold">
                                          <p:stCondLst>
                                            <p:cond delay="0"/>
                                          </p:stCondLst>
                                        </p:cTn>
                                        <p:tgtEl>
                                          <p:spTgt spid="207"/>
                                        </p:tgtEl>
                                        <p:attrNameLst>
                                          <p:attrName>style.visibility</p:attrName>
                                        </p:attrNameLst>
                                      </p:cBhvr>
                                      <p:to>
                                        <p:strVal val="visible"/>
                                      </p:to>
                                    </p:set>
                                  </p:childTnLst>
                                </p:cTn>
                              </p:par>
                            </p:childTnLst>
                          </p:cTn>
                        </p:par>
                      </p:childTnLst>
                    </p:cTn>
                  </p:par>
                  <p:par>
                    <p:cTn id="184" fill="hold">
                      <p:stCondLst>
                        <p:cond delay="indefinite"/>
                      </p:stCondLst>
                      <p:childTnLst>
                        <p:par>
                          <p:cTn id="185" fill="hold">
                            <p:stCondLst>
                              <p:cond delay="0"/>
                            </p:stCondLst>
                            <p:childTnLst>
                              <p:par>
                                <p:cTn id="186" presetID="22" presetClass="entr" presetSubtype="2" fill="hold" grpId="0" nodeType="clickEffect">
                                  <p:stCondLst>
                                    <p:cond delay="0"/>
                                  </p:stCondLst>
                                  <p:childTnLst>
                                    <p:set>
                                      <p:cBhvr>
                                        <p:cTn id="187" dur="1" fill="hold">
                                          <p:stCondLst>
                                            <p:cond delay="0"/>
                                          </p:stCondLst>
                                        </p:cTn>
                                        <p:tgtEl>
                                          <p:spTgt spid="209"/>
                                        </p:tgtEl>
                                        <p:attrNameLst>
                                          <p:attrName>style.visibility</p:attrName>
                                        </p:attrNameLst>
                                      </p:cBhvr>
                                      <p:to>
                                        <p:strVal val="visible"/>
                                      </p:to>
                                    </p:set>
                                    <p:animEffect transition="in" filter="wipe(right)">
                                      <p:cBhvr>
                                        <p:cTn id="188" dur="500"/>
                                        <p:tgtEl>
                                          <p:spTgt spid="209"/>
                                        </p:tgtEl>
                                      </p:cBhvr>
                                    </p:animEffec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nodeType="clickEffect">
                                  <p:stCondLst>
                                    <p:cond delay="0"/>
                                  </p:stCondLst>
                                  <p:childTnLst>
                                    <p:set>
                                      <p:cBhvr>
                                        <p:cTn id="192" dur="1" fill="hold">
                                          <p:stCondLst>
                                            <p:cond delay="0"/>
                                          </p:stCondLst>
                                        </p:cTn>
                                        <p:tgtEl>
                                          <p:spTgt spid="84"/>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xit" presetSubtype="0" fill="hold" grpId="1" nodeType="clickEffect">
                                  <p:stCondLst>
                                    <p:cond delay="0"/>
                                  </p:stCondLst>
                                  <p:childTnLst>
                                    <p:set>
                                      <p:cBhvr>
                                        <p:cTn id="196" dur="1" fill="hold">
                                          <p:stCondLst>
                                            <p:cond delay="0"/>
                                          </p:stCondLst>
                                        </p:cTn>
                                        <p:tgtEl>
                                          <p:spTgt spid="184"/>
                                        </p:tgtEl>
                                        <p:attrNameLst>
                                          <p:attrName>style.visibility</p:attrName>
                                        </p:attrNameLst>
                                      </p:cBhvr>
                                      <p:to>
                                        <p:strVal val="hidden"/>
                                      </p:to>
                                    </p:set>
                                  </p:childTnLst>
                                </p:cTn>
                              </p:par>
                              <p:par>
                                <p:cTn id="197" presetID="1" presetClass="exit" presetSubtype="0" fill="hold" grpId="1" nodeType="withEffect">
                                  <p:stCondLst>
                                    <p:cond delay="0"/>
                                  </p:stCondLst>
                                  <p:childTnLst>
                                    <p:set>
                                      <p:cBhvr>
                                        <p:cTn id="198" dur="1" fill="hold">
                                          <p:stCondLst>
                                            <p:cond delay="0"/>
                                          </p:stCondLst>
                                        </p:cTn>
                                        <p:tgtEl>
                                          <p:spTgt spid="209"/>
                                        </p:tgtEl>
                                        <p:attrNameLst>
                                          <p:attrName>style.visibility</p:attrName>
                                        </p:attrNameLst>
                                      </p:cBhvr>
                                      <p:to>
                                        <p:strVal val="hidden"/>
                                      </p:to>
                                    </p:set>
                                  </p:childTnLst>
                                </p:cTn>
                              </p:par>
                              <p:par>
                                <p:cTn id="199" presetID="1" presetClass="exit" presetSubtype="0" fill="hold" grpId="2" nodeType="withEffect">
                                  <p:stCondLst>
                                    <p:cond delay="0"/>
                                  </p:stCondLst>
                                  <p:childTnLst>
                                    <p:set>
                                      <p:cBhvr>
                                        <p:cTn id="200" dur="1" fill="hold">
                                          <p:stCondLst>
                                            <p:cond delay="0"/>
                                          </p:stCondLst>
                                        </p:cTn>
                                        <p:tgtEl>
                                          <p:spTgt spid="211"/>
                                        </p:tgtEl>
                                        <p:attrNameLst>
                                          <p:attrName>style.visibility</p:attrName>
                                        </p:attrNameLst>
                                      </p:cBhvr>
                                      <p:to>
                                        <p:strVal val="hidden"/>
                                      </p:to>
                                    </p:set>
                                  </p:childTnLst>
                                </p:cTn>
                              </p:par>
                              <p:par>
                                <p:cTn id="201" presetID="1" presetClass="exit" presetSubtype="0" fill="hold" grpId="1" nodeType="withEffect">
                                  <p:stCondLst>
                                    <p:cond delay="0"/>
                                  </p:stCondLst>
                                  <p:childTnLst>
                                    <p:set>
                                      <p:cBhvr>
                                        <p:cTn id="202" dur="1" fill="hold">
                                          <p:stCondLst>
                                            <p:cond delay="0"/>
                                          </p:stCondLst>
                                        </p:cTn>
                                        <p:tgtEl>
                                          <p:spTgt spid="213"/>
                                        </p:tgtEl>
                                        <p:attrNameLst>
                                          <p:attrName>style.visibility</p:attrName>
                                        </p:attrNameLst>
                                      </p:cBhvr>
                                      <p:to>
                                        <p:strVal val="hidden"/>
                                      </p:to>
                                    </p:set>
                                  </p:childTnLst>
                                </p:cTn>
                              </p:par>
                              <p:par>
                                <p:cTn id="203" presetID="1" presetClass="exit" presetSubtype="0" fill="hold" grpId="1" nodeType="withEffect">
                                  <p:stCondLst>
                                    <p:cond delay="0"/>
                                  </p:stCondLst>
                                  <p:childTnLst>
                                    <p:set>
                                      <p:cBhvr>
                                        <p:cTn id="204" dur="1" fill="hold">
                                          <p:stCondLst>
                                            <p:cond delay="0"/>
                                          </p:stCondLst>
                                        </p:cTn>
                                        <p:tgtEl>
                                          <p:spTgt spid="214"/>
                                        </p:tgtEl>
                                        <p:attrNameLst>
                                          <p:attrName>style.visibility</p:attrName>
                                        </p:attrNameLst>
                                      </p:cBhvr>
                                      <p:to>
                                        <p:strVal val="hidden"/>
                                      </p:to>
                                    </p:set>
                                  </p:childTnLst>
                                </p:cTn>
                              </p:par>
                              <p:par>
                                <p:cTn id="205" presetID="1" presetClass="exit" presetSubtype="0" fill="hold" grpId="1" nodeType="withEffect">
                                  <p:stCondLst>
                                    <p:cond delay="0"/>
                                  </p:stCondLst>
                                  <p:childTnLst>
                                    <p:set>
                                      <p:cBhvr>
                                        <p:cTn id="206" dur="1" fill="hold">
                                          <p:stCondLst>
                                            <p:cond delay="0"/>
                                          </p:stCondLst>
                                        </p:cTn>
                                        <p:tgtEl>
                                          <p:spTgt spid="215"/>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216"/>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nodeType="clickEffect">
                                  <p:stCondLst>
                                    <p:cond delay="0"/>
                                  </p:stCondLst>
                                  <p:childTnLst>
                                    <p:set>
                                      <p:cBhvr>
                                        <p:cTn id="214" dur="1" fill="hold">
                                          <p:stCondLst>
                                            <p:cond delay="0"/>
                                          </p:stCondLst>
                                        </p:cTn>
                                        <p:tgtEl>
                                          <p:spTgt spid="80"/>
                                        </p:tgtEl>
                                        <p:attrNameLst>
                                          <p:attrName>style.visibility</p:attrName>
                                        </p:attrNameLst>
                                      </p:cBhvr>
                                      <p:to>
                                        <p:strVal val="visible"/>
                                      </p:to>
                                    </p:set>
                                  </p:childTnLst>
                                </p:cTn>
                              </p:par>
                              <p:par>
                                <p:cTn id="215" presetID="1" presetClass="entr" presetSubtype="0" fill="hold" nodeType="withEffect">
                                  <p:stCondLst>
                                    <p:cond delay="0"/>
                                  </p:stCondLst>
                                  <p:childTnLst>
                                    <p:set>
                                      <p:cBhvr>
                                        <p:cTn id="216" dur="1" fill="hold">
                                          <p:stCondLst>
                                            <p:cond delay="0"/>
                                          </p:stCondLst>
                                        </p:cTn>
                                        <p:tgtEl>
                                          <p:spTgt spid="78"/>
                                        </p:tgtEl>
                                        <p:attrNameLst>
                                          <p:attrName>style.visibility</p:attrName>
                                        </p:attrNameLst>
                                      </p:cBhvr>
                                      <p:to>
                                        <p:strVal val="visible"/>
                                      </p:to>
                                    </p:set>
                                  </p:childTnLst>
                                </p:cTn>
                              </p:par>
                              <p:par>
                                <p:cTn id="217" presetID="1" presetClass="entr" presetSubtype="0" fill="hold" grpId="0" nodeType="withEffect">
                                  <p:stCondLst>
                                    <p:cond delay="0"/>
                                  </p:stCondLst>
                                  <p:childTnLst>
                                    <p:set>
                                      <p:cBhvr>
                                        <p:cTn id="218" dur="1" fill="hold">
                                          <p:stCondLst>
                                            <p:cond delay="0"/>
                                          </p:stCondLst>
                                        </p:cTn>
                                        <p:tgtEl>
                                          <p:spTgt spid="123"/>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22" presetClass="entr" presetSubtype="1" fill="hold" grpId="0" nodeType="clickEffect">
                                  <p:stCondLst>
                                    <p:cond delay="0"/>
                                  </p:stCondLst>
                                  <p:childTnLst>
                                    <p:set>
                                      <p:cBhvr>
                                        <p:cTn id="222" dur="1" fill="hold">
                                          <p:stCondLst>
                                            <p:cond delay="0"/>
                                          </p:stCondLst>
                                        </p:cTn>
                                        <p:tgtEl>
                                          <p:spTgt spid="86"/>
                                        </p:tgtEl>
                                        <p:attrNameLst>
                                          <p:attrName>style.visibility</p:attrName>
                                        </p:attrNameLst>
                                      </p:cBhvr>
                                      <p:to>
                                        <p:strVal val="visible"/>
                                      </p:to>
                                    </p:set>
                                    <p:animEffect transition="in" filter="wipe(up)">
                                      <p:cBhvr>
                                        <p:cTn id="223" dur="500"/>
                                        <p:tgtEl>
                                          <p:spTgt spid="86"/>
                                        </p:tgtEl>
                                      </p:cBhvr>
                                    </p:animEffect>
                                  </p:childTnLst>
                                </p:cTn>
                              </p:par>
                            </p:childTnLst>
                          </p:cTn>
                        </p:par>
                      </p:childTnLst>
                    </p:cTn>
                  </p:par>
                  <p:par>
                    <p:cTn id="224" fill="hold">
                      <p:stCondLst>
                        <p:cond delay="indefinite"/>
                      </p:stCondLst>
                      <p:childTnLst>
                        <p:par>
                          <p:cTn id="225" fill="hold">
                            <p:stCondLst>
                              <p:cond delay="0"/>
                            </p:stCondLst>
                            <p:childTnLst>
                              <p:par>
                                <p:cTn id="226" presetID="22" presetClass="entr" presetSubtype="2" fill="hold" grpId="0" nodeType="clickEffect">
                                  <p:stCondLst>
                                    <p:cond delay="0"/>
                                  </p:stCondLst>
                                  <p:childTnLst>
                                    <p:set>
                                      <p:cBhvr>
                                        <p:cTn id="227" dur="1" fill="hold">
                                          <p:stCondLst>
                                            <p:cond delay="0"/>
                                          </p:stCondLst>
                                        </p:cTn>
                                        <p:tgtEl>
                                          <p:spTgt spid="87"/>
                                        </p:tgtEl>
                                        <p:attrNameLst>
                                          <p:attrName>style.visibility</p:attrName>
                                        </p:attrNameLst>
                                      </p:cBhvr>
                                      <p:to>
                                        <p:strVal val="visible"/>
                                      </p:to>
                                    </p:set>
                                    <p:animEffect transition="in" filter="wipe(right)">
                                      <p:cBhvr>
                                        <p:cTn id="228" dur="500"/>
                                        <p:tgtEl>
                                          <p:spTgt spid="87"/>
                                        </p:tgtEl>
                                      </p:cBhvr>
                                    </p:animEffec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nodeType="clickEffect">
                                  <p:stCondLst>
                                    <p:cond delay="0"/>
                                  </p:stCondLst>
                                  <p:childTnLst>
                                    <p:set>
                                      <p:cBhvr>
                                        <p:cTn id="232" dur="1" fill="hold">
                                          <p:stCondLst>
                                            <p:cond delay="0"/>
                                          </p:stCondLst>
                                        </p:cTn>
                                        <p:tgtEl>
                                          <p:spTgt spid="122"/>
                                        </p:tgtEl>
                                        <p:attrNameLst>
                                          <p:attrName>style.visibility</p:attrName>
                                        </p:attrNameLst>
                                      </p:cBhvr>
                                      <p:to>
                                        <p:strVal val="visible"/>
                                      </p:to>
                                    </p:set>
                                  </p:childTnLst>
                                </p:cTn>
                              </p:par>
                            </p:childTnLst>
                          </p:cTn>
                        </p:par>
                      </p:childTnLst>
                    </p:cTn>
                  </p:par>
                  <p:par>
                    <p:cTn id="233" fill="hold">
                      <p:stCondLst>
                        <p:cond delay="indefinite"/>
                      </p:stCondLst>
                      <p:childTnLst>
                        <p:par>
                          <p:cTn id="234" fill="hold">
                            <p:stCondLst>
                              <p:cond delay="0"/>
                            </p:stCondLst>
                            <p:childTnLst>
                              <p:par>
                                <p:cTn id="235" presetID="1" presetClass="exit" presetSubtype="0" fill="hold" grpId="1" nodeType="clickEffect">
                                  <p:stCondLst>
                                    <p:cond delay="0"/>
                                  </p:stCondLst>
                                  <p:childTnLst>
                                    <p:set>
                                      <p:cBhvr>
                                        <p:cTn id="236" dur="1" fill="hold">
                                          <p:stCondLst>
                                            <p:cond delay="0"/>
                                          </p:stCondLst>
                                        </p:cTn>
                                        <p:tgtEl>
                                          <p:spTgt spid="87"/>
                                        </p:tgtEl>
                                        <p:attrNameLst>
                                          <p:attrName>style.visibility</p:attrName>
                                        </p:attrNameLst>
                                      </p:cBhvr>
                                      <p:to>
                                        <p:strVal val="hidden"/>
                                      </p:to>
                                    </p:set>
                                  </p:childTnLst>
                                </p:cTn>
                              </p:par>
                              <p:par>
                                <p:cTn id="237" presetID="1" presetClass="exit" presetSubtype="0" fill="hold" grpId="1" nodeType="withEffect">
                                  <p:stCondLst>
                                    <p:cond delay="0"/>
                                  </p:stCondLst>
                                  <p:childTnLst>
                                    <p:set>
                                      <p:cBhvr>
                                        <p:cTn id="238" dur="1" fill="hold">
                                          <p:stCondLst>
                                            <p:cond delay="0"/>
                                          </p:stCondLst>
                                        </p:cTn>
                                        <p:tgtEl>
                                          <p:spTgt spid="86"/>
                                        </p:tgtEl>
                                        <p:attrNameLst>
                                          <p:attrName>style.visibility</p:attrName>
                                        </p:attrNameLst>
                                      </p:cBhvr>
                                      <p:to>
                                        <p:strVal val="hidden"/>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nodeType="clickEffect">
                                  <p:stCondLst>
                                    <p:cond delay="0"/>
                                  </p:stCondLst>
                                  <p:childTnLst>
                                    <p:set>
                                      <p:cBhvr>
                                        <p:cTn id="242" dur="1" fill="hold">
                                          <p:stCondLst>
                                            <p:cond delay="0"/>
                                          </p:stCondLst>
                                        </p:cTn>
                                        <p:tgtEl>
                                          <p:spTgt spid="104"/>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132"/>
                                        </p:tgtEl>
                                        <p:attrNameLst>
                                          <p:attrName>style.visibility</p:attrName>
                                        </p:attrNameLst>
                                      </p:cBhvr>
                                      <p:to>
                                        <p:strVal val="visible"/>
                                      </p:to>
                                    </p:set>
                                  </p:childTnLst>
                                </p:cTn>
                              </p:par>
                            </p:childTnLst>
                          </p:cTn>
                        </p:par>
                      </p:childTnLst>
                    </p:cTn>
                  </p:par>
                  <p:par>
                    <p:cTn id="245" fill="hold">
                      <p:stCondLst>
                        <p:cond delay="indefinite"/>
                      </p:stCondLst>
                      <p:childTnLst>
                        <p:par>
                          <p:cTn id="246" fill="hold">
                            <p:stCondLst>
                              <p:cond delay="0"/>
                            </p:stCondLst>
                            <p:childTnLst>
                              <p:par>
                                <p:cTn id="247" presetID="22" presetClass="entr" presetSubtype="1" fill="hold" grpId="0" nodeType="clickEffect">
                                  <p:stCondLst>
                                    <p:cond delay="0"/>
                                  </p:stCondLst>
                                  <p:childTnLst>
                                    <p:set>
                                      <p:cBhvr>
                                        <p:cTn id="248" dur="1" fill="hold">
                                          <p:stCondLst>
                                            <p:cond delay="0"/>
                                          </p:stCondLst>
                                        </p:cTn>
                                        <p:tgtEl>
                                          <p:spTgt spid="88"/>
                                        </p:tgtEl>
                                        <p:attrNameLst>
                                          <p:attrName>style.visibility</p:attrName>
                                        </p:attrNameLst>
                                      </p:cBhvr>
                                      <p:to>
                                        <p:strVal val="visible"/>
                                      </p:to>
                                    </p:set>
                                    <p:animEffect transition="in" filter="wipe(up)">
                                      <p:cBhvr>
                                        <p:cTn id="249" dur="500"/>
                                        <p:tgtEl>
                                          <p:spTgt spid="88"/>
                                        </p:tgtEl>
                                      </p:cBhvr>
                                    </p:animEffect>
                                  </p:childTnLst>
                                </p:cTn>
                              </p:par>
                            </p:childTnLst>
                          </p:cTn>
                        </p:par>
                      </p:childTnLst>
                    </p:cTn>
                  </p:par>
                  <p:par>
                    <p:cTn id="250" fill="hold">
                      <p:stCondLst>
                        <p:cond delay="indefinite"/>
                      </p:stCondLst>
                      <p:childTnLst>
                        <p:par>
                          <p:cTn id="251" fill="hold">
                            <p:stCondLst>
                              <p:cond delay="0"/>
                            </p:stCondLst>
                            <p:childTnLst>
                              <p:par>
                                <p:cTn id="252" presetID="1" presetClass="entr" presetSubtype="0" fill="hold" nodeType="clickEffect">
                                  <p:stCondLst>
                                    <p:cond delay="0"/>
                                  </p:stCondLst>
                                  <p:childTnLst>
                                    <p:set>
                                      <p:cBhvr>
                                        <p:cTn id="253" dur="1" fill="hold">
                                          <p:stCondLst>
                                            <p:cond delay="0"/>
                                          </p:stCondLst>
                                        </p:cTn>
                                        <p:tgtEl>
                                          <p:spTgt spid="128"/>
                                        </p:tgtEl>
                                        <p:attrNameLst>
                                          <p:attrName>style.visibility</p:attrName>
                                        </p:attrNameLst>
                                      </p:cBhvr>
                                      <p:to>
                                        <p:strVal val="visible"/>
                                      </p:to>
                                    </p:set>
                                  </p:childTnLst>
                                </p:cTn>
                              </p:par>
                            </p:childTnLst>
                          </p:cTn>
                        </p:par>
                      </p:childTnLst>
                    </p:cTn>
                  </p:par>
                  <p:par>
                    <p:cTn id="254" fill="hold">
                      <p:stCondLst>
                        <p:cond delay="indefinite"/>
                      </p:stCondLst>
                      <p:childTnLst>
                        <p:par>
                          <p:cTn id="255" fill="hold">
                            <p:stCondLst>
                              <p:cond delay="0"/>
                            </p:stCondLst>
                            <p:childTnLst>
                              <p:par>
                                <p:cTn id="256" presetID="22" presetClass="entr" presetSubtype="1" fill="hold" grpId="0" nodeType="clickEffect">
                                  <p:stCondLst>
                                    <p:cond delay="0"/>
                                  </p:stCondLst>
                                  <p:childTnLst>
                                    <p:set>
                                      <p:cBhvr>
                                        <p:cTn id="257" dur="1" fill="hold">
                                          <p:stCondLst>
                                            <p:cond delay="0"/>
                                          </p:stCondLst>
                                        </p:cTn>
                                        <p:tgtEl>
                                          <p:spTgt spid="89"/>
                                        </p:tgtEl>
                                        <p:attrNameLst>
                                          <p:attrName>style.visibility</p:attrName>
                                        </p:attrNameLst>
                                      </p:cBhvr>
                                      <p:to>
                                        <p:strVal val="visible"/>
                                      </p:to>
                                    </p:set>
                                    <p:animEffect transition="in" filter="wipe(up)">
                                      <p:cBhvr>
                                        <p:cTn id="258" dur="500"/>
                                        <p:tgtEl>
                                          <p:spTgt spid="89"/>
                                        </p:tgtEl>
                                      </p:cBhvr>
                                    </p:animEffec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nodeType="clickEffect">
                                  <p:stCondLst>
                                    <p:cond delay="0"/>
                                  </p:stCondLst>
                                  <p:childTnLst>
                                    <p:set>
                                      <p:cBhvr>
                                        <p:cTn id="262" dur="1" fill="hold">
                                          <p:stCondLst>
                                            <p:cond delay="0"/>
                                          </p:stCondLst>
                                        </p:cTn>
                                        <p:tgtEl>
                                          <p:spTgt spid="90"/>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xit" presetSubtype="0" fill="hold" grpId="1" nodeType="clickEffect">
                                  <p:stCondLst>
                                    <p:cond delay="0"/>
                                  </p:stCondLst>
                                  <p:childTnLst>
                                    <p:set>
                                      <p:cBhvr>
                                        <p:cTn id="266" dur="1" fill="hold">
                                          <p:stCondLst>
                                            <p:cond delay="0"/>
                                          </p:stCondLst>
                                        </p:cTn>
                                        <p:tgtEl>
                                          <p:spTgt spid="89"/>
                                        </p:tgtEl>
                                        <p:attrNameLst>
                                          <p:attrName>style.visibility</p:attrName>
                                        </p:attrNameLst>
                                      </p:cBhvr>
                                      <p:to>
                                        <p:strVal val="hidden"/>
                                      </p:to>
                                    </p:set>
                                  </p:childTnLst>
                                </p:cTn>
                              </p:par>
                              <p:par>
                                <p:cTn id="267" presetID="1" presetClass="exit" presetSubtype="0" fill="hold" grpId="1" nodeType="withEffect">
                                  <p:stCondLst>
                                    <p:cond delay="0"/>
                                  </p:stCondLst>
                                  <p:childTnLst>
                                    <p:set>
                                      <p:cBhvr>
                                        <p:cTn id="268" dur="1" fill="hold">
                                          <p:stCondLst>
                                            <p:cond delay="0"/>
                                          </p:stCondLst>
                                        </p:cTn>
                                        <p:tgtEl>
                                          <p:spTgt spid="88"/>
                                        </p:tgtEl>
                                        <p:attrNameLst>
                                          <p:attrName>style.visibility</p:attrName>
                                        </p:attrNameLst>
                                      </p:cBhvr>
                                      <p:to>
                                        <p:strVal val="hidden"/>
                                      </p:to>
                                    </p:se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nodeType="clickEffect">
                                  <p:stCondLst>
                                    <p:cond delay="0"/>
                                  </p:stCondLst>
                                  <p:childTnLst>
                                    <p:set>
                                      <p:cBhvr>
                                        <p:cTn id="272" dur="1" fill="hold">
                                          <p:stCondLst>
                                            <p:cond delay="0"/>
                                          </p:stCondLst>
                                        </p:cTn>
                                        <p:tgtEl>
                                          <p:spTgt spid="106"/>
                                        </p:tgtEl>
                                        <p:attrNameLst>
                                          <p:attrName>style.visibility</p:attrName>
                                        </p:attrNameLst>
                                      </p:cBhvr>
                                      <p:to>
                                        <p:strVal val="visible"/>
                                      </p:to>
                                    </p:set>
                                  </p:childTnLst>
                                </p:cTn>
                              </p:par>
                              <p:par>
                                <p:cTn id="273" presetID="1" presetClass="entr" presetSubtype="0" fill="hold" grpId="0" nodeType="withEffect">
                                  <p:stCondLst>
                                    <p:cond delay="0"/>
                                  </p:stCondLst>
                                  <p:childTnLst>
                                    <p:set>
                                      <p:cBhvr>
                                        <p:cTn id="274" dur="1" fill="hold">
                                          <p:stCondLst>
                                            <p:cond delay="0"/>
                                          </p:stCondLst>
                                        </p:cTn>
                                        <p:tgtEl>
                                          <p:spTgt spid="137"/>
                                        </p:tgtEl>
                                        <p:attrNameLst>
                                          <p:attrName>style.visibility</p:attrName>
                                        </p:attrNameLst>
                                      </p:cBhvr>
                                      <p:to>
                                        <p:strVal val="visible"/>
                                      </p:to>
                                    </p:set>
                                  </p:childTnLst>
                                </p:cTn>
                              </p:par>
                              <p:par>
                                <p:cTn id="275" presetID="1" presetClass="entr" presetSubtype="0" fill="hold" nodeType="withEffect">
                                  <p:stCondLst>
                                    <p:cond delay="0"/>
                                  </p:stCondLst>
                                  <p:childTnLst>
                                    <p:set>
                                      <p:cBhvr>
                                        <p:cTn id="276" dur="1" fill="hold">
                                          <p:stCondLst>
                                            <p:cond delay="0"/>
                                          </p:stCondLst>
                                        </p:cTn>
                                        <p:tgtEl>
                                          <p:spTgt spid="118"/>
                                        </p:tgtEl>
                                        <p:attrNameLst>
                                          <p:attrName>style.visibility</p:attrName>
                                        </p:attrNameLst>
                                      </p:cBhvr>
                                      <p:to>
                                        <p:strVal val="visible"/>
                                      </p:to>
                                    </p:set>
                                  </p:childTnLst>
                                </p:cTn>
                              </p:par>
                              <p:par>
                                <p:cTn id="277" presetID="1" presetClass="entr" presetSubtype="0" fill="hold" grpId="0" nodeType="withEffect">
                                  <p:stCondLst>
                                    <p:cond delay="0"/>
                                  </p:stCondLst>
                                  <p:childTnLst>
                                    <p:set>
                                      <p:cBhvr>
                                        <p:cTn id="278" dur="1" fill="hold">
                                          <p:stCondLst>
                                            <p:cond delay="0"/>
                                          </p:stCondLst>
                                        </p:cTn>
                                        <p:tgtEl>
                                          <p:spTgt spid="139"/>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93"/>
                                        </p:tgtEl>
                                        <p:attrNameLst>
                                          <p:attrName>style.visibility</p:attrName>
                                        </p:attrNameLst>
                                      </p:cBhvr>
                                      <p:to>
                                        <p:strVal val="visible"/>
                                      </p:to>
                                    </p:set>
                                  </p:childTnLst>
                                </p:cTn>
                              </p:par>
                              <p:par>
                                <p:cTn id="283" presetID="35" presetClass="emph" presetSubtype="0" repeatCount="10000" fill="hold" grpId="1" nodeType="withEffect">
                                  <p:stCondLst>
                                    <p:cond delay="0"/>
                                  </p:stCondLst>
                                  <p:childTnLst>
                                    <p:anim calcmode="discrete" valueType="str">
                                      <p:cBhvr>
                                        <p:cTn id="284" dur="500" fill="hold"/>
                                        <p:tgtEl>
                                          <p:spTgt spid="93"/>
                                        </p:tgtEl>
                                        <p:attrNameLst>
                                          <p:attrName>style.visibility</p:attrName>
                                        </p:attrNameLst>
                                      </p:cBhvr>
                                      <p:tavLst>
                                        <p:tav tm="0">
                                          <p:val>
                                            <p:strVal val="hidden"/>
                                          </p:val>
                                        </p:tav>
                                        <p:tav tm="50000">
                                          <p:val>
                                            <p:strVal val="visible"/>
                                          </p:val>
                                        </p:tav>
                                      </p:tavLst>
                                    </p:anim>
                                  </p:childTnLst>
                                </p:cTn>
                              </p:par>
                            </p:childTnLst>
                          </p:cTn>
                        </p:par>
                      </p:childTnLst>
                    </p:cTn>
                  </p:par>
                  <p:par>
                    <p:cTn id="285" fill="hold">
                      <p:stCondLst>
                        <p:cond delay="indefinite"/>
                      </p:stCondLst>
                      <p:childTnLst>
                        <p:par>
                          <p:cTn id="286" fill="hold">
                            <p:stCondLst>
                              <p:cond delay="0"/>
                            </p:stCondLst>
                            <p:childTnLst>
                              <p:par>
                                <p:cTn id="287" presetID="22" presetClass="entr" presetSubtype="4" fill="hold" grpId="0" nodeType="clickEffect">
                                  <p:stCondLst>
                                    <p:cond delay="0"/>
                                  </p:stCondLst>
                                  <p:childTnLst>
                                    <p:set>
                                      <p:cBhvr>
                                        <p:cTn id="288" dur="1" fill="hold">
                                          <p:stCondLst>
                                            <p:cond delay="0"/>
                                          </p:stCondLst>
                                        </p:cTn>
                                        <p:tgtEl>
                                          <p:spTgt spid="94"/>
                                        </p:tgtEl>
                                        <p:attrNameLst>
                                          <p:attrName>style.visibility</p:attrName>
                                        </p:attrNameLst>
                                      </p:cBhvr>
                                      <p:to>
                                        <p:strVal val="visible"/>
                                      </p:to>
                                    </p:set>
                                    <p:animEffect transition="in" filter="wipe(down)">
                                      <p:cBhvr>
                                        <p:cTn id="289" dur="500"/>
                                        <p:tgtEl>
                                          <p:spTgt spid="94"/>
                                        </p:tgtEl>
                                      </p:cBhvr>
                                    </p:animEffect>
                                  </p:childTnLst>
                                </p:cTn>
                              </p:par>
                            </p:childTnLst>
                          </p:cTn>
                        </p:par>
                      </p:childTnLst>
                    </p:cTn>
                  </p:par>
                  <p:par>
                    <p:cTn id="290" fill="hold">
                      <p:stCondLst>
                        <p:cond delay="indefinite"/>
                      </p:stCondLst>
                      <p:childTnLst>
                        <p:par>
                          <p:cTn id="291" fill="hold">
                            <p:stCondLst>
                              <p:cond delay="0"/>
                            </p:stCondLst>
                            <p:childTnLst>
                              <p:par>
                                <p:cTn id="292" presetID="1" presetClass="entr" presetSubtype="0" fill="hold" grpId="0" nodeType="clickEffect">
                                  <p:stCondLst>
                                    <p:cond delay="0"/>
                                  </p:stCondLst>
                                  <p:childTnLst>
                                    <p:set>
                                      <p:cBhvr>
                                        <p:cTn id="293" dur="1" fill="hold">
                                          <p:stCondLst>
                                            <p:cond delay="0"/>
                                          </p:stCondLst>
                                        </p:cTn>
                                        <p:tgtEl>
                                          <p:spTgt spid="91"/>
                                        </p:tgtEl>
                                        <p:attrNameLst>
                                          <p:attrName>style.visibility</p:attrName>
                                        </p:attrNameLst>
                                      </p:cBhvr>
                                      <p:to>
                                        <p:strVal val="visible"/>
                                      </p:to>
                                    </p:set>
                                  </p:childTnLst>
                                </p:cTn>
                              </p:par>
                              <p:par>
                                <p:cTn id="294" presetID="35" presetClass="emph" presetSubtype="0" repeatCount="10000" fill="hold" grpId="1" nodeType="withEffect">
                                  <p:stCondLst>
                                    <p:cond delay="0"/>
                                  </p:stCondLst>
                                  <p:childTnLst>
                                    <p:anim calcmode="discrete" valueType="str">
                                      <p:cBhvr>
                                        <p:cTn id="295" dur="500" fill="hold"/>
                                        <p:tgtEl>
                                          <p:spTgt spid="91"/>
                                        </p:tgtEl>
                                        <p:attrNameLst>
                                          <p:attrName>style.visibility</p:attrName>
                                        </p:attrNameLst>
                                      </p:cBhvr>
                                      <p:tavLst>
                                        <p:tav tm="0">
                                          <p:val>
                                            <p:strVal val="hidden"/>
                                          </p:val>
                                        </p:tav>
                                        <p:tav tm="50000">
                                          <p:val>
                                            <p:strVal val="visible"/>
                                          </p:val>
                                        </p:tav>
                                      </p:tavLst>
                                    </p:anim>
                                  </p:childTnLst>
                                </p:cTn>
                              </p:par>
                            </p:childTnLst>
                          </p:cTn>
                        </p:par>
                      </p:childTnLst>
                    </p:cTn>
                  </p:par>
                  <p:par>
                    <p:cTn id="296" fill="hold">
                      <p:stCondLst>
                        <p:cond delay="indefinite"/>
                      </p:stCondLst>
                      <p:childTnLst>
                        <p:par>
                          <p:cTn id="297" fill="hold">
                            <p:stCondLst>
                              <p:cond delay="0"/>
                            </p:stCondLst>
                            <p:childTnLst>
                              <p:par>
                                <p:cTn id="298" presetID="22" presetClass="entr" presetSubtype="1" fill="hold" grpId="0" nodeType="clickEffect">
                                  <p:stCondLst>
                                    <p:cond delay="0"/>
                                  </p:stCondLst>
                                  <p:childTnLst>
                                    <p:set>
                                      <p:cBhvr>
                                        <p:cTn id="299" dur="1" fill="hold">
                                          <p:stCondLst>
                                            <p:cond delay="0"/>
                                          </p:stCondLst>
                                        </p:cTn>
                                        <p:tgtEl>
                                          <p:spTgt spid="92"/>
                                        </p:tgtEl>
                                        <p:attrNameLst>
                                          <p:attrName>style.visibility</p:attrName>
                                        </p:attrNameLst>
                                      </p:cBhvr>
                                      <p:to>
                                        <p:strVal val="visible"/>
                                      </p:to>
                                    </p:set>
                                    <p:animEffect transition="in" filter="wipe(up)">
                                      <p:cBhvr>
                                        <p:cTn id="300" dur="500"/>
                                        <p:tgtEl>
                                          <p:spTgt spid="92"/>
                                        </p:tgtEl>
                                      </p:cBhvr>
                                    </p:animEffect>
                                  </p:childTnLst>
                                </p:cTn>
                              </p:par>
                            </p:childTnLst>
                          </p:cTn>
                        </p:par>
                      </p:childTnLst>
                    </p:cTn>
                  </p:par>
                  <p:par>
                    <p:cTn id="301" fill="hold">
                      <p:stCondLst>
                        <p:cond delay="indefinite"/>
                      </p:stCondLst>
                      <p:childTnLst>
                        <p:par>
                          <p:cTn id="302" fill="hold">
                            <p:stCondLst>
                              <p:cond delay="0"/>
                            </p:stCondLst>
                            <p:childTnLst>
                              <p:par>
                                <p:cTn id="303" presetID="22" presetClass="entr" presetSubtype="1" fill="hold" grpId="0" nodeType="clickEffect">
                                  <p:stCondLst>
                                    <p:cond delay="0"/>
                                  </p:stCondLst>
                                  <p:childTnLst>
                                    <p:set>
                                      <p:cBhvr>
                                        <p:cTn id="304" dur="1" fill="hold">
                                          <p:stCondLst>
                                            <p:cond delay="0"/>
                                          </p:stCondLst>
                                        </p:cTn>
                                        <p:tgtEl>
                                          <p:spTgt spid="95"/>
                                        </p:tgtEl>
                                        <p:attrNameLst>
                                          <p:attrName>style.visibility</p:attrName>
                                        </p:attrNameLst>
                                      </p:cBhvr>
                                      <p:to>
                                        <p:strVal val="visible"/>
                                      </p:to>
                                    </p:set>
                                    <p:animEffect transition="in" filter="wipe(up)">
                                      <p:cBhvr>
                                        <p:cTn id="305" dur="500"/>
                                        <p:tgtEl>
                                          <p:spTgt spid="95"/>
                                        </p:tgtEl>
                                      </p:cBhvr>
                                    </p:animEffec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nodeType="clickEffect">
                                  <p:stCondLst>
                                    <p:cond delay="0"/>
                                  </p:stCondLst>
                                  <p:childTnLst>
                                    <p:set>
                                      <p:cBhvr>
                                        <p:cTn id="309" dur="1" fill="hold">
                                          <p:stCondLst>
                                            <p:cond delay="0"/>
                                          </p:stCondLst>
                                        </p:cTn>
                                        <p:tgtEl>
                                          <p:spTgt spid="133"/>
                                        </p:tgtEl>
                                        <p:attrNameLst>
                                          <p:attrName>style.visibility</p:attrName>
                                        </p:attrNameLst>
                                      </p:cBhvr>
                                      <p:to>
                                        <p:strVal val="visible"/>
                                      </p:to>
                                    </p:set>
                                  </p:childTnLst>
                                </p:cTn>
                              </p:par>
                            </p:childTnLst>
                          </p:cTn>
                        </p:par>
                      </p:childTnLst>
                    </p:cTn>
                  </p:par>
                  <p:par>
                    <p:cTn id="310" fill="hold">
                      <p:stCondLst>
                        <p:cond delay="indefinite"/>
                      </p:stCondLst>
                      <p:childTnLst>
                        <p:par>
                          <p:cTn id="311" fill="hold">
                            <p:stCondLst>
                              <p:cond delay="0"/>
                            </p:stCondLst>
                            <p:childTnLst>
                              <p:par>
                                <p:cTn id="312" presetID="1" presetClass="exit" presetSubtype="0" fill="hold" grpId="1" nodeType="clickEffect">
                                  <p:stCondLst>
                                    <p:cond delay="0"/>
                                  </p:stCondLst>
                                  <p:childTnLst>
                                    <p:set>
                                      <p:cBhvr>
                                        <p:cTn id="313" dur="1" fill="hold">
                                          <p:stCondLst>
                                            <p:cond delay="0"/>
                                          </p:stCondLst>
                                        </p:cTn>
                                        <p:tgtEl>
                                          <p:spTgt spid="95"/>
                                        </p:tgtEl>
                                        <p:attrNameLst>
                                          <p:attrName>style.visibility</p:attrName>
                                        </p:attrNameLst>
                                      </p:cBhvr>
                                      <p:to>
                                        <p:strVal val="hidden"/>
                                      </p:to>
                                    </p:set>
                                  </p:childTnLst>
                                </p:cTn>
                              </p:par>
                              <p:par>
                                <p:cTn id="314" presetID="1" presetClass="exit" presetSubtype="0" fill="hold" grpId="2" nodeType="withEffect">
                                  <p:stCondLst>
                                    <p:cond delay="0"/>
                                  </p:stCondLst>
                                  <p:childTnLst>
                                    <p:set>
                                      <p:cBhvr>
                                        <p:cTn id="315" dur="1" fill="hold">
                                          <p:stCondLst>
                                            <p:cond delay="0"/>
                                          </p:stCondLst>
                                        </p:cTn>
                                        <p:tgtEl>
                                          <p:spTgt spid="93"/>
                                        </p:tgtEl>
                                        <p:attrNameLst>
                                          <p:attrName>style.visibility</p:attrName>
                                        </p:attrNameLst>
                                      </p:cBhvr>
                                      <p:to>
                                        <p:strVal val="hidden"/>
                                      </p:to>
                                    </p:set>
                                  </p:childTnLst>
                                </p:cTn>
                              </p:par>
                              <p:par>
                                <p:cTn id="316" presetID="1" presetClass="exit" presetSubtype="0" fill="hold" grpId="1" nodeType="withEffect">
                                  <p:stCondLst>
                                    <p:cond delay="0"/>
                                  </p:stCondLst>
                                  <p:childTnLst>
                                    <p:set>
                                      <p:cBhvr>
                                        <p:cTn id="317" dur="1" fill="hold">
                                          <p:stCondLst>
                                            <p:cond delay="0"/>
                                          </p:stCondLst>
                                        </p:cTn>
                                        <p:tgtEl>
                                          <p:spTgt spid="94"/>
                                        </p:tgtEl>
                                        <p:attrNameLst>
                                          <p:attrName>style.visibility</p:attrName>
                                        </p:attrNameLst>
                                      </p:cBhvr>
                                      <p:to>
                                        <p:strVal val="hidden"/>
                                      </p:to>
                                    </p:set>
                                  </p:childTnLst>
                                </p:cTn>
                              </p:par>
                              <p:par>
                                <p:cTn id="318" presetID="1" presetClass="exit" presetSubtype="0" fill="hold" grpId="2" nodeType="withEffect">
                                  <p:stCondLst>
                                    <p:cond delay="0"/>
                                  </p:stCondLst>
                                  <p:childTnLst>
                                    <p:set>
                                      <p:cBhvr>
                                        <p:cTn id="319" dur="1" fill="hold">
                                          <p:stCondLst>
                                            <p:cond delay="0"/>
                                          </p:stCondLst>
                                        </p:cTn>
                                        <p:tgtEl>
                                          <p:spTgt spid="91"/>
                                        </p:tgtEl>
                                        <p:attrNameLst>
                                          <p:attrName>style.visibility</p:attrName>
                                        </p:attrNameLst>
                                      </p:cBhvr>
                                      <p:to>
                                        <p:strVal val="hidden"/>
                                      </p:to>
                                    </p:set>
                                  </p:childTnLst>
                                </p:cTn>
                              </p:par>
                              <p:par>
                                <p:cTn id="320" presetID="1" presetClass="exit" presetSubtype="0" fill="hold" grpId="1" nodeType="withEffect">
                                  <p:stCondLst>
                                    <p:cond delay="0"/>
                                  </p:stCondLst>
                                  <p:childTnLst>
                                    <p:set>
                                      <p:cBhvr>
                                        <p:cTn id="321" dur="1" fill="hold">
                                          <p:stCondLst>
                                            <p:cond delay="0"/>
                                          </p:stCondLst>
                                        </p:cTn>
                                        <p:tgtEl>
                                          <p:spTgt spid="92"/>
                                        </p:tgtEl>
                                        <p:attrNameLst>
                                          <p:attrName>style.visibility</p:attrName>
                                        </p:attrNameLst>
                                      </p:cBhvr>
                                      <p:to>
                                        <p:strVal val="hidden"/>
                                      </p:to>
                                    </p:set>
                                  </p:childTnLst>
                                </p:cTn>
                              </p:par>
                            </p:childTnLst>
                          </p:cTn>
                        </p:par>
                      </p:childTnLst>
                    </p:cTn>
                  </p:par>
                  <p:par>
                    <p:cTn id="322" fill="hold">
                      <p:stCondLst>
                        <p:cond delay="indefinite"/>
                      </p:stCondLst>
                      <p:childTnLst>
                        <p:par>
                          <p:cTn id="323" fill="hold">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98"/>
                                        </p:tgtEl>
                                        <p:attrNameLst>
                                          <p:attrName>style.visibility</p:attrName>
                                        </p:attrNameLst>
                                      </p:cBhvr>
                                      <p:to>
                                        <p:strVal val="visible"/>
                                      </p:to>
                                    </p:set>
                                  </p:childTnLst>
                                </p:cTn>
                              </p:par>
                              <p:par>
                                <p:cTn id="326" presetID="35" presetClass="emph" presetSubtype="0" repeatCount="10000" fill="hold" grpId="1" nodeType="withEffect">
                                  <p:stCondLst>
                                    <p:cond delay="0"/>
                                  </p:stCondLst>
                                  <p:childTnLst>
                                    <p:anim calcmode="discrete" valueType="str">
                                      <p:cBhvr>
                                        <p:cTn id="327"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328" fill="hold">
                      <p:stCondLst>
                        <p:cond delay="indefinite"/>
                      </p:stCondLst>
                      <p:childTnLst>
                        <p:par>
                          <p:cTn id="329" fill="hold">
                            <p:stCondLst>
                              <p:cond delay="0"/>
                            </p:stCondLst>
                            <p:childTnLst>
                              <p:par>
                                <p:cTn id="330" presetID="22" presetClass="entr" presetSubtype="4" fill="hold" grpId="0" nodeType="clickEffect">
                                  <p:stCondLst>
                                    <p:cond delay="0"/>
                                  </p:stCondLst>
                                  <p:childTnLst>
                                    <p:set>
                                      <p:cBhvr>
                                        <p:cTn id="331" dur="1" fill="hold">
                                          <p:stCondLst>
                                            <p:cond delay="0"/>
                                          </p:stCondLst>
                                        </p:cTn>
                                        <p:tgtEl>
                                          <p:spTgt spid="99"/>
                                        </p:tgtEl>
                                        <p:attrNameLst>
                                          <p:attrName>style.visibility</p:attrName>
                                        </p:attrNameLst>
                                      </p:cBhvr>
                                      <p:to>
                                        <p:strVal val="visible"/>
                                      </p:to>
                                    </p:set>
                                    <p:animEffect transition="in" filter="wipe(down)">
                                      <p:cBhvr>
                                        <p:cTn id="332" dur="500"/>
                                        <p:tgtEl>
                                          <p:spTgt spid="99"/>
                                        </p:tgtEl>
                                      </p:cBhvr>
                                    </p:animEffec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grpId="0" nodeType="clickEffect">
                                  <p:stCondLst>
                                    <p:cond delay="0"/>
                                  </p:stCondLst>
                                  <p:childTnLst>
                                    <p:set>
                                      <p:cBhvr>
                                        <p:cTn id="336" dur="1" fill="hold">
                                          <p:stCondLst>
                                            <p:cond delay="0"/>
                                          </p:stCondLst>
                                        </p:cTn>
                                        <p:tgtEl>
                                          <p:spTgt spid="96"/>
                                        </p:tgtEl>
                                        <p:attrNameLst>
                                          <p:attrName>style.visibility</p:attrName>
                                        </p:attrNameLst>
                                      </p:cBhvr>
                                      <p:to>
                                        <p:strVal val="visible"/>
                                      </p:to>
                                    </p:set>
                                  </p:childTnLst>
                                </p:cTn>
                              </p:par>
                              <p:par>
                                <p:cTn id="337" presetID="35" presetClass="emph" presetSubtype="0" repeatCount="10000" fill="hold" grpId="1" nodeType="withEffect">
                                  <p:stCondLst>
                                    <p:cond delay="0"/>
                                  </p:stCondLst>
                                  <p:childTnLst>
                                    <p:anim calcmode="discrete" valueType="str">
                                      <p:cBhvr>
                                        <p:cTn id="338" dur="500" fill="hold"/>
                                        <p:tgtEl>
                                          <p:spTgt spid="96"/>
                                        </p:tgtEl>
                                        <p:attrNameLst>
                                          <p:attrName>style.visibility</p:attrName>
                                        </p:attrNameLst>
                                      </p:cBhvr>
                                      <p:tavLst>
                                        <p:tav tm="0">
                                          <p:val>
                                            <p:strVal val="hidden"/>
                                          </p:val>
                                        </p:tav>
                                        <p:tav tm="50000">
                                          <p:val>
                                            <p:strVal val="visible"/>
                                          </p:val>
                                        </p:tav>
                                      </p:tavLst>
                                    </p:anim>
                                  </p:childTnLst>
                                </p:cTn>
                              </p:par>
                            </p:childTnLst>
                          </p:cTn>
                        </p:par>
                      </p:childTnLst>
                    </p:cTn>
                  </p:par>
                  <p:par>
                    <p:cTn id="339" fill="hold">
                      <p:stCondLst>
                        <p:cond delay="indefinite"/>
                      </p:stCondLst>
                      <p:childTnLst>
                        <p:par>
                          <p:cTn id="340" fill="hold">
                            <p:stCondLst>
                              <p:cond delay="0"/>
                            </p:stCondLst>
                            <p:childTnLst>
                              <p:par>
                                <p:cTn id="341" presetID="22" presetClass="entr" presetSubtype="1" fill="hold" grpId="0" nodeType="clickEffect">
                                  <p:stCondLst>
                                    <p:cond delay="0"/>
                                  </p:stCondLst>
                                  <p:childTnLst>
                                    <p:set>
                                      <p:cBhvr>
                                        <p:cTn id="342" dur="1" fill="hold">
                                          <p:stCondLst>
                                            <p:cond delay="0"/>
                                          </p:stCondLst>
                                        </p:cTn>
                                        <p:tgtEl>
                                          <p:spTgt spid="97"/>
                                        </p:tgtEl>
                                        <p:attrNameLst>
                                          <p:attrName>style.visibility</p:attrName>
                                        </p:attrNameLst>
                                      </p:cBhvr>
                                      <p:to>
                                        <p:strVal val="visible"/>
                                      </p:to>
                                    </p:set>
                                    <p:animEffect transition="in" filter="wipe(up)">
                                      <p:cBhvr>
                                        <p:cTn id="343" dur="500"/>
                                        <p:tgtEl>
                                          <p:spTgt spid="97"/>
                                        </p:tgtEl>
                                      </p:cBhvr>
                                    </p:animEffect>
                                  </p:childTnLst>
                                </p:cTn>
                              </p:par>
                            </p:childTnLst>
                          </p:cTn>
                        </p:par>
                      </p:childTnLst>
                    </p:cTn>
                  </p:par>
                  <p:par>
                    <p:cTn id="344" fill="hold">
                      <p:stCondLst>
                        <p:cond delay="indefinite"/>
                      </p:stCondLst>
                      <p:childTnLst>
                        <p:par>
                          <p:cTn id="345" fill="hold">
                            <p:stCondLst>
                              <p:cond delay="0"/>
                            </p:stCondLst>
                            <p:childTnLst>
                              <p:par>
                                <p:cTn id="346" presetID="22" presetClass="entr" presetSubtype="1" fill="hold" grpId="0" nodeType="clickEffect">
                                  <p:stCondLst>
                                    <p:cond delay="0"/>
                                  </p:stCondLst>
                                  <p:childTnLst>
                                    <p:set>
                                      <p:cBhvr>
                                        <p:cTn id="347" dur="1" fill="hold">
                                          <p:stCondLst>
                                            <p:cond delay="0"/>
                                          </p:stCondLst>
                                        </p:cTn>
                                        <p:tgtEl>
                                          <p:spTgt spid="100"/>
                                        </p:tgtEl>
                                        <p:attrNameLst>
                                          <p:attrName>style.visibility</p:attrName>
                                        </p:attrNameLst>
                                      </p:cBhvr>
                                      <p:to>
                                        <p:strVal val="visible"/>
                                      </p:to>
                                    </p:set>
                                    <p:animEffect transition="in" filter="wipe(up)">
                                      <p:cBhvr>
                                        <p:cTn id="348" dur="500"/>
                                        <p:tgtEl>
                                          <p:spTgt spid="100"/>
                                        </p:tgtEl>
                                      </p:cBhvr>
                                    </p:animEffect>
                                  </p:childTnLst>
                                </p:cTn>
                              </p:par>
                            </p:childTnLst>
                          </p:cTn>
                        </p:par>
                      </p:childTnLst>
                    </p:cTn>
                  </p:par>
                  <p:par>
                    <p:cTn id="349" fill="hold">
                      <p:stCondLst>
                        <p:cond delay="indefinite"/>
                      </p:stCondLst>
                      <p:childTnLst>
                        <p:par>
                          <p:cTn id="350" fill="hold">
                            <p:stCondLst>
                              <p:cond delay="0"/>
                            </p:stCondLst>
                            <p:childTnLst>
                              <p:par>
                                <p:cTn id="351" presetID="1" presetClass="entr" presetSubtype="0" fill="hold" nodeType="clickEffect">
                                  <p:stCondLst>
                                    <p:cond delay="0"/>
                                  </p:stCondLst>
                                  <p:childTnLst>
                                    <p:set>
                                      <p:cBhvr>
                                        <p:cTn id="352" dur="1" fill="hold">
                                          <p:stCondLst>
                                            <p:cond delay="0"/>
                                          </p:stCondLst>
                                        </p:cTn>
                                        <p:tgtEl>
                                          <p:spTgt spid="134"/>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presetID="1" presetClass="exit" presetSubtype="0" fill="hold" grpId="1" nodeType="clickEffect">
                                  <p:stCondLst>
                                    <p:cond delay="0"/>
                                  </p:stCondLst>
                                  <p:childTnLst>
                                    <p:set>
                                      <p:cBhvr>
                                        <p:cTn id="356" dur="1" fill="hold">
                                          <p:stCondLst>
                                            <p:cond delay="0"/>
                                          </p:stCondLst>
                                        </p:cTn>
                                        <p:tgtEl>
                                          <p:spTgt spid="100"/>
                                        </p:tgtEl>
                                        <p:attrNameLst>
                                          <p:attrName>style.visibility</p:attrName>
                                        </p:attrNameLst>
                                      </p:cBhvr>
                                      <p:to>
                                        <p:strVal val="hidden"/>
                                      </p:to>
                                    </p:set>
                                  </p:childTnLst>
                                </p:cTn>
                              </p:par>
                              <p:par>
                                <p:cTn id="357" presetID="1" presetClass="exit" presetSubtype="0" fill="hold" grpId="2" nodeType="withEffect">
                                  <p:stCondLst>
                                    <p:cond delay="0"/>
                                  </p:stCondLst>
                                  <p:childTnLst>
                                    <p:set>
                                      <p:cBhvr>
                                        <p:cTn id="358" dur="1" fill="hold">
                                          <p:stCondLst>
                                            <p:cond delay="0"/>
                                          </p:stCondLst>
                                        </p:cTn>
                                        <p:tgtEl>
                                          <p:spTgt spid="98"/>
                                        </p:tgtEl>
                                        <p:attrNameLst>
                                          <p:attrName>style.visibility</p:attrName>
                                        </p:attrNameLst>
                                      </p:cBhvr>
                                      <p:to>
                                        <p:strVal val="hidden"/>
                                      </p:to>
                                    </p:set>
                                  </p:childTnLst>
                                </p:cTn>
                              </p:par>
                              <p:par>
                                <p:cTn id="359" presetID="1" presetClass="exit" presetSubtype="0" fill="hold" grpId="1" nodeType="withEffect">
                                  <p:stCondLst>
                                    <p:cond delay="0"/>
                                  </p:stCondLst>
                                  <p:childTnLst>
                                    <p:set>
                                      <p:cBhvr>
                                        <p:cTn id="360" dur="1" fill="hold">
                                          <p:stCondLst>
                                            <p:cond delay="0"/>
                                          </p:stCondLst>
                                        </p:cTn>
                                        <p:tgtEl>
                                          <p:spTgt spid="99"/>
                                        </p:tgtEl>
                                        <p:attrNameLst>
                                          <p:attrName>style.visibility</p:attrName>
                                        </p:attrNameLst>
                                      </p:cBhvr>
                                      <p:to>
                                        <p:strVal val="hidden"/>
                                      </p:to>
                                    </p:set>
                                  </p:childTnLst>
                                </p:cTn>
                              </p:par>
                              <p:par>
                                <p:cTn id="361" presetID="1" presetClass="exit" presetSubtype="0" fill="hold" grpId="2" nodeType="withEffect">
                                  <p:stCondLst>
                                    <p:cond delay="0"/>
                                  </p:stCondLst>
                                  <p:childTnLst>
                                    <p:set>
                                      <p:cBhvr>
                                        <p:cTn id="362" dur="1" fill="hold">
                                          <p:stCondLst>
                                            <p:cond delay="0"/>
                                          </p:stCondLst>
                                        </p:cTn>
                                        <p:tgtEl>
                                          <p:spTgt spid="96"/>
                                        </p:tgtEl>
                                        <p:attrNameLst>
                                          <p:attrName>style.visibility</p:attrName>
                                        </p:attrNameLst>
                                      </p:cBhvr>
                                      <p:to>
                                        <p:strVal val="hidden"/>
                                      </p:to>
                                    </p:set>
                                  </p:childTnLst>
                                </p:cTn>
                              </p:par>
                              <p:par>
                                <p:cTn id="363" presetID="1" presetClass="exit" presetSubtype="0" fill="hold" grpId="1" nodeType="withEffect">
                                  <p:stCondLst>
                                    <p:cond delay="0"/>
                                  </p:stCondLst>
                                  <p:childTnLst>
                                    <p:set>
                                      <p:cBhvr>
                                        <p:cTn id="364" dur="1" fill="hold">
                                          <p:stCondLst>
                                            <p:cond delay="0"/>
                                          </p:stCondLst>
                                        </p:cTn>
                                        <p:tgtEl>
                                          <p:spTgt spid="97"/>
                                        </p:tgtEl>
                                        <p:attrNameLst>
                                          <p:attrName>style.visibility</p:attrName>
                                        </p:attrNameLst>
                                      </p:cBhvr>
                                      <p:to>
                                        <p:strVal val="hidden"/>
                                      </p:to>
                                    </p:set>
                                  </p:childTnLst>
                                </p:cTn>
                              </p:par>
                            </p:childTnLst>
                          </p:cTn>
                        </p:par>
                      </p:childTnLst>
                    </p:cTn>
                  </p:par>
                  <p:par>
                    <p:cTn id="365" fill="hold">
                      <p:stCondLst>
                        <p:cond delay="indefinite"/>
                      </p:stCondLst>
                      <p:childTnLst>
                        <p:par>
                          <p:cTn id="366" fill="hold">
                            <p:stCondLst>
                              <p:cond delay="0"/>
                            </p:stCondLst>
                            <p:childTnLst>
                              <p:par>
                                <p:cTn id="367" presetID="1" presetClass="entr" presetSubtype="0" fill="hold" nodeType="clickEffect">
                                  <p:stCondLst>
                                    <p:cond delay="0"/>
                                  </p:stCondLst>
                                  <p:childTnLst>
                                    <p:set>
                                      <p:cBhvr>
                                        <p:cTn id="368" dur="1" fill="hold">
                                          <p:stCondLst>
                                            <p:cond delay="0"/>
                                          </p:stCondLst>
                                        </p:cTn>
                                        <p:tgtEl>
                                          <p:spTgt spid="135"/>
                                        </p:tgtEl>
                                        <p:attrNameLst>
                                          <p:attrName>style.visibility</p:attrName>
                                        </p:attrNameLst>
                                      </p:cBhvr>
                                      <p:to>
                                        <p:strVal val="visible"/>
                                      </p:to>
                                    </p:set>
                                  </p:childTnLst>
                                </p:cTn>
                              </p:par>
                              <p:par>
                                <p:cTn id="369" presetID="1" presetClass="entr" presetSubtype="0" fill="hold" grpId="0" nodeType="withEffect">
                                  <p:stCondLst>
                                    <p:cond delay="0"/>
                                  </p:stCondLst>
                                  <p:childTnLst>
                                    <p:set>
                                      <p:cBhvr>
                                        <p:cTn id="370" dur="1" fill="hold">
                                          <p:stCondLst>
                                            <p:cond delay="0"/>
                                          </p:stCondLst>
                                        </p:cTn>
                                        <p:tgtEl>
                                          <p:spTgt spid="138"/>
                                        </p:tgtEl>
                                        <p:attrNameLst>
                                          <p:attrName>style.visibility</p:attrName>
                                        </p:attrNameLst>
                                      </p:cBhvr>
                                      <p:to>
                                        <p:strVal val="visible"/>
                                      </p:to>
                                    </p:set>
                                  </p:childTnLst>
                                </p:cTn>
                              </p:par>
                              <p:par>
                                <p:cTn id="371" presetID="1" presetClass="entr" presetSubtype="0" fill="hold" nodeType="withEffect">
                                  <p:stCondLst>
                                    <p:cond delay="0"/>
                                  </p:stCondLst>
                                  <p:childTnLst>
                                    <p:set>
                                      <p:cBhvr>
                                        <p:cTn id="372" dur="1" fill="hold">
                                          <p:stCondLst>
                                            <p:cond delay="0"/>
                                          </p:stCondLst>
                                        </p:cTn>
                                        <p:tgtEl>
                                          <p:spTgt spid="136"/>
                                        </p:tgtEl>
                                        <p:attrNameLst>
                                          <p:attrName>style.visibility</p:attrName>
                                        </p:attrNameLst>
                                      </p:cBhvr>
                                      <p:to>
                                        <p:strVal val="visible"/>
                                      </p:to>
                                    </p:set>
                                  </p:childTnLst>
                                </p:cTn>
                              </p:par>
                              <p:par>
                                <p:cTn id="373" presetID="1" presetClass="entr" presetSubtype="0" fill="hold" grpId="0" nodeType="withEffect">
                                  <p:stCondLst>
                                    <p:cond delay="0"/>
                                  </p:stCondLst>
                                  <p:childTnLst>
                                    <p:set>
                                      <p:cBhvr>
                                        <p:cTn id="374" dur="1" fill="hold">
                                          <p:stCondLst>
                                            <p:cond delay="0"/>
                                          </p:stCondLst>
                                        </p:cTn>
                                        <p:tgtEl>
                                          <p:spTgt spid="140"/>
                                        </p:tgtEl>
                                        <p:attrNameLst>
                                          <p:attrName>style.visibility</p:attrName>
                                        </p:attrNameLst>
                                      </p:cBhvr>
                                      <p:to>
                                        <p:strVal val="visible"/>
                                      </p:to>
                                    </p:set>
                                  </p:childTnLst>
                                </p:cTn>
                              </p:par>
                            </p:childTnLst>
                          </p:cTn>
                        </p:par>
                      </p:childTnLst>
                    </p:cTn>
                  </p:par>
                  <p:par>
                    <p:cTn id="375" fill="hold">
                      <p:stCondLst>
                        <p:cond delay="indefinite"/>
                      </p:stCondLst>
                      <p:childTnLst>
                        <p:par>
                          <p:cTn id="376" fill="hold">
                            <p:stCondLst>
                              <p:cond delay="0"/>
                            </p:stCondLst>
                            <p:childTnLst>
                              <p:par>
                                <p:cTn id="377" presetID="1" presetClass="entr" presetSubtype="0" fill="hold" nodeType="clickEffect">
                                  <p:stCondLst>
                                    <p:cond delay="0"/>
                                  </p:stCondLst>
                                  <p:childTnLst>
                                    <p:set>
                                      <p:cBhvr>
                                        <p:cTn id="378" dur="1" fill="hold">
                                          <p:stCondLst>
                                            <p:cond delay="0"/>
                                          </p:stCondLst>
                                        </p:cTn>
                                        <p:tgtEl>
                                          <p:spTgt spid="107"/>
                                        </p:tgtEl>
                                        <p:attrNameLst>
                                          <p:attrName>style.visibility</p:attrName>
                                        </p:attrNameLst>
                                      </p:cBhvr>
                                      <p:to>
                                        <p:strVal val="visible"/>
                                      </p:to>
                                    </p:set>
                                  </p:childTnLst>
                                </p:cTn>
                              </p:par>
                            </p:childTnLst>
                          </p:cTn>
                        </p:par>
                      </p:childTnLst>
                    </p:cTn>
                  </p:par>
                  <p:par>
                    <p:cTn id="379" fill="hold">
                      <p:stCondLst>
                        <p:cond delay="indefinite"/>
                      </p:stCondLst>
                      <p:childTnLst>
                        <p:par>
                          <p:cTn id="380" fill="hold">
                            <p:stCondLst>
                              <p:cond delay="0"/>
                            </p:stCondLst>
                            <p:childTnLst>
                              <p:par>
                                <p:cTn id="381" presetID="1" presetClass="entr" presetSubtype="0" fill="hold" nodeType="clickEffect">
                                  <p:stCondLst>
                                    <p:cond delay="0"/>
                                  </p:stCondLst>
                                  <p:childTnLst>
                                    <p:set>
                                      <p:cBhvr>
                                        <p:cTn id="382" dur="1" fill="hold">
                                          <p:stCondLst>
                                            <p:cond delay="0"/>
                                          </p:stCondLst>
                                        </p:cTn>
                                        <p:tgtEl>
                                          <p:spTgt spid="119"/>
                                        </p:tgtEl>
                                        <p:attrNameLst>
                                          <p:attrName>style.visibility</p:attrName>
                                        </p:attrNameLst>
                                      </p:cBhvr>
                                      <p:to>
                                        <p:strVal val="visible"/>
                                      </p:to>
                                    </p:set>
                                  </p:childTnLst>
                                </p:cTn>
                              </p:par>
                            </p:childTnLst>
                          </p:cTn>
                        </p:par>
                      </p:childTnLst>
                    </p:cTn>
                  </p:par>
                  <p:par>
                    <p:cTn id="383" fill="hold">
                      <p:stCondLst>
                        <p:cond delay="indefinite"/>
                      </p:stCondLst>
                      <p:childTnLst>
                        <p:par>
                          <p:cTn id="384" fill="hold">
                            <p:stCondLst>
                              <p:cond delay="0"/>
                            </p:stCondLst>
                            <p:childTnLst>
                              <p:par>
                                <p:cTn id="385" presetID="1" presetClass="entr" presetSubtype="0" fill="hold" grpId="0" nodeType="clickEffect">
                                  <p:stCondLst>
                                    <p:cond delay="0"/>
                                  </p:stCondLst>
                                  <p:childTnLst>
                                    <p:set>
                                      <p:cBhvr>
                                        <p:cTn id="386" dur="1" fill="hold">
                                          <p:stCondLst>
                                            <p:cond delay="0"/>
                                          </p:stCondLst>
                                        </p:cTn>
                                        <p:tgtEl>
                                          <p:spTgt spid="147"/>
                                        </p:tgtEl>
                                        <p:attrNameLst>
                                          <p:attrName>style.visibility</p:attrName>
                                        </p:attrNameLst>
                                      </p:cBhvr>
                                      <p:to>
                                        <p:strVal val="visible"/>
                                      </p:to>
                                    </p:set>
                                  </p:childTnLst>
                                </p:cTn>
                              </p:par>
                            </p:childTnLst>
                          </p:cTn>
                        </p:par>
                      </p:childTnLst>
                    </p:cTn>
                  </p:par>
                  <p:par>
                    <p:cTn id="387" fill="hold">
                      <p:stCondLst>
                        <p:cond delay="indefinite"/>
                      </p:stCondLst>
                      <p:childTnLst>
                        <p:par>
                          <p:cTn id="388" fill="hold">
                            <p:stCondLst>
                              <p:cond delay="0"/>
                            </p:stCondLst>
                            <p:childTnLst>
                              <p:par>
                                <p:cTn id="389" presetID="1" presetClass="entr" presetSubtype="0" fill="hold" grpId="0" nodeType="clickEffect">
                                  <p:stCondLst>
                                    <p:cond delay="0"/>
                                  </p:stCondLst>
                                  <p:childTnLst>
                                    <p:set>
                                      <p:cBhvr>
                                        <p:cTn id="390"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1" animBg="1"/>
      <p:bldP spid="71" grpId="0" animBg="1"/>
      <p:bldP spid="23" grpId="0"/>
      <p:bldP spid="79" grpId="0"/>
      <p:bldP spid="83" grpId="0"/>
      <p:bldP spid="105" grpId="0"/>
      <p:bldP spid="120" grpId="0" animBg="1"/>
      <p:bldP spid="121" grpId="0" animBg="1"/>
      <p:bldP spid="123" grpId="0" animBg="1"/>
      <p:bldP spid="132" grpId="0" animBg="1"/>
      <p:bldP spid="137" grpId="0" animBg="1"/>
      <p:bldP spid="138" grpId="0" animBg="1"/>
      <p:bldP spid="139" grpId="0" animBg="1"/>
      <p:bldP spid="140" grpId="0" animBg="1"/>
      <p:bldP spid="141" grpId="0"/>
      <p:bldP spid="143" grpId="0"/>
      <p:bldP spid="145" grpId="0" animBg="1"/>
      <p:bldP spid="147" grpId="0" animBg="1"/>
      <p:bldP spid="86" grpId="0" animBg="1"/>
      <p:bldP spid="86" grpId="1" animBg="1"/>
      <p:bldP spid="87" grpId="0" animBg="1"/>
      <p:bldP spid="87" grpId="1" animBg="1"/>
      <p:bldP spid="88" grpId="0" animBg="1"/>
      <p:bldP spid="88" grpId="1" animBg="1"/>
      <p:bldP spid="89" grpId="0" animBg="1"/>
      <p:bldP spid="89" grpId="1" animBg="1"/>
      <p:bldP spid="91" grpId="0" animBg="1"/>
      <p:bldP spid="91" grpId="1" animBg="1"/>
      <p:bldP spid="91" grpId="2" animBg="1"/>
      <p:bldP spid="92" grpId="0" animBg="1"/>
      <p:bldP spid="92" grpId="1" animBg="1"/>
      <p:bldP spid="93" grpId="0" animBg="1"/>
      <p:bldP spid="93" grpId="1" animBg="1"/>
      <p:bldP spid="93" grpId="2" animBg="1"/>
      <p:bldP spid="94" grpId="0" animBg="1"/>
      <p:bldP spid="94" grpId="1" animBg="1"/>
      <p:bldP spid="95" grpId="0" animBg="1"/>
      <p:bldP spid="95" grpId="1" animBg="1"/>
      <p:bldP spid="96" grpId="0" animBg="1"/>
      <p:bldP spid="96" grpId="1" animBg="1"/>
      <p:bldP spid="96" grpId="2" animBg="1"/>
      <p:bldP spid="97" grpId="0" animBg="1"/>
      <p:bldP spid="97" grpId="1" animBg="1"/>
      <p:bldP spid="98" grpId="0" animBg="1"/>
      <p:bldP spid="98" grpId="1" animBg="1"/>
      <p:bldP spid="98" grpId="2" animBg="1"/>
      <p:bldP spid="99" grpId="0" animBg="1"/>
      <p:bldP spid="99" grpId="1" animBg="1"/>
      <p:bldP spid="100" grpId="0" animBg="1"/>
      <p:bldP spid="100" grpId="1" animBg="1"/>
      <p:bldP spid="131" grpId="0" animBg="1"/>
      <p:bldP spid="131" grpId="1" animBg="1"/>
      <p:bldP spid="176" grpId="0" animBg="1"/>
      <p:bldP spid="176" grpId="1" animBg="1"/>
      <p:bldP spid="177" grpId="0" animBg="1"/>
      <p:bldP spid="177" grpId="1" animBg="1"/>
      <p:bldP spid="178" grpId="0"/>
      <p:bldP spid="10" grpId="0" animBg="1"/>
      <p:bldP spid="182" grpId="0" animBg="1"/>
      <p:bldP spid="182" grpId="1" animBg="1"/>
      <p:bldP spid="183" grpId="0" animBg="1"/>
      <p:bldP spid="183" grpId="1" animBg="1"/>
      <p:bldP spid="184" grpId="0" animBg="1"/>
      <p:bldP spid="184" grpId="1" animBg="1"/>
      <p:bldP spid="185" grpId="0" animBg="1"/>
      <p:bldP spid="185" grpId="1" animBg="1"/>
      <p:bldP spid="198" grpId="0"/>
      <p:bldP spid="202" grpId="0"/>
      <p:bldP spid="203" grpId="0"/>
      <p:bldP spid="205" grpId="0"/>
      <p:bldP spid="206" grpId="0" animBg="1"/>
      <p:bldP spid="207" grpId="0"/>
      <p:bldP spid="209" grpId="0" animBg="1"/>
      <p:bldP spid="209" grpId="1" animBg="1"/>
      <p:bldP spid="210" grpId="0" animBg="1"/>
      <p:bldP spid="210" grpId="1" animBg="1"/>
      <p:bldP spid="210" grpId="2" animBg="1"/>
      <p:bldP spid="211" grpId="0" animBg="1"/>
      <p:bldP spid="211" grpId="1" animBg="1"/>
      <p:bldP spid="211" grpId="2" animBg="1"/>
      <p:bldP spid="212" grpId="0" animBg="1"/>
      <p:bldP spid="212" grpId="1" animBg="1"/>
      <p:bldP spid="213" grpId="0" animBg="1"/>
      <p:bldP spid="213" grpId="1" animBg="1"/>
      <p:bldP spid="214" grpId="0" animBg="1"/>
      <p:bldP spid="214" grpId="1" animBg="1"/>
      <p:bldP spid="215" grpId="0" animBg="1"/>
      <p:bldP spid="215" grpId="1" animBg="1"/>
      <p:bldP spid="2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41">
            <a:extLst>
              <a:ext uri="{FF2B5EF4-FFF2-40B4-BE49-F238E27FC236}">
                <a16:creationId xmlns:a16="http://schemas.microsoft.com/office/drawing/2014/main" id="{BF3B8CC6-AC76-446D-925C-1C2FF070DC7E}"/>
              </a:ext>
            </a:extLst>
          </p:cNvPr>
          <p:cNvSpPr>
            <a:spLocks noChangeArrowheads="1"/>
          </p:cNvSpPr>
          <p:nvPr/>
        </p:nvSpPr>
        <p:spPr bwMode="auto">
          <a:xfrm>
            <a:off x="80271" y="1605907"/>
            <a:ext cx="5592210" cy="493964"/>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106" name="オブジェクト 105">
            <a:extLst>
              <a:ext uri="{FF2B5EF4-FFF2-40B4-BE49-F238E27FC236}">
                <a16:creationId xmlns:a16="http://schemas.microsoft.com/office/drawing/2014/main" id="{D756758C-F552-4DDB-92C2-3FFA279F9C11}"/>
              </a:ext>
            </a:extLst>
          </p:cNvPr>
          <p:cNvGraphicFramePr>
            <a:graphicFrameLocks noChangeAspect="1"/>
          </p:cNvGraphicFramePr>
          <p:nvPr/>
        </p:nvGraphicFramePr>
        <p:xfrm>
          <a:off x="0" y="5282630"/>
          <a:ext cx="652463" cy="400050"/>
        </p:xfrm>
        <a:graphic>
          <a:graphicData uri="http://schemas.openxmlformats.org/presentationml/2006/ole">
            <mc:AlternateContent xmlns:mc="http://schemas.openxmlformats.org/markup-compatibility/2006">
              <mc:Choice xmlns:v="urn:schemas-microsoft-com:vml" Requires="v">
                <p:oleObj spid="_x0000_s72345" name="数式" r:id="rId3" imgW="291960" imgH="177480" progId="Equation.3">
                  <p:embed/>
                </p:oleObj>
              </mc:Choice>
              <mc:Fallback>
                <p:oleObj name="数式" r:id="rId3" imgW="291960" imgH="177480" progId="Equation.3">
                  <p:embed/>
                  <p:pic>
                    <p:nvPicPr>
                      <p:cNvPr id="106" name="オブジェクト 105">
                        <a:extLst>
                          <a:ext uri="{FF2B5EF4-FFF2-40B4-BE49-F238E27FC236}">
                            <a16:creationId xmlns:a16="http://schemas.microsoft.com/office/drawing/2014/main" id="{D756758C-F552-4DDB-92C2-3FFA279F9C11}"/>
                          </a:ext>
                        </a:extLst>
                      </p:cNvPr>
                      <p:cNvPicPr>
                        <a:picLocks noChangeAspect="1" noChangeArrowheads="1"/>
                      </p:cNvPicPr>
                      <p:nvPr/>
                    </p:nvPicPr>
                    <p:blipFill>
                      <a:blip r:embed="rId4"/>
                      <a:srcRect/>
                      <a:stretch>
                        <a:fillRect/>
                      </a:stretch>
                    </p:blipFill>
                    <p:spPr bwMode="auto">
                      <a:xfrm>
                        <a:off x="0" y="5282630"/>
                        <a:ext cx="652463" cy="400050"/>
                      </a:xfrm>
                      <a:prstGeom prst="rect">
                        <a:avLst/>
                      </a:prstGeom>
                      <a:noFill/>
                      <a:ln>
                        <a:noFill/>
                      </a:ln>
                    </p:spPr>
                  </p:pic>
                </p:oleObj>
              </mc:Fallback>
            </mc:AlternateContent>
          </a:graphicData>
        </a:graphic>
      </p:graphicFrame>
      <p:graphicFrame>
        <p:nvGraphicFramePr>
          <p:cNvPr id="107" name="オブジェクト 106">
            <a:extLst>
              <a:ext uri="{FF2B5EF4-FFF2-40B4-BE49-F238E27FC236}">
                <a16:creationId xmlns:a16="http://schemas.microsoft.com/office/drawing/2014/main" id="{084C37A1-2E4F-4095-83BC-4F8484456092}"/>
              </a:ext>
            </a:extLst>
          </p:cNvPr>
          <p:cNvGraphicFramePr>
            <a:graphicFrameLocks noChangeAspect="1"/>
          </p:cNvGraphicFramePr>
          <p:nvPr/>
        </p:nvGraphicFramePr>
        <p:xfrm>
          <a:off x="4549503" y="5307167"/>
          <a:ext cx="1898650" cy="484188"/>
        </p:xfrm>
        <a:graphic>
          <a:graphicData uri="http://schemas.openxmlformats.org/presentationml/2006/ole">
            <mc:AlternateContent xmlns:mc="http://schemas.openxmlformats.org/markup-compatibility/2006">
              <mc:Choice xmlns:v="urn:schemas-microsoft-com:vml" Requires="v">
                <p:oleObj spid="_x0000_s72346" name="数式" r:id="rId5" imgW="850680" imgH="215640" progId="Equation.3">
                  <p:embed/>
                </p:oleObj>
              </mc:Choice>
              <mc:Fallback>
                <p:oleObj name="数式" r:id="rId5" imgW="850680" imgH="215640" progId="Equation.3">
                  <p:embed/>
                  <p:pic>
                    <p:nvPicPr>
                      <p:cNvPr id="107" name="オブジェクト 106">
                        <a:extLst>
                          <a:ext uri="{FF2B5EF4-FFF2-40B4-BE49-F238E27FC236}">
                            <a16:creationId xmlns:a16="http://schemas.microsoft.com/office/drawing/2014/main" id="{084C37A1-2E4F-4095-83BC-4F8484456092}"/>
                          </a:ext>
                        </a:extLst>
                      </p:cNvPr>
                      <p:cNvPicPr>
                        <a:picLocks noChangeAspect="1" noChangeArrowheads="1"/>
                      </p:cNvPicPr>
                      <p:nvPr/>
                    </p:nvPicPr>
                    <p:blipFill>
                      <a:blip r:embed="rId6"/>
                      <a:srcRect/>
                      <a:stretch>
                        <a:fillRect/>
                      </a:stretch>
                    </p:blipFill>
                    <p:spPr bwMode="auto">
                      <a:xfrm>
                        <a:off x="4549503" y="5307167"/>
                        <a:ext cx="1898650" cy="484188"/>
                      </a:xfrm>
                      <a:prstGeom prst="rect">
                        <a:avLst/>
                      </a:prstGeom>
                      <a:noFill/>
                      <a:ln>
                        <a:noFill/>
                      </a:ln>
                    </p:spPr>
                  </p:pic>
                </p:oleObj>
              </mc:Fallback>
            </mc:AlternateContent>
          </a:graphicData>
        </a:graphic>
      </p:graphicFrame>
      <p:graphicFrame>
        <p:nvGraphicFramePr>
          <p:cNvPr id="118" name="オブジェクト 117">
            <a:extLst>
              <a:ext uri="{FF2B5EF4-FFF2-40B4-BE49-F238E27FC236}">
                <a16:creationId xmlns:a16="http://schemas.microsoft.com/office/drawing/2014/main" id="{13600576-7102-4540-AD2B-FE675C17B7B5}"/>
              </a:ext>
            </a:extLst>
          </p:cNvPr>
          <p:cNvGraphicFramePr>
            <a:graphicFrameLocks noChangeAspect="1"/>
          </p:cNvGraphicFramePr>
          <p:nvPr/>
        </p:nvGraphicFramePr>
        <p:xfrm>
          <a:off x="13335" y="5844377"/>
          <a:ext cx="652463" cy="455613"/>
        </p:xfrm>
        <a:graphic>
          <a:graphicData uri="http://schemas.openxmlformats.org/presentationml/2006/ole">
            <mc:AlternateContent xmlns:mc="http://schemas.openxmlformats.org/markup-compatibility/2006">
              <mc:Choice xmlns:v="urn:schemas-microsoft-com:vml" Requires="v">
                <p:oleObj spid="_x0000_s72347" name="数式" r:id="rId7" imgW="291960" imgH="203040" progId="Equation.3">
                  <p:embed/>
                </p:oleObj>
              </mc:Choice>
              <mc:Fallback>
                <p:oleObj name="数式" r:id="rId7" imgW="291960" imgH="203040" progId="Equation.3">
                  <p:embed/>
                  <p:pic>
                    <p:nvPicPr>
                      <p:cNvPr id="118" name="オブジェクト 117">
                        <a:extLst>
                          <a:ext uri="{FF2B5EF4-FFF2-40B4-BE49-F238E27FC236}">
                            <a16:creationId xmlns:a16="http://schemas.microsoft.com/office/drawing/2014/main" id="{13600576-7102-4540-AD2B-FE675C17B7B5}"/>
                          </a:ext>
                        </a:extLst>
                      </p:cNvPr>
                      <p:cNvPicPr>
                        <a:picLocks noChangeAspect="1" noChangeArrowheads="1"/>
                      </p:cNvPicPr>
                      <p:nvPr/>
                    </p:nvPicPr>
                    <p:blipFill>
                      <a:blip r:embed="rId8"/>
                      <a:srcRect/>
                      <a:stretch>
                        <a:fillRect/>
                      </a:stretch>
                    </p:blipFill>
                    <p:spPr bwMode="auto">
                      <a:xfrm>
                        <a:off x="13335" y="5844377"/>
                        <a:ext cx="652463" cy="455613"/>
                      </a:xfrm>
                      <a:prstGeom prst="rect">
                        <a:avLst/>
                      </a:prstGeom>
                      <a:noFill/>
                      <a:ln>
                        <a:noFill/>
                      </a:ln>
                    </p:spPr>
                  </p:pic>
                </p:oleObj>
              </mc:Fallback>
            </mc:AlternateContent>
          </a:graphicData>
        </a:graphic>
      </p:graphicFrame>
      <p:graphicFrame>
        <p:nvGraphicFramePr>
          <p:cNvPr id="119" name="オブジェクト 118">
            <a:extLst>
              <a:ext uri="{FF2B5EF4-FFF2-40B4-BE49-F238E27FC236}">
                <a16:creationId xmlns:a16="http://schemas.microsoft.com/office/drawing/2014/main" id="{5D74BCF6-B310-4BF5-A925-D7B386D53C4C}"/>
              </a:ext>
            </a:extLst>
          </p:cNvPr>
          <p:cNvGraphicFramePr>
            <a:graphicFrameLocks noChangeAspect="1"/>
          </p:cNvGraphicFramePr>
          <p:nvPr/>
        </p:nvGraphicFramePr>
        <p:xfrm>
          <a:off x="4547053" y="5882205"/>
          <a:ext cx="1957388" cy="484188"/>
        </p:xfrm>
        <a:graphic>
          <a:graphicData uri="http://schemas.openxmlformats.org/presentationml/2006/ole">
            <mc:AlternateContent xmlns:mc="http://schemas.openxmlformats.org/markup-compatibility/2006">
              <mc:Choice xmlns:v="urn:schemas-microsoft-com:vml" Requires="v">
                <p:oleObj spid="_x0000_s72348" name="数式" r:id="rId9" imgW="876240" imgH="215640" progId="Equation.3">
                  <p:embed/>
                </p:oleObj>
              </mc:Choice>
              <mc:Fallback>
                <p:oleObj name="数式" r:id="rId9" imgW="876240" imgH="215640" progId="Equation.3">
                  <p:embed/>
                  <p:pic>
                    <p:nvPicPr>
                      <p:cNvPr id="119" name="オブジェクト 118">
                        <a:extLst>
                          <a:ext uri="{FF2B5EF4-FFF2-40B4-BE49-F238E27FC236}">
                            <a16:creationId xmlns:a16="http://schemas.microsoft.com/office/drawing/2014/main" id="{5D74BCF6-B310-4BF5-A925-D7B386D53C4C}"/>
                          </a:ext>
                        </a:extLst>
                      </p:cNvPr>
                      <p:cNvPicPr>
                        <a:picLocks noChangeAspect="1" noChangeArrowheads="1"/>
                      </p:cNvPicPr>
                      <p:nvPr/>
                    </p:nvPicPr>
                    <p:blipFill>
                      <a:blip r:embed="rId10"/>
                      <a:srcRect/>
                      <a:stretch>
                        <a:fillRect/>
                      </a:stretch>
                    </p:blipFill>
                    <p:spPr bwMode="auto">
                      <a:xfrm>
                        <a:off x="4547053" y="5882205"/>
                        <a:ext cx="1957388" cy="484188"/>
                      </a:xfrm>
                      <a:prstGeom prst="rect">
                        <a:avLst/>
                      </a:prstGeom>
                      <a:noFill/>
                      <a:ln>
                        <a:noFill/>
                      </a:ln>
                    </p:spPr>
                  </p:pic>
                </p:oleObj>
              </mc:Fallback>
            </mc:AlternateContent>
          </a:graphicData>
        </a:graphic>
      </p:graphicFrame>
      <p:graphicFrame>
        <p:nvGraphicFramePr>
          <p:cNvPr id="133" name="オブジェクト 132">
            <a:extLst>
              <a:ext uri="{FF2B5EF4-FFF2-40B4-BE49-F238E27FC236}">
                <a16:creationId xmlns:a16="http://schemas.microsoft.com/office/drawing/2014/main" id="{1D7E279D-8824-42B2-8FE3-7197B8659758}"/>
              </a:ext>
            </a:extLst>
          </p:cNvPr>
          <p:cNvGraphicFramePr>
            <a:graphicFrameLocks noChangeAspect="1"/>
          </p:cNvGraphicFramePr>
          <p:nvPr/>
        </p:nvGraphicFramePr>
        <p:xfrm>
          <a:off x="714239" y="5242987"/>
          <a:ext cx="3090862" cy="484187"/>
        </p:xfrm>
        <a:graphic>
          <a:graphicData uri="http://schemas.openxmlformats.org/presentationml/2006/ole">
            <mc:AlternateContent xmlns:mc="http://schemas.openxmlformats.org/markup-compatibility/2006">
              <mc:Choice xmlns:v="urn:schemas-microsoft-com:vml" Requires="v">
                <p:oleObj spid="_x0000_s72349" name="数式" r:id="rId11" imgW="1384200" imgH="215640" progId="Equation.3">
                  <p:embed/>
                </p:oleObj>
              </mc:Choice>
              <mc:Fallback>
                <p:oleObj name="数式" r:id="rId11" imgW="1384200" imgH="215640" progId="Equation.3">
                  <p:embed/>
                  <p:pic>
                    <p:nvPicPr>
                      <p:cNvPr id="133" name="オブジェクト 132">
                        <a:extLst>
                          <a:ext uri="{FF2B5EF4-FFF2-40B4-BE49-F238E27FC236}">
                            <a16:creationId xmlns:a16="http://schemas.microsoft.com/office/drawing/2014/main" id="{1D7E279D-8824-42B2-8FE3-7197B8659758}"/>
                          </a:ext>
                        </a:extLst>
                      </p:cNvPr>
                      <p:cNvPicPr>
                        <a:picLocks noChangeAspect="1" noChangeArrowheads="1"/>
                      </p:cNvPicPr>
                      <p:nvPr/>
                    </p:nvPicPr>
                    <p:blipFill>
                      <a:blip r:embed="rId12"/>
                      <a:srcRect/>
                      <a:stretch>
                        <a:fillRect/>
                      </a:stretch>
                    </p:blipFill>
                    <p:spPr bwMode="auto">
                      <a:xfrm>
                        <a:off x="714239" y="5242987"/>
                        <a:ext cx="3090862" cy="484187"/>
                      </a:xfrm>
                      <a:prstGeom prst="rect">
                        <a:avLst/>
                      </a:prstGeom>
                      <a:noFill/>
                      <a:ln>
                        <a:noFill/>
                      </a:ln>
                    </p:spPr>
                  </p:pic>
                </p:oleObj>
              </mc:Fallback>
            </mc:AlternateContent>
          </a:graphicData>
        </a:graphic>
      </p:graphicFrame>
      <p:graphicFrame>
        <p:nvGraphicFramePr>
          <p:cNvPr id="134" name="オブジェクト 133">
            <a:extLst>
              <a:ext uri="{FF2B5EF4-FFF2-40B4-BE49-F238E27FC236}">
                <a16:creationId xmlns:a16="http://schemas.microsoft.com/office/drawing/2014/main" id="{62B0BE43-C7D8-4E26-8C6A-60885877CFF2}"/>
              </a:ext>
            </a:extLst>
          </p:cNvPr>
          <p:cNvGraphicFramePr>
            <a:graphicFrameLocks noChangeAspect="1"/>
          </p:cNvGraphicFramePr>
          <p:nvPr/>
        </p:nvGraphicFramePr>
        <p:xfrm>
          <a:off x="716689" y="5792897"/>
          <a:ext cx="3033712" cy="484187"/>
        </p:xfrm>
        <a:graphic>
          <a:graphicData uri="http://schemas.openxmlformats.org/presentationml/2006/ole">
            <mc:AlternateContent xmlns:mc="http://schemas.openxmlformats.org/markup-compatibility/2006">
              <mc:Choice xmlns:v="urn:schemas-microsoft-com:vml" Requires="v">
                <p:oleObj spid="_x0000_s72350" name="数式" r:id="rId13" imgW="1358640" imgH="215640" progId="Equation.3">
                  <p:embed/>
                </p:oleObj>
              </mc:Choice>
              <mc:Fallback>
                <p:oleObj name="数式" r:id="rId13" imgW="1358640" imgH="215640" progId="Equation.3">
                  <p:embed/>
                  <p:pic>
                    <p:nvPicPr>
                      <p:cNvPr id="134" name="オブジェクト 133">
                        <a:extLst>
                          <a:ext uri="{FF2B5EF4-FFF2-40B4-BE49-F238E27FC236}">
                            <a16:creationId xmlns:a16="http://schemas.microsoft.com/office/drawing/2014/main" id="{62B0BE43-C7D8-4E26-8C6A-60885877CFF2}"/>
                          </a:ext>
                        </a:extLst>
                      </p:cNvPr>
                      <p:cNvPicPr>
                        <a:picLocks noChangeAspect="1" noChangeArrowheads="1"/>
                      </p:cNvPicPr>
                      <p:nvPr/>
                    </p:nvPicPr>
                    <p:blipFill>
                      <a:blip r:embed="rId14"/>
                      <a:srcRect/>
                      <a:stretch>
                        <a:fillRect/>
                      </a:stretch>
                    </p:blipFill>
                    <p:spPr bwMode="auto">
                      <a:xfrm>
                        <a:off x="716689" y="5792897"/>
                        <a:ext cx="3033712" cy="484187"/>
                      </a:xfrm>
                      <a:prstGeom prst="rect">
                        <a:avLst/>
                      </a:prstGeom>
                      <a:noFill/>
                      <a:ln>
                        <a:noFill/>
                      </a:ln>
                    </p:spPr>
                  </p:pic>
                </p:oleObj>
              </mc:Fallback>
            </mc:AlternateContent>
          </a:graphicData>
        </a:graphic>
      </p:graphicFrame>
      <p:graphicFrame>
        <p:nvGraphicFramePr>
          <p:cNvPr id="135" name="オブジェクト 134">
            <a:extLst>
              <a:ext uri="{FF2B5EF4-FFF2-40B4-BE49-F238E27FC236}">
                <a16:creationId xmlns:a16="http://schemas.microsoft.com/office/drawing/2014/main" id="{45E3CEAB-EA8A-4F3C-87F7-07B7804D0531}"/>
              </a:ext>
            </a:extLst>
          </p:cNvPr>
          <p:cNvGraphicFramePr>
            <a:graphicFrameLocks noChangeAspect="1"/>
          </p:cNvGraphicFramePr>
          <p:nvPr/>
        </p:nvGraphicFramePr>
        <p:xfrm>
          <a:off x="4039281" y="5393618"/>
          <a:ext cx="284162" cy="228600"/>
        </p:xfrm>
        <a:graphic>
          <a:graphicData uri="http://schemas.openxmlformats.org/presentationml/2006/ole">
            <mc:AlternateContent xmlns:mc="http://schemas.openxmlformats.org/markup-compatibility/2006">
              <mc:Choice xmlns:v="urn:schemas-microsoft-com:vml" Requires="v">
                <p:oleObj spid="_x0000_s72351" name="数式" r:id="rId15" imgW="126720" imgH="101520" progId="Equation.3">
                  <p:embed/>
                </p:oleObj>
              </mc:Choice>
              <mc:Fallback>
                <p:oleObj name="数式" r:id="rId15" imgW="126720" imgH="101520" progId="Equation.3">
                  <p:embed/>
                  <p:pic>
                    <p:nvPicPr>
                      <p:cNvPr id="135" name="オブジェクト 134">
                        <a:extLst>
                          <a:ext uri="{FF2B5EF4-FFF2-40B4-BE49-F238E27FC236}">
                            <a16:creationId xmlns:a16="http://schemas.microsoft.com/office/drawing/2014/main" id="{45E3CEAB-EA8A-4F3C-87F7-07B7804D0531}"/>
                          </a:ext>
                        </a:extLst>
                      </p:cNvPr>
                      <p:cNvPicPr>
                        <a:picLocks noChangeAspect="1" noChangeArrowheads="1"/>
                      </p:cNvPicPr>
                      <p:nvPr/>
                    </p:nvPicPr>
                    <p:blipFill>
                      <a:blip r:embed="rId16"/>
                      <a:srcRect/>
                      <a:stretch>
                        <a:fillRect/>
                      </a:stretch>
                    </p:blipFill>
                    <p:spPr bwMode="auto">
                      <a:xfrm>
                        <a:off x="4039281" y="5393618"/>
                        <a:ext cx="284162" cy="228600"/>
                      </a:xfrm>
                      <a:prstGeom prst="rect">
                        <a:avLst/>
                      </a:prstGeom>
                      <a:noFill/>
                      <a:ln>
                        <a:noFill/>
                      </a:ln>
                    </p:spPr>
                  </p:pic>
                </p:oleObj>
              </mc:Fallback>
            </mc:AlternateContent>
          </a:graphicData>
        </a:graphic>
      </p:graphicFrame>
      <p:graphicFrame>
        <p:nvGraphicFramePr>
          <p:cNvPr id="136" name="オブジェクト 135">
            <a:extLst>
              <a:ext uri="{FF2B5EF4-FFF2-40B4-BE49-F238E27FC236}">
                <a16:creationId xmlns:a16="http://schemas.microsoft.com/office/drawing/2014/main" id="{C6061EAF-7886-4BE1-BF3F-DC759FF28979}"/>
              </a:ext>
            </a:extLst>
          </p:cNvPr>
          <p:cNvGraphicFramePr>
            <a:graphicFrameLocks noChangeAspect="1"/>
          </p:cNvGraphicFramePr>
          <p:nvPr/>
        </p:nvGraphicFramePr>
        <p:xfrm>
          <a:off x="4091532" y="5981447"/>
          <a:ext cx="284162" cy="228600"/>
        </p:xfrm>
        <a:graphic>
          <a:graphicData uri="http://schemas.openxmlformats.org/presentationml/2006/ole">
            <mc:AlternateContent xmlns:mc="http://schemas.openxmlformats.org/markup-compatibility/2006">
              <mc:Choice xmlns:v="urn:schemas-microsoft-com:vml" Requires="v">
                <p:oleObj spid="_x0000_s72352" name="数式" r:id="rId17" imgW="126720" imgH="101520" progId="Equation.3">
                  <p:embed/>
                </p:oleObj>
              </mc:Choice>
              <mc:Fallback>
                <p:oleObj name="数式" r:id="rId17" imgW="126720" imgH="101520" progId="Equation.3">
                  <p:embed/>
                  <p:pic>
                    <p:nvPicPr>
                      <p:cNvPr id="136" name="オブジェクト 135">
                        <a:extLst>
                          <a:ext uri="{FF2B5EF4-FFF2-40B4-BE49-F238E27FC236}">
                            <a16:creationId xmlns:a16="http://schemas.microsoft.com/office/drawing/2014/main" id="{C6061EAF-7886-4BE1-BF3F-DC759FF28979}"/>
                          </a:ext>
                        </a:extLst>
                      </p:cNvPr>
                      <p:cNvPicPr>
                        <a:picLocks noChangeAspect="1" noChangeArrowheads="1"/>
                      </p:cNvPicPr>
                      <p:nvPr/>
                    </p:nvPicPr>
                    <p:blipFill>
                      <a:blip r:embed="rId16"/>
                      <a:srcRect/>
                      <a:stretch>
                        <a:fillRect/>
                      </a:stretch>
                    </p:blipFill>
                    <p:spPr bwMode="auto">
                      <a:xfrm>
                        <a:off x="4091532" y="5981447"/>
                        <a:ext cx="284162" cy="228600"/>
                      </a:xfrm>
                      <a:prstGeom prst="rect">
                        <a:avLst/>
                      </a:prstGeom>
                      <a:noFill/>
                      <a:ln>
                        <a:noFill/>
                      </a:ln>
                    </p:spPr>
                  </p:pic>
                </p:oleObj>
              </mc:Fallback>
            </mc:AlternateContent>
          </a:graphicData>
        </a:graphic>
      </p:graphicFrame>
      <p:sp>
        <p:nvSpPr>
          <p:cNvPr id="137" name="Rectangle 123">
            <a:extLst>
              <a:ext uri="{FF2B5EF4-FFF2-40B4-BE49-F238E27FC236}">
                <a16:creationId xmlns:a16="http://schemas.microsoft.com/office/drawing/2014/main" id="{84E966FE-7768-4C80-8D47-C483777B27C1}"/>
              </a:ext>
            </a:extLst>
          </p:cNvPr>
          <p:cNvSpPr>
            <a:spLocks noChangeArrowheads="1"/>
          </p:cNvSpPr>
          <p:nvPr/>
        </p:nvSpPr>
        <p:spPr bwMode="auto">
          <a:xfrm>
            <a:off x="695234" y="5224619"/>
            <a:ext cx="323414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8" name="Rectangle 123">
            <a:extLst>
              <a:ext uri="{FF2B5EF4-FFF2-40B4-BE49-F238E27FC236}">
                <a16:creationId xmlns:a16="http://schemas.microsoft.com/office/drawing/2014/main" id="{B5FDF048-874D-4A8A-9409-F3E319790EBF}"/>
              </a:ext>
            </a:extLst>
          </p:cNvPr>
          <p:cNvSpPr>
            <a:spLocks noChangeArrowheads="1"/>
          </p:cNvSpPr>
          <p:nvPr/>
        </p:nvSpPr>
        <p:spPr bwMode="auto">
          <a:xfrm>
            <a:off x="4470400" y="5237682"/>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39" name="Rectangle 123">
            <a:extLst>
              <a:ext uri="{FF2B5EF4-FFF2-40B4-BE49-F238E27FC236}">
                <a16:creationId xmlns:a16="http://schemas.microsoft.com/office/drawing/2014/main" id="{9037A859-4270-49A0-ABD4-BC42CCAC3390}"/>
              </a:ext>
            </a:extLst>
          </p:cNvPr>
          <p:cNvSpPr>
            <a:spLocks noChangeArrowheads="1"/>
          </p:cNvSpPr>
          <p:nvPr/>
        </p:nvSpPr>
        <p:spPr bwMode="auto">
          <a:xfrm>
            <a:off x="734422" y="5825511"/>
            <a:ext cx="3194957"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40" name="Rectangle 123">
            <a:extLst>
              <a:ext uri="{FF2B5EF4-FFF2-40B4-BE49-F238E27FC236}">
                <a16:creationId xmlns:a16="http://schemas.microsoft.com/office/drawing/2014/main" id="{B0446E7F-F251-40B3-B3E3-7AB7F7126D4E}"/>
              </a:ext>
            </a:extLst>
          </p:cNvPr>
          <p:cNvSpPr>
            <a:spLocks noChangeArrowheads="1"/>
          </p:cNvSpPr>
          <p:nvPr/>
        </p:nvSpPr>
        <p:spPr bwMode="auto">
          <a:xfrm>
            <a:off x="4457338" y="5851636"/>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47" name="Rectangle 41">
            <a:extLst>
              <a:ext uri="{FF2B5EF4-FFF2-40B4-BE49-F238E27FC236}">
                <a16:creationId xmlns:a16="http://schemas.microsoft.com/office/drawing/2014/main" id="{7FCCA048-F57B-4F21-93CE-F568C5FF54DB}"/>
              </a:ext>
            </a:extLst>
          </p:cNvPr>
          <p:cNvSpPr>
            <a:spLocks noChangeArrowheads="1"/>
          </p:cNvSpPr>
          <p:nvPr/>
        </p:nvSpPr>
        <p:spPr bwMode="auto">
          <a:xfrm>
            <a:off x="-2378" y="5199394"/>
            <a:ext cx="6915241" cy="1191567"/>
          </a:xfrm>
          <a:prstGeom prst="rect">
            <a:avLst/>
          </a:prstGeom>
          <a:noFill/>
          <a:ln w="28575" algn="ctr">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endParaRPr lang="ja-JP" altLang="en-US" sz="3200" b="1">
              <a:solidFill>
                <a:srgbClr val="000000"/>
              </a:solidFill>
            </a:endParaRPr>
          </a:p>
        </p:txBody>
      </p:sp>
      <p:graphicFrame>
        <p:nvGraphicFramePr>
          <p:cNvPr id="88" name="オブジェクト 87">
            <a:extLst>
              <a:ext uri="{FF2B5EF4-FFF2-40B4-BE49-F238E27FC236}">
                <a16:creationId xmlns:a16="http://schemas.microsoft.com/office/drawing/2014/main" id="{81E1FB7E-AE8C-4BD2-B12B-395F07AD3BA8}"/>
              </a:ext>
            </a:extLst>
          </p:cNvPr>
          <p:cNvGraphicFramePr>
            <a:graphicFrameLocks noChangeAspect="1"/>
          </p:cNvGraphicFramePr>
          <p:nvPr>
            <p:extLst>
              <p:ext uri="{D42A27DB-BD31-4B8C-83A1-F6EECF244321}">
                <p14:modId xmlns:p14="http://schemas.microsoft.com/office/powerpoint/2010/main" val="3185391930"/>
              </p:ext>
            </p:extLst>
          </p:nvPr>
        </p:nvGraphicFramePr>
        <p:xfrm>
          <a:off x="3518732" y="1606089"/>
          <a:ext cx="1955800" cy="484188"/>
        </p:xfrm>
        <a:graphic>
          <a:graphicData uri="http://schemas.openxmlformats.org/presentationml/2006/ole">
            <mc:AlternateContent xmlns:mc="http://schemas.openxmlformats.org/markup-compatibility/2006">
              <mc:Choice xmlns:v="urn:schemas-microsoft-com:vml" Requires="v">
                <p:oleObj spid="_x0000_s72353" name="数式" r:id="rId18" imgW="876240" imgH="215640" progId="Equation.3">
                  <p:embed/>
                </p:oleObj>
              </mc:Choice>
              <mc:Fallback>
                <p:oleObj name="数式" r:id="rId18" imgW="876240" imgH="215640" progId="Equation.3">
                  <p:embed/>
                  <p:pic>
                    <p:nvPicPr>
                      <p:cNvPr id="63" name="オブジェクト 62"/>
                      <p:cNvPicPr>
                        <a:picLocks noChangeAspect="1" noChangeArrowheads="1"/>
                      </p:cNvPicPr>
                      <p:nvPr/>
                    </p:nvPicPr>
                    <p:blipFill>
                      <a:blip r:embed="rId19"/>
                      <a:srcRect/>
                      <a:stretch>
                        <a:fillRect/>
                      </a:stretch>
                    </p:blipFill>
                    <p:spPr bwMode="auto">
                      <a:xfrm>
                        <a:off x="3518732" y="1606089"/>
                        <a:ext cx="1955800" cy="484188"/>
                      </a:xfrm>
                      <a:prstGeom prst="rect">
                        <a:avLst/>
                      </a:prstGeom>
                      <a:noFill/>
                      <a:ln>
                        <a:noFill/>
                      </a:ln>
                    </p:spPr>
                  </p:pic>
                </p:oleObj>
              </mc:Fallback>
            </mc:AlternateContent>
          </a:graphicData>
        </a:graphic>
      </p:graphicFrame>
      <p:grpSp>
        <p:nvGrpSpPr>
          <p:cNvPr id="9" name="グループ化 8">
            <a:extLst>
              <a:ext uri="{FF2B5EF4-FFF2-40B4-BE49-F238E27FC236}">
                <a16:creationId xmlns:a16="http://schemas.microsoft.com/office/drawing/2014/main" id="{C114C47D-5584-4129-A13D-81FC3BB9F98B}"/>
              </a:ext>
            </a:extLst>
          </p:cNvPr>
          <p:cNvGrpSpPr/>
          <p:nvPr/>
        </p:nvGrpSpPr>
        <p:grpSpPr>
          <a:xfrm>
            <a:off x="80271" y="1052678"/>
            <a:ext cx="4772938" cy="520797"/>
            <a:chOff x="80271" y="1052678"/>
            <a:chExt cx="4772938" cy="520797"/>
          </a:xfrm>
        </p:grpSpPr>
        <p:sp>
          <p:nvSpPr>
            <p:cNvPr id="97" name="Rectangle 41">
              <a:extLst>
                <a:ext uri="{FF2B5EF4-FFF2-40B4-BE49-F238E27FC236}">
                  <a16:creationId xmlns:a16="http://schemas.microsoft.com/office/drawing/2014/main" id="{477B064B-00EF-42FB-99A9-08C57A7A1CAB}"/>
                </a:ext>
              </a:extLst>
            </p:cNvPr>
            <p:cNvSpPr>
              <a:spLocks noChangeArrowheads="1"/>
            </p:cNvSpPr>
            <p:nvPr/>
          </p:nvSpPr>
          <p:spPr bwMode="auto">
            <a:xfrm>
              <a:off x="80271" y="1052678"/>
              <a:ext cx="4772938" cy="493964"/>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89" name="オブジェクト 88">
              <a:extLst>
                <a:ext uri="{FF2B5EF4-FFF2-40B4-BE49-F238E27FC236}">
                  <a16:creationId xmlns:a16="http://schemas.microsoft.com/office/drawing/2014/main" id="{06C40E91-8CEC-487C-B35F-8608472E162B}"/>
                </a:ext>
              </a:extLst>
            </p:cNvPr>
            <p:cNvGraphicFramePr>
              <a:graphicFrameLocks noChangeAspect="1"/>
            </p:cNvGraphicFramePr>
            <p:nvPr>
              <p:extLst>
                <p:ext uri="{D42A27DB-BD31-4B8C-83A1-F6EECF244321}">
                  <p14:modId xmlns:p14="http://schemas.microsoft.com/office/powerpoint/2010/main" val="3960016074"/>
                </p:ext>
              </p:extLst>
            </p:nvPr>
          </p:nvGraphicFramePr>
          <p:xfrm>
            <a:off x="147249" y="1107116"/>
            <a:ext cx="1474788" cy="398463"/>
          </p:xfrm>
          <a:graphic>
            <a:graphicData uri="http://schemas.openxmlformats.org/presentationml/2006/ole">
              <mc:AlternateContent xmlns:mc="http://schemas.openxmlformats.org/markup-compatibility/2006">
                <mc:Choice xmlns:v="urn:schemas-microsoft-com:vml" Requires="v">
                  <p:oleObj spid="_x0000_s72354" name="数式" r:id="rId20" imgW="660240" imgH="177480" progId="Equation.3">
                    <p:embed/>
                  </p:oleObj>
                </mc:Choice>
                <mc:Fallback>
                  <p:oleObj name="数式" r:id="rId20" imgW="660240" imgH="177480" progId="Equation.3">
                    <p:embed/>
                    <p:pic>
                      <p:nvPicPr>
                        <p:cNvPr id="2" name="オブジェクト 1"/>
                        <p:cNvPicPr>
                          <a:picLocks noChangeAspect="1" noChangeArrowheads="1"/>
                        </p:cNvPicPr>
                        <p:nvPr/>
                      </p:nvPicPr>
                      <p:blipFill>
                        <a:blip r:embed="rId21"/>
                        <a:srcRect/>
                        <a:stretch>
                          <a:fillRect/>
                        </a:stretch>
                      </p:blipFill>
                      <p:spPr bwMode="auto">
                        <a:xfrm>
                          <a:off x="147249" y="1107116"/>
                          <a:ext cx="1474788"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0" name="オブジェクト 89">
              <a:extLst>
                <a:ext uri="{FF2B5EF4-FFF2-40B4-BE49-F238E27FC236}">
                  <a16:creationId xmlns:a16="http://schemas.microsoft.com/office/drawing/2014/main" id="{D55887CA-F65C-4437-9793-3802677453C0}"/>
                </a:ext>
              </a:extLst>
            </p:cNvPr>
            <p:cNvGraphicFramePr>
              <a:graphicFrameLocks noChangeAspect="1"/>
            </p:cNvGraphicFramePr>
            <p:nvPr>
              <p:extLst>
                <p:ext uri="{D42A27DB-BD31-4B8C-83A1-F6EECF244321}">
                  <p14:modId xmlns:p14="http://schemas.microsoft.com/office/powerpoint/2010/main" val="2907838328"/>
                </p:ext>
              </p:extLst>
            </p:nvPr>
          </p:nvGraphicFramePr>
          <p:xfrm>
            <a:off x="2049602" y="1059125"/>
            <a:ext cx="2265362" cy="514350"/>
          </p:xfrm>
          <a:graphic>
            <a:graphicData uri="http://schemas.openxmlformats.org/presentationml/2006/ole">
              <mc:AlternateContent xmlns:mc="http://schemas.openxmlformats.org/markup-compatibility/2006">
                <mc:Choice xmlns:v="urn:schemas-microsoft-com:vml" Requires="v">
                  <p:oleObj spid="_x0000_s72355" name="数式" r:id="rId22" imgW="1015920" imgH="228600" progId="Equation.3">
                    <p:embed/>
                  </p:oleObj>
                </mc:Choice>
                <mc:Fallback>
                  <p:oleObj name="数式" r:id="rId22" imgW="1015920" imgH="228600" progId="Equation.3">
                    <p:embed/>
                    <p:pic>
                      <p:nvPicPr>
                        <p:cNvPr id="3" name="オブジェクト 2"/>
                        <p:cNvPicPr>
                          <a:picLocks noChangeAspect="1" noChangeArrowheads="1"/>
                        </p:cNvPicPr>
                        <p:nvPr/>
                      </p:nvPicPr>
                      <p:blipFill>
                        <a:blip r:embed="rId23"/>
                        <a:srcRect/>
                        <a:stretch>
                          <a:fillRect/>
                        </a:stretch>
                      </p:blipFill>
                      <p:spPr bwMode="auto">
                        <a:xfrm>
                          <a:off x="2049602" y="1059125"/>
                          <a:ext cx="2265362"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1" name="オブジェクト 90">
            <a:extLst>
              <a:ext uri="{FF2B5EF4-FFF2-40B4-BE49-F238E27FC236}">
                <a16:creationId xmlns:a16="http://schemas.microsoft.com/office/drawing/2014/main" id="{953A6F25-1FEA-43E3-9A73-EBBBF59EFCB2}"/>
              </a:ext>
            </a:extLst>
          </p:cNvPr>
          <p:cNvGraphicFramePr>
            <a:graphicFrameLocks noChangeAspect="1"/>
          </p:cNvGraphicFramePr>
          <p:nvPr>
            <p:extLst>
              <p:ext uri="{D42A27DB-BD31-4B8C-83A1-F6EECF244321}">
                <p14:modId xmlns:p14="http://schemas.microsoft.com/office/powerpoint/2010/main" val="1357213752"/>
              </p:ext>
            </p:extLst>
          </p:nvPr>
        </p:nvGraphicFramePr>
        <p:xfrm>
          <a:off x="76373" y="1657888"/>
          <a:ext cx="652463" cy="398462"/>
        </p:xfrm>
        <a:graphic>
          <a:graphicData uri="http://schemas.openxmlformats.org/presentationml/2006/ole">
            <mc:AlternateContent xmlns:mc="http://schemas.openxmlformats.org/markup-compatibility/2006">
              <mc:Choice xmlns:v="urn:schemas-microsoft-com:vml" Requires="v">
                <p:oleObj spid="_x0000_s72356" name="数式" r:id="rId24" imgW="291960" imgH="177480" progId="Equation.3">
                  <p:embed/>
                </p:oleObj>
              </mc:Choice>
              <mc:Fallback>
                <p:oleObj name="数式" r:id="rId24" imgW="291960" imgH="177480" progId="Equation.3">
                  <p:embed/>
                  <p:pic>
                    <p:nvPicPr>
                      <p:cNvPr id="4" name="オブジェクト 3"/>
                      <p:cNvPicPr>
                        <a:picLocks noChangeAspect="1" noChangeArrowheads="1"/>
                      </p:cNvPicPr>
                      <p:nvPr/>
                    </p:nvPicPr>
                    <p:blipFill>
                      <a:blip r:embed="rId25"/>
                      <a:srcRect/>
                      <a:stretch>
                        <a:fillRect/>
                      </a:stretch>
                    </p:blipFill>
                    <p:spPr bwMode="auto">
                      <a:xfrm>
                        <a:off x="76373" y="1657888"/>
                        <a:ext cx="6524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 name="オブジェクト 91">
            <a:extLst>
              <a:ext uri="{FF2B5EF4-FFF2-40B4-BE49-F238E27FC236}">
                <a16:creationId xmlns:a16="http://schemas.microsoft.com/office/drawing/2014/main" id="{9EEEAB41-6686-44DD-8DF5-E6F1B7C6A866}"/>
              </a:ext>
            </a:extLst>
          </p:cNvPr>
          <p:cNvGraphicFramePr>
            <a:graphicFrameLocks noChangeAspect="1"/>
          </p:cNvGraphicFramePr>
          <p:nvPr>
            <p:extLst>
              <p:ext uri="{D42A27DB-BD31-4B8C-83A1-F6EECF244321}">
                <p14:modId xmlns:p14="http://schemas.microsoft.com/office/powerpoint/2010/main" val="745671869"/>
              </p:ext>
            </p:extLst>
          </p:nvPr>
        </p:nvGraphicFramePr>
        <p:xfrm>
          <a:off x="794001" y="1613697"/>
          <a:ext cx="1898650" cy="484187"/>
        </p:xfrm>
        <a:graphic>
          <a:graphicData uri="http://schemas.openxmlformats.org/presentationml/2006/ole">
            <mc:AlternateContent xmlns:mc="http://schemas.openxmlformats.org/markup-compatibility/2006">
              <mc:Choice xmlns:v="urn:schemas-microsoft-com:vml" Requires="v">
                <p:oleObj spid="_x0000_s72357" name="数式" r:id="rId26" imgW="850680" imgH="215640" progId="Equation.3">
                  <p:embed/>
                </p:oleObj>
              </mc:Choice>
              <mc:Fallback>
                <p:oleObj name="数式" r:id="rId26" imgW="850680" imgH="215640" progId="Equation.3">
                  <p:embed/>
                  <p:pic>
                    <p:nvPicPr>
                      <p:cNvPr id="5" name="オブジェクト 4"/>
                      <p:cNvPicPr>
                        <a:picLocks noChangeAspect="1" noChangeArrowheads="1"/>
                      </p:cNvPicPr>
                      <p:nvPr/>
                    </p:nvPicPr>
                    <p:blipFill>
                      <a:blip r:embed="rId27"/>
                      <a:srcRect/>
                      <a:stretch>
                        <a:fillRect/>
                      </a:stretch>
                    </p:blipFill>
                    <p:spPr bwMode="auto">
                      <a:xfrm>
                        <a:off x="794001" y="1613697"/>
                        <a:ext cx="1898650"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3" name="オブジェクト 92">
            <a:extLst>
              <a:ext uri="{FF2B5EF4-FFF2-40B4-BE49-F238E27FC236}">
                <a16:creationId xmlns:a16="http://schemas.microsoft.com/office/drawing/2014/main" id="{3374DDDB-9A3F-4AEA-AF23-EE2C7A8A1DD5}"/>
              </a:ext>
            </a:extLst>
          </p:cNvPr>
          <p:cNvGraphicFramePr>
            <a:graphicFrameLocks noChangeAspect="1"/>
          </p:cNvGraphicFramePr>
          <p:nvPr>
            <p:extLst>
              <p:ext uri="{D42A27DB-BD31-4B8C-83A1-F6EECF244321}">
                <p14:modId xmlns:p14="http://schemas.microsoft.com/office/powerpoint/2010/main" val="3218269097"/>
              </p:ext>
            </p:extLst>
          </p:nvPr>
        </p:nvGraphicFramePr>
        <p:xfrm>
          <a:off x="2877964" y="1621006"/>
          <a:ext cx="652462" cy="455612"/>
        </p:xfrm>
        <a:graphic>
          <a:graphicData uri="http://schemas.openxmlformats.org/presentationml/2006/ole">
            <mc:AlternateContent xmlns:mc="http://schemas.openxmlformats.org/markup-compatibility/2006">
              <mc:Choice xmlns:v="urn:schemas-microsoft-com:vml" Requires="v">
                <p:oleObj spid="_x0000_s72358" name="数式" r:id="rId28" imgW="291960" imgH="203040" progId="Equation.3">
                  <p:embed/>
                </p:oleObj>
              </mc:Choice>
              <mc:Fallback>
                <p:oleObj name="数式" r:id="rId28" imgW="291960" imgH="203040" progId="Equation.3">
                  <p:embed/>
                  <p:pic>
                    <p:nvPicPr>
                      <p:cNvPr id="46" name="オブジェクト 45"/>
                      <p:cNvPicPr>
                        <a:picLocks noChangeAspect="1" noChangeArrowheads="1"/>
                      </p:cNvPicPr>
                      <p:nvPr/>
                    </p:nvPicPr>
                    <p:blipFill>
                      <a:blip r:embed="rId29"/>
                      <a:srcRect/>
                      <a:stretch>
                        <a:fillRect/>
                      </a:stretch>
                    </p:blipFill>
                    <p:spPr bwMode="auto">
                      <a:xfrm>
                        <a:off x="2877964" y="1621006"/>
                        <a:ext cx="652462" cy="455612"/>
                      </a:xfrm>
                      <a:prstGeom prst="rect">
                        <a:avLst/>
                      </a:prstGeom>
                      <a:noFill/>
                      <a:ln>
                        <a:noFill/>
                      </a:ln>
                    </p:spPr>
                  </p:pic>
                </p:oleObj>
              </mc:Fallback>
            </mc:AlternateContent>
          </a:graphicData>
        </a:graphic>
      </p:graphicFrame>
      <p:grpSp>
        <p:nvGrpSpPr>
          <p:cNvPr id="8" name="グループ化 7">
            <a:extLst>
              <a:ext uri="{FF2B5EF4-FFF2-40B4-BE49-F238E27FC236}">
                <a16:creationId xmlns:a16="http://schemas.microsoft.com/office/drawing/2014/main" id="{02F0BDA2-9001-43E2-BD65-0E62EEB685BB}"/>
              </a:ext>
            </a:extLst>
          </p:cNvPr>
          <p:cNvGrpSpPr/>
          <p:nvPr/>
        </p:nvGrpSpPr>
        <p:grpSpPr>
          <a:xfrm>
            <a:off x="80271" y="521550"/>
            <a:ext cx="4011261" cy="494031"/>
            <a:chOff x="80271" y="521550"/>
            <a:chExt cx="4011261" cy="494031"/>
          </a:xfrm>
        </p:grpSpPr>
        <p:sp>
          <p:nvSpPr>
            <p:cNvPr id="86" name="Rectangle 41">
              <a:extLst>
                <a:ext uri="{FF2B5EF4-FFF2-40B4-BE49-F238E27FC236}">
                  <a16:creationId xmlns:a16="http://schemas.microsoft.com/office/drawing/2014/main" id="{90A8D9C6-ED67-4929-B60D-4303393ACE9F}"/>
                </a:ext>
              </a:extLst>
            </p:cNvPr>
            <p:cNvSpPr>
              <a:spLocks noChangeArrowheads="1"/>
            </p:cNvSpPr>
            <p:nvPr/>
          </p:nvSpPr>
          <p:spPr bwMode="auto">
            <a:xfrm>
              <a:off x="80271" y="521550"/>
              <a:ext cx="4011261" cy="493964"/>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94" name="オブジェクト 93">
              <a:extLst>
                <a:ext uri="{FF2B5EF4-FFF2-40B4-BE49-F238E27FC236}">
                  <a16:creationId xmlns:a16="http://schemas.microsoft.com/office/drawing/2014/main" id="{5A2DCBBE-E092-41F1-92F4-FDE2B3F4BA8A}"/>
                </a:ext>
              </a:extLst>
            </p:cNvPr>
            <p:cNvGraphicFramePr>
              <a:graphicFrameLocks noChangeAspect="1"/>
            </p:cNvGraphicFramePr>
            <p:nvPr>
              <p:extLst>
                <p:ext uri="{D42A27DB-BD31-4B8C-83A1-F6EECF244321}">
                  <p14:modId xmlns:p14="http://schemas.microsoft.com/office/powerpoint/2010/main" val="3022395209"/>
                </p:ext>
              </p:extLst>
            </p:nvPr>
          </p:nvGraphicFramePr>
          <p:xfrm>
            <a:off x="168263" y="594418"/>
            <a:ext cx="1530350" cy="398463"/>
          </p:xfrm>
          <a:graphic>
            <a:graphicData uri="http://schemas.openxmlformats.org/presentationml/2006/ole">
              <mc:AlternateContent xmlns:mc="http://schemas.openxmlformats.org/markup-compatibility/2006">
                <mc:Choice xmlns:v="urn:schemas-microsoft-com:vml" Requires="v">
                  <p:oleObj spid="_x0000_s72359" name="数式" r:id="rId30" imgW="685800" imgH="177480" progId="Equation.3">
                    <p:embed/>
                  </p:oleObj>
                </mc:Choice>
                <mc:Fallback>
                  <p:oleObj name="数式" r:id="rId30" imgW="685800" imgH="177480" progId="Equation.3">
                    <p:embed/>
                    <p:pic>
                      <p:nvPicPr>
                        <p:cNvPr id="48" name="オブジェクト 47">
                          <a:extLst>
                            <a:ext uri="{FF2B5EF4-FFF2-40B4-BE49-F238E27FC236}">
                              <a16:creationId xmlns:a16="http://schemas.microsoft.com/office/drawing/2014/main" id="{B4F83CF2-F01C-4055-AB7C-E6D30BF40FC3}"/>
                            </a:ext>
                          </a:extLst>
                        </p:cNvPr>
                        <p:cNvPicPr>
                          <a:picLocks noChangeAspect="1" noChangeArrowheads="1"/>
                        </p:cNvPicPr>
                        <p:nvPr/>
                      </p:nvPicPr>
                      <p:blipFill>
                        <a:blip r:embed="rId31"/>
                        <a:srcRect/>
                        <a:stretch>
                          <a:fillRect/>
                        </a:stretch>
                      </p:blipFill>
                      <p:spPr bwMode="auto">
                        <a:xfrm>
                          <a:off x="168263" y="594418"/>
                          <a:ext cx="1530350" cy="398463"/>
                        </a:xfrm>
                        <a:prstGeom prst="rect">
                          <a:avLst/>
                        </a:prstGeom>
                        <a:noFill/>
                        <a:ln>
                          <a:noFill/>
                        </a:ln>
                      </p:spPr>
                    </p:pic>
                  </p:oleObj>
                </mc:Fallback>
              </mc:AlternateContent>
            </a:graphicData>
          </a:graphic>
        </p:graphicFrame>
        <p:graphicFrame>
          <p:nvGraphicFramePr>
            <p:cNvPr id="95" name="オブジェクト 94">
              <a:extLst>
                <a:ext uri="{FF2B5EF4-FFF2-40B4-BE49-F238E27FC236}">
                  <a16:creationId xmlns:a16="http://schemas.microsoft.com/office/drawing/2014/main" id="{CEF80E98-186D-4971-8FCD-2C0FAA487FCF}"/>
                </a:ext>
              </a:extLst>
            </p:cNvPr>
            <p:cNvGraphicFramePr>
              <a:graphicFrameLocks noChangeAspect="1"/>
            </p:cNvGraphicFramePr>
            <p:nvPr>
              <p:extLst>
                <p:ext uri="{D42A27DB-BD31-4B8C-83A1-F6EECF244321}">
                  <p14:modId xmlns:p14="http://schemas.microsoft.com/office/powerpoint/2010/main" val="2588107132"/>
                </p:ext>
              </p:extLst>
            </p:nvPr>
          </p:nvGraphicFramePr>
          <p:xfrm>
            <a:off x="2031073" y="559968"/>
            <a:ext cx="1473200" cy="455613"/>
          </p:xfrm>
          <a:graphic>
            <a:graphicData uri="http://schemas.openxmlformats.org/presentationml/2006/ole">
              <mc:AlternateContent xmlns:mc="http://schemas.openxmlformats.org/markup-compatibility/2006">
                <mc:Choice xmlns:v="urn:schemas-microsoft-com:vml" Requires="v">
                  <p:oleObj spid="_x0000_s72360" name="数式" r:id="rId32" imgW="660240" imgH="203040" progId="Equation.3">
                    <p:embed/>
                  </p:oleObj>
                </mc:Choice>
                <mc:Fallback>
                  <p:oleObj name="数式" r:id="rId32" imgW="660240" imgH="203040" progId="Equation.3">
                    <p:embed/>
                    <p:pic>
                      <p:nvPicPr>
                        <p:cNvPr id="49" name="オブジェクト 48">
                          <a:extLst>
                            <a:ext uri="{FF2B5EF4-FFF2-40B4-BE49-F238E27FC236}">
                              <a16:creationId xmlns:a16="http://schemas.microsoft.com/office/drawing/2014/main" id="{63AFD06E-5A83-4676-B1AA-188C0BE93C93}"/>
                            </a:ext>
                          </a:extLst>
                        </p:cNvPr>
                        <p:cNvPicPr>
                          <a:picLocks noChangeAspect="1" noChangeArrowheads="1"/>
                        </p:cNvPicPr>
                        <p:nvPr/>
                      </p:nvPicPr>
                      <p:blipFill>
                        <a:blip r:embed="rId33"/>
                        <a:srcRect/>
                        <a:stretch>
                          <a:fillRect/>
                        </a:stretch>
                      </p:blipFill>
                      <p:spPr bwMode="auto">
                        <a:xfrm>
                          <a:off x="2031073" y="559968"/>
                          <a:ext cx="1473200" cy="455613"/>
                        </a:xfrm>
                        <a:prstGeom prst="rect">
                          <a:avLst/>
                        </a:prstGeom>
                        <a:noFill/>
                        <a:ln>
                          <a:noFill/>
                        </a:ln>
                      </p:spPr>
                    </p:pic>
                  </p:oleObj>
                </mc:Fallback>
              </mc:AlternateContent>
            </a:graphicData>
          </a:graphic>
        </p:graphicFrame>
      </p:grpSp>
      <p:sp>
        <p:nvSpPr>
          <p:cNvPr id="96" name="正方形/長方形 95">
            <a:extLst>
              <a:ext uri="{FF2B5EF4-FFF2-40B4-BE49-F238E27FC236}">
                <a16:creationId xmlns:a16="http://schemas.microsoft.com/office/drawing/2014/main" id="{8C6D7870-06C2-4EA7-ACDC-961685C68D6B}"/>
              </a:ext>
            </a:extLst>
          </p:cNvPr>
          <p:cNvSpPr/>
          <p:nvPr/>
        </p:nvSpPr>
        <p:spPr>
          <a:xfrm>
            <a:off x="0" y="0"/>
            <a:ext cx="6858000" cy="523220"/>
          </a:xfrm>
          <a:prstGeom prst="rect">
            <a:avLst/>
          </a:prstGeom>
        </p:spPr>
        <p:txBody>
          <a:bodyPr wrap="square">
            <a:spAutoFit/>
          </a:bodyPr>
          <a:lstStyle/>
          <a:p>
            <a:pPr>
              <a:spcBef>
                <a:spcPct val="0"/>
              </a:spcBef>
            </a:pPr>
            <a:r>
              <a:rPr lang="en-US" altLang="ja-JP" dirty="0">
                <a:solidFill>
                  <a:srgbClr val="0000FF"/>
                </a:solidFill>
                <a:ea typeface="ＭＳ ゴシック" pitchFamily="49" charset="-128"/>
                <a:cs typeface="Times New Roman" panose="02020603050405020304" pitchFamily="18" charset="0"/>
              </a:rPr>
              <a:t>4) </a:t>
            </a:r>
            <a:r>
              <a:rPr lang="ja-JP" altLang="en-US" dirty="0">
                <a:solidFill>
                  <a:srgbClr val="0000FF"/>
                </a:solidFill>
                <a:ea typeface="ＭＳ ゴシック" pitchFamily="49" charset="-128"/>
                <a:cs typeface="Times New Roman" panose="02020603050405020304" pitchFamily="18" charset="0"/>
              </a:rPr>
              <a:t>座標</a:t>
            </a:r>
            <a:r>
              <a:rPr lang="en-US" altLang="ja-JP" i="1" dirty="0">
                <a:solidFill>
                  <a:srgbClr val="00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FF"/>
                </a:solidFill>
                <a:ea typeface="ＭＳ ゴシック" pitchFamily="49" charset="-128"/>
                <a:cs typeface="Times New Roman" panose="02020603050405020304" pitchFamily="18" charset="0"/>
              </a:rPr>
              <a:t>, </a:t>
            </a:r>
            <a:r>
              <a:rPr lang="en-US" altLang="ja-JP" i="1" dirty="0">
                <a:solidFill>
                  <a:srgbClr val="00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ja-JP" altLang="en-US" dirty="0">
                <a:solidFill>
                  <a:srgbClr val="0000FF"/>
                </a:solidFill>
                <a:ea typeface="ＭＳ ゴシック" pitchFamily="49" charset="-128"/>
                <a:cs typeface="Times New Roman" panose="02020603050405020304" pitchFamily="18" charset="0"/>
              </a:rPr>
              <a:t>を時間の関数として求める。</a:t>
            </a:r>
            <a:endParaRPr lang="en-US" altLang="ja-JP" dirty="0">
              <a:solidFill>
                <a:srgbClr val="0000FF"/>
              </a:solidFill>
              <a:ea typeface="ＭＳ ゴシック" pitchFamily="49" charset="-128"/>
              <a:cs typeface="Times New Roman" panose="02020603050405020304" pitchFamily="18" charset="0"/>
            </a:endParaRPr>
          </a:p>
        </p:txBody>
      </p:sp>
      <p:sp>
        <p:nvSpPr>
          <p:cNvPr id="102" name="Line 7">
            <a:extLst>
              <a:ext uri="{FF2B5EF4-FFF2-40B4-BE49-F238E27FC236}">
                <a16:creationId xmlns:a16="http://schemas.microsoft.com/office/drawing/2014/main" id="{BDBAB77D-0099-40B7-BDDB-CF11C27775A8}"/>
              </a:ext>
            </a:extLst>
          </p:cNvPr>
          <p:cNvSpPr>
            <a:spLocks noChangeShapeType="1"/>
          </p:cNvSpPr>
          <p:nvPr/>
        </p:nvSpPr>
        <p:spPr bwMode="auto">
          <a:xfrm flipV="1">
            <a:off x="187895" y="2118817"/>
            <a:ext cx="109995" cy="318835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3" name="Line 7">
            <a:extLst>
              <a:ext uri="{FF2B5EF4-FFF2-40B4-BE49-F238E27FC236}">
                <a16:creationId xmlns:a16="http://schemas.microsoft.com/office/drawing/2014/main" id="{794F76B2-E25F-4B49-B1A9-1341D0BDFB45}"/>
              </a:ext>
            </a:extLst>
          </p:cNvPr>
          <p:cNvSpPr>
            <a:spLocks noChangeShapeType="1"/>
          </p:cNvSpPr>
          <p:nvPr/>
        </p:nvSpPr>
        <p:spPr bwMode="auto">
          <a:xfrm flipH="1" flipV="1">
            <a:off x="1924382" y="2167367"/>
            <a:ext cx="3194957" cy="312174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1" name="Line 7">
            <a:extLst>
              <a:ext uri="{FF2B5EF4-FFF2-40B4-BE49-F238E27FC236}">
                <a16:creationId xmlns:a16="http://schemas.microsoft.com/office/drawing/2014/main" id="{9627CD7D-856F-4ED0-821C-46DEC38AD437}"/>
              </a:ext>
            </a:extLst>
          </p:cNvPr>
          <p:cNvSpPr>
            <a:spLocks noChangeShapeType="1"/>
          </p:cNvSpPr>
          <p:nvPr/>
        </p:nvSpPr>
        <p:spPr bwMode="auto">
          <a:xfrm flipV="1">
            <a:off x="333388" y="2056348"/>
            <a:ext cx="2644324" cy="379528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6" name="Line 7">
            <a:extLst>
              <a:ext uri="{FF2B5EF4-FFF2-40B4-BE49-F238E27FC236}">
                <a16:creationId xmlns:a16="http://schemas.microsoft.com/office/drawing/2014/main" id="{1C3597F6-9958-43A0-870C-44E16710B1A4}"/>
              </a:ext>
            </a:extLst>
          </p:cNvPr>
          <p:cNvSpPr>
            <a:spLocks noChangeShapeType="1"/>
          </p:cNvSpPr>
          <p:nvPr/>
        </p:nvSpPr>
        <p:spPr bwMode="auto">
          <a:xfrm flipH="1" flipV="1">
            <a:off x="4337656" y="2020902"/>
            <a:ext cx="1336455" cy="395467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67" name="Rectangle 89">
            <a:extLst>
              <a:ext uri="{FF2B5EF4-FFF2-40B4-BE49-F238E27FC236}">
                <a16:creationId xmlns:a16="http://schemas.microsoft.com/office/drawing/2014/main" id="{E9C63582-4FB5-4582-A943-BDDABB038EB4}"/>
              </a:ext>
            </a:extLst>
          </p:cNvPr>
          <p:cNvSpPr>
            <a:spLocks noChangeArrowheads="1"/>
          </p:cNvSpPr>
          <p:nvPr/>
        </p:nvSpPr>
        <p:spPr bwMode="auto">
          <a:xfrm>
            <a:off x="1074323" y="6438630"/>
            <a:ext cx="2390503"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85000"/>
              </a:lnSpc>
              <a:spcBef>
                <a:spcPct val="0"/>
              </a:spcBef>
            </a:pPr>
            <a:r>
              <a:rPr lang="ja-JP" altLang="en-US" dirty="0">
                <a:solidFill>
                  <a:srgbClr val="000000"/>
                </a:solidFill>
                <a:ea typeface="ＭＳ ゴシック" pitchFamily="49" charset="-128"/>
                <a:cs typeface="Times New Roman" panose="02020603050405020304" pitchFamily="18" charset="0"/>
              </a:rPr>
              <a:t>等速円運動</a:t>
            </a:r>
            <a:endParaRPr lang="en-US" altLang="ja-JP" dirty="0">
              <a:solidFill>
                <a:srgbClr val="000000"/>
              </a:solidFill>
              <a:ea typeface="ＭＳ ゴシック" pitchFamily="49" charset="-128"/>
              <a:cs typeface="Times New Roman" panose="02020603050405020304" pitchFamily="18" charset="0"/>
            </a:endParaRPr>
          </a:p>
        </p:txBody>
      </p:sp>
      <p:pic>
        <p:nvPicPr>
          <p:cNvPr id="68" name="図 67" descr="軟体動物, 無脊椎動物, 動物, 空 が含まれている画像&#10;&#10;自動的に生成された説明">
            <a:extLst>
              <a:ext uri="{FF2B5EF4-FFF2-40B4-BE49-F238E27FC236}">
                <a16:creationId xmlns:a16="http://schemas.microsoft.com/office/drawing/2014/main" id="{5C60C636-CFB7-47E0-951F-8146E4B4602C}"/>
              </a:ext>
            </a:extLst>
          </p:cNvPr>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6107903" y="1486141"/>
            <a:ext cx="1859965" cy="1804166"/>
          </a:xfrm>
          <a:prstGeom prst="rect">
            <a:avLst/>
          </a:prstGeom>
        </p:spPr>
      </p:pic>
      <p:sp>
        <p:nvSpPr>
          <p:cNvPr id="69" name="楕円 68">
            <a:extLst>
              <a:ext uri="{FF2B5EF4-FFF2-40B4-BE49-F238E27FC236}">
                <a16:creationId xmlns:a16="http://schemas.microsoft.com/office/drawing/2014/main" id="{445E5755-2617-4444-94D1-330AB8D142EC}"/>
              </a:ext>
            </a:extLst>
          </p:cNvPr>
          <p:cNvSpPr/>
          <p:nvPr/>
        </p:nvSpPr>
        <p:spPr bwMode="auto">
          <a:xfrm>
            <a:off x="6118550" y="1501775"/>
            <a:ext cx="1807011" cy="1762933"/>
          </a:xfrm>
          <a:prstGeom prst="ellipse">
            <a:avLst/>
          </a:prstGeom>
          <a:solidFill>
            <a:srgbClr val="FFFFFF">
              <a:alpha val="8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nvGrpSpPr>
          <p:cNvPr id="70" name="グループ化 69">
            <a:extLst>
              <a:ext uri="{FF2B5EF4-FFF2-40B4-BE49-F238E27FC236}">
                <a16:creationId xmlns:a16="http://schemas.microsoft.com/office/drawing/2014/main" id="{CF188654-80D8-4968-BBB7-A404DE3F21E6}"/>
              </a:ext>
            </a:extLst>
          </p:cNvPr>
          <p:cNvGrpSpPr/>
          <p:nvPr/>
        </p:nvGrpSpPr>
        <p:grpSpPr>
          <a:xfrm>
            <a:off x="6334045" y="1928538"/>
            <a:ext cx="1459391" cy="894424"/>
            <a:chOff x="6403060" y="2066086"/>
            <a:chExt cx="1459391" cy="894424"/>
          </a:xfrm>
          <a:solidFill>
            <a:schemeClr val="tx1"/>
          </a:solidFill>
        </p:grpSpPr>
        <p:sp>
          <p:nvSpPr>
            <p:cNvPr id="71" name="楕円 70">
              <a:extLst>
                <a:ext uri="{FF2B5EF4-FFF2-40B4-BE49-F238E27FC236}">
                  <a16:creationId xmlns:a16="http://schemas.microsoft.com/office/drawing/2014/main" id="{E7724683-E166-4329-8D2C-F445E7044F89}"/>
                </a:ext>
              </a:extLst>
            </p:cNvPr>
            <p:cNvSpPr/>
            <p:nvPr/>
          </p:nvSpPr>
          <p:spPr bwMode="auto">
            <a:xfrm>
              <a:off x="7715841" y="2066086"/>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72" name="楕円 71">
              <a:extLst>
                <a:ext uri="{FF2B5EF4-FFF2-40B4-BE49-F238E27FC236}">
                  <a16:creationId xmlns:a16="http://schemas.microsoft.com/office/drawing/2014/main" id="{5B59D4F7-0361-4913-8B93-88D27075AC91}"/>
                </a:ext>
              </a:extLst>
            </p:cNvPr>
            <p:cNvSpPr/>
            <p:nvPr/>
          </p:nvSpPr>
          <p:spPr bwMode="auto">
            <a:xfrm>
              <a:off x="6403060" y="2821532"/>
              <a:ext cx="146610" cy="13897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73" name="直線コネクタ 72">
              <a:extLst>
                <a:ext uri="{FF2B5EF4-FFF2-40B4-BE49-F238E27FC236}">
                  <a16:creationId xmlns:a16="http://schemas.microsoft.com/office/drawing/2014/main" id="{EFDD64AB-27E6-42FE-AAF2-089C32C7F2CD}"/>
                </a:ext>
              </a:extLst>
            </p:cNvPr>
            <p:cNvCxnSpPr/>
            <p:nvPr/>
          </p:nvCxnSpPr>
          <p:spPr bwMode="auto">
            <a:xfrm flipV="1">
              <a:off x="6530000" y="2135992"/>
              <a:ext cx="1259099" cy="721204"/>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74" name="グループ化 73">
            <a:extLst>
              <a:ext uri="{FF2B5EF4-FFF2-40B4-BE49-F238E27FC236}">
                <a16:creationId xmlns:a16="http://schemas.microsoft.com/office/drawing/2014/main" id="{75F356EE-3F4C-4823-9042-24EF19BBA34A}"/>
              </a:ext>
            </a:extLst>
          </p:cNvPr>
          <p:cNvGrpSpPr/>
          <p:nvPr/>
        </p:nvGrpSpPr>
        <p:grpSpPr>
          <a:xfrm>
            <a:off x="6029478" y="927282"/>
            <a:ext cx="2884686" cy="2534194"/>
            <a:chOff x="6027158" y="927572"/>
            <a:chExt cx="2884686" cy="2534194"/>
          </a:xfrm>
        </p:grpSpPr>
        <p:grpSp>
          <p:nvGrpSpPr>
            <p:cNvPr id="75" name="グループ化 74">
              <a:extLst>
                <a:ext uri="{FF2B5EF4-FFF2-40B4-BE49-F238E27FC236}">
                  <a16:creationId xmlns:a16="http://schemas.microsoft.com/office/drawing/2014/main" id="{D6E43E43-67D9-445B-B428-7E09B9AE445B}"/>
                </a:ext>
              </a:extLst>
            </p:cNvPr>
            <p:cNvGrpSpPr/>
            <p:nvPr/>
          </p:nvGrpSpPr>
          <p:grpSpPr>
            <a:xfrm>
              <a:off x="6027158" y="927572"/>
              <a:ext cx="2691088" cy="2534194"/>
              <a:chOff x="4829099" y="3771344"/>
              <a:chExt cx="2691088" cy="2534194"/>
            </a:xfrm>
          </p:grpSpPr>
          <p:sp>
            <p:nvSpPr>
              <p:cNvPr id="77" name="Line 62">
                <a:extLst>
                  <a:ext uri="{FF2B5EF4-FFF2-40B4-BE49-F238E27FC236}">
                    <a16:creationId xmlns:a16="http://schemas.microsoft.com/office/drawing/2014/main" id="{46E12F1A-19E2-4401-B933-7C06CB1C66AB}"/>
                  </a:ext>
                </a:extLst>
              </p:cNvPr>
              <p:cNvSpPr>
                <a:spLocks noChangeShapeType="1"/>
              </p:cNvSpPr>
              <p:nvPr/>
            </p:nvSpPr>
            <p:spPr bwMode="auto">
              <a:xfrm>
                <a:off x="4829099" y="5217330"/>
                <a:ext cx="2218944"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78" name="Line 62">
                <a:extLst>
                  <a:ext uri="{FF2B5EF4-FFF2-40B4-BE49-F238E27FC236}">
                    <a16:creationId xmlns:a16="http://schemas.microsoft.com/office/drawing/2014/main" id="{BEF1F96A-7AE8-4473-9F5F-4F92CD28DC73}"/>
                  </a:ext>
                </a:extLst>
              </p:cNvPr>
              <p:cNvSpPr>
                <a:spLocks noChangeShapeType="1"/>
              </p:cNvSpPr>
              <p:nvPr/>
            </p:nvSpPr>
            <p:spPr bwMode="auto">
              <a:xfrm flipV="1">
                <a:off x="5857581" y="4115220"/>
                <a:ext cx="0" cy="2190318"/>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79" name="Rectangle 88">
                <a:extLst>
                  <a:ext uri="{FF2B5EF4-FFF2-40B4-BE49-F238E27FC236}">
                    <a16:creationId xmlns:a16="http://schemas.microsoft.com/office/drawing/2014/main" id="{ECAA9725-AD8B-4BFA-B1C5-64F1AE1C21CD}"/>
                  </a:ext>
                </a:extLst>
              </p:cNvPr>
              <p:cNvSpPr>
                <a:spLocks noChangeArrowheads="1"/>
              </p:cNvSpPr>
              <p:nvPr/>
            </p:nvSpPr>
            <p:spPr bwMode="auto">
              <a:xfrm>
                <a:off x="6910804" y="4769161"/>
                <a:ext cx="6093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x'</a:t>
                </a:r>
                <a:endParaRPr lang="en-US" altLang="ja-JP" baseline="-25000" dirty="0">
                  <a:solidFill>
                    <a:srgbClr val="CC00FF"/>
                  </a:solidFill>
                  <a:latin typeface="Bookman Old Style" pitchFamily="18" charset="0"/>
                  <a:ea typeface="ＭＳ Ｐゴシック" pitchFamily="50" charset="-128"/>
                </a:endParaRPr>
              </a:p>
            </p:txBody>
          </p:sp>
          <p:sp>
            <p:nvSpPr>
              <p:cNvPr id="80" name="Rectangle 88">
                <a:extLst>
                  <a:ext uri="{FF2B5EF4-FFF2-40B4-BE49-F238E27FC236}">
                    <a16:creationId xmlns:a16="http://schemas.microsoft.com/office/drawing/2014/main" id="{DDF6687A-AC31-4E0B-8A06-4FA1791AF54A}"/>
                  </a:ext>
                </a:extLst>
              </p:cNvPr>
              <p:cNvSpPr>
                <a:spLocks noChangeArrowheads="1"/>
              </p:cNvSpPr>
              <p:nvPr/>
            </p:nvSpPr>
            <p:spPr bwMode="auto">
              <a:xfrm>
                <a:off x="5895065" y="3771344"/>
                <a:ext cx="6744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y'</a:t>
                </a:r>
                <a:endParaRPr lang="en-US" altLang="ja-JP" baseline="-25000" dirty="0">
                  <a:solidFill>
                    <a:srgbClr val="CC00FF"/>
                  </a:solidFill>
                  <a:latin typeface="Bookman Old Style" pitchFamily="18" charset="0"/>
                  <a:ea typeface="ＭＳ Ｐゴシック" pitchFamily="50" charset="-128"/>
                </a:endParaRPr>
              </a:p>
            </p:txBody>
          </p:sp>
        </p:grpSp>
        <p:sp>
          <p:nvSpPr>
            <p:cNvPr id="76" name="正方形/長方形 75">
              <a:extLst>
                <a:ext uri="{FF2B5EF4-FFF2-40B4-BE49-F238E27FC236}">
                  <a16:creationId xmlns:a16="http://schemas.microsoft.com/office/drawing/2014/main" id="{BED44DF7-3D61-4691-82C4-30E53C6ECBC4}"/>
                </a:ext>
              </a:extLst>
            </p:cNvPr>
            <p:cNvSpPr/>
            <p:nvPr/>
          </p:nvSpPr>
          <p:spPr>
            <a:xfrm>
              <a:off x="7754155" y="1128508"/>
              <a:ext cx="1157689" cy="523220"/>
            </a:xfrm>
            <a:prstGeom prst="rect">
              <a:avLst/>
            </a:prstGeom>
          </p:spPr>
          <p:txBody>
            <a:bodyPr wrap="none">
              <a:spAutoFit/>
            </a:bodyPr>
            <a:lstStyle/>
            <a:p>
              <a:r>
                <a:rPr lang="en-US" altLang="ja-JP" dirty="0">
                  <a:solidFill>
                    <a:srgbClr val="CC00FF"/>
                  </a:solidFill>
                  <a:ea typeface="ＭＳ ゴシック" pitchFamily="49"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C00FF"/>
                  </a:solidFill>
                  <a:ea typeface="ＭＳ ゴシック" pitchFamily="49" charset="-128"/>
                  <a:cs typeface="Times New Roman" panose="02020603050405020304" pitchFamily="18" charset="0"/>
                </a:rPr>
                <a:t>, </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C00FF"/>
                  </a:solidFill>
                  <a:ea typeface="ＭＳ ゴシック" pitchFamily="49" charset="-128"/>
                  <a:cs typeface="Times New Roman" panose="02020603050405020304" pitchFamily="18" charset="0"/>
                </a:rPr>
                <a:t>)</a:t>
              </a:r>
              <a:endParaRPr lang="ja-JP" altLang="en-US" dirty="0">
                <a:solidFill>
                  <a:srgbClr val="CC00FF"/>
                </a:solidFill>
              </a:endParaRPr>
            </a:p>
          </p:txBody>
        </p:sp>
      </p:grpSp>
      <p:sp>
        <p:nvSpPr>
          <p:cNvPr id="81" name="正方形/長方形 80">
            <a:extLst>
              <a:ext uri="{FF2B5EF4-FFF2-40B4-BE49-F238E27FC236}">
                <a16:creationId xmlns:a16="http://schemas.microsoft.com/office/drawing/2014/main" id="{9D434094-77A3-48D5-9A80-266EE0C943DC}"/>
              </a:ext>
            </a:extLst>
          </p:cNvPr>
          <p:cNvSpPr/>
          <p:nvPr/>
        </p:nvSpPr>
        <p:spPr>
          <a:xfrm>
            <a:off x="7379732" y="1985641"/>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a:t>
            </a:r>
            <a:endParaRPr lang="ja-JP" altLang="en-US" dirty="0"/>
          </a:p>
        </p:txBody>
      </p:sp>
      <p:grpSp>
        <p:nvGrpSpPr>
          <p:cNvPr id="82" name="グループ化 81">
            <a:extLst>
              <a:ext uri="{FF2B5EF4-FFF2-40B4-BE49-F238E27FC236}">
                <a16:creationId xmlns:a16="http://schemas.microsoft.com/office/drawing/2014/main" id="{EF67392D-EE81-4396-8DCA-2D05156713F7}"/>
              </a:ext>
            </a:extLst>
          </p:cNvPr>
          <p:cNvGrpSpPr/>
          <p:nvPr/>
        </p:nvGrpSpPr>
        <p:grpSpPr>
          <a:xfrm>
            <a:off x="6706512" y="1532645"/>
            <a:ext cx="721204" cy="1661236"/>
            <a:chOff x="7558496" y="3374601"/>
            <a:chExt cx="721204" cy="1661236"/>
          </a:xfrm>
          <a:solidFill>
            <a:srgbClr val="FF00FF"/>
          </a:solidFill>
        </p:grpSpPr>
        <p:sp>
          <p:nvSpPr>
            <p:cNvPr id="83" name="楕円 82">
              <a:extLst>
                <a:ext uri="{FF2B5EF4-FFF2-40B4-BE49-F238E27FC236}">
                  <a16:creationId xmlns:a16="http://schemas.microsoft.com/office/drawing/2014/main" id="{60BE378A-DF1F-449A-99BE-0B1C7909CE80}"/>
                </a:ext>
              </a:extLst>
            </p:cNvPr>
            <p:cNvSpPr/>
            <p:nvPr/>
          </p:nvSpPr>
          <p:spPr bwMode="auto">
            <a:xfrm rot="17996750">
              <a:off x="7847253" y="3378417"/>
              <a:ext cx="146610" cy="138978"/>
            </a:xfrm>
            <a:prstGeom prst="ellipse">
              <a:avLst/>
            </a:prstGeom>
            <a:grp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84" name="楕円 83">
              <a:extLst>
                <a:ext uri="{FF2B5EF4-FFF2-40B4-BE49-F238E27FC236}">
                  <a16:creationId xmlns:a16="http://schemas.microsoft.com/office/drawing/2014/main" id="{82C67CDC-627B-445C-A4ED-0F5F9BF39D4B}"/>
                </a:ext>
              </a:extLst>
            </p:cNvPr>
            <p:cNvSpPr/>
            <p:nvPr/>
          </p:nvSpPr>
          <p:spPr bwMode="auto">
            <a:xfrm rot="17996750">
              <a:off x="7846530" y="4893043"/>
              <a:ext cx="146610" cy="138978"/>
            </a:xfrm>
            <a:prstGeom prst="ellipse">
              <a:avLst/>
            </a:prstGeom>
            <a:grp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85" name="直線コネクタ 84">
              <a:extLst>
                <a:ext uri="{FF2B5EF4-FFF2-40B4-BE49-F238E27FC236}">
                  <a16:creationId xmlns:a16="http://schemas.microsoft.com/office/drawing/2014/main" id="{9EC7471C-3787-45EB-A28A-77FF699B4789}"/>
                </a:ext>
              </a:extLst>
            </p:cNvPr>
            <p:cNvCxnSpPr/>
            <p:nvPr/>
          </p:nvCxnSpPr>
          <p:spPr bwMode="auto">
            <a:xfrm rot="17996750" flipV="1">
              <a:off x="7289548" y="3813062"/>
              <a:ext cx="1259099" cy="721204"/>
            </a:xfrm>
            <a:prstGeom prst="line">
              <a:avLst/>
            </a:prstGeom>
            <a:grpFill/>
            <a:ln w="9525" cap="flat" cmpd="sng" algn="ctr">
              <a:solidFill>
                <a:srgbClr val="FF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87" name="正方形/長方形 86">
            <a:extLst>
              <a:ext uri="{FF2B5EF4-FFF2-40B4-BE49-F238E27FC236}">
                <a16:creationId xmlns:a16="http://schemas.microsoft.com/office/drawing/2014/main" id="{EC797122-2CDE-4692-9AE5-0663375402F5}"/>
              </a:ext>
            </a:extLst>
          </p:cNvPr>
          <p:cNvSpPr/>
          <p:nvPr/>
        </p:nvSpPr>
        <p:spPr>
          <a:xfrm>
            <a:off x="7015096" y="1525116"/>
            <a:ext cx="1127232" cy="461665"/>
          </a:xfrm>
          <a:prstGeom prst="rect">
            <a:avLst/>
          </a:prstGeom>
        </p:spPr>
        <p:txBody>
          <a:bodyPr wrap="none">
            <a:spAutoFit/>
          </a:bodyPr>
          <a:lstStyle/>
          <a:p>
            <a:r>
              <a:rPr lang="en-US" altLang="ja-JP" sz="2400" dirty="0">
                <a:solidFill>
                  <a:srgbClr val="FF00FF"/>
                </a:solidFill>
                <a:ea typeface="ＭＳ ゴシック" pitchFamily="49" charset="-128"/>
                <a:cs typeface="Times New Roman" panose="02020603050405020304" pitchFamily="18" charset="0"/>
              </a:rPr>
              <a:t>(</a:t>
            </a:r>
            <a:r>
              <a:rPr lang="en-US" altLang="ja-JP" sz="2400" i="1" dirty="0">
                <a:solidFill>
                  <a:srgbClr val="FF00FF"/>
                </a:solidFill>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sz="2400" dirty="0">
                <a:solidFill>
                  <a:srgbClr val="FF00FF"/>
                </a:solidFill>
                <a:ea typeface="ＭＳ ゴシック" pitchFamily="49" charset="-128"/>
                <a:cs typeface="Times New Roman" panose="02020603050405020304" pitchFamily="18" charset="0"/>
              </a:rPr>
              <a:t>/2, 0)</a:t>
            </a:r>
            <a:endParaRPr lang="ja-JP" altLang="en-US" sz="2400" dirty="0">
              <a:solidFill>
                <a:srgbClr val="FF00FF"/>
              </a:solidFill>
            </a:endParaRPr>
          </a:p>
        </p:txBody>
      </p:sp>
      <p:cxnSp>
        <p:nvCxnSpPr>
          <p:cNvPr id="99" name="直線矢印コネクタ 98">
            <a:extLst>
              <a:ext uri="{FF2B5EF4-FFF2-40B4-BE49-F238E27FC236}">
                <a16:creationId xmlns:a16="http://schemas.microsoft.com/office/drawing/2014/main" id="{F84A0338-79CD-4BC9-88E1-8B5C74BD2E95}"/>
              </a:ext>
            </a:extLst>
          </p:cNvPr>
          <p:cNvCxnSpPr/>
          <p:nvPr/>
        </p:nvCxnSpPr>
        <p:spPr bwMode="auto">
          <a:xfrm>
            <a:off x="7165379" y="1606199"/>
            <a:ext cx="348919" cy="0"/>
          </a:xfrm>
          <a:prstGeom prst="straightConnector1">
            <a:avLst/>
          </a:prstGeom>
          <a:solidFill>
            <a:schemeClr val="accent1"/>
          </a:solidFill>
          <a:ln w="571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00" name="円弧 99">
            <a:extLst>
              <a:ext uri="{FF2B5EF4-FFF2-40B4-BE49-F238E27FC236}">
                <a16:creationId xmlns:a16="http://schemas.microsoft.com/office/drawing/2014/main" id="{D749F15D-11B3-4D95-8FC1-A279A8240FF2}"/>
              </a:ext>
            </a:extLst>
          </p:cNvPr>
          <p:cNvSpPr/>
          <p:nvPr/>
        </p:nvSpPr>
        <p:spPr bwMode="auto">
          <a:xfrm>
            <a:off x="6692771" y="2050804"/>
            <a:ext cx="759549" cy="657175"/>
          </a:xfrm>
          <a:prstGeom prst="arc">
            <a:avLst/>
          </a:prstGeom>
          <a:noFill/>
          <a:ln w="28575" cap="flat" cmpd="sng" algn="ctr">
            <a:solidFill>
              <a:srgbClr val="FF00FF"/>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nvGrpSpPr>
          <p:cNvPr id="2" name="グループ化 1">
            <a:extLst>
              <a:ext uri="{FF2B5EF4-FFF2-40B4-BE49-F238E27FC236}">
                <a16:creationId xmlns:a16="http://schemas.microsoft.com/office/drawing/2014/main" id="{B8853490-AD91-468C-8905-6B0C375D97E4}"/>
              </a:ext>
            </a:extLst>
          </p:cNvPr>
          <p:cNvGrpSpPr/>
          <p:nvPr/>
        </p:nvGrpSpPr>
        <p:grpSpPr>
          <a:xfrm>
            <a:off x="4688143" y="2750296"/>
            <a:ext cx="1497024" cy="1978000"/>
            <a:chOff x="4688143" y="2750296"/>
            <a:chExt cx="1497024" cy="1978000"/>
          </a:xfrm>
        </p:grpSpPr>
        <p:sp>
          <p:nvSpPr>
            <p:cNvPr id="128" name="正方形/長方形 127">
              <a:extLst>
                <a:ext uri="{FF2B5EF4-FFF2-40B4-BE49-F238E27FC236}">
                  <a16:creationId xmlns:a16="http://schemas.microsoft.com/office/drawing/2014/main" id="{6A8A6BCA-A277-44BB-B6D9-457686B86622}"/>
                </a:ext>
              </a:extLst>
            </p:cNvPr>
            <p:cNvSpPr/>
            <p:nvPr/>
          </p:nvSpPr>
          <p:spPr>
            <a:xfrm>
              <a:off x="5386905" y="2750296"/>
              <a:ext cx="686406" cy="523220"/>
            </a:xfrm>
            <a:prstGeom prst="rect">
              <a:avLst/>
            </a:prstGeom>
          </p:spPr>
          <p:txBody>
            <a:bodyPr wrap="none">
              <a:spAutoFit/>
            </a:bodyPr>
            <a:lstStyle/>
            <a:p>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/2</a:t>
              </a:r>
              <a:endParaRPr lang="ja-JP" altLang="en-US" dirty="0"/>
            </a:p>
          </p:txBody>
        </p:sp>
        <p:sp>
          <p:nvSpPr>
            <p:cNvPr id="129" name="正方形/長方形 128">
              <a:extLst>
                <a:ext uri="{FF2B5EF4-FFF2-40B4-BE49-F238E27FC236}">
                  <a16:creationId xmlns:a16="http://schemas.microsoft.com/office/drawing/2014/main" id="{14F9FEC1-40AA-4A1E-8E33-053BD2A28796}"/>
                </a:ext>
              </a:extLst>
            </p:cNvPr>
            <p:cNvSpPr/>
            <p:nvPr/>
          </p:nvSpPr>
          <p:spPr>
            <a:xfrm>
              <a:off x="5007096" y="3281955"/>
              <a:ext cx="407484" cy="523220"/>
            </a:xfrm>
            <a:prstGeom prst="rect">
              <a:avLst/>
            </a:prstGeom>
          </p:spPr>
          <p:txBody>
            <a:bodyPr wrap="none">
              <a:spAutoFit/>
            </a:bodyPr>
            <a:lstStyle/>
            <a:p>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grpSp>
          <p:nvGrpSpPr>
            <p:cNvPr id="130" name="グループ化 129">
              <a:extLst>
                <a:ext uri="{FF2B5EF4-FFF2-40B4-BE49-F238E27FC236}">
                  <a16:creationId xmlns:a16="http://schemas.microsoft.com/office/drawing/2014/main" id="{AD529564-D456-4AD4-9380-3C546548120B}"/>
                </a:ext>
              </a:extLst>
            </p:cNvPr>
            <p:cNvGrpSpPr/>
            <p:nvPr/>
          </p:nvGrpSpPr>
          <p:grpSpPr>
            <a:xfrm>
              <a:off x="4688143" y="2879609"/>
              <a:ext cx="1497024" cy="1848687"/>
              <a:chOff x="4464071" y="2868584"/>
              <a:chExt cx="1497024" cy="1848687"/>
            </a:xfrm>
          </p:grpSpPr>
          <p:grpSp>
            <p:nvGrpSpPr>
              <p:cNvPr id="132" name="グループ化 131">
                <a:extLst>
                  <a:ext uri="{FF2B5EF4-FFF2-40B4-BE49-F238E27FC236}">
                    <a16:creationId xmlns:a16="http://schemas.microsoft.com/office/drawing/2014/main" id="{954A0E3E-E664-43F5-8D9F-35F4FAC2475F}"/>
                  </a:ext>
                </a:extLst>
              </p:cNvPr>
              <p:cNvGrpSpPr/>
              <p:nvPr/>
            </p:nvGrpSpPr>
            <p:grpSpPr>
              <a:xfrm>
                <a:off x="4582184" y="2868584"/>
                <a:ext cx="1378911" cy="1306692"/>
                <a:chOff x="5249255" y="4115220"/>
                <a:chExt cx="1378911" cy="1306692"/>
              </a:xfrm>
            </p:grpSpPr>
            <p:sp>
              <p:nvSpPr>
                <p:cNvPr id="144" name="Line 62">
                  <a:extLst>
                    <a:ext uri="{FF2B5EF4-FFF2-40B4-BE49-F238E27FC236}">
                      <a16:creationId xmlns:a16="http://schemas.microsoft.com/office/drawing/2014/main" id="{1CB845D0-3843-4508-A2F9-D360E1D614E8}"/>
                    </a:ext>
                  </a:extLst>
                </p:cNvPr>
                <p:cNvSpPr>
                  <a:spLocks noChangeShapeType="1"/>
                </p:cNvSpPr>
                <p:nvPr/>
              </p:nvSpPr>
              <p:spPr bwMode="auto">
                <a:xfrm>
                  <a:off x="5249255" y="5217330"/>
                  <a:ext cx="1378911"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145" name="Line 62">
                  <a:extLst>
                    <a:ext uri="{FF2B5EF4-FFF2-40B4-BE49-F238E27FC236}">
                      <a16:creationId xmlns:a16="http://schemas.microsoft.com/office/drawing/2014/main" id="{AD284C83-338C-442A-81ED-175B34B26BF6}"/>
                    </a:ext>
                  </a:extLst>
                </p:cNvPr>
                <p:cNvSpPr>
                  <a:spLocks noChangeShapeType="1"/>
                </p:cNvSpPr>
                <p:nvPr/>
              </p:nvSpPr>
              <p:spPr bwMode="auto">
                <a:xfrm flipV="1">
                  <a:off x="5857581" y="4115220"/>
                  <a:ext cx="0" cy="1306692"/>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grpSp>
          <p:sp>
            <p:nvSpPr>
              <p:cNvPr id="141" name="楕円 140">
                <a:extLst>
                  <a:ext uri="{FF2B5EF4-FFF2-40B4-BE49-F238E27FC236}">
                    <a16:creationId xmlns:a16="http://schemas.microsoft.com/office/drawing/2014/main" id="{EEA9BD04-C7E4-4766-8C46-D6BED123ACAA}"/>
                  </a:ext>
                </a:extLst>
              </p:cNvPr>
              <p:cNvSpPr/>
              <p:nvPr/>
            </p:nvSpPr>
            <p:spPr bwMode="auto">
              <a:xfrm rot="17996750">
                <a:off x="5109377" y="3140507"/>
                <a:ext cx="146610" cy="138978"/>
              </a:xfrm>
              <a:prstGeom prst="ellipse">
                <a:avLst/>
              </a:prstGeom>
              <a:solidFill>
                <a:srgbClr val="FF00FF"/>
              </a:solidFill>
              <a:ln w="9525"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42" name="Line 62">
                <a:extLst>
                  <a:ext uri="{FF2B5EF4-FFF2-40B4-BE49-F238E27FC236}">
                    <a16:creationId xmlns:a16="http://schemas.microsoft.com/office/drawing/2014/main" id="{DB40BFD5-1CAE-4790-BF4F-E2271A1B633B}"/>
                  </a:ext>
                </a:extLst>
              </p:cNvPr>
              <p:cNvSpPr>
                <a:spLocks noChangeShapeType="1"/>
              </p:cNvSpPr>
              <p:nvPr/>
            </p:nvSpPr>
            <p:spPr bwMode="auto">
              <a:xfrm flipV="1">
                <a:off x="5190509" y="3282089"/>
                <a:ext cx="337204" cy="688600"/>
              </a:xfrm>
              <a:prstGeom prst="line">
                <a:avLst/>
              </a:prstGeom>
              <a:noFill/>
              <a:ln w="28575">
                <a:solidFill>
                  <a:srgbClr val="CC00FF"/>
                </a:solidFill>
                <a:round/>
                <a:headEnd type="none" w="med" len="med"/>
                <a:tailEnd type="none"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143" name="円弧 142">
                <a:extLst>
                  <a:ext uri="{FF2B5EF4-FFF2-40B4-BE49-F238E27FC236}">
                    <a16:creationId xmlns:a16="http://schemas.microsoft.com/office/drawing/2014/main" id="{1CF318A1-119B-4E5A-90AC-6EDC593B57A3}"/>
                  </a:ext>
                </a:extLst>
              </p:cNvPr>
              <p:cNvSpPr/>
              <p:nvPr/>
            </p:nvSpPr>
            <p:spPr bwMode="auto">
              <a:xfrm>
                <a:off x="4464071" y="3200540"/>
                <a:ext cx="1473651" cy="1516731"/>
              </a:xfrm>
              <a:prstGeom prst="arc">
                <a:avLst>
                  <a:gd name="adj1" fmla="val 16200000"/>
                  <a:gd name="adj2" fmla="val 17783677"/>
                </a:avLst>
              </a:prstGeom>
              <a:noFill/>
              <a:ln w="28575" cap="flat" cmpd="sng" algn="ctr">
                <a:solidFill>
                  <a:srgbClr val="99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grpSp>
    </p:spTree>
    <p:extLst>
      <p:ext uri="{BB962C8B-B14F-4D97-AF65-F5344CB8AC3E}">
        <p14:creationId xmlns:p14="http://schemas.microsoft.com/office/powerpoint/2010/main" val="267887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gtEl>
                                        <p:attrNameLst>
                                          <p:attrName>style.visibility</p:attrName>
                                        </p:attrNameLst>
                                      </p:cBhvr>
                                      <p:to>
                                        <p:strVal val="visible"/>
                                      </p:to>
                                    </p:set>
                                  </p:childTnLst>
                                </p:cTn>
                              </p:par>
                              <p:par>
                                <p:cTn id="27" presetID="64" presetClass="path" presetSubtype="0" fill="remove" nodeType="withEffect">
                                  <p:stCondLst>
                                    <p:cond delay="0"/>
                                  </p:stCondLst>
                                  <p:childTnLst>
                                    <p:animMotion origin="layout" path="M -0.00468 0.52546 L -3.61111E-6 -1.85185E-6 " pathEditMode="relative" rAng="0" ptsTypes="AA">
                                      <p:cBhvr>
                                        <p:cTn id="28" dur="500" fill="hold"/>
                                        <p:tgtEl>
                                          <p:spTgt spid="91"/>
                                        </p:tgtEl>
                                        <p:attrNameLst>
                                          <p:attrName>ppt_x</p:attrName>
                                          <p:attrName>ppt_y</p:attrName>
                                        </p:attrNameLst>
                                      </p:cBhvr>
                                      <p:rCtr x="226" y="-26273"/>
                                    </p:animMotion>
                                  </p:childTnLst>
                                </p:cTn>
                              </p:par>
                              <p:par>
                                <p:cTn id="29" presetID="22" presetClass="entr" presetSubtype="4" fill="hold" grpId="0" nodeType="withEffect">
                                  <p:stCondLst>
                                    <p:cond delay="0"/>
                                  </p:stCondLst>
                                  <p:childTnLst>
                                    <p:set>
                                      <p:cBhvr>
                                        <p:cTn id="30" dur="1" fill="hold">
                                          <p:stCondLst>
                                            <p:cond delay="0"/>
                                          </p:stCondLst>
                                        </p:cTn>
                                        <p:tgtEl>
                                          <p:spTgt spid="102"/>
                                        </p:tgtEl>
                                        <p:attrNameLst>
                                          <p:attrName>style.visibility</p:attrName>
                                        </p:attrNameLst>
                                      </p:cBhvr>
                                      <p:to>
                                        <p:strVal val="visible"/>
                                      </p:to>
                                    </p:set>
                                    <p:animEffect transition="in" filter="wipe(down)">
                                      <p:cBhvr>
                                        <p:cTn id="31" dur="500"/>
                                        <p:tgtEl>
                                          <p:spTgt spid="102"/>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92"/>
                                        </p:tgtEl>
                                        <p:attrNameLst>
                                          <p:attrName>style.visibility</p:attrName>
                                        </p:attrNameLst>
                                      </p:cBhvr>
                                      <p:to>
                                        <p:strVal val="visible"/>
                                      </p:to>
                                    </p:set>
                                  </p:childTnLst>
                                </p:cTn>
                              </p:par>
                              <p:par>
                                <p:cTn id="36" presetID="64" presetClass="path" presetSubtype="0" fill="remove" nodeType="withEffect">
                                  <p:stCondLst>
                                    <p:cond delay="0"/>
                                  </p:stCondLst>
                                  <p:childTnLst>
                                    <p:animMotion origin="layout" path="M 0.40921 0.53727 L 5E-6 -1.85185E-6 " pathEditMode="relative" rAng="0" ptsTypes="AA">
                                      <p:cBhvr>
                                        <p:cTn id="37" dur="500" fill="hold"/>
                                        <p:tgtEl>
                                          <p:spTgt spid="92"/>
                                        </p:tgtEl>
                                        <p:attrNameLst>
                                          <p:attrName>ppt_x</p:attrName>
                                          <p:attrName>ppt_y</p:attrName>
                                        </p:attrNameLst>
                                      </p:cBhvr>
                                      <p:rCtr x="-20469" y="-26875"/>
                                    </p:animMotion>
                                  </p:childTnLst>
                                </p:cTn>
                              </p:par>
                              <p:par>
                                <p:cTn id="38" presetID="22" presetClass="entr" presetSubtype="4" fill="hold" grpId="0" nodeType="withEffect">
                                  <p:stCondLst>
                                    <p:cond delay="0"/>
                                  </p:stCondLst>
                                  <p:childTnLst>
                                    <p:set>
                                      <p:cBhvr>
                                        <p:cTn id="39" dur="1" fill="hold">
                                          <p:stCondLst>
                                            <p:cond delay="0"/>
                                          </p:stCondLst>
                                        </p:cTn>
                                        <p:tgtEl>
                                          <p:spTgt spid="103"/>
                                        </p:tgtEl>
                                        <p:attrNameLst>
                                          <p:attrName>style.visibility</p:attrName>
                                        </p:attrNameLst>
                                      </p:cBhvr>
                                      <p:to>
                                        <p:strVal val="visible"/>
                                      </p:to>
                                    </p:set>
                                    <p:animEffect transition="in" filter="wipe(down)">
                                      <p:cBhvr>
                                        <p:cTn id="40" dur="500"/>
                                        <p:tgtEl>
                                          <p:spTgt spid="103"/>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3"/>
                                        </p:tgtEl>
                                        <p:attrNameLst>
                                          <p:attrName>style.visibility</p:attrName>
                                        </p:attrNameLst>
                                      </p:cBhvr>
                                      <p:to>
                                        <p:strVal val="visible"/>
                                      </p:to>
                                    </p:set>
                                  </p:childTnLst>
                                </p:cTn>
                              </p:par>
                              <p:par>
                                <p:cTn id="45" presetID="64" presetClass="path" presetSubtype="0" fill="remove" nodeType="withEffect">
                                  <p:stCondLst>
                                    <p:cond delay="0"/>
                                  </p:stCondLst>
                                  <p:childTnLst>
                                    <p:animMotion origin="layout" path="M -0.3125 0.61227 L 2.77778E-6 -4.44444E-6 " pathEditMode="relative" rAng="0" ptsTypes="AA">
                                      <p:cBhvr>
                                        <p:cTn id="46" dur="500" fill="hold"/>
                                        <p:tgtEl>
                                          <p:spTgt spid="93"/>
                                        </p:tgtEl>
                                        <p:attrNameLst>
                                          <p:attrName>ppt_x</p:attrName>
                                          <p:attrName>ppt_y</p:attrName>
                                        </p:attrNameLst>
                                      </p:cBhvr>
                                      <p:rCtr x="15625" y="-30625"/>
                                    </p:animMotion>
                                  </p:childTnLst>
                                </p:cTn>
                              </p:par>
                              <p:par>
                                <p:cTn id="47" presetID="22" presetClass="entr" presetSubtype="4" fill="hold" grpId="0" nodeType="withEffect">
                                  <p:stCondLst>
                                    <p:cond delay="0"/>
                                  </p:stCondLst>
                                  <p:childTnLst>
                                    <p:set>
                                      <p:cBhvr>
                                        <p:cTn id="48" dur="1" fill="hold">
                                          <p:stCondLst>
                                            <p:cond delay="0"/>
                                          </p:stCondLst>
                                        </p:cTn>
                                        <p:tgtEl>
                                          <p:spTgt spid="131"/>
                                        </p:tgtEl>
                                        <p:attrNameLst>
                                          <p:attrName>style.visibility</p:attrName>
                                        </p:attrNameLst>
                                      </p:cBhvr>
                                      <p:to>
                                        <p:strVal val="visible"/>
                                      </p:to>
                                    </p:set>
                                    <p:animEffect transition="in" filter="wipe(down)">
                                      <p:cBhvr>
                                        <p:cTn id="49" dur="500"/>
                                        <p:tgtEl>
                                          <p:spTgt spid="131"/>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88"/>
                                        </p:tgtEl>
                                        <p:attrNameLst>
                                          <p:attrName>style.visibility</p:attrName>
                                        </p:attrNameLst>
                                      </p:cBhvr>
                                      <p:to>
                                        <p:strVal val="visible"/>
                                      </p:to>
                                    </p:set>
                                  </p:childTnLst>
                                </p:cTn>
                              </p:par>
                              <p:par>
                                <p:cTn id="54" presetID="64" presetClass="path" presetSubtype="0" fill="remove" nodeType="withEffect">
                                  <p:stCondLst>
                                    <p:cond delay="0"/>
                                  </p:stCondLst>
                                  <p:childTnLst>
                                    <p:animMotion origin="layout" path="M 0.1125 0.62477 L -2.77778E-7 -4.44444E-6 " pathEditMode="relative" rAng="0" ptsTypes="AA">
                                      <p:cBhvr>
                                        <p:cTn id="55" dur="500" fill="hold"/>
                                        <p:tgtEl>
                                          <p:spTgt spid="88"/>
                                        </p:tgtEl>
                                        <p:attrNameLst>
                                          <p:attrName>ppt_x</p:attrName>
                                          <p:attrName>ppt_y</p:attrName>
                                        </p:attrNameLst>
                                      </p:cBhvr>
                                      <p:rCtr x="-5625" y="-31250"/>
                                    </p:animMotion>
                                  </p:childTnLst>
                                </p:cTn>
                              </p:par>
                              <p:par>
                                <p:cTn id="56" presetID="22" presetClass="entr" presetSubtype="4" fill="hold" grpId="0" nodeType="withEffect">
                                  <p:stCondLst>
                                    <p:cond delay="0"/>
                                  </p:stCondLst>
                                  <p:childTnLst>
                                    <p:set>
                                      <p:cBhvr>
                                        <p:cTn id="57" dur="1" fill="hold">
                                          <p:stCondLst>
                                            <p:cond delay="0"/>
                                          </p:stCondLst>
                                        </p:cTn>
                                        <p:tgtEl>
                                          <p:spTgt spid="166"/>
                                        </p:tgtEl>
                                        <p:attrNameLst>
                                          <p:attrName>style.visibility</p:attrName>
                                        </p:attrNameLst>
                                      </p:cBhvr>
                                      <p:to>
                                        <p:strVal val="visible"/>
                                      </p:to>
                                    </p:set>
                                    <p:animEffect transition="in" filter="wipe(down)">
                                      <p:cBhvr>
                                        <p:cTn id="58" dur="500"/>
                                        <p:tgtEl>
                                          <p:spTgt spid="166"/>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31"/>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66"/>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02"/>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10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6" grpId="0"/>
      <p:bldP spid="102" grpId="0" animBg="1"/>
      <p:bldP spid="102" grpId="1" animBg="1"/>
      <p:bldP spid="103" grpId="0" animBg="1"/>
      <p:bldP spid="103" grpId="1" animBg="1"/>
      <p:bldP spid="131" grpId="0" animBg="1"/>
      <p:bldP spid="131" grpId="1" animBg="1"/>
      <p:bldP spid="166" grpId="0" animBg="1"/>
      <p:bldP spid="166"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図 93" descr="空 が含まれている画像&#10;&#10;自動的に生成された説明">
            <a:extLst>
              <a:ext uri="{FF2B5EF4-FFF2-40B4-BE49-F238E27FC236}">
                <a16:creationId xmlns:a16="http://schemas.microsoft.com/office/drawing/2014/main" id="{219F879B-0790-449B-8E64-637B022852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9411" y="1042625"/>
            <a:ext cx="2660787" cy="5531134"/>
          </a:xfrm>
          <a:prstGeom prst="rect">
            <a:avLst/>
          </a:prstGeom>
        </p:spPr>
      </p:pic>
      <p:sp>
        <p:nvSpPr>
          <p:cNvPr id="95" name="Rectangle 41">
            <a:extLst>
              <a:ext uri="{FF2B5EF4-FFF2-40B4-BE49-F238E27FC236}">
                <a16:creationId xmlns:a16="http://schemas.microsoft.com/office/drawing/2014/main" id="{F8F4B9B4-27DB-47A3-935D-6505A3F8B402}"/>
              </a:ext>
            </a:extLst>
          </p:cNvPr>
          <p:cNvSpPr>
            <a:spLocks noChangeArrowheads="1"/>
          </p:cNvSpPr>
          <p:nvPr/>
        </p:nvSpPr>
        <p:spPr bwMode="auto">
          <a:xfrm>
            <a:off x="80271" y="1605907"/>
            <a:ext cx="5592210" cy="493964"/>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96" name="オブジェクト 95">
            <a:extLst>
              <a:ext uri="{FF2B5EF4-FFF2-40B4-BE49-F238E27FC236}">
                <a16:creationId xmlns:a16="http://schemas.microsoft.com/office/drawing/2014/main" id="{C16877FE-8025-4A42-ADA4-F4EBDD2246DE}"/>
              </a:ext>
            </a:extLst>
          </p:cNvPr>
          <p:cNvGraphicFramePr>
            <a:graphicFrameLocks noChangeAspect="1"/>
          </p:cNvGraphicFramePr>
          <p:nvPr>
            <p:extLst>
              <p:ext uri="{D42A27DB-BD31-4B8C-83A1-F6EECF244321}">
                <p14:modId xmlns:p14="http://schemas.microsoft.com/office/powerpoint/2010/main" val="2384403371"/>
              </p:ext>
            </p:extLst>
          </p:nvPr>
        </p:nvGraphicFramePr>
        <p:xfrm>
          <a:off x="3518732" y="1606089"/>
          <a:ext cx="1955800" cy="484188"/>
        </p:xfrm>
        <a:graphic>
          <a:graphicData uri="http://schemas.openxmlformats.org/presentationml/2006/ole">
            <mc:AlternateContent xmlns:mc="http://schemas.openxmlformats.org/markup-compatibility/2006">
              <mc:Choice xmlns:v="urn:schemas-microsoft-com:vml" Requires="v">
                <p:oleObj spid="_x0000_s81136" name="数式" r:id="rId4" imgW="876240" imgH="215640" progId="Equation.3">
                  <p:embed/>
                </p:oleObj>
              </mc:Choice>
              <mc:Fallback>
                <p:oleObj name="数式" r:id="rId4" imgW="876240" imgH="215640" progId="Equation.3">
                  <p:embed/>
                  <p:pic>
                    <p:nvPicPr>
                      <p:cNvPr id="88" name="オブジェクト 87">
                        <a:extLst>
                          <a:ext uri="{FF2B5EF4-FFF2-40B4-BE49-F238E27FC236}">
                            <a16:creationId xmlns:a16="http://schemas.microsoft.com/office/drawing/2014/main" id="{81E1FB7E-AE8C-4BD2-B12B-395F07AD3BA8}"/>
                          </a:ext>
                        </a:extLst>
                      </p:cNvPr>
                      <p:cNvPicPr>
                        <a:picLocks noChangeAspect="1" noChangeArrowheads="1"/>
                      </p:cNvPicPr>
                      <p:nvPr/>
                    </p:nvPicPr>
                    <p:blipFill>
                      <a:blip r:embed="rId5"/>
                      <a:srcRect/>
                      <a:stretch>
                        <a:fillRect/>
                      </a:stretch>
                    </p:blipFill>
                    <p:spPr bwMode="auto">
                      <a:xfrm>
                        <a:off x="3518732" y="1606089"/>
                        <a:ext cx="1955800" cy="484188"/>
                      </a:xfrm>
                      <a:prstGeom prst="rect">
                        <a:avLst/>
                      </a:prstGeom>
                      <a:noFill/>
                      <a:ln>
                        <a:noFill/>
                      </a:ln>
                    </p:spPr>
                  </p:pic>
                </p:oleObj>
              </mc:Fallback>
            </mc:AlternateContent>
          </a:graphicData>
        </a:graphic>
      </p:graphicFrame>
      <p:grpSp>
        <p:nvGrpSpPr>
          <p:cNvPr id="97" name="グループ化 96">
            <a:extLst>
              <a:ext uri="{FF2B5EF4-FFF2-40B4-BE49-F238E27FC236}">
                <a16:creationId xmlns:a16="http://schemas.microsoft.com/office/drawing/2014/main" id="{2B59A8C7-A5D2-4795-948F-1D752624CEF4}"/>
              </a:ext>
            </a:extLst>
          </p:cNvPr>
          <p:cNvGrpSpPr/>
          <p:nvPr/>
        </p:nvGrpSpPr>
        <p:grpSpPr>
          <a:xfrm>
            <a:off x="80271" y="1052678"/>
            <a:ext cx="4772938" cy="520797"/>
            <a:chOff x="80271" y="1052678"/>
            <a:chExt cx="4772938" cy="520797"/>
          </a:xfrm>
        </p:grpSpPr>
        <p:sp>
          <p:nvSpPr>
            <p:cNvPr id="98" name="Rectangle 41">
              <a:extLst>
                <a:ext uri="{FF2B5EF4-FFF2-40B4-BE49-F238E27FC236}">
                  <a16:creationId xmlns:a16="http://schemas.microsoft.com/office/drawing/2014/main" id="{CF141BD1-9B28-4B90-BDCB-DA5112D2A46D}"/>
                </a:ext>
              </a:extLst>
            </p:cNvPr>
            <p:cNvSpPr>
              <a:spLocks noChangeArrowheads="1"/>
            </p:cNvSpPr>
            <p:nvPr/>
          </p:nvSpPr>
          <p:spPr bwMode="auto">
            <a:xfrm>
              <a:off x="80271" y="1052678"/>
              <a:ext cx="4772938" cy="493964"/>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99" name="オブジェクト 98">
              <a:extLst>
                <a:ext uri="{FF2B5EF4-FFF2-40B4-BE49-F238E27FC236}">
                  <a16:creationId xmlns:a16="http://schemas.microsoft.com/office/drawing/2014/main" id="{9EE1ABEE-EDC7-4D8E-8145-6BB19A835F27}"/>
                </a:ext>
              </a:extLst>
            </p:cNvPr>
            <p:cNvGraphicFramePr>
              <a:graphicFrameLocks noChangeAspect="1"/>
            </p:cNvGraphicFramePr>
            <p:nvPr>
              <p:extLst>
                <p:ext uri="{D42A27DB-BD31-4B8C-83A1-F6EECF244321}">
                  <p14:modId xmlns:p14="http://schemas.microsoft.com/office/powerpoint/2010/main" val="1092074852"/>
                </p:ext>
              </p:extLst>
            </p:nvPr>
          </p:nvGraphicFramePr>
          <p:xfrm>
            <a:off x="147249" y="1107116"/>
            <a:ext cx="1474788" cy="398463"/>
          </p:xfrm>
          <a:graphic>
            <a:graphicData uri="http://schemas.openxmlformats.org/presentationml/2006/ole">
              <mc:AlternateContent xmlns:mc="http://schemas.openxmlformats.org/markup-compatibility/2006">
                <mc:Choice xmlns:v="urn:schemas-microsoft-com:vml" Requires="v">
                  <p:oleObj spid="_x0000_s81137" name="数式" r:id="rId6" imgW="660240" imgH="177480" progId="Equation.3">
                    <p:embed/>
                  </p:oleObj>
                </mc:Choice>
                <mc:Fallback>
                  <p:oleObj name="数式" r:id="rId6" imgW="660240" imgH="177480" progId="Equation.3">
                    <p:embed/>
                    <p:pic>
                      <p:nvPicPr>
                        <p:cNvPr id="89" name="オブジェクト 88">
                          <a:extLst>
                            <a:ext uri="{FF2B5EF4-FFF2-40B4-BE49-F238E27FC236}">
                              <a16:creationId xmlns:a16="http://schemas.microsoft.com/office/drawing/2014/main" id="{06C40E91-8CEC-487C-B35F-8608472E162B}"/>
                            </a:ext>
                          </a:extLst>
                        </p:cNvPr>
                        <p:cNvPicPr>
                          <a:picLocks noChangeAspect="1" noChangeArrowheads="1"/>
                        </p:cNvPicPr>
                        <p:nvPr/>
                      </p:nvPicPr>
                      <p:blipFill>
                        <a:blip r:embed="rId7"/>
                        <a:srcRect/>
                        <a:stretch>
                          <a:fillRect/>
                        </a:stretch>
                      </p:blipFill>
                      <p:spPr bwMode="auto">
                        <a:xfrm>
                          <a:off x="147249" y="1107116"/>
                          <a:ext cx="1474788"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0" name="オブジェクト 99">
              <a:extLst>
                <a:ext uri="{FF2B5EF4-FFF2-40B4-BE49-F238E27FC236}">
                  <a16:creationId xmlns:a16="http://schemas.microsoft.com/office/drawing/2014/main" id="{7DE0250E-AEEE-47A5-B1DD-21D79837D083}"/>
                </a:ext>
              </a:extLst>
            </p:cNvPr>
            <p:cNvGraphicFramePr>
              <a:graphicFrameLocks noChangeAspect="1"/>
            </p:cNvGraphicFramePr>
            <p:nvPr>
              <p:extLst>
                <p:ext uri="{D42A27DB-BD31-4B8C-83A1-F6EECF244321}">
                  <p14:modId xmlns:p14="http://schemas.microsoft.com/office/powerpoint/2010/main" val="4065255601"/>
                </p:ext>
              </p:extLst>
            </p:nvPr>
          </p:nvGraphicFramePr>
          <p:xfrm>
            <a:off x="2049602" y="1059125"/>
            <a:ext cx="2265362" cy="514350"/>
          </p:xfrm>
          <a:graphic>
            <a:graphicData uri="http://schemas.openxmlformats.org/presentationml/2006/ole">
              <mc:AlternateContent xmlns:mc="http://schemas.openxmlformats.org/markup-compatibility/2006">
                <mc:Choice xmlns:v="urn:schemas-microsoft-com:vml" Requires="v">
                  <p:oleObj spid="_x0000_s81138" name="数式" r:id="rId8" imgW="1015920" imgH="228600" progId="Equation.3">
                    <p:embed/>
                  </p:oleObj>
                </mc:Choice>
                <mc:Fallback>
                  <p:oleObj name="数式" r:id="rId8" imgW="1015920" imgH="228600" progId="Equation.3">
                    <p:embed/>
                    <p:pic>
                      <p:nvPicPr>
                        <p:cNvPr id="90" name="オブジェクト 89">
                          <a:extLst>
                            <a:ext uri="{FF2B5EF4-FFF2-40B4-BE49-F238E27FC236}">
                              <a16:creationId xmlns:a16="http://schemas.microsoft.com/office/drawing/2014/main" id="{D55887CA-F65C-4437-9793-3802677453C0}"/>
                            </a:ext>
                          </a:extLst>
                        </p:cNvPr>
                        <p:cNvPicPr>
                          <a:picLocks noChangeAspect="1" noChangeArrowheads="1"/>
                        </p:cNvPicPr>
                        <p:nvPr/>
                      </p:nvPicPr>
                      <p:blipFill>
                        <a:blip r:embed="rId9"/>
                        <a:srcRect/>
                        <a:stretch>
                          <a:fillRect/>
                        </a:stretch>
                      </p:blipFill>
                      <p:spPr bwMode="auto">
                        <a:xfrm>
                          <a:off x="2049602" y="1059125"/>
                          <a:ext cx="2265362"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1" name="オブジェクト 100">
            <a:extLst>
              <a:ext uri="{FF2B5EF4-FFF2-40B4-BE49-F238E27FC236}">
                <a16:creationId xmlns:a16="http://schemas.microsoft.com/office/drawing/2014/main" id="{C092951A-23ED-4CC4-9914-D9E94FB2D028}"/>
              </a:ext>
            </a:extLst>
          </p:cNvPr>
          <p:cNvGraphicFramePr>
            <a:graphicFrameLocks noChangeAspect="1"/>
          </p:cNvGraphicFramePr>
          <p:nvPr>
            <p:extLst>
              <p:ext uri="{D42A27DB-BD31-4B8C-83A1-F6EECF244321}">
                <p14:modId xmlns:p14="http://schemas.microsoft.com/office/powerpoint/2010/main" val="2942076984"/>
              </p:ext>
            </p:extLst>
          </p:nvPr>
        </p:nvGraphicFramePr>
        <p:xfrm>
          <a:off x="76373" y="1657888"/>
          <a:ext cx="652463" cy="398462"/>
        </p:xfrm>
        <a:graphic>
          <a:graphicData uri="http://schemas.openxmlformats.org/presentationml/2006/ole">
            <mc:AlternateContent xmlns:mc="http://schemas.openxmlformats.org/markup-compatibility/2006">
              <mc:Choice xmlns:v="urn:schemas-microsoft-com:vml" Requires="v">
                <p:oleObj spid="_x0000_s81139" name="数式" r:id="rId10" imgW="291960" imgH="177480" progId="Equation.3">
                  <p:embed/>
                </p:oleObj>
              </mc:Choice>
              <mc:Fallback>
                <p:oleObj name="数式" r:id="rId10" imgW="291960" imgH="177480" progId="Equation.3">
                  <p:embed/>
                  <p:pic>
                    <p:nvPicPr>
                      <p:cNvPr id="91" name="オブジェクト 90">
                        <a:extLst>
                          <a:ext uri="{FF2B5EF4-FFF2-40B4-BE49-F238E27FC236}">
                            <a16:creationId xmlns:a16="http://schemas.microsoft.com/office/drawing/2014/main" id="{953A6F25-1FEA-43E3-9A73-EBBBF59EFCB2}"/>
                          </a:ext>
                        </a:extLst>
                      </p:cNvPr>
                      <p:cNvPicPr>
                        <a:picLocks noChangeAspect="1" noChangeArrowheads="1"/>
                      </p:cNvPicPr>
                      <p:nvPr/>
                    </p:nvPicPr>
                    <p:blipFill>
                      <a:blip r:embed="rId11"/>
                      <a:srcRect/>
                      <a:stretch>
                        <a:fillRect/>
                      </a:stretch>
                    </p:blipFill>
                    <p:spPr bwMode="auto">
                      <a:xfrm>
                        <a:off x="76373" y="1657888"/>
                        <a:ext cx="6524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 name="オブジェクト 101">
            <a:extLst>
              <a:ext uri="{FF2B5EF4-FFF2-40B4-BE49-F238E27FC236}">
                <a16:creationId xmlns:a16="http://schemas.microsoft.com/office/drawing/2014/main" id="{8EB98DFF-2718-42C2-8FDD-E2DDDD3259AF}"/>
              </a:ext>
            </a:extLst>
          </p:cNvPr>
          <p:cNvGraphicFramePr>
            <a:graphicFrameLocks noChangeAspect="1"/>
          </p:cNvGraphicFramePr>
          <p:nvPr>
            <p:extLst>
              <p:ext uri="{D42A27DB-BD31-4B8C-83A1-F6EECF244321}">
                <p14:modId xmlns:p14="http://schemas.microsoft.com/office/powerpoint/2010/main" val="760639808"/>
              </p:ext>
            </p:extLst>
          </p:nvPr>
        </p:nvGraphicFramePr>
        <p:xfrm>
          <a:off x="794001" y="1613697"/>
          <a:ext cx="1898650" cy="484187"/>
        </p:xfrm>
        <a:graphic>
          <a:graphicData uri="http://schemas.openxmlformats.org/presentationml/2006/ole">
            <mc:AlternateContent xmlns:mc="http://schemas.openxmlformats.org/markup-compatibility/2006">
              <mc:Choice xmlns:v="urn:schemas-microsoft-com:vml" Requires="v">
                <p:oleObj spid="_x0000_s81140" name="数式" r:id="rId12" imgW="850680" imgH="215640" progId="Equation.3">
                  <p:embed/>
                </p:oleObj>
              </mc:Choice>
              <mc:Fallback>
                <p:oleObj name="数式" r:id="rId12" imgW="850680" imgH="215640" progId="Equation.3">
                  <p:embed/>
                  <p:pic>
                    <p:nvPicPr>
                      <p:cNvPr id="92" name="オブジェクト 91">
                        <a:extLst>
                          <a:ext uri="{FF2B5EF4-FFF2-40B4-BE49-F238E27FC236}">
                            <a16:creationId xmlns:a16="http://schemas.microsoft.com/office/drawing/2014/main" id="{9EEEAB41-6686-44DD-8DF5-E6F1B7C6A866}"/>
                          </a:ext>
                        </a:extLst>
                      </p:cNvPr>
                      <p:cNvPicPr>
                        <a:picLocks noChangeAspect="1" noChangeArrowheads="1"/>
                      </p:cNvPicPr>
                      <p:nvPr/>
                    </p:nvPicPr>
                    <p:blipFill>
                      <a:blip r:embed="rId13"/>
                      <a:srcRect/>
                      <a:stretch>
                        <a:fillRect/>
                      </a:stretch>
                    </p:blipFill>
                    <p:spPr bwMode="auto">
                      <a:xfrm>
                        <a:off x="794001" y="1613697"/>
                        <a:ext cx="1898650"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 name="オブジェクト 102">
            <a:extLst>
              <a:ext uri="{FF2B5EF4-FFF2-40B4-BE49-F238E27FC236}">
                <a16:creationId xmlns:a16="http://schemas.microsoft.com/office/drawing/2014/main" id="{1D941C2F-E9B5-424D-BA15-B00A3F6ADAE2}"/>
              </a:ext>
            </a:extLst>
          </p:cNvPr>
          <p:cNvGraphicFramePr>
            <a:graphicFrameLocks noChangeAspect="1"/>
          </p:cNvGraphicFramePr>
          <p:nvPr>
            <p:extLst>
              <p:ext uri="{D42A27DB-BD31-4B8C-83A1-F6EECF244321}">
                <p14:modId xmlns:p14="http://schemas.microsoft.com/office/powerpoint/2010/main" val="4065933873"/>
              </p:ext>
            </p:extLst>
          </p:nvPr>
        </p:nvGraphicFramePr>
        <p:xfrm>
          <a:off x="2877964" y="1621006"/>
          <a:ext cx="652462" cy="455612"/>
        </p:xfrm>
        <a:graphic>
          <a:graphicData uri="http://schemas.openxmlformats.org/presentationml/2006/ole">
            <mc:AlternateContent xmlns:mc="http://schemas.openxmlformats.org/markup-compatibility/2006">
              <mc:Choice xmlns:v="urn:schemas-microsoft-com:vml" Requires="v">
                <p:oleObj spid="_x0000_s81141" name="数式" r:id="rId14" imgW="291960" imgH="203040" progId="Equation.3">
                  <p:embed/>
                </p:oleObj>
              </mc:Choice>
              <mc:Fallback>
                <p:oleObj name="数式" r:id="rId14" imgW="291960" imgH="203040" progId="Equation.3">
                  <p:embed/>
                  <p:pic>
                    <p:nvPicPr>
                      <p:cNvPr id="93" name="オブジェクト 92">
                        <a:extLst>
                          <a:ext uri="{FF2B5EF4-FFF2-40B4-BE49-F238E27FC236}">
                            <a16:creationId xmlns:a16="http://schemas.microsoft.com/office/drawing/2014/main" id="{3374DDDB-9A3F-4AEA-AF23-EE2C7A8A1DD5}"/>
                          </a:ext>
                        </a:extLst>
                      </p:cNvPr>
                      <p:cNvPicPr>
                        <a:picLocks noChangeAspect="1" noChangeArrowheads="1"/>
                      </p:cNvPicPr>
                      <p:nvPr/>
                    </p:nvPicPr>
                    <p:blipFill>
                      <a:blip r:embed="rId15"/>
                      <a:srcRect/>
                      <a:stretch>
                        <a:fillRect/>
                      </a:stretch>
                    </p:blipFill>
                    <p:spPr bwMode="auto">
                      <a:xfrm>
                        <a:off x="2877964" y="1621006"/>
                        <a:ext cx="652462" cy="455612"/>
                      </a:xfrm>
                      <a:prstGeom prst="rect">
                        <a:avLst/>
                      </a:prstGeom>
                      <a:noFill/>
                      <a:ln>
                        <a:noFill/>
                      </a:ln>
                    </p:spPr>
                  </p:pic>
                </p:oleObj>
              </mc:Fallback>
            </mc:AlternateContent>
          </a:graphicData>
        </a:graphic>
      </p:graphicFrame>
      <p:grpSp>
        <p:nvGrpSpPr>
          <p:cNvPr id="104" name="グループ化 103">
            <a:extLst>
              <a:ext uri="{FF2B5EF4-FFF2-40B4-BE49-F238E27FC236}">
                <a16:creationId xmlns:a16="http://schemas.microsoft.com/office/drawing/2014/main" id="{E79D92EE-CBE7-4818-B424-5FE59DCBD718}"/>
              </a:ext>
            </a:extLst>
          </p:cNvPr>
          <p:cNvGrpSpPr/>
          <p:nvPr/>
        </p:nvGrpSpPr>
        <p:grpSpPr>
          <a:xfrm>
            <a:off x="80271" y="521550"/>
            <a:ext cx="4011261" cy="494031"/>
            <a:chOff x="80271" y="521550"/>
            <a:chExt cx="4011261" cy="494031"/>
          </a:xfrm>
        </p:grpSpPr>
        <p:sp>
          <p:nvSpPr>
            <p:cNvPr id="105" name="Rectangle 41">
              <a:extLst>
                <a:ext uri="{FF2B5EF4-FFF2-40B4-BE49-F238E27FC236}">
                  <a16:creationId xmlns:a16="http://schemas.microsoft.com/office/drawing/2014/main" id="{49A556C2-047C-475D-88D9-F3A110BA7B6F}"/>
                </a:ext>
              </a:extLst>
            </p:cNvPr>
            <p:cNvSpPr>
              <a:spLocks noChangeArrowheads="1"/>
            </p:cNvSpPr>
            <p:nvPr/>
          </p:nvSpPr>
          <p:spPr bwMode="auto">
            <a:xfrm>
              <a:off x="80271" y="521550"/>
              <a:ext cx="4011261" cy="493964"/>
            </a:xfrm>
            <a:prstGeom prst="rect">
              <a:avLst/>
            </a:prstGeom>
            <a:solidFill>
              <a:srgbClr val="FFF0DC"/>
            </a:solidFill>
            <a:ln w="12700" algn="ctr">
              <a:solidFill>
                <a:srgbClr val="FFCC99"/>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a:solidFill>
                  <a:srgbClr val="000000"/>
                </a:solidFill>
              </a:endParaRPr>
            </a:p>
          </p:txBody>
        </p:sp>
        <p:graphicFrame>
          <p:nvGraphicFramePr>
            <p:cNvPr id="106" name="オブジェクト 105">
              <a:extLst>
                <a:ext uri="{FF2B5EF4-FFF2-40B4-BE49-F238E27FC236}">
                  <a16:creationId xmlns:a16="http://schemas.microsoft.com/office/drawing/2014/main" id="{5C9CA74D-449C-456E-82A5-9F36198D659D}"/>
                </a:ext>
              </a:extLst>
            </p:cNvPr>
            <p:cNvGraphicFramePr>
              <a:graphicFrameLocks noChangeAspect="1"/>
            </p:cNvGraphicFramePr>
            <p:nvPr>
              <p:extLst>
                <p:ext uri="{D42A27DB-BD31-4B8C-83A1-F6EECF244321}">
                  <p14:modId xmlns:p14="http://schemas.microsoft.com/office/powerpoint/2010/main" val="2112041876"/>
                </p:ext>
              </p:extLst>
            </p:nvPr>
          </p:nvGraphicFramePr>
          <p:xfrm>
            <a:off x="168263" y="594418"/>
            <a:ext cx="1530350" cy="398463"/>
          </p:xfrm>
          <a:graphic>
            <a:graphicData uri="http://schemas.openxmlformats.org/presentationml/2006/ole">
              <mc:AlternateContent xmlns:mc="http://schemas.openxmlformats.org/markup-compatibility/2006">
                <mc:Choice xmlns:v="urn:schemas-microsoft-com:vml" Requires="v">
                  <p:oleObj spid="_x0000_s81142" name="数式" r:id="rId16" imgW="685800" imgH="177480" progId="Equation.3">
                    <p:embed/>
                  </p:oleObj>
                </mc:Choice>
                <mc:Fallback>
                  <p:oleObj name="数式" r:id="rId16" imgW="685800" imgH="177480" progId="Equation.3">
                    <p:embed/>
                    <p:pic>
                      <p:nvPicPr>
                        <p:cNvPr id="94" name="オブジェクト 93">
                          <a:extLst>
                            <a:ext uri="{FF2B5EF4-FFF2-40B4-BE49-F238E27FC236}">
                              <a16:creationId xmlns:a16="http://schemas.microsoft.com/office/drawing/2014/main" id="{5A2DCBBE-E092-41F1-92F4-FDE2B3F4BA8A}"/>
                            </a:ext>
                          </a:extLst>
                        </p:cNvPr>
                        <p:cNvPicPr>
                          <a:picLocks noChangeAspect="1" noChangeArrowheads="1"/>
                        </p:cNvPicPr>
                        <p:nvPr/>
                      </p:nvPicPr>
                      <p:blipFill>
                        <a:blip r:embed="rId17"/>
                        <a:srcRect/>
                        <a:stretch>
                          <a:fillRect/>
                        </a:stretch>
                      </p:blipFill>
                      <p:spPr bwMode="auto">
                        <a:xfrm>
                          <a:off x="168263" y="594418"/>
                          <a:ext cx="1530350" cy="398463"/>
                        </a:xfrm>
                        <a:prstGeom prst="rect">
                          <a:avLst/>
                        </a:prstGeom>
                        <a:noFill/>
                        <a:ln>
                          <a:noFill/>
                        </a:ln>
                      </p:spPr>
                    </p:pic>
                  </p:oleObj>
                </mc:Fallback>
              </mc:AlternateContent>
            </a:graphicData>
          </a:graphic>
        </p:graphicFrame>
        <p:graphicFrame>
          <p:nvGraphicFramePr>
            <p:cNvPr id="107" name="オブジェクト 106">
              <a:extLst>
                <a:ext uri="{FF2B5EF4-FFF2-40B4-BE49-F238E27FC236}">
                  <a16:creationId xmlns:a16="http://schemas.microsoft.com/office/drawing/2014/main" id="{C3FFEB84-BB91-450B-B0E0-05E3B0DE378D}"/>
                </a:ext>
              </a:extLst>
            </p:cNvPr>
            <p:cNvGraphicFramePr>
              <a:graphicFrameLocks noChangeAspect="1"/>
            </p:cNvGraphicFramePr>
            <p:nvPr>
              <p:extLst>
                <p:ext uri="{D42A27DB-BD31-4B8C-83A1-F6EECF244321}">
                  <p14:modId xmlns:p14="http://schemas.microsoft.com/office/powerpoint/2010/main" val="3173349695"/>
                </p:ext>
              </p:extLst>
            </p:nvPr>
          </p:nvGraphicFramePr>
          <p:xfrm>
            <a:off x="2031073" y="559968"/>
            <a:ext cx="1473200" cy="455613"/>
          </p:xfrm>
          <a:graphic>
            <a:graphicData uri="http://schemas.openxmlformats.org/presentationml/2006/ole">
              <mc:AlternateContent xmlns:mc="http://schemas.openxmlformats.org/markup-compatibility/2006">
                <mc:Choice xmlns:v="urn:schemas-microsoft-com:vml" Requires="v">
                  <p:oleObj spid="_x0000_s81143" name="数式" r:id="rId18" imgW="660240" imgH="203040" progId="Equation.3">
                    <p:embed/>
                  </p:oleObj>
                </mc:Choice>
                <mc:Fallback>
                  <p:oleObj name="数式" r:id="rId18" imgW="660240" imgH="203040" progId="Equation.3">
                    <p:embed/>
                    <p:pic>
                      <p:nvPicPr>
                        <p:cNvPr id="95" name="オブジェクト 94">
                          <a:extLst>
                            <a:ext uri="{FF2B5EF4-FFF2-40B4-BE49-F238E27FC236}">
                              <a16:creationId xmlns:a16="http://schemas.microsoft.com/office/drawing/2014/main" id="{CEF80E98-186D-4971-8FCD-2C0FAA487FCF}"/>
                            </a:ext>
                          </a:extLst>
                        </p:cNvPr>
                        <p:cNvPicPr>
                          <a:picLocks noChangeAspect="1" noChangeArrowheads="1"/>
                        </p:cNvPicPr>
                        <p:nvPr/>
                      </p:nvPicPr>
                      <p:blipFill>
                        <a:blip r:embed="rId19"/>
                        <a:srcRect/>
                        <a:stretch>
                          <a:fillRect/>
                        </a:stretch>
                      </p:blipFill>
                      <p:spPr bwMode="auto">
                        <a:xfrm>
                          <a:off x="2031073" y="559968"/>
                          <a:ext cx="1473200" cy="455613"/>
                        </a:xfrm>
                        <a:prstGeom prst="rect">
                          <a:avLst/>
                        </a:prstGeom>
                        <a:noFill/>
                        <a:ln>
                          <a:noFill/>
                        </a:ln>
                      </p:spPr>
                    </p:pic>
                  </p:oleObj>
                </mc:Fallback>
              </mc:AlternateContent>
            </a:graphicData>
          </a:graphic>
        </p:graphicFrame>
      </p:grpSp>
      <p:graphicFrame>
        <p:nvGraphicFramePr>
          <p:cNvPr id="59" name="オブジェクト 58"/>
          <p:cNvGraphicFramePr>
            <a:graphicFrameLocks noChangeAspect="1"/>
          </p:cNvGraphicFramePr>
          <p:nvPr>
            <p:extLst>
              <p:ext uri="{D42A27DB-BD31-4B8C-83A1-F6EECF244321}">
                <p14:modId xmlns:p14="http://schemas.microsoft.com/office/powerpoint/2010/main" val="1898292060"/>
              </p:ext>
            </p:extLst>
          </p:nvPr>
        </p:nvGraphicFramePr>
        <p:xfrm>
          <a:off x="7779" y="2220286"/>
          <a:ext cx="1587500" cy="398462"/>
        </p:xfrm>
        <a:graphic>
          <a:graphicData uri="http://schemas.openxmlformats.org/presentationml/2006/ole">
            <mc:AlternateContent xmlns:mc="http://schemas.openxmlformats.org/markup-compatibility/2006">
              <mc:Choice xmlns:v="urn:schemas-microsoft-com:vml" Requires="v">
                <p:oleObj spid="_x0000_s81144" name="Equation" r:id="rId20" imgW="711000" imgH="177480" progId="Equation.DSMT4">
                  <p:embed/>
                </p:oleObj>
              </mc:Choice>
              <mc:Fallback>
                <p:oleObj name="Equation" r:id="rId20" imgW="711000" imgH="177480" progId="Equation.DSMT4">
                  <p:embed/>
                  <p:pic>
                    <p:nvPicPr>
                      <p:cNvPr id="59" name="オブジェクト 58"/>
                      <p:cNvPicPr>
                        <a:picLocks noChangeAspect="1" noChangeArrowheads="1"/>
                      </p:cNvPicPr>
                      <p:nvPr/>
                    </p:nvPicPr>
                    <p:blipFill>
                      <a:blip r:embed="rId21"/>
                      <a:srcRect/>
                      <a:stretch>
                        <a:fillRect/>
                      </a:stretch>
                    </p:blipFill>
                    <p:spPr bwMode="auto">
                      <a:xfrm>
                        <a:off x="7779" y="2220286"/>
                        <a:ext cx="1587500" cy="398462"/>
                      </a:xfrm>
                      <a:prstGeom prst="rect">
                        <a:avLst/>
                      </a:prstGeom>
                      <a:noFill/>
                      <a:ln>
                        <a:noFill/>
                      </a:ln>
                    </p:spPr>
                  </p:pic>
                </p:oleObj>
              </mc:Fallback>
            </mc:AlternateContent>
          </a:graphicData>
        </a:graphic>
      </p:graphicFrame>
      <p:graphicFrame>
        <p:nvGraphicFramePr>
          <p:cNvPr id="61" name="オブジェクト 60"/>
          <p:cNvGraphicFramePr>
            <a:graphicFrameLocks noChangeAspect="1"/>
          </p:cNvGraphicFramePr>
          <p:nvPr>
            <p:extLst>
              <p:ext uri="{D42A27DB-BD31-4B8C-83A1-F6EECF244321}">
                <p14:modId xmlns:p14="http://schemas.microsoft.com/office/powerpoint/2010/main" val="1285672802"/>
              </p:ext>
            </p:extLst>
          </p:nvPr>
        </p:nvGraphicFramePr>
        <p:xfrm>
          <a:off x="2962637" y="2207361"/>
          <a:ext cx="2154237" cy="484188"/>
        </p:xfrm>
        <a:graphic>
          <a:graphicData uri="http://schemas.openxmlformats.org/presentationml/2006/ole">
            <mc:AlternateContent xmlns:mc="http://schemas.openxmlformats.org/markup-compatibility/2006">
              <mc:Choice xmlns:v="urn:schemas-microsoft-com:vml" Requires="v">
                <p:oleObj spid="_x0000_s81145" name="数式" r:id="rId22" imgW="965160" imgH="215640" progId="Equation.3">
                  <p:embed/>
                </p:oleObj>
              </mc:Choice>
              <mc:Fallback>
                <p:oleObj name="数式" r:id="rId22" imgW="965160" imgH="215640" progId="Equation.3">
                  <p:embed/>
                  <p:pic>
                    <p:nvPicPr>
                      <p:cNvPr id="61" name="オブジェクト 60"/>
                      <p:cNvPicPr>
                        <a:picLocks noChangeAspect="1" noChangeArrowheads="1"/>
                      </p:cNvPicPr>
                      <p:nvPr/>
                    </p:nvPicPr>
                    <p:blipFill>
                      <a:blip r:embed="rId23"/>
                      <a:srcRect/>
                      <a:stretch>
                        <a:fillRect/>
                      </a:stretch>
                    </p:blipFill>
                    <p:spPr bwMode="auto">
                      <a:xfrm>
                        <a:off x="2962637" y="2207361"/>
                        <a:ext cx="2154237" cy="484188"/>
                      </a:xfrm>
                      <a:prstGeom prst="rect">
                        <a:avLst/>
                      </a:prstGeom>
                      <a:noFill/>
                      <a:ln>
                        <a:noFill/>
                      </a:ln>
                    </p:spPr>
                  </p:pic>
                </p:oleObj>
              </mc:Fallback>
            </mc:AlternateContent>
          </a:graphicData>
        </a:graphic>
      </p:graphicFrame>
      <p:graphicFrame>
        <p:nvGraphicFramePr>
          <p:cNvPr id="51" name="オブジェクト 50"/>
          <p:cNvGraphicFramePr>
            <a:graphicFrameLocks noChangeAspect="1"/>
          </p:cNvGraphicFramePr>
          <p:nvPr>
            <p:extLst>
              <p:ext uri="{D42A27DB-BD31-4B8C-83A1-F6EECF244321}">
                <p14:modId xmlns:p14="http://schemas.microsoft.com/office/powerpoint/2010/main" val="3859912396"/>
              </p:ext>
            </p:extLst>
          </p:nvPr>
        </p:nvGraphicFramePr>
        <p:xfrm>
          <a:off x="47111" y="2709693"/>
          <a:ext cx="1530350" cy="454025"/>
        </p:xfrm>
        <a:graphic>
          <a:graphicData uri="http://schemas.openxmlformats.org/presentationml/2006/ole">
            <mc:AlternateContent xmlns:mc="http://schemas.openxmlformats.org/markup-compatibility/2006">
              <mc:Choice xmlns:v="urn:schemas-microsoft-com:vml" Requires="v">
                <p:oleObj spid="_x0000_s81146" name="Equation" r:id="rId24" imgW="685800" imgH="203040" progId="Equation.DSMT4">
                  <p:embed/>
                </p:oleObj>
              </mc:Choice>
              <mc:Fallback>
                <p:oleObj name="Equation" r:id="rId24" imgW="685800" imgH="203040" progId="Equation.DSMT4">
                  <p:embed/>
                  <p:pic>
                    <p:nvPicPr>
                      <p:cNvPr id="51" name="オブジェクト 50"/>
                      <p:cNvPicPr>
                        <a:picLocks noChangeAspect="1" noChangeArrowheads="1"/>
                      </p:cNvPicPr>
                      <p:nvPr/>
                    </p:nvPicPr>
                    <p:blipFill>
                      <a:blip r:embed="rId25"/>
                      <a:srcRect/>
                      <a:stretch>
                        <a:fillRect/>
                      </a:stretch>
                    </p:blipFill>
                    <p:spPr bwMode="auto">
                      <a:xfrm>
                        <a:off x="47111" y="2709693"/>
                        <a:ext cx="1530350" cy="454025"/>
                      </a:xfrm>
                      <a:prstGeom prst="rect">
                        <a:avLst/>
                      </a:prstGeom>
                      <a:noFill/>
                      <a:ln>
                        <a:noFill/>
                      </a:ln>
                    </p:spPr>
                  </p:pic>
                </p:oleObj>
              </mc:Fallback>
            </mc:AlternateContent>
          </a:graphicData>
        </a:graphic>
      </p:graphicFrame>
      <p:graphicFrame>
        <p:nvGraphicFramePr>
          <p:cNvPr id="60" name="オブジェクト 59"/>
          <p:cNvGraphicFramePr>
            <a:graphicFrameLocks noChangeAspect="1"/>
          </p:cNvGraphicFramePr>
          <p:nvPr>
            <p:extLst>
              <p:ext uri="{D42A27DB-BD31-4B8C-83A1-F6EECF244321}">
                <p14:modId xmlns:p14="http://schemas.microsoft.com/office/powerpoint/2010/main" val="3966006787"/>
              </p:ext>
            </p:extLst>
          </p:nvPr>
        </p:nvGraphicFramePr>
        <p:xfrm>
          <a:off x="2825914" y="3122845"/>
          <a:ext cx="2209800" cy="484188"/>
        </p:xfrm>
        <a:graphic>
          <a:graphicData uri="http://schemas.openxmlformats.org/presentationml/2006/ole">
            <mc:AlternateContent xmlns:mc="http://schemas.openxmlformats.org/markup-compatibility/2006">
              <mc:Choice xmlns:v="urn:schemas-microsoft-com:vml" Requires="v">
                <p:oleObj spid="_x0000_s81147" name="数式" r:id="rId26" imgW="990360" imgH="215640" progId="Equation.3">
                  <p:embed/>
                </p:oleObj>
              </mc:Choice>
              <mc:Fallback>
                <p:oleObj name="数式" r:id="rId26" imgW="990360" imgH="215640" progId="Equation.3">
                  <p:embed/>
                  <p:pic>
                    <p:nvPicPr>
                      <p:cNvPr id="60" name="オブジェクト 59"/>
                      <p:cNvPicPr>
                        <a:picLocks noChangeAspect="1" noChangeArrowheads="1"/>
                      </p:cNvPicPr>
                      <p:nvPr/>
                    </p:nvPicPr>
                    <p:blipFill>
                      <a:blip r:embed="rId27"/>
                      <a:srcRect/>
                      <a:stretch>
                        <a:fillRect/>
                      </a:stretch>
                    </p:blipFill>
                    <p:spPr bwMode="auto">
                      <a:xfrm>
                        <a:off x="2825914" y="3122845"/>
                        <a:ext cx="2209800" cy="484188"/>
                      </a:xfrm>
                      <a:prstGeom prst="rect">
                        <a:avLst/>
                      </a:prstGeom>
                      <a:noFill/>
                      <a:ln>
                        <a:noFill/>
                      </a:ln>
                    </p:spPr>
                  </p:pic>
                </p:oleObj>
              </mc:Fallback>
            </mc:AlternateContent>
          </a:graphicData>
        </a:graphic>
      </p:graphicFrame>
      <p:sp>
        <p:nvSpPr>
          <p:cNvPr id="13" name="正方形/長方形 12"/>
          <p:cNvSpPr/>
          <p:nvPr/>
        </p:nvSpPr>
        <p:spPr>
          <a:xfrm>
            <a:off x="0" y="0"/>
            <a:ext cx="6858000" cy="523220"/>
          </a:xfrm>
          <a:prstGeom prst="rect">
            <a:avLst/>
          </a:prstGeom>
        </p:spPr>
        <p:txBody>
          <a:bodyPr wrap="square">
            <a:spAutoFit/>
          </a:bodyPr>
          <a:lstStyle/>
          <a:p>
            <a:pPr>
              <a:spcBef>
                <a:spcPct val="0"/>
              </a:spcBef>
            </a:pPr>
            <a:r>
              <a:rPr lang="en-US" altLang="ja-JP" dirty="0">
                <a:solidFill>
                  <a:srgbClr val="0000FF"/>
                </a:solidFill>
                <a:ea typeface="ＭＳ ゴシック" pitchFamily="49" charset="-128"/>
                <a:cs typeface="Times New Roman" panose="02020603050405020304" pitchFamily="18" charset="0"/>
              </a:rPr>
              <a:t>4) </a:t>
            </a:r>
            <a:r>
              <a:rPr lang="ja-JP" altLang="en-US" dirty="0">
                <a:solidFill>
                  <a:srgbClr val="0000FF"/>
                </a:solidFill>
                <a:ea typeface="ＭＳ ゴシック" pitchFamily="49" charset="-128"/>
                <a:cs typeface="Times New Roman" panose="02020603050405020304" pitchFamily="18" charset="0"/>
              </a:rPr>
              <a:t>座標</a:t>
            </a:r>
            <a:r>
              <a:rPr lang="en-US" altLang="ja-JP" i="1" dirty="0">
                <a:solidFill>
                  <a:srgbClr val="00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FF"/>
                </a:solidFill>
                <a:ea typeface="ＭＳ ゴシック" pitchFamily="49" charset="-128"/>
                <a:cs typeface="Times New Roman" panose="02020603050405020304" pitchFamily="18" charset="0"/>
              </a:rPr>
              <a:t>, </a:t>
            </a:r>
            <a:r>
              <a:rPr lang="en-US" altLang="ja-JP" i="1" dirty="0">
                <a:solidFill>
                  <a:srgbClr val="00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ja-JP" altLang="en-US" dirty="0">
                <a:solidFill>
                  <a:srgbClr val="0000FF"/>
                </a:solidFill>
                <a:ea typeface="ＭＳ ゴシック" pitchFamily="49" charset="-128"/>
                <a:cs typeface="Times New Roman" panose="02020603050405020304" pitchFamily="18" charset="0"/>
              </a:rPr>
              <a:t>を時間の関数として求める。</a:t>
            </a:r>
            <a:endParaRPr lang="en-US" altLang="ja-JP" dirty="0">
              <a:solidFill>
                <a:srgbClr val="0000FF"/>
              </a:solidFill>
              <a:ea typeface="ＭＳ ゴシック" pitchFamily="49" charset="-128"/>
              <a:cs typeface="Times New Roman" panose="02020603050405020304" pitchFamily="18" charset="0"/>
            </a:endParaRPr>
          </a:p>
        </p:txBody>
      </p:sp>
      <p:graphicFrame>
        <p:nvGraphicFramePr>
          <p:cNvPr id="75" name="オブジェクト 74"/>
          <p:cNvGraphicFramePr>
            <a:graphicFrameLocks noChangeAspect="1"/>
          </p:cNvGraphicFramePr>
          <p:nvPr>
            <p:extLst>
              <p:ext uri="{D42A27DB-BD31-4B8C-83A1-F6EECF244321}">
                <p14:modId xmlns:p14="http://schemas.microsoft.com/office/powerpoint/2010/main" val="1723604591"/>
              </p:ext>
            </p:extLst>
          </p:nvPr>
        </p:nvGraphicFramePr>
        <p:xfrm>
          <a:off x="2070461" y="2253535"/>
          <a:ext cx="823912" cy="398463"/>
        </p:xfrm>
        <a:graphic>
          <a:graphicData uri="http://schemas.openxmlformats.org/presentationml/2006/ole">
            <mc:AlternateContent xmlns:mc="http://schemas.openxmlformats.org/markup-compatibility/2006">
              <mc:Choice xmlns:v="urn:schemas-microsoft-com:vml" Requires="v">
                <p:oleObj spid="_x0000_s81148" name="数式" r:id="rId28" imgW="368280" imgH="177480" progId="Equation.3">
                  <p:embed/>
                </p:oleObj>
              </mc:Choice>
              <mc:Fallback>
                <p:oleObj name="数式" r:id="rId28" imgW="368280" imgH="177480" progId="Equation.3">
                  <p:embed/>
                  <p:pic>
                    <p:nvPicPr>
                      <p:cNvPr id="75" name="オブジェクト 74"/>
                      <p:cNvPicPr>
                        <a:picLocks noChangeAspect="1" noChangeArrowheads="1"/>
                      </p:cNvPicPr>
                      <p:nvPr/>
                    </p:nvPicPr>
                    <p:blipFill>
                      <a:blip r:embed="rId29"/>
                      <a:srcRect/>
                      <a:stretch>
                        <a:fillRect/>
                      </a:stretch>
                    </p:blipFill>
                    <p:spPr bwMode="auto">
                      <a:xfrm>
                        <a:off x="2070461" y="2253535"/>
                        <a:ext cx="823912"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6" name="オブジェクト 75"/>
          <p:cNvGraphicFramePr>
            <a:graphicFrameLocks noChangeAspect="1"/>
          </p:cNvGraphicFramePr>
          <p:nvPr>
            <p:extLst>
              <p:ext uri="{D42A27DB-BD31-4B8C-83A1-F6EECF244321}">
                <p14:modId xmlns:p14="http://schemas.microsoft.com/office/powerpoint/2010/main" val="1935270793"/>
              </p:ext>
            </p:extLst>
          </p:nvPr>
        </p:nvGraphicFramePr>
        <p:xfrm>
          <a:off x="1031311" y="3092910"/>
          <a:ext cx="1727200" cy="514350"/>
        </p:xfrm>
        <a:graphic>
          <a:graphicData uri="http://schemas.openxmlformats.org/presentationml/2006/ole">
            <mc:AlternateContent xmlns:mc="http://schemas.openxmlformats.org/markup-compatibility/2006">
              <mc:Choice xmlns:v="urn:schemas-microsoft-com:vml" Requires="v">
                <p:oleObj spid="_x0000_s81149" name="数式" r:id="rId30" imgW="774360" imgH="228600" progId="Equation.3">
                  <p:embed/>
                </p:oleObj>
              </mc:Choice>
              <mc:Fallback>
                <p:oleObj name="数式" r:id="rId30" imgW="774360" imgH="228600" progId="Equation.3">
                  <p:embed/>
                  <p:pic>
                    <p:nvPicPr>
                      <p:cNvPr id="76" name="オブジェクト 75"/>
                      <p:cNvPicPr>
                        <a:picLocks noChangeAspect="1" noChangeArrowheads="1"/>
                      </p:cNvPicPr>
                      <p:nvPr/>
                    </p:nvPicPr>
                    <p:blipFill>
                      <a:blip r:embed="rId31"/>
                      <a:srcRect/>
                      <a:stretch>
                        <a:fillRect/>
                      </a:stretch>
                    </p:blipFill>
                    <p:spPr bwMode="auto">
                      <a:xfrm>
                        <a:off x="1031311" y="3092910"/>
                        <a:ext cx="17272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7" name="Rectangle 123"/>
          <p:cNvSpPr>
            <a:spLocks noChangeArrowheads="1"/>
          </p:cNvSpPr>
          <p:nvPr/>
        </p:nvSpPr>
        <p:spPr bwMode="auto">
          <a:xfrm>
            <a:off x="1797226" y="2165259"/>
            <a:ext cx="367870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78" name="Rectangle 123"/>
          <p:cNvSpPr>
            <a:spLocks noChangeArrowheads="1"/>
          </p:cNvSpPr>
          <p:nvPr/>
        </p:nvSpPr>
        <p:spPr bwMode="auto">
          <a:xfrm>
            <a:off x="728837" y="3091550"/>
            <a:ext cx="475287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nvGrpSpPr>
          <p:cNvPr id="18" name="グループ化 17">
            <a:extLst>
              <a:ext uri="{FF2B5EF4-FFF2-40B4-BE49-F238E27FC236}">
                <a16:creationId xmlns:a16="http://schemas.microsoft.com/office/drawing/2014/main" id="{DF2A4C3C-3D0F-4B7D-9741-0CAECABD4842}"/>
              </a:ext>
            </a:extLst>
          </p:cNvPr>
          <p:cNvGrpSpPr/>
          <p:nvPr/>
        </p:nvGrpSpPr>
        <p:grpSpPr>
          <a:xfrm>
            <a:off x="5628228" y="448900"/>
            <a:ext cx="3208052" cy="3370818"/>
            <a:chOff x="5633161" y="450024"/>
            <a:chExt cx="3208052" cy="3370818"/>
          </a:xfrm>
        </p:grpSpPr>
        <p:grpSp>
          <p:nvGrpSpPr>
            <p:cNvPr id="19" name="グループ化 18">
              <a:extLst>
                <a:ext uri="{FF2B5EF4-FFF2-40B4-BE49-F238E27FC236}">
                  <a16:creationId xmlns:a16="http://schemas.microsoft.com/office/drawing/2014/main" id="{3CD5E928-8368-4309-B47B-2F948E8D40BB}"/>
                </a:ext>
              </a:extLst>
            </p:cNvPr>
            <p:cNvGrpSpPr/>
            <p:nvPr/>
          </p:nvGrpSpPr>
          <p:grpSpPr>
            <a:xfrm>
              <a:off x="6031433" y="450024"/>
              <a:ext cx="2809780" cy="3370818"/>
              <a:chOff x="6207070" y="137202"/>
              <a:chExt cx="2809780" cy="3370818"/>
            </a:xfrm>
          </p:grpSpPr>
          <p:sp>
            <p:nvSpPr>
              <p:cNvPr id="36" name="Line 62">
                <a:extLst>
                  <a:ext uri="{FF2B5EF4-FFF2-40B4-BE49-F238E27FC236}">
                    <a16:creationId xmlns:a16="http://schemas.microsoft.com/office/drawing/2014/main" id="{1D1AC9E5-2942-4620-844E-3CA7BB2922D4}"/>
                  </a:ext>
                </a:extLst>
              </p:cNvPr>
              <p:cNvSpPr>
                <a:spLocks noChangeShapeType="1"/>
              </p:cNvSpPr>
              <p:nvPr/>
            </p:nvSpPr>
            <p:spPr bwMode="auto">
              <a:xfrm>
                <a:off x="6207070" y="2366959"/>
                <a:ext cx="2471892"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 name="Line 62">
                <a:extLst>
                  <a:ext uri="{FF2B5EF4-FFF2-40B4-BE49-F238E27FC236}">
                    <a16:creationId xmlns:a16="http://schemas.microsoft.com/office/drawing/2014/main" id="{EB64A4C6-70BF-4362-A74A-BD8FE46D19AD}"/>
                  </a:ext>
                </a:extLst>
              </p:cNvPr>
              <p:cNvSpPr>
                <a:spLocks noChangeShapeType="1"/>
              </p:cNvSpPr>
              <p:nvPr/>
            </p:nvSpPr>
            <p:spPr bwMode="auto">
              <a:xfrm flipV="1">
                <a:off x="6438718" y="385396"/>
                <a:ext cx="0" cy="3122624"/>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38" name="Rectangle 88">
                <a:extLst>
                  <a:ext uri="{FF2B5EF4-FFF2-40B4-BE49-F238E27FC236}">
                    <a16:creationId xmlns:a16="http://schemas.microsoft.com/office/drawing/2014/main" id="{7C55C53B-A8BD-4416-A360-A6F3233CF61A}"/>
                  </a:ext>
                </a:extLst>
              </p:cNvPr>
              <p:cNvSpPr>
                <a:spLocks noChangeArrowheads="1"/>
              </p:cNvSpPr>
              <p:nvPr/>
            </p:nvSpPr>
            <p:spPr bwMode="auto">
              <a:xfrm>
                <a:off x="8579030" y="215392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39" name="Rectangle 88">
                <a:extLst>
                  <a:ext uri="{FF2B5EF4-FFF2-40B4-BE49-F238E27FC236}">
                    <a16:creationId xmlns:a16="http://schemas.microsoft.com/office/drawing/2014/main" id="{E9B8F27B-7859-4BE1-848C-3DF18E7C810A}"/>
                  </a:ext>
                </a:extLst>
              </p:cNvPr>
              <p:cNvSpPr>
                <a:spLocks noChangeArrowheads="1"/>
              </p:cNvSpPr>
              <p:nvPr/>
            </p:nvSpPr>
            <p:spPr bwMode="auto">
              <a:xfrm>
                <a:off x="6450077" y="137202"/>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grpSp>
        <p:sp>
          <p:nvSpPr>
            <p:cNvPr id="20" name="正方形/長方形 19">
              <a:extLst>
                <a:ext uri="{FF2B5EF4-FFF2-40B4-BE49-F238E27FC236}">
                  <a16:creationId xmlns:a16="http://schemas.microsoft.com/office/drawing/2014/main" id="{B7289A36-28A3-4423-916F-3BDE10B72E16}"/>
                </a:ext>
              </a:extLst>
            </p:cNvPr>
            <p:cNvSpPr/>
            <p:nvPr/>
          </p:nvSpPr>
          <p:spPr>
            <a:xfrm>
              <a:off x="5843877" y="642534"/>
              <a:ext cx="44529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A</a:t>
              </a:r>
              <a:endParaRPr lang="ja-JP" altLang="en-US" dirty="0"/>
            </a:p>
          </p:txBody>
        </p:sp>
        <p:sp>
          <p:nvSpPr>
            <p:cNvPr id="21" name="正方形/長方形 20">
              <a:extLst>
                <a:ext uri="{FF2B5EF4-FFF2-40B4-BE49-F238E27FC236}">
                  <a16:creationId xmlns:a16="http://schemas.microsoft.com/office/drawing/2014/main" id="{DBC3A6A5-3949-4C8C-A3A3-A784E8F02EBD}"/>
                </a:ext>
              </a:extLst>
            </p:cNvPr>
            <p:cNvSpPr/>
            <p:nvPr/>
          </p:nvSpPr>
          <p:spPr>
            <a:xfrm>
              <a:off x="5847813" y="2655528"/>
              <a:ext cx="424412"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B</a:t>
              </a:r>
              <a:endParaRPr lang="ja-JP" altLang="en-US" dirty="0"/>
            </a:p>
          </p:txBody>
        </p:sp>
        <p:sp>
          <p:nvSpPr>
            <p:cNvPr id="22" name="正方形/長方形 21">
              <a:extLst>
                <a:ext uri="{FF2B5EF4-FFF2-40B4-BE49-F238E27FC236}">
                  <a16:creationId xmlns:a16="http://schemas.microsoft.com/office/drawing/2014/main" id="{64F634A6-7BF6-43D1-BA30-D0DB484CE9E4}"/>
                </a:ext>
              </a:extLst>
            </p:cNvPr>
            <p:cNvSpPr/>
            <p:nvPr/>
          </p:nvSpPr>
          <p:spPr>
            <a:xfrm>
              <a:off x="5633161" y="918978"/>
              <a:ext cx="588265" cy="52433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2</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a:t>
              </a:r>
              <a:endParaRPr lang="ja-JP" altLang="en-US" dirty="0"/>
            </a:p>
          </p:txBody>
        </p:sp>
        <p:cxnSp>
          <p:nvCxnSpPr>
            <p:cNvPr id="23" name="直線矢印コネクタ 22">
              <a:extLst>
                <a:ext uri="{FF2B5EF4-FFF2-40B4-BE49-F238E27FC236}">
                  <a16:creationId xmlns:a16="http://schemas.microsoft.com/office/drawing/2014/main" id="{3E2BF7AA-6E14-4573-88A6-D6100A419960}"/>
                </a:ext>
              </a:extLst>
            </p:cNvPr>
            <p:cNvCxnSpPr/>
            <p:nvPr/>
          </p:nvCxnSpPr>
          <p:spPr bwMode="auto">
            <a:xfrm rot="16200000">
              <a:off x="6553318" y="902570"/>
              <a:ext cx="0" cy="564867"/>
            </a:xfrm>
            <a:prstGeom prst="straightConnector1">
              <a:avLst/>
            </a:prstGeom>
            <a:solidFill>
              <a:schemeClr val="accent1"/>
            </a:solidFill>
            <a:ln w="571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4" name="正方形/長方形 23">
              <a:extLst>
                <a:ext uri="{FF2B5EF4-FFF2-40B4-BE49-F238E27FC236}">
                  <a16:creationId xmlns:a16="http://schemas.microsoft.com/office/drawing/2014/main" id="{F8BBF78F-DC63-4A88-A9AD-735537EBAA09}"/>
                </a:ext>
              </a:extLst>
            </p:cNvPr>
            <p:cNvSpPr/>
            <p:nvPr/>
          </p:nvSpPr>
          <p:spPr>
            <a:xfrm>
              <a:off x="6581029" y="619768"/>
              <a:ext cx="917239" cy="523220"/>
            </a:xfrm>
            <a:prstGeom prst="rect">
              <a:avLst/>
            </a:prstGeom>
          </p:spPr>
          <p:txBody>
            <a:bodyPr wrap="none">
              <a:spAutoFit/>
            </a:bodyPr>
            <a:lstStyle/>
            <a:p>
              <a:r>
                <a:rPr lang="en-US" altLang="ja-JP" dirty="0">
                  <a:ea typeface="ＭＳ ゴシック" pitchFamily="49" charset="-128"/>
                  <a:cs typeface="Times New Roman" panose="02020603050405020304" pitchFamily="18" charset="0"/>
                </a:rPr>
                <a:t>(</a:t>
              </a:r>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u</a:t>
              </a:r>
              <a:r>
                <a:rPr lang="en-US" altLang="ja-JP" dirty="0">
                  <a:ea typeface="ＭＳ ゴシック" pitchFamily="49" charset="-128"/>
                  <a:cs typeface="Times New Roman" panose="02020603050405020304" pitchFamily="18" charset="0"/>
                </a:rPr>
                <a:t>,0)</a:t>
              </a:r>
              <a:endParaRPr lang="ja-JP" altLang="en-US" dirty="0"/>
            </a:p>
          </p:txBody>
        </p:sp>
        <p:sp>
          <p:nvSpPr>
            <p:cNvPr id="25" name="正方形/長方形 24">
              <a:extLst>
                <a:ext uri="{FF2B5EF4-FFF2-40B4-BE49-F238E27FC236}">
                  <a16:creationId xmlns:a16="http://schemas.microsoft.com/office/drawing/2014/main" id="{8C9C22BE-476D-4221-9376-C664087CA84F}"/>
                </a:ext>
              </a:extLst>
            </p:cNvPr>
            <p:cNvSpPr/>
            <p:nvPr/>
          </p:nvSpPr>
          <p:spPr>
            <a:xfrm>
              <a:off x="7734401" y="1482104"/>
              <a:ext cx="1013419" cy="523220"/>
            </a:xfrm>
            <a:prstGeom prst="rect">
              <a:avLst/>
            </a:prstGeom>
          </p:spPr>
          <p:txBody>
            <a:bodyPr wrap="non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sp>
          <p:nvSpPr>
            <p:cNvPr id="26" name="正方形/長方形 25">
              <a:extLst>
                <a:ext uri="{FF2B5EF4-FFF2-40B4-BE49-F238E27FC236}">
                  <a16:creationId xmlns:a16="http://schemas.microsoft.com/office/drawing/2014/main" id="{43D7684E-AECA-473F-8319-112796C1EE60}"/>
                </a:ext>
              </a:extLst>
            </p:cNvPr>
            <p:cNvSpPr/>
            <p:nvPr/>
          </p:nvSpPr>
          <p:spPr>
            <a:xfrm>
              <a:off x="6981912" y="2330052"/>
              <a:ext cx="1093569" cy="523220"/>
            </a:xfrm>
            <a:prstGeom prst="rect">
              <a:avLst/>
            </a:prstGeom>
          </p:spPr>
          <p:txBody>
            <a:bodyPr wrap="non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a:t>
              </a:r>
              <a:endParaRPr lang="ja-JP" altLang="en-US" dirty="0">
                <a:solidFill>
                  <a:srgbClr val="0066FF"/>
                </a:solidFill>
              </a:endParaRPr>
            </a:p>
          </p:txBody>
        </p:sp>
        <p:grpSp>
          <p:nvGrpSpPr>
            <p:cNvPr id="27" name="グループ化 26">
              <a:extLst>
                <a:ext uri="{FF2B5EF4-FFF2-40B4-BE49-F238E27FC236}">
                  <a16:creationId xmlns:a16="http://schemas.microsoft.com/office/drawing/2014/main" id="{4B42CFF0-6534-4563-BF4D-269E740BA515}"/>
                </a:ext>
              </a:extLst>
            </p:cNvPr>
            <p:cNvGrpSpPr/>
            <p:nvPr/>
          </p:nvGrpSpPr>
          <p:grpSpPr>
            <a:xfrm>
              <a:off x="6328008" y="1930851"/>
              <a:ext cx="1459391" cy="894424"/>
              <a:chOff x="6403060" y="2066086"/>
              <a:chExt cx="1459391" cy="894424"/>
            </a:xfrm>
          </p:grpSpPr>
          <p:sp>
            <p:nvSpPr>
              <p:cNvPr id="33" name="楕円 32">
                <a:extLst>
                  <a:ext uri="{FF2B5EF4-FFF2-40B4-BE49-F238E27FC236}">
                    <a16:creationId xmlns:a16="http://schemas.microsoft.com/office/drawing/2014/main" id="{7E335F4A-87D1-4FD0-88D4-49D652A57F02}"/>
                  </a:ext>
                </a:extLst>
              </p:cNvPr>
              <p:cNvSpPr/>
              <p:nvPr/>
            </p:nvSpPr>
            <p:spPr bwMode="auto">
              <a:xfrm>
                <a:off x="7715841" y="2066086"/>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34" name="楕円 33">
                <a:extLst>
                  <a:ext uri="{FF2B5EF4-FFF2-40B4-BE49-F238E27FC236}">
                    <a16:creationId xmlns:a16="http://schemas.microsoft.com/office/drawing/2014/main" id="{752A3A98-2954-4260-AEBF-6F4484764F27}"/>
                  </a:ext>
                </a:extLst>
              </p:cNvPr>
              <p:cNvSpPr/>
              <p:nvPr/>
            </p:nvSpPr>
            <p:spPr bwMode="auto">
              <a:xfrm>
                <a:off x="6403060" y="2821532"/>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35" name="直線コネクタ 34">
                <a:extLst>
                  <a:ext uri="{FF2B5EF4-FFF2-40B4-BE49-F238E27FC236}">
                    <a16:creationId xmlns:a16="http://schemas.microsoft.com/office/drawing/2014/main" id="{701C903C-4155-489A-B287-68D67F8BD70A}"/>
                  </a:ext>
                </a:extLst>
              </p:cNvPr>
              <p:cNvCxnSpPr/>
              <p:nvPr/>
            </p:nvCxnSpPr>
            <p:spPr bwMode="auto">
              <a:xfrm flipV="1">
                <a:off x="6530093" y="2136700"/>
                <a:ext cx="1259099" cy="721204"/>
              </a:xfrm>
              <a:prstGeom prst="line">
                <a:avLst/>
              </a:prstGeom>
              <a:solidFill>
                <a:schemeClr val="accent1"/>
              </a:solidFill>
              <a:ln w="9525" cap="flat" cmpd="sng" algn="ctr">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8" name="楕円 27">
              <a:extLst>
                <a:ext uri="{FF2B5EF4-FFF2-40B4-BE49-F238E27FC236}">
                  <a16:creationId xmlns:a16="http://schemas.microsoft.com/office/drawing/2014/main" id="{CB468B48-B561-47B1-B528-69658CC610F2}"/>
                </a:ext>
              </a:extLst>
            </p:cNvPr>
            <p:cNvSpPr/>
            <p:nvPr/>
          </p:nvSpPr>
          <p:spPr bwMode="auto">
            <a:xfrm>
              <a:off x="7032780" y="2357997"/>
              <a:ext cx="45719" cy="46756"/>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grpSp>
      <p:sp>
        <p:nvSpPr>
          <p:cNvPr id="40" name="フリーフォーム: 図形 39">
            <a:extLst>
              <a:ext uri="{FF2B5EF4-FFF2-40B4-BE49-F238E27FC236}">
                <a16:creationId xmlns:a16="http://schemas.microsoft.com/office/drawing/2014/main" id="{74F857E0-A3F3-4D67-8ED5-83CE75A723A4}"/>
              </a:ext>
            </a:extLst>
          </p:cNvPr>
          <p:cNvSpPr/>
          <p:nvPr/>
        </p:nvSpPr>
        <p:spPr bwMode="auto">
          <a:xfrm>
            <a:off x="6277842" y="1930206"/>
            <a:ext cx="2381328" cy="4117223"/>
          </a:xfrm>
          <a:custGeom>
            <a:avLst/>
            <a:gdLst>
              <a:gd name="connsiteX0" fmla="*/ 0 w 778669"/>
              <a:gd name="connsiteY0" fmla="*/ 0 h 2271712"/>
              <a:gd name="connsiteX1" fmla="*/ 778669 w 778669"/>
              <a:gd name="connsiteY1" fmla="*/ 2271712 h 2271712"/>
              <a:gd name="connsiteX2" fmla="*/ 778669 w 778669"/>
              <a:gd name="connsiteY2"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950119"/>
              <a:gd name="connsiteY0" fmla="*/ 0 h 2358782"/>
              <a:gd name="connsiteX1" fmla="*/ 692944 w 950119"/>
              <a:gd name="connsiteY1" fmla="*/ 1121569 h 2358782"/>
              <a:gd name="connsiteX2" fmla="*/ 778669 w 950119"/>
              <a:gd name="connsiteY2" fmla="*/ 2271712 h 2358782"/>
              <a:gd name="connsiteX3" fmla="*/ 950119 w 950119"/>
              <a:gd name="connsiteY3" fmla="*/ 2278856 h 2358782"/>
              <a:gd name="connsiteX0" fmla="*/ 0 w 778669"/>
              <a:gd name="connsiteY0" fmla="*/ 0 h 2271712"/>
              <a:gd name="connsiteX1" fmla="*/ 692944 w 778669"/>
              <a:gd name="connsiteY1" fmla="*/ 1121569 h 2271712"/>
              <a:gd name="connsiteX2" fmla="*/ 778669 w 778669"/>
              <a:gd name="connsiteY2" fmla="*/ 2271712 h 2271712"/>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714375 w 892969"/>
              <a:gd name="connsiteY1" fmla="*/ 1050132 h 2243137"/>
              <a:gd name="connsiteX2" fmla="*/ 892969 w 892969"/>
              <a:gd name="connsiteY2" fmla="*/ 2243137 h 2243137"/>
              <a:gd name="connsiteX0" fmla="*/ 0 w 892969"/>
              <a:gd name="connsiteY0" fmla="*/ 0 h 2243137"/>
              <a:gd name="connsiteX1" fmla="*/ 556300 w 892969"/>
              <a:gd name="connsiteY1" fmla="*/ 899539 h 2243137"/>
              <a:gd name="connsiteX2" fmla="*/ 892969 w 892969"/>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90173 w 895791"/>
              <a:gd name="connsiteY1" fmla="*/ 964078 h 2243137"/>
              <a:gd name="connsiteX2" fmla="*/ 895791 w 895791"/>
              <a:gd name="connsiteY2" fmla="*/ 2243137 h 2243137"/>
              <a:gd name="connsiteX0" fmla="*/ 0 w 940955"/>
              <a:gd name="connsiteY0" fmla="*/ 0 h 2479782"/>
              <a:gd name="connsiteX1" fmla="*/ 590173 w 940955"/>
              <a:gd name="connsiteY1" fmla="*/ 964078 h 2479782"/>
              <a:gd name="connsiteX2" fmla="*/ 940955 w 940955"/>
              <a:gd name="connsiteY2" fmla="*/ 2479782 h 2479782"/>
            </a:gdLst>
            <a:ahLst/>
            <a:cxnLst>
              <a:cxn ang="0">
                <a:pos x="connsiteX0" y="connsiteY0"/>
              </a:cxn>
              <a:cxn ang="0">
                <a:pos x="connsiteX1" y="connsiteY1"/>
              </a:cxn>
              <a:cxn ang="0">
                <a:pos x="connsiteX2" y="connsiteY2"/>
              </a:cxn>
            </a:cxnLst>
            <a:rect l="l" t="t" r="r" b="b"/>
            <a:pathLst>
              <a:path w="940955" h="2479782">
                <a:moveTo>
                  <a:pt x="0" y="0"/>
                </a:moveTo>
                <a:cubicBezTo>
                  <a:pt x="256545" y="22433"/>
                  <a:pt x="447298" y="540216"/>
                  <a:pt x="590173" y="964078"/>
                </a:cubicBezTo>
                <a:cubicBezTo>
                  <a:pt x="691163" y="1317586"/>
                  <a:pt x="871711" y="2089635"/>
                  <a:pt x="940955" y="2479782"/>
                </a:cubicBezTo>
              </a:path>
            </a:pathLst>
          </a:custGeom>
          <a:noFill/>
          <a:ln w="38100" cap="flat" cmpd="sng" algn="ctr">
            <a:solidFill>
              <a:srgbClr val="9900C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457200" marR="0" indent="-457200" algn="ctr"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44" name="正方形/長方形 43">
            <a:extLst>
              <a:ext uri="{FF2B5EF4-FFF2-40B4-BE49-F238E27FC236}">
                <a16:creationId xmlns:a16="http://schemas.microsoft.com/office/drawing/2014/main" id="{102AECE2-7AA5-4C66-A717-A2012B365C68}"/>
              </a:ext>
            </a:extLst>
          </p:cNvPr>
          <p:cNvSpPr/>
          <p:nvPr/>
        </p:nvSpPr>
        <p:spPr>
          <a:xfrm>
            <a:off x="-19831" y="4604464"/>
            <a:ext cx="7158781" cy="523220"/>
          </a:xfrm>
          <a:prstGeom prst="rect">
            <a:avLst/>
          </a:prstGeom>
        </p:spPr>
        <p:txBody>
          <a:bodyPr wrap="square">
            <a:spAutoFit/>
          </a:bodyPr>
          <a:lstStyle/>
          <a:p>
            <a:r>
              <a:rPr lang="en-US" altLang="ja-JP" dirty="0">
                <a:solidFill>
                  <a:srgbClr val="0000FF"/>
                </a:solidFill>
                <a:ea typeface="ＭＳ ゴシック" pitchFamily="49" charset="-128"/>
                <a:cs typeface="Times New Roman" panose="02020603050405020304" pitchFamily="18" charset="0"/>
              </a:rPr>
              <a:t>5) </a:t>
            </a:r>
            <a:r>
              <a:rPr lang="ja-JP" altLang="en-US" dirty="0">
                <a:solidFill>
                  <a:srgbClr val="0000FF"/>
                </a:solidFill>
                <a:ea typeface="ＭＳ ゴシック" pitchFamily="49" charset="-128"/>
                <a:cs typeface="Times New Roman" panose="02020603050405020304" pitchFamily="18" charset="0"/>
              </a:rPr>
              <a:t>棒が鉛直となる時刻と重心座標を求める。</a:t>
            </a:r>
            <a:endParaRPr lang="ja-JP" altLang="en-US" dirty="0">
              <a:solidFill>
                <a:srgbClr val="0000FF"/>
              </a:solidFill>
            </a:endParaRPr>
          </a:p>
        </p:txBody>
      </p:sp>
      <p:sp>
        <p:nvSpPr>
          <p:cNvPr id="45" name="正方形/長方形 44">
            <a:extLst>
              <a:ext uri="{FF2B5EF4-FFF2-40B4-BE49-F238E27FC236}">
                <a16:creationId xmlns:a16="http://schemas.microsoft.com/office/drawing/2014/main" id="{F724B042-3213-495A-B2F1-9347945913D0}"/>
              </a:ext>
            </a:extLst>
          </p:cNvPr>
          <p:cNvSpPr/>
          <p:nvPr/>
        </p:nvSpPr>
        <p:spPr>
          <a:xfrm>
            <a:off x="182966" y="5124647"/>
            <a:ext cx="902811"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時刻</a:t>
            </a:r>
            <a:endParaRPr lang="ja-JP" altLang="en-US" dirty="0"/>
          </a:p>
        </p:txBody>
      </p:sp>
      <p:graphicFrame>
        <p:nvGraphicFramePr>
          <p:cNvPr id="47" name="オブジェクト 46">
            <a:extLst>
              <a:ext uri="{FF2B5EF4-FFF2-40B4-BE49-F238E27FC236}">
                <a16:creationId xmlns:a16="http://schemas.microsoft.com/office/drawing/2014/main" id="{53E74D14-2BF0-435F-92F7-06CF36562CCD}"/>
              </a:ext>
            </a:extLst>
          </p:cNvPr>
          <p:cNvGraphicFramePr>
            <a:graphicFrameLocks noChangeAspect="1"/>
          </p:cNvGraphicFramePr>
          <p:nvPr>
            <p:extLst>
              <p:ext uri="{D42A27DB-BD31-4B8C-83A1-F6EECF244321}">
                <p14:modId xmlns:p14="http://schemas.microsoft.com/office/powerpoint/2010/main" val="3085395652"/>
              </p:ext>
            </p:extLst>
          </p:nvPr>
        </p:nvGraphicFramePr>
        <p:xfrm>
          <a:off x="1208933" y="5228087"/>
          <a:ext cx="1587500" cy="398462"/>
        </p:xfrm>
        <a:graphic>
          <a:graphicData uri="http://schemas.openxmlformats.org/presentationml/2006/ole">
            <mc:AlternateContent xmlns:mc="http://schemas.openxmlformats.org/markup-compatibility/2006">
              <mc:Choice xmlns:v="urn:schemas-microsoft-com:vml" Requires="v">
                <p:oleObj spid="_x0000_s81150" name="数式" r:id="rId32" imgW="711000" imgH="177480" progId="Equation.3">
                  <p:embed/>
                </p:oleObj>
              </mc:Choice>
              <mc:Fallback>
                <p:oleObj name="数式" r:id="rId32" imgW="711000" imgH="177480" progId="Equation.3">
                  <p:embed/>
                  <p:pic>
                    <p:nvPicPr>
                      <p:cNvPr id="67" name="オブジェクト 66"/>
                      <p:cNvPicPr>
                        <a:picLocks noChangeAspect="1" noChangeArrowheads="1"/>
                      </p:cNvPicPr>
                      <p:nvPr/>
                    </p:nvPicPr>
                    <p:blipFill>
                      <a:blip r:embed="rId33"/>
                      <a:srcRect/>
                      <a:stretch>
                        <a:fillRect/>
                      </a:stretch>
                    </p:blipFill>
                    <p:spPr bwMode="auto">
                      <a:xfrm>
                        <a:off x="1208933" y="5228087"/>
                        <a:ext cx="15875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 name="オブジェクト 47">
            <a:extLst>
              <a:ext uri="{FF2B5EF4-FFF2-40B4-BE49-F238E27FC236}">
                <a16:creationId xmlns:a16="http://schemas.microsoft.com/office/drawing/2014/main" id="{D4D63AFE-54B4-49C7-8C4C-C78B091D69E9}"/>
              </a:ext>
            </a:extLst>
          </p:cNvPr>
          <p:cNvGraphicFramePr>
            <a:graphicFrameLocks noChangeAspect="1"/>
          </p:cNvGraphicFramePr>
          <p:nvPr>
            <p:extLst>
              <p:ext uri="{D42A27DB-BD31-4B8C-83A1-F6EECF244321}">
                <p14:modId xmlns:p14="http://schemas.microsoft.com/office/powerpoint/2010/main" val="1471552542"/>
              </p:ext>
            </p:extLst>
          </p:nvPr>
        </p:nvGraphicFramePr>
        <p:xfrm>
          <a:off x="3354448" y="5232197"/>
          <a:ext cx="509588" cy="369887"/>
        </p:xfrm>
        <a:graphic>
          <a:graphicData uri="http://schemas.openxmlformats.org/presentationml/2006/ole">
            <mc:AlternateContent xmlns:mc="http://schemas.openxmlformats.org/markup-compatibility/2006">
              <mc:Choice xmlns:v="urn:schemas-microsoft-com:vml" Requires="v">
                <p:oleObj spid="_x0000_s81151" name="数式" r:id="rId34" imgW="228600" imgH="164880" progId="Equation.3">
                  <p:embed/>
                </p:oleObj>
              </mc:Choice>
              <mc:Fallback>
                <p:oleObj name="数式" r:id="rId34" imgW="228600" imgH="164880" progId="Equation.3">
                  <p:embed/>
                  <p:pic>
                    <p:nvPicPr>
                      <p:cNvPr id="68" name="オブジェクト 67"/>
                      <p:cNvPicPr>
                        <a:picLocks noChangeAspect="1" noChangeArrowheads="1"/>
                      </p:cNvPicPr>
                      <p:nvPr/>
                    </p:nvPicPr>
                    <p:blipFill>
                      <a:blip r:embed="rId35"/>
                      <a:srcRect/>
                      <a:stretch>
                        <a:fillRect/>
                      </a:stretch>
                    </p:blipFill>
                    <p:spPr bwMode="auto">
                      <a:xfrm>
                        <a:off x="3354448" y="5232197"/>
                        <a:ext cx="5095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 name="正方形/長方形 48">
            <a:extLst>
              <a:ext uri="{FF2B5EF4-FFF2-40B4-BE49-F238E27FC236}">
                <a16:creationId xmlns:a16="http://schemas.microsoft.com/office/drawing/2014/main" id="{434C8F17-126B-4E2D-95DF-5010916580A8}"/>
              </a:ext>
            </a:extLst>
          </p:cNvPr>
          <p:cNvSpPr/>
          <p:nvPr/>
        </p:nvSpPr>
        <p:spPr>
          <a:xfrm>
            <a:off x="192577" y="5751669"/>
            <a:ext cx="1620957"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重心座標</a:t>
            </a:r>
            <a:endParaRPr lang="ja-JP" altLang="en-US" dirty="0"/>
          </a:p>
        </p:txBody>
      </p:sp>
      <p:graphicFrame>
        <p:nvGraphicFramePr>
          <p:cNvPr id="50" name="オブジェクト 49">
            <a:extLst>
              <a:ext uri="{FF2B5EF4-FFF2-40B4-BE49-F238E27FC236}">
                <a16:creationId xmlns:a16="http://schemas.microsoft.com/office/drawing/2014/main" id="{46D2E8A3-A8AC-476B-BEBC-DC6EA9847672}"/>
              </a:ext>
            </a:extLst>
          </p:cNvPr>
          <p:cNvGraphicFramePr>
            <a:graphicFrameLocks noChangeAspect="1"/>
          </p:cNvGraphicFramePr>
          <p:nvPr>
            <p:extLst>
              <p:ext uri="{D42A27DB-BD31-4B8C-83A1-F6EECF244321}">
                <p14:modId xmlns:p14="http://schemas.microsoft.com/office/powerpoint/2010/main" val="254551786"/>
              </p:ext>
            </p:extLst>
          </p:nvPr>
        </p:nvGraphicFramePr>
        <p:xfrm>
          <a:off x="2052122" y="5828358"/>
          <a:ext cx="1474787" cy="398462"/>
        </p:xfrm>
        <a:graphic>
          <a:graphicData uri="http://schemas.openxmlformats.org/presentationml/2006/ole">
            <mc:AlternateContent xmlns:mc="http://schemas.openxmlformats.org/markup-compatibility/2006">
              <mc:Choice xmlns:v="urn:schemas-microsoft-com:vml" Requires="v">
                <p:oleObj spid="_x0000_s81152" name="数式" r:id="rId36" imgW="660240" imgH="177480" progId="Equation.3">
                  <p:embed/>
                </p:oleObj>
              </mc:Choice>
              <mc:Fallback>
                <p:oleObj name="数式" r:id="rId36" imgW="660240" imgH="177480" progId="Equation.3">
                  <p:embed/>
                  <p:pic>
                    <p:nvPicPr>
                      <p:cNvPr id="69" name="オブジェクト 68"/>
                      <p:cNvPicPr>
                        <a:picLocks noChangeAspect="1" noChangeArrowheads="1"/>
                      </p:cNvPicPr>
                      <p:nvPr/>
                    </p:nvPicPr>
                    <p:blipFill>
                      <a:blip r:embed="rId37"/>
                      <a:srcRect/>
                      <a:stretch>
                        <a:fillRect/>
                      </a:stretch>
                    </p:blipFill>
                    <p:spPr bwMode="auto">
                      <a:xfrm>
                        <a:off x="2052122" y="5828358"/>
                        <a:ext cx="1474787"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 name="オブジェクト 51">
            <a:extLst>
              <a:ext uri="{FF2B5EF4-FFF2-40B4-BE49-F238E27FC236}">
                <a16:creationId xmlns:a16="http://schemas.microsoft.com/office/drawing/2014/main" id="{D4EB9DA0-B1DD-4879-9C6C-35B33ABC8EB8}"/>
              </a:ext>
            </a:extLst>
          </p:cNvPr>
          <p:cNvGraphicFramePr>
            <a:graphicFrameLocks noChangeAspect="1"/>
          </p:cNvGraphicFramePr>
          <p:nvPr>
            <p:extLst>
              <p:ext uri="{D42A27DB-BD31-4B8C-83A1-F6EECF244321}">
                <p14:modId xmlns:p14="http://schemas.microsoft.com/office/powerpoint/2010/main" val="3299589058"/>
              </p:ext>
            </p:extLst>
          </p:nvPr>
        </p:nvGraphicFramePr>
        <p:xfrm>
          <a:off x="4285145" y="5877570"/>
          <a:ext cx="538162" cy="312738"/>
        </p:xfrm>
        <a:graphic>
          <a:graphicData uri="http://schemas.openxmlformats.org/presentationml/2006/ole">
            <mc:AlternateContent xmlns:mc="http://schemas.openxmlformats.org/markup-compatibility/2006">
              <mc:Choice xmlns:v="urn:schemas-microsoft-com:vml" Requires="v">
                <p:oleObj spid="_x0000_s81153" name="数式" r:id="rId38" imgW="241200" imgH="139680" progId="Equation.3">
                  <p:embed/>
                </p:oleObj>
              </mc:Choice>
              <mc:Fallback>
                <p:oleObj name="数式" r:id="rId38" imgW="241200" imgH="139680" progId="Equation.3">
                  <p:embed/>
                  <p:pic>
                    <p:nvPicPr>
                      <p:cNvPr id="70" name="オブジェクト 69"/>
                      <p:cNvPicPr>
                        <a:picLocks noChangeAspect="1" noChangeArrowheads="1"/>
                      </p:cNvPicPr>
                      <p:nvPr/>
                    </p:nvPicPr>
                    <p:blipFill>
                      <a:blip r:embed="rId39"/>
                      <a:srcRect/>
                      <a:stretch>
                        <a:fillRect/>
                      </a:stretch>
                    </p:blipFill>
                    <p:spPr bwMode="auto">
                      <a:xfrm>
                        <a:off x="4285145" y="5877570"/>
                        <a:ext cx="538162"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3" name="オブジェクト 52">
            <a:extLst>
              <a:ext uri="{FF2B5EF4-FFF2-40B4-BE49-F238E27FC236}">
                <a16:creationId xmlns:a16="http://schemas.microsoft.com/office/drawing/2014/main" id="{91A7893C-B180-49A7-BE3B-029A1649DA84}"/>
              </a:ext>
            </a:extLst>
          </p:cNvPr>
          <p:cNvGraphicFramePr>
            <a:graphicFrameLocks noChangeAspect="1"/>
          </p:cNvGraphicFramePr>
          <p:nvPr>
            <p:extLst>
              <p:ext uri="{D42A27DB-BD31-4B8C-83A1-F6EECF244321}">
                <p14:modId xmlns:p14="http://schemas.microsoft.com/office/powerpoint/2010/main" val="979786053"/>
              </p:ext>
            </p:extLst>
          </p:nvPr>
        </p:nvGraphicFramePr>
        <p:xfrm>
          <a:off x="3680625" y="5946241"/>
          <a:ext cx="282575" cy="227013"/>
        </p:xfrm>
        <a:graphic>
          <a:graphicData uri="http://schemas.openxmlformats.org/presentationml/2006/ole">
            <mc:AlternateContent xmlns:mc="http://schemas.openxmlformats.org/markup-compatibility/2006">
              <mc:Choice xmlns:v="urn:schemas-microsoft-com:vml" Requires="v">
                <p:oleObj spid="_x0000_s81154" name="数式" r:id="rId40" imgW="126720" imgH="101520" progId="Equation.3">
                  <p:embed/>
                </p:oleObj>
              </mc:Choice>
              <mc:Fallback>
                <p:oleObj name="数式" r:id="rId40" imgW="126720" imgH="101520" progId="Equation.3">
                  <p:embed/>
                  <p:pic>
                    <p:nvPicPr>
                      <p:cNvPr id="71" name="オブジェクト 70"/>
                      <p:cNvPicPr>
                        <a:picLocks noChangeAspect="1" noChangeArrowheads="1"/>
                      </p:cNvPicPr>
                      <p:nvPr/>
                    </p:nvPicPr>
                    <p:blipFill>
                      <a:blip r:embed="rId41"/>
                      <a:srcRect/>
                      <a:stretch>
                        <a:fillRect/>
                      </a:stretch>
                    </p:blipFill>
                    <p:spPr bwMode="auto">
                      <a:xfrm>
                        <a:off x="3680625" y="5946241"/>
                        <a:ext cx="282575" cy="227013"/>
                      </a:xfrm>
                      <a:prstGeom prst="rect">
                        <a:avLst/>
                      </a:prstGeom>
                      <a:noFill/>
                      <a:ln>
                        <a:noFill/>
                      </a:ln>
                    </p:spPr>
                  </p:pic>
                </p:oleObj>
              </mc:Fallback>
            </mc:AlternateContent>
          </a:graphicData>
        </a:graphic>
      </p:graphicFrame>
      <p:graphicFrame>
        <p:nvGraphicFramePr>
          <p:cNvPr id="54" name="オブジェクト 53">
            <a:extLst>
              <a:ext uri="{FF2B5EF4-FFF2-40B4-BE49-F238E27FC236}">
                <a16:creationId xmlns:a16="http://schemas.microsoft.com/office/drawing/2014/main" id="{811086DB-D66D-4C57-AB13-0D25F808AB3A}"/>
              </a:ext>
            </a:extLst>
          </p:cNvPr>
          <p:cNvGraphicFramePr>
            <a:graphicFrameLocks noChangeAspect="1"/>
          </p:cNvGraphicFramePr>
          <p:nvPr>
            <p:extLst>
              <p:ext uri="{D42A27DB-BD31-4B8C-83A1-F6EECF244321}">
                <p14:modId xmlns:p14="http://schemas.microsoft.com/office/powerpoint/2010/main" val="2212093119"/>
              </p:ext>
            </p:extLst>
          </p:nvPr>
        </p:nvGraphicFramePr>
        <p:xfrm>
          <a:off x="4984475" y="6261094"/>
          <a:ext cx="2520950" cy="512762"/>
        </p:xfrm>
        <a:graphic>
          <a:graphicData uri="http://schemas.openxmlformats.org/presentationml/2006/ole">
            <mc:AlternateContent xmlns:mc="http://schemas.openxmlformats.org/markup-compatibility/2006">
              <mc:Choice xmlns:v="urn:schemas-microsoft-com:vml" Requires="v">
                <p:oleObj spid="_x0000_s81155" name="数式" r:id="rId42" imgW="1130040" imgH="228600" progId="Equation.3">
                  <p:embed/>
                </p:oleObj>
              </mc:Choice>
              <mc:Fallback>
                <p:oleObj name="数式" r:id="rId42" imgW="1130040" imgH="228600" progId="Equation.3">
                  <p:embed/>
                  <p:pic>
                    <p:nvPicPr>
                      <p:cNvPr id="72" name="オブジェクト 71"/>
                      <p:cNvPicPr>
                        <a:picLocks noChangeAspect="1" noChangeArrowheads="1"/>
                      </p:cNvPicPr>
                      <p:nvPr/>
                    </p:nvPicPr>
                    <p:blipFill>
                      <a:blip r:embed="rId43"/>
                      <a:srcRect/>
                      <a:stretch>
                        <a:fillRect/>
                      </a:stretch>
                    </p:blipFill>
                    <p:spPr bwMode="auto">
                      <a:xfrm>
                        <a:off x="4984475" y="6261094"/>
                        <a:ext cx="2520950"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5" name="オブジェクト 54">
            <a:extLst>
              <a:ext uri="{FF2B5EF4-FFF2-40B4-BE49-F238E27FC236}">
                <a16:creationId xmlns:a16="http://schemas.microsoft.com/office/drawing/2014/main" id="{DFE55918-D361-4BFC-A23B-2B37E88505AF}"/>
              </a:ext>
            </a:extLst>
          </p:cNvPr>
          <p:cNvGraphicFramePr>
            <a:graphicFrameLocks noChangeAspect="1"/>
          </p:cNvGraphicFramePr>
          <p:nvPr>
            <p:extLst>
              <p:ext uri="{D42A27DB-BD31-4B8C-83A1-F6EECF244321}">
                <p14:modId xmlns:p14="http://schemas.microsoft.com/office/powerpoint/2010/main" val="692416643"/>
              </p:ext>
            </p:extLst>
          </p:nvPr>
        </p:nvGraphicFramePr>
        <p:xfrm>
          <a:off x="2067511" y="6292208"/>
          <a:ext cx="2266950" cy="512762"/>
        </p:xfrm>
        <a:graphic>
          <a:graphicData uri="http://schemas.openxmlformats.org/presentationml/2006/ole">
            <mc:AlternateContent xmlns:mc="http://schemas.openxmlformats.org/markup-compatibility/2006">
              <mc:Choice xmlns:v="urn:schemas-microsoft-com:vml" Requires="v">
                <p:oleObj spid="_x0000_s81156" name="数式" r:id="rId44" imgW="1015920" imgH="228600" progId="Equation.3">
                  <p:embed/>
                </p:oleObj>
              </mc:Choice>
              <mc:Fallback>
                <p:oleObj name="数式" r:id="rId44" imgW="1015920" imgH="228600" progId="Equation.3">
                  <p:embed/>
                  <p:pic>
                    <p:nvPicPr>
                      <p:cNvPr id="73" name="オブジェクト 72"/>
                      <p:cNvPicPr>
                        <a:picLocks noChangeAspect="1" noChangeArrowheads="1"/>
                      </p:cNvPicPr>
                      <p:nvPr/>
                    </p:nvPicPr>
                    <p:blipFill>
                      <a:blip r:embed="rId45"/>
                      <a:srcRect/>
                      <a:stretch>
                        <a:fillRect/>
                      </a:stretch>
                    </p:blipFill>
                    <p:spPr bwMode="auto">
                      <a:xfrm>
                        <a:off x="2067511" y="6292208"/>
                        <a:ext cx="2266950"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 name="オブジェクト 55">
            <a:extLst>
              <a:ext uri="{FF2B5EF4-FFF2-40B4-BE49-F238E27FC236}">
                <a16:creationId xmlns:a16="http://schemas.microsoft.com/office/drawing/2014/main" id="{A79FF2D4-2D08-4E4E-ACAF-35EB56740CF4}"/>
              </a:ext>
            </a:extLst>
          </p:cNvPr>
          <p:cNvGraphicFramePr>
            <a:graphicFrameLocks noChangeAspect="1"/>
          </p:cNvGraphicFramePr>
          <p:nvPr>
            <p:extLst>
              <p:ext uri="{D42A27DB-BD31-4B8C-83A1-F6EECF244321}">
                <p14:modId xmlns:p14="http://schemas.microsoft.com/office/powerpoint/2010/main" val="3155759641"/>
              </p:ext>
            </p:extLst>
          </p:nvPr>
        </p:nvGraphicFramePr>
        <p:xfrm>
          <a:off x="4459059" y="6432771"/>
          <a:ext cx="282575" cy="227013"/>
        </p:xfrm>
        <a:graphic>
          <a:graphicData uri="http://schemas.openxmlformats.org/presentationml/2006/ole">
            <mc:AlternateContent xmlns:mc="http://schemas.openxmlformats.org/markup-compatibility/2006">
              <mc:Choice xmlns:v="urn:schemas-microsoft-com:vml" Requires="v">
                <p:oleObj spid="_x0000_s81157" name="数式" r:id="rId46" imgW="126720" imgH="101520" progId="Equation.3">
                  <p:embed/>
                </p:oleObj>
              </mc:Choice>
              <mc:Fallback>
                <p:oleObj name="数式" r:id="rId46" imgW="126720" imgH="101520" progId="Equation.3">
                  <p:embed/>
                  <p:pic>
                    <p:nvPicPr>
                      <p:cNvPr id="74" name="オブジェクト 73"/>
                      <p:cNvPicPr>
                        <a:picLocks noChangeAspect="1" noChangeArrowheads="1"/>
                      </p:cNvPicPr>
                      <p:nvPr/>
                    </p:nvPicPr>
                    <p:blipFill>
                      <a:blip r:embed="rId47"/>
                      <a:srcRect/>
                      <a:stretch>
                        <a:fillRect/>
                      </a:stretch>
                    </p:blipFill>
                    <p:spPr bwMode="auto">
                      <a:xfrm>
                        <a:off x="4459059" y="6432771"/>
                        <a:ext cx="282575" cy="227013"/>
                      </a:xfrm>
                      <a:prstGeom prst="rect">
                        <a:avLst/>
                      </a:prstGeom>
                      <a:noFill/>
                      <a:ln>
                        <a:noFill/>
                      </a:ln>
                    </p:spPr>
                  </p:pic>
                </p:oleObj>
              </mc:Fallback>
            </mc:AlternateContent>
          </a:graphicData>
        </a:graphic>
      </p:graphicFrame>
      <p:graphicFrame>
        <p:nvGraphicFramePr>
          <p:cNvPr id="57" name="オブジェクト 56">
            <a:extLst>
              <a:ext uri="{FF2B5EF4-FFF2-40B4-BE49-F238E27FC236}">
                <a16:creationId xmlns:a16="http://schemas.microsoft.com/office/drawing/2014/main" id="{5F6D2970-A245-4EDA-B2DF-36D28A0739E6}"/>
              </a:ext>
            </a:extLst>
          </p:cNvPr>
          <p:cNvGraphicFramePr>
            <a:graphicFrameLocks noChangeAspect="1"/>
          </p:cNvGraphicFramePr>
          <p:nvPr>
            <p:extLst>
              <p:ext uri="{D42A27DB-BD31-4B8C-83A1-F6EECF244321}">
                <p14:modId xmlns:p14="http://schemas.microsoft.com/office/powerpoint/2010/main" val="3371190673"/>
              </p:ext>
            </p:extLst>
          </p:nvPr>
        </p:nvGraphicFramePr>
        <p:xfrm>
          <a:off x="4257328" y="5231698"/>
          <a:ext cx="1135063" cy="398463"/>
        </p:xfrm>
        <a:graphic>
          <a:graphicData uri="http://schemas.openxmlformats.org/presentationml/2006/ole">
            <mc:AlternateContent xmlns:mc="http://schemas.openxmlformats.org/markup-compatibility/2006">
              <mc:Choice xmlns:v="urn:schemas-microsoft-com:vml" Requires="v">
                <p:oleObj spid="_x0000_s81158" name="数式" r:id="rId48" imgW="507960" imgH="177480" progId="Equation.3">
                  <p:embed/>
                </p:oleObj>
              </mc:Choice>
              <mc:Fallback>
                <p:oleObj name="数式" r:id="rId48" imgW="507960" imgH="177480" progId="Equation.3">
                  <p:embed/>
                  <p:pic>
                    <p:nvPicPr>
                      <p:cNvPr id="79" name="オブジェクト 78"/>
                      <p:cNvPicPr>
                        <a:picLocks noChangeAspect="1" noChangeArrowheads="1"/>
                      </p:cNvPicPr>
                      <p:nvPr/>
                    </p:nvPicPr>
                    <p:blipFill>
                      <a:blip r:embed="rId49"/>
                      <a:srcRect/>
                      <a:stretch>
                        <a:fillRect/>
                      </a:stretch>
                    </p:blipFill>
                    <p:spPr bwMode="auto">
                      <a:xfrm>
                        <a:off x="4257328" y="5231698"/>
                        <a:ext cx="1135063"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8" name="Rectangle 123">
            <a:extLst>
              <a:ext uri="{FF2B5EF4-FFF2-40B4-BE49-F238E27FC236}">
                <a16:creationId xmlns:a16="http://schemas.microsoft.com/office/drawing/2014/main" id="{BB914A70-C372-4B1C-A9F9-13AD7FB5ECF6}"/>
              </a:ext>
            </a:extLst>
          </p:cNvPr>
          <p:cNvSpPr>
            <a:spLocks noChangeArrowheads="1"/>
          </p:cNvSpPr>
          <p:nvPr/>
        </p:nvSpPr>
        <p:spPr bwMode="auto">
          <a:xfrm>
            <a:off x="3911435" y="5161123"/>
            <a:ext cx="1721328"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2" name="Rectangle 123">
            <a:extLst>
              <a:ext uri="{FF2B5EF4-FFF2-40B4-BE49-F238E27FC236}">
                <a16:creationId xmlns:a16="http://schemas.microsoft.com/office/drawing/2014/main" id="{C46AAB05-6826-42E4-8814-7806AA6F5E5B}"/>
              </a:ext>
            </a:extLst>
          </p:cNvPr>
          <p:cNvSpPr>
            <a:spLocks noChangeArrowheads="1"/>
          </p:cNvSpPr>
          <p:nvPr/>
        </p:nvSpPr>
        <p:spPr bwMode="auto">
          <a:xfrm>
            <a:off x="4006607" y="5738686"/>
            <a:ext cx="1962691"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4" name="Rectangle 123">
            <a:extLst>
              <a:ext uri="{FF2B5EF4-FFF2-40B4-BE49-F238E27FC236}">
                <a16:creationId xmlns:a16="http://schemas.microsoft.com/office/drawing/2014/main" id="{04FE2EA5-CCE7-4BEC-B97E-3A16B0D33216}"/>
              </a:ext>
            </a:extLst>
          </p:cNvPr>
          <p:cNvSpPr>
            <a:spLocks noChangeArrowheads="1"/>
          </p:cNvSpPr>
          <p:nvPr/>
        </p:nvSpPr>
        <p:spPr bwMode="auto">
          <a:xfrm>
            <a:off x="1075675" y="5158011"/>
            <a:ext cx="1940922" cy="45720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5" name="Rectangle 123">
            <a:extLst>
              <a:ext uri="{FF2B5EF4-FFF2-40B4-BE49-F238E27FC236}">
                <a16:creationId xmlns:a16="http://schemas.microsoft.com/office/drawing/2014/main" id="{39173573-A1FC-4DDA-A512-8A1C322B273E}"/>
              </a:ext>
            </a:extLst>
          </p:cNvPr>
          <p:cNvSpPr>
            <a:spLocks noChangeArrowheads="1"/>
          </p:cNvSpPr>
          <p:nvPr/>
        </p:nvSpPr>
        <p:spPr bwMode="auto">
          <a:xfrm>
            <a:off x="4785039" y="6290531"/>
            <a:ext cx="314270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nvGrpSpPr>
          <p:cNvPr id="67" name="グループ化 66">
            <a:extLst>
              <a:ext uri="{FF2B5EF4-FFF2-40B4-BE49-F238E27FC236}">
                <a16:creationId xmlns:a16="http://schemas.microsoft.com/office/drawing/2014/main" id="{EB84F80B-08E0-41E4-886E-9BEE0C8D2355}"/>
              </a:ext>
            </a:extLst>
          </p:cNvPr>
          <p:cNvGrpSpPr/>
          <p:nvPr/>
        </p:nvGrpSpPr>
        <p:grpSpPr>
          <a:xfrm>
            <a:off x="6029478" y="927282"/>
            <a:ext cx="2884686" cy="2534194"/>
            <a:chOff x="6027158" y="927572"/>
            <a:chExt cx="2884686" cy="2534194"/>
          </a:xfrm>
        </p:grpSpPr>
        <p:grpSp>
          <p:nvGrpSpPr>
            <p:cNvPr id="68" name="グループ化 67">
              <a:extLst>
                <a:ext uri="{FF2B5EF4-FFF2-40B4-BE49-F238E27FC236}">
                  <a16:creationId xmlns:a16="http://schemas.microsoft.com/office/drawing/2014/main" id="{60BA9F99-8EB3-47FC-8DDD-D1FF2E088E9A}"/>
                </a:ext>
              </a:extLst>
            </p:cNvPr>
            <p:cNvGrpSpPr/>
            <p:nvPr/>
          </p:nvGrpSpPr>
          <p:grpSpPr>
            <a:xfrm>
              <a:off x="6027158" y="927572"/>
              <a:ext cx="2691088" cy="2534194"/>
              <a:chOff x="4829099" y="3771344"/>
              <a:chExt cx="2691088" cy="2534194"/>
            </a:xfrm>
          </p:grpSpPr>
          <p:sp>
            <p:nvSpPr>
              <p:cNvPr id="70" name="Line 62">
                <a:extLst>
                  <a:ext uri="{FF2B5EF4-FFF2-40B4-BE49-F238E27FC236}">
                    <a16:creationId xmlns:a16="http://schemas.microsoft.com/office/drawing/2014/main" id="{64F81FD2-11D0-4D4B-A31C-B88FB67E586C}"/>
                  </a:ext>
                </a:extLst>
              </p:cNvPr>
              <p:cNvSpPr>
                <a:spLocks noChangeShapeType="1"/>
              </p:cNvSpPr>
              <p:nvPr/>
            </p:nvSpPr>
            <p:spPr bwMode="auto">
              <a:xfrm>
                <a:off x="4829099" y="5217330"/>
                <a:ext cx="2218944" cy="0"/>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CC00FF"/>
                  </a:solidFill>
                  <a:ea typeface="ＭＳ Ｐゴシック" pitchFamily="50" charset="-128"/>
                </a:endParaRPr>
              </a:p>
            </p:txBody>
          </p:sp>
          <p:sp>
            <p:nvSpPr>
              <p:cNvPr id="71" name="Line 62">
                <a:extLst>
                  <a:ext uri="{FF2B5EF4-FFF2-40B4-BE49-F238E27FC236}">
                    <a16:creationId xmlns:a16="http://schemas.microsoft.com/office/drawing/2014/main" id="{83AF2C5C-E679-496C-B406-1EC9281C9D68}"/>
                  </a:ext>
                </a:extLst>
              </p:cNvPr>
              <p:cNvSpPr>
                <a:spLocks noChangeShapeType="1"/>
              </p:cNvSpPr>
              <p:nvPr/>
            </p:nvSpPr>
            <p:spPr bwMode="auto">
              <a:xfrm flipV="1">
                <a:off x="5857581" y="4115220"/>
                <a:ext cx="0" cy="2190318"/>
              </a:xfrm>
              <a:prstGeom prst="line">
                <a:avLst/>
              </a:prstGeom>
              <a:noFill/>
              <a:ln w="28575">
                <a:solidFill>
                  <a:srgbClr val="CC00FF"/>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CC00FF"/>
                  </a:solidFill>
                  <a:ea typeface="ＭＳ Ｐゴシック" pitchFamily="50" charset="-128"/>
                </a:endParaRPr>
              </a:p>
            </p:txBody>
          </p:sp>
          <p:sp>
            <p:nvSpPr>
              <p:cNvPr id="72" name="Rectangle 88">
                <a:extLst>
                  <a:ext uri="{FF2B5EF4-FFF2-40B4-BE49-F238E27FC236}">
                    <a16:creationId xmlns:a16="http://schemas.microsoft.com/office/drawing/2014/main" id="{A1E6B29C-F097-4B09-8FC9-DE60AFAF9FF2}"/>
                  </a:ext>
                </a:extLst>
              </p:cNvPr>
              <p:cNvSpPr>
                <a:spLocks noChangeArrowheads="1"/>
              </p:cNvSpPr>
              <p:nvPr/>
            </p:nvSpPr>
            <p:spPr bwMode="auto">
              <a:xfrm>
                <a:off x="6910804" y="4769161"/>
                <a:ext cx="6093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x'</a:t>
                </a:r>
                <a:endParaRPr lang="en-US" altLang="ja-JP" baseline="-25000" dirty="0">
                  <a:solidFill>
                    <a:srgbClr val="CC00FF"/>
                  </a:solidFill>
                  <a:latin typeface="Bookman Old Style" pitchFamily="18" charset="0"/>
                  <a:ea typeface="ＭＳ Ｐゴシック" pitchFamily="50" charset="-128"/>
                </a:endParaRPr>
              </a:p>
            </p:txBody>
          </p:sp>
          <p:sp>
            <p:nvSpPr>
              <p:cNvPr id="73" name="Rectangle 88">
                <a:extLst>
                  <a:ext uri="{FF2B5EF4-FFF2-40B4-BE49-F238E27FC236}">
                    <a16:creationId xmlns:a16="http://schemas.microsoft.com/office/drawing/2014/main" id="{32EFEB1A-9ED7-44D6-B4C4-072BD8C1B8FE}"/>
                  </a:ext>
                </a:extLst>
              </p:cNvPr>
              <p:cNvSpPr>
                <a:spLocks noChangeArrowheads="1"/>
              </p:cNvSpPr>
              <p:nvPr/>
            </p:nvSpPr>
            <p:spPr bwMode="auto">
              <a:xfrm>
                <a:off x="5895065" y="3771344"/>
                <a:ext cx="6744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CC00FF"/>
                    </a:solidFill>
                    <a:latin typeface="Bookman Old Style" pitchFamily="18" charset="0"/>
                    <a:ea typeface="ＭＳ Ｐゴシック" pitchFamily="50" charset="-128"/>
                  </a:rPr>
                  <a:t>y'</a:t>
                </a:r>
                <a:endParaRPr lang="en-US" altLang="ja-JP" baseline="-25000" dirty="0">
                  <a:solidFill>
                    <a:srgbClr val="CC00FF"/>
                  </a:solidFill>
                  <a:latin typeface="Bookman Old Style" pitchFamily="18" charset="0"/>
                  <a:ea typeface="ＭＳ Ｐゴシック" pitchFamily="50" charset="-128"/>
                </a:endParaRPr>
              </a:p>
            </p:txBody>
          </p:sp>
        </p:grpSp>
        <p:sp>
          <p:nvSpPr>
            <p:cNvPr id="69" name="正方形/長方形 68">
              <a:extLst>
                <a:ext uri="{FF2B5EF4-FFF2-40B4-BE49-F238E27FC236}">
                  <a16:creationId xmlns:a16="http://schemas.microsoft.com/office/drawing/2014/main" id="{3EC1A7A5-2475-4852-84FB-141BD9123289}"/>
                </a:ext>
              </a:extLst>
            </p:cNvPr>
            <p:cNvSpPr/>
            <p:nvPr/>
          </p:nvSpPr>
          <p:spPr>
            <a:xfrm>
              <a:off x="7754155" y="1128508"/>
              <a:ext cx="1157689" cy="523220"/>
            </a:xfrm>
            <a:prstGeom prst="rect">
              <a:avLst/>
            </a:prstGeom>
          </p:spPr>
          <p:txBody>
            <a:bodyPr wrap="none">
              <a:spAutoFit/>
            </a:bodyPr>
            <a:lstStyle/>
            <a:p>
              <a:r>
                <a:rPr lang="en-US" altLang="ja-JP" dirty="0">
                  <a:solidFill>
                    <a:srgbClr val="CC00FF"/>
                  </a:solidFill>
                  <a:ea typeface="ＭＳ ゴシック" pitchFamily="49"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C00FF"/>
                  </a:solidFill>
                  <a:ea typeface="ＭＳ ゴシック" pitchFamily="49" charset="-128"/>
                  <a:cs typeface="Times New Roman" panose="02020603050405020304" pitchFamily="18" charset="0"/>
                </a:rPr>
                <a:t>, </a:t>
              </a:r>
              <a:r>
                <a:rPr lang="en-US" altLang="ja-JP" i="1" dirty="0">
                  <a:solidFill>
                    <a:srgbClr val="CC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C00FF"/>
                  </a:solidFill>
                  <a:ea typeface="ＭＳ ゴシック" pitchFamily="49" charset="-128"/>
                  <a:cs typeface="Times New Roman" panose="02020603050405020304" pitchFamily="18" charset="0"/>
                </a:rPr>
                <a:t>)</a:t>
              </a:r>
              <a:endParaRPr lang="ja-JP" altLang="en-US" dirty="0">
                <a:solidFill>
                  <a:srgbClr val="CC00FF"/>
                </a:solidFill>
              </a:endParaRPr>
            </a:p>
          </p:txBody>
        </p:sp>
      </p:grpSp>
      <mc:AlternateContent xmlns:mc="http://schemas.openxmlformats.org/markup-compatibility/2006" xmlns:a14="http://schemas.microsoft.com/office/drawing/2010/main">
        <mc:Choice Requires="a14">
          <p:sp>
            <p:nvSpPr>
              <p:cNvPr id="6" name="正方形/長方形 5">
                <a:extLst>
                  <a:ext uri="{FF2B5EF4-FFF2-40B4-BE49-F238E27FC236}">
                    <a16:creationId xmlns:a16="http://schemas.microsoft.com/office/drawing/2014/main" id="{B5EDC023-6A08-4F41-8B10-C35C255AE830}"/>
                  </a:ext>
                </a:extLst>
              </p:cNvPr>
              <p:cNvSpPr/>
              <p:nvPr/>
            </p:nvSpPr>
            <p:spPr>
              <a:xfrm>
                <a:off x="1438250" y="2182523"/>
                <a:ext cx="54213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ja-JP" altLang="en-US">
                          <a:latin typeface="Cambria Math" panose="02040503050406030204" pitchFamily="18" charset="0"/>
                        </a:rPr>
                        <m:t>=</m:t>
                      </m:r>
                    </m:oMath>
                  </m:oMathPara>
                </a14:m>
                <a:endParaRPr lang="ja-JP" altLang="en-US" dirty="0"/>
              </a:p>
            </p:txBody>
          </p:sp>
        </mc:Choice>
        <mc:Fallback xmlns="">
          <p:sp>
            <p:nvSpPr>
              <p:cNvPr id="6" name="正方形/長方形 5">
                <a:extLst>
                  <a:ext uri="{FF2B5EF4-FFF2-40B4-BE49-F238E27FC236}">
                    <a16:creationId xmlns:a16="http://schemas.microsoft.com/office/drawing/2014/main" id="{B5EDC023-6A08-4F41-8B10-C35C255AE830}"/>
                  </a:ext>
                </a:extLst>
              </p:cNvPr>
              <p:cNvSpPr>
                <a:spLocks noRot="1" noChangeAspect="1" noMove="1" noResize="1" noEditPoints="1" noAdjustHandles="1" noChangeArrowheads="1" noChangeShapeType="1" noTextEdit="1"/>
              </p:cNvSpPr>
              <p:nvPr/>
            </p:nvSpPr>
            <p:spPr>
              <a:xfrm>
                <a:off x="1438250" y="2182523"/>
                <a:ext cx="542136" cy="523220"/>
              </a:xfrm>
              <a:prstGeom prst="rect">
                <a:avLst/>
              </a:prstGeom>
              <a:blipFill>
                <a:blip r:embed="rId5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4" name="正方形/長方形 73">
                <a:extLst>
                  <a:ext uri="{FF2B5EF4-FFF2-40B4-BE49-F238E27FC236}">
                    <a16:creationId xmlns:a16="http://schemas.microsoft.com/office/drawing/2014/main" id="{9A646645-BDB4-4430-9F4A-5EC536525259}"/>
                  </a:ext>
                </a:extLst>
              </p:cNvPr>
              <p:cNvSpPr/>
              <p:nvPr/>
            </p:nvSpPr>
            <p:spPr>
              <a:xfrm>
                <a:off x="225889" y="3064255"/>
                <a:ext cx="54213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ja-JP" altLang="en-US">
                          <a:latin typeface="Cambria Math" panose="02040503050406030204" pitchFamily="18" charset="0"/>
                        </a:rPr>
                        <m:t>=</m:t>
                      </m:r>
                    </m:oMath>
                  </m:oMathPara>
                </a14:m>
                <a:endParaRPr lang="ja-JP" altLang="en-US" dirty="0"/>
              </a:p>
            </p:txBody>
          </p:sp>
        </mc:Choice>
        <mc:Fallback xmlns="">
          <p:sp>
            <p:nvSpPr>
              <p:cNvPr id="74" name="正方形/長方形 73">
                <a:extLst>
                  <a:ext uri="{FF2B5EF4-FFF2-40B4-BE49-F238E27FC236}">
                    <a16:creationId xmlns:a16="http://schemas.microsoft.com/office/drawing/2014/main" id="{9A646645-BDB4-4430-9F4A-5EC536525259}"/>
                  </a:ext>
                </a:extLst>
              </p:cNvPr>
              <p:cNvSpPr>
                <a:spLocks noRot="1" noChangeAspect="1" noMove="1" noResize="1" noEditPoints="1" noAdjustHandles="1" noChangeArrowheads="1" noChangeShapeType="1" noTextEdit="1"/>
              </p:cNvSpPr>
              <p:nvPr/>
            </p:nvSpPr>
            <p:spPr>
              <a:xfrm>
                <a:off x="225889" y="3064255"/>
                <a:ext cx="542136" cy="523220"/>
              </a:xfrm>
              <a:prstGeom prst="rect">
                <a:avLst/>
              </a:prstGeom>
              <a:blipFill>
                <a:blip r:embed="rId51"/>
                <a:stretch>
                  <a:fillRect/>
                </a:stretch>
              </a:blipFill>
            </p:spPr>
            <p:txBody>
              <a:bodyPr/>
              <a:lstStyle/>
              <a:p>
                <a:r>
                  <a:rPr lang="ja-JP" altLang="en-US">
                    <a:noFill/>
                  </a:rPr>
                  <a:t> </a:t>
                </a:r>
              </a:p>
            </p:txBody>
          </p:sp>
        </mc:Fallback>
      </mc:AlternateContent>
      <p:grpSp>
        <p:nvGrpSpPr>
          <p:cNvPr id="79" name="グループ化 78">
            <a:extLst>
              <a:ext uri="{FF2B5EF4-FFF2-40B4-BE49-F238E27FC236}">
                <a16:creationId xmlns:a16="http://schemas.microsoft.com/office/drawing/2014/main" id="{7B1F3722-4FDD-4554-91AC-65DF199F5144}"/>
              </a:ext>
            </a:extLst>
          </p:cNvPr>
          <p:cNvGrpSpPr/>
          <p:nvPr/>
        </p:nvGrpSpPr>
        <p:grpSpPr>
          <a:xfrm>
            <a:off x="6334045" y="1928538"/>
            <a:ext cx="1459391" cy="894424"/>
            <a:chOff x="6403060" y="2066086"/>
            <a:chExt cx="1459391" cy="894424"/>
          </a:xfrm>
        </p:grpSpPr>
        <p:sp>
          <p:nvSpPr>
            <p:cNvPr id="80" name="楕円 79">
              <a:extLst>
                <a:ext uri="{FF2B5EF4-FFF2-40B4-BE49-F238E27FC236}">
                  <a16:creationId xmlns:a16="http://schemas.microsoft.com/office/drawing/2014/main" id="{4E95F012-4379-4DD6-BB7E-5E83D1A1F35D}"/>
                </a:ext>
              </a:extLst>
            </p:cNvPr>
            <p:cNvSpPr/>
            <p:nvPr/>
          </p:nvSpPr>
          <p:spPr bwMode="auto">
            <a:xfrm>
              <a:off x="7715841" y="2066086"/>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81" name="楕円 80">
              <a:extLst>
                <a:ext uri="{FF2B5EF4-FFF2-40B4-BE49-F238E27FC236}">
                  <a16:creationId xmlns:a16="http://schemas.microsoft.com/office/drawing/2014/main" id="{1060A1CC-8107-461F-A104-9CED028DD04D}"/>
                </a:ext>
              </a:extLst>
            </p:cNvPr>
            <p:cNvSpPr/>
            <p:nvPr/>
          </p:nvSpPr>
          <p:spPr bwMode="auto">
            <a:xfrm>
              <a:off x="6403060" y="2821532"/>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82" name="直線コネクタ 81">
              <a:extLst>
                <a:ext uri="{FF2B5EF4-FFF2-40B4-BE49-F238E27FC236}">
                  <a16:creationId xmlns:a16="http://schemas.microsoft.com/office/drawing/2014/main" id="{2FFD6CA7-7A5D-41DE-8441-2F566B102E0D}"/>
                </a:ext>
              </a:extLst>
            </p:cNvPr>
            <p:cNvCxnSpPr/>
            <p:nvPr/>
          </p:nvCxnSpPr>
          <p:spPr bwMode="auto">
            <a:xfrm flipV="1">
              <a:off x="6530000" y="2135992"/>
              <a:ext cx="1259099" cy="721204"/>
            </a:xfrm>
            <a:prstGeom prst="line">
              <a:avLst/>
            </a:prstGeom>
            <a:solidFill>
              <a:schemeClr val="accent1"/>
            </a:solidFill>
            <a:ln w="9525" cap="flat" cmpd="sng" algn="ctr">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83" name="グループ化 82">
            <a:extLst>
              <a:ext uri="{FF2B5EF4-FFF2-40B4-BE49-F238E27FC236}">
                <a16:creationId xmlns:a16="http://schemas.microsoft.com/office/drawing/2014/main" id="{612CB83F-739E-42E1-B2A5-96A9361C37A2}"/>
              </a:ext>
            </a:extLst>
          </p:cNvPr>
          <p:cNvGrpSpPr/>
          <p:nvPr/>
        </p:nvGrpSpPr>
        <p:grpSpPr>
          <a:xfrm>
            <a:off x="8299077" y="5175706"/>
            <a:ext cx="721204" cy="1661218"/>
            <a:chOff x="5690548" y="3259140"/>
            <a:chExt cx="721204" cy="1661218"/>
          </a:xfrm>
        </p:grpSpPr>
        <p:sp>
          <p:nvSpPr>
            <p:cNvPr id="84" name="楕円 83">
              <a:extLst>
                <a:ext uri="{FF2B5EF4-FFF2-40B4-BE49-F238E27FC236}">
                  <a16:creationId xmlns:a16="http://schemas.microsoft.com/office/drawing/2014/main" id="{16347DF6-33BB-4A3B-89C3-B5E9EF703956}"/>
                </a:ext>
              </a:extLst>
            </p:cNvPr>
            <p:cNvSpPr/>
            <p:nvPr/>
          </p:nvSpPr>
          <p:spPr bwMode="auto">
            <a:xfrm rot="7178257">
              <a:off x="5980288" y="4777564"/>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85" name="楕円 84">
              <a:extLst>
                <a:ext uri="{FF2B5EF4-FFF2-40B4-BE49-F238E27FC236}">
                  <a16:creationId xmlns:a16="http://schemas.microsoft.com/office/drawing/2014/main" id="{B210C208-C4EF-4E7C-BB9B-7FFCEC292320}"/>
                </a:ext>
              </a:extLst>
            </p:cNvPr>
            <p:cNvSpPr/>
            <p:nvPr/>
          </p:nvSpPr>
          <p:spPr bwMode="auto">
            <a:xfrm rot="7178257">
              <a:off x="5972864" y="3262956"/>
              <a:ext cx="146610" cy="138978"/>
            </a:xfrm>
            <a:prstGeom prst="ellipse">
              <a:avLst/>
            </a:prstGeom>
            <a:solidFill>
              <a:srgbClr val="3399FF"/>
            </a:solid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cxnSp>
          <p:nvCxnSpPr>
            <p:cNvPr id="86" name="直線コネクタ 85">
              <a:extLst>
                <a:ext uri="{FF2B5EF4-FFF2-40B4-BE49-F238E27FC236}">
                  <a16:creationId xmlns:a16="http://schemas.microsoft.com/office/drawing/2014/main" id="{52ACEDAF-E023-4708-87CB-1A60D0F4C851}"/>
                </a:ext>
              </a:extLst>
            </p:cNvPr>
            <p:cNvCxnSpPr/>
            <p:nvPr/>
          </p:nvCxnSpPr>
          <p:spPr bwMode="auto">
            <a:xfrm rot="7178257" flipV="1">
              <a:off x="5421600" y="3760695"/>
              <a:ext cx="1259099" cy="721204"/>
            </a:xfrm>
            <a:prstGeom prst="line">
              <a:avLst/>
            </a:prstGeom>
            <a:solidFill>
              <a:schemeClr val="accent1"/>
            </a:solidFill>
            <a:ln w="9525" cap="flat" cmpd="sng" algn="ctr">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08" name="Line 5">
            <a:extLst>
              <a:ext uri="{FF2B5EF4-FFF2-40B4-BE49-F238E27FC236}">
                <a16:creationId xmlns:a16="http://schemas.microsoft.com/office/drawing/2014/main" id="{B62457CA-84A6-4E9B-BCB1-D82A3779DF40}"/>
              </a:ext>
            </a:extLst>
          </p:cNvPr>
          <p:cNvSpPr>
            <a:spLocks noChangeShapeType="1"/>
          </p:cNvSpPr>
          <p:nvPr/>
        </p:nvSpPr>
        <p:spPr bwMode="auto">
          <a:xfrm flipH="1">
            <a:off x="391801" y="1072597"/>
            <a:ext cx="20963" cy="124817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9" name="Line 5">
            <a:extLst>
              <a:ext uri="{FF2B5EF4-FFF2-40B4-BE49-F238E27FC236}">
                <a16:creationId xmlns:a16="http://schemas.microsoft.com/office/drawing/2014/main" id="{72836049-ED62-49E7-A835-8C270DB21EE7}"/>
              </a:ext>
            </a:extLst>
          </p:cNvPr>
          <p:cNvSpPr>
            <a:spLocks noChangeShapeType="1"/>
          </p:cNvSpPr>
          <p:nvPr/>
        </p:nvSpPr>
        <p:spPr bwMode="auto">
          <a:xfrm>
            <a:off x="1209663" y="1447788"/>
            <a:ext cx="999473" cy="87298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0" name="Line 5">
            <a:extLst>
              <a:ext uri="{FF2B5EF4-FFF2-40B4-BE49-F238E27FC236}">
                <a16:creationId xmlns:a16="http://schemas.microsoft.com/office/drawing/2014/main" id="{676C9967-C38C-4B80-A50B-410DA3E4FB8C}"/>
              </a:ext>
            </a:extLst>
          </p:cNvPr>
          <p:cNvSpPr>
            <a:spLocks noChangeShapeType="1"/>
          </p:cNvSpPr>
          <p:nvPr/>
        </p:nvSpPr>
        <p:spPr bwMode="auto">
          <a:xfrm>
            <a:off x="2634725" y="1925099"/>
            <a:ext cx="1003828" cy="3533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1" name="Line 5">
            <a:extLst>
              <a:ext uri="{FF2B5EF4-FFF2-40B4-BE49-F238E27FC236}">
                <a16:creationId xmlns:a16="http://schemas.microsoft.com/office/drawing/2014/main" id="{89511D27-CE36-49E2-8F2C-497824F6E107}"/>
              </a:ext>
            </a:extLst>
          </p:cNvPr>
          <p:cNvSpPr>
            <a:spLocks noChangeShapeType="1"/>
          </p:cNvSpPr>
          <p:nvPr/>
        </p:nvSpPr>
        <p:spPr bwMode="auto">
          <a:xfrm flipH="1">
            <a:off x="445742" y="1035716"/>
            <a:ext cx="1699010" cy="17081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Line 5">
            <a:extLst>
              <a:ext uri="{FF2B5EF4-FFF2-40B4-BE49-F238E27FC236}">
                <a16:creationId xmlns:a16="http://schemas.microsoft.com/office/drawing/2014/main" id="{D8FF08D9-138C-4A77-900F-018BE9383080}"/>
              </a:ext>
            </a:extLst>
          </p:cNvPr>
          <p:cNvSpPr>
            <a:spLocks noChangeShapeType="1"/>
          </p:cNvSpPr>
          <p:nvPr/>
        </p:nvSpPr>
        <p:spPr bwMode="auto">
          <a:xfrm flipH="1">
            <a:off x="1996665" y="1518902"/>
            <a:ext cx="1213722" cy="157737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3" name="Line 5">
            <a:extLst>
              <a:ext uri="{FF2B5EF4-FFF2-40B4-BE49-F238E27FC236}">
                <a16:creationId xmlns:a16="http://schemas.microsoft.com/office/drawing/2014/main" id="{D630E344-05CE-46F2-9830-10A351A75C54}"/>
              </a:ext>
            </a:extLst>
          </p:cNvPr>
          <p:cNvSpPr>
            <a:spLocks noChangeShapeType="1"/>
          </p:cNvSpPr>
          <p:nvPr/>
        </p:nvSpPr>
        <p:spPr bwMode="auto">
          <a:xfrm flipH="1">
            <a:off x="3656450" y="2183083"/>
            <a:ext cx="430695" cy="93202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 name="正方形/長方形 7">
            <a:extLst>
              <a:ext uri="{FF2B5EF4-FFF2-40B4-BE49-F238E27FC236}">
                <a16:creationId xmlns:a16="http://schemas.microsoft.com/office/drawing/2014/main" id="{8B2491DE-85C9-46FF-93AD-7B4C7643D78B}"/>
              </a:ext>
            </a:extLst>
          </p:cNvPr>
          <p:cNvSpPr/>
          <p:nvPr/>
        </p:nvSpPr>
        <p:spPr>
          <a:xfrm>
            <a:off x="5387830" y="2197762"/>
            <a:ext cx="543739" cy="523220"/>
          </a:xfrm>
          <a:prstGeom prst="rect">
            <a:avLst/>
          </a:prstGeom>
        </p:spPr>
        <p:txBody>
          <a:bodyPr wrap="none">
            <a:spAutoFit/>
          </a:bodyPr>
          <a:lstStyle/>
          <a:p>
            <a:r>
              <a:rPr lang="ja-JP" altLang="en-US" dirty="0">
                <a:solidFill>
                  <a:srgbClr val="000000"/>
                </a:solidFill>
                <a:cs typeface="Times New Roman" panose="02020603050405020304" pitchFamily="18" charset="0"/>
              </a:rPr>
              <a:t>答</a:t>
            </a:r>
            <a:endParaRPr lang="ja-JP" altLang="en-US" dirty="0"/>
          </a:p>
        </p:txBody>
      </p:sp>
      <p:sp>
        <p:nvSpPr>
          <p:cNvPr id="114" name="正方形/長方形 113">
            <a:extLst>
              <a:ext uri="{FF2B5EF4-FFF2-40B4-BE49-F238E27FC236}">
                <a16:creationId xmlns:a16="http://schemas.microsoft.com/office/drawing/2014/main" id="{9DA9E2B9-76B1-41FB-855A-E930DC6877B1}"/>
              </a:ext>
            </a:extLst>
          </p:cNvPr>
          <p:cNvSpPr/>
          <p:nvPr/>
        </p:nvSpPr>
        <p:spPr>
          <a:xfrm>
            <a:off x="5410409" y="3096271"/>
            <a:ext cx="543739" cy="523220"/>
          </a:xfrm>
          <a:prstGeom prst="rect">
            <a:avLst/>
          </a:prstGeom>
        </p:spPr>
        <p:txBody>
          <a:bodyPr wrap="none">
            <a:spAutoFit/>
          </a:bodyPr>
          <a:lstStyle/>
          <a:p>
            <a:r>
              <a:rPr lang="ja-JP" altLang="en-US" dirty="0">
                <a:solidFill>
                  <a:srgbClr val="000000"/>
                </a:solidFill>
                <a:cs typeface="Times New Roman" panose="02020603050405020304" pitchFamily="18" charset="0"/>
              </a:rPr>
              <a:t>答</a:t>
            </a:r>
            <a:endParaRPr lang="ja-JP" altLang="en-US" dirty="0"/>
          </a:p>
        </p:txBody>
      </p:sp>
      <p:sp>
        <p:nvSpPr>
          <p:cNvPr id="115" name="正方形/長方形 114">
            <a:extLst>
              <a:ext uri="{FF2B5EF4-FFF2-40B4-BE49-F238E27FC236}">
                <a16:creationId xmlns:a16="http://schemas.microsoft.com/office/drawing/2014/main" id="{D98CC28F-AC95-4652-949E-0E29FECCC885}"/>
              </a:ext>
            </a:extLst>
          </p:cNvPr>
          <p:cNvSpPr/>
          <p:nvPr/>
        </p:nvSpPr>
        <p:spPr>
          <a:xfrm>
            <a:off x="6044355" y="5785819"/>
            <a:ext cx="902811" cy="523220"/>
          </a:xfrm>
          <a:prstGeom prst="rect">
            <a:avLst/>
          </a:prstGeom>
        </p:spPr>
        <p:txBody>
          <a:bodyPr wrap="none">
            <a:spAutoFit/>
          </a:bodyPr>
          <a:lstStyle/>
          <a:p>
            <a:r>
              <a:rPr lang="ja-JP" altLang="en-US" dirty="0">
                <a:latin typeface="Bookman Old Style" pitchFamily="18" charset="0"/>
              </a:rPr>
              <a:t>・・</a:t>
            </a:r>
            <a:r>
              <a:rPr lang="ja-JP" altLang="en-US" dirty="0">
                <a:solidFill>
                  <a:srgbClr val="000000"/>
                </a:solidFill>
                <a:cs typeface="Times New Roman" panose="02020603050405020304" pitchFamily="18" charset="0"/>
              </a:rPr>
              <a:t>答</a:t>
            </a:r>
            <a:endParaRPr lang="ja-JP" altLang="en-US" dirty="0"/>
          </a:p>
        </p:txBody>
      </p:sp>
      <p:sp>
        <p:nvSpPr>
          <p:cNvPr id="116" name="正方形/長方形 115">
            <a:extLst>
              <a:ext uri="{FF2B5EF4-FFF2-40B4-BE49-F238E27FC236}">
                <a16:creationId xmlns:a16="http://schemas.microsoft.com/office/drawing/2014/main" id="{39351BF5-B184-4157-80F5-39AC7AD712D7}"/>
              </a:ext>
            </a:extLst>
          </p:cNvPr>
          <p:cNvSpPr/>
          <p:nvPr/>
        </p:nvSpPr>
        <p:spPr>
          <a:xfrm>
            <a:off x="7585989" y="6306760"/>
            <a:ext cx="902811" cy="523220"/>
          </a:xfrm>
          <a:prstGeom prst="rect">
            <a:avLst/>
          </a:prstGeom>
        </p:spPr>
        <p:txBody>
          <a:bodyPr wrap="none">
            <a:spAutoFit/>
          </a:bodyPr>
          <a:lstStyle/>
          <a:p>
            <a:r>
              <a:rPr lang="ja-JP" altLang="en-US" dirty="0">
                <a:latin typeface="Bookman Old Style" pitchFamily="18" charset="0"/>
              </a:rPr>
              <a:t>・・</a:t>
            </a:r>
            <a:r>
              <a:rPr lang="ja-JP" altLang="en-US" dirty="0">
                <a:solidFill>
                  <a:srgbClr val="000000"/>
                </a:solidFill>
                <a:cs typeface="Times New Roman" panose="02020603050405020304" pitchFamily="18" charset="0"/>
              </a:rPr>
              <a:t>答</a:t>
            </a:r>
            <a:endParaRPr lang="ja-JP" altLang="en-US" dirty="0"/>
          </a:p>
        </p:txBody>
      </p:sp>
      <p:sp>
        <p:nvSpPr>
          <p:cNvPr id="117" name="正方形/長方形 116">
            <a:extLst>
              <a:ext uri="{FF2B5EF4-FFF2-40B4-BE49-F238E27FC236}">
                <a16:creationId xmlns:a16="http://schemas.microsoft.com/office/drawing/2014/main" id="{523EA254-5D0F-465C-8DD3-93C2E8E7E913}"/>
              </a:ext>
            </a:extLst>
          </p:cNvPr>
          <p:cNvSpPr/>
          <p:nvPr/>
        </p:nvSpPr>
        <p:spPr>
          <a:xfrm>
            <a:off x="5355092" y="5191082"/>
            <a:ext cx="902811" cy="523220"/>
          </a:xfrm>
          <a:prstGeom prst="rect">
            <a:avLst/>
          </a:prstGeom>
        </p:spPr>
        <p:txBody>
          <a:bodyPr wrap="none">
            <a:spAutoFit/>
          </a:bodyPr>
          <a:lstStyle/>
          <a:p>
            <a:r>
              <a:rPr lang="ja-JP" altLang="en-US" dirty="0">
                <a:latin typeface="Bookman Old Style" pitchFamily="18" charset="0"/>
              </a:rPr>
              <a:t>・・</a:t>
            </a:r>
            <a:r>
              <a:rPr lang="ja-JP" altLang="en-US" dirty="0">
                <a:solidFill>
                  <a:srgbClr val="000000"/>
                </a:solidFill>
                <a:cs typeface="Times New Roman" panose="02020603050405020304" pitchFamily="18" charset="0"/>
              </a:rPr>
              <a:t>答</a:t>
            </a:r>
            <a:endParaRPr lang="ja-JP" altLang="en-US" dirty="0"/>
          </a:p>
        </p:txBody>
      </p:sp>
      <p:sp>
        <p:nvSpPr>
          <p:cNvPr id="91" name="正方形/長方形 90">
            <a:extLst>
              <a:ext uri="{FF2B5EF4-FFF2-40B4-BE49-F238E27FC236}">
                <a16:creationId xmlns:a16="http://schemas.microsoft.com/office/drawing/2014/main" id="{C9883C12-8BBB-4DCB-A5C9-B0E88CC0D14E}"/>
              </a:ext>
            </a:extLst>
          </p:cNvPr>
          <p:cNvSpPr/>
          <p:nvPr/>
        </p:nvSpPr>
        <p:spPr>
          <a:xfrm>
            <a:off x="-3088" y="3617802"/>
            <a:ext cx="6288901" cy="954107"/>
          </a:xfrm>
          <a:prstGeom prst="rect">
            <a:avLst/>
          </a:prstGeom>
        </p:spPr>
        <p:txBody>
          <a:bodyPr wrap="none">
            <a:spAutoFit/>
          </a:bodyPr>
          <a:lstStyle/>
          <a:p>
            <a:pPr>
              <a:spcBef>
                <a:spcPct val="0"/>
              </a:spcBef>
            </a:pPr>
            <a:r>
              <a:rPr lang="ja-JP" altLang="en-US" dirty="0">
                <a:solidFill>
                  <a:srgbClr val="9900CC"/>
                </a:solidFill>
                <a:ea typeface="ＭＳ ゴシック" pitchFamily="49" charset="-128"/>
                <a:cs typeface="Times New Roman" panose="02020603050405020304" pitchFamily="18" charset="0"/>
              </a:rPr>
              <a:t>重心が放物線上を放物運動し</a:t>
            </a:r>
            <a:endParaRPr lang="en-US" altLang="ja-JP" dirty="0">
              <a:solidFill>
                <a:srgbClr val="9900CC"/>
              </a:solidFill>
              <a:ea typeface="ＭＳ ゴシック" pitchFamily="49" charset="-128"/>
              <a:cs typeface="Times New Roman" panose="02020603050405020304" pitchFamily="18" charset="0"/>
            </a:endParaRPr>
          </a:p>
          <a:p>
            <a:pPr>
              <a:spcBef>
                <a:spcPct val="0"/>
              </a:spcBef>
            </a:pPr>
            <a:r>
              <a:rPr lang="ja-JP" altLang="en-US" dirty="0">
                <a:solidFill>
                  <a:srgbClr val="9900CC"/>
                </a:solidFill>
                <a:ea typeface="ＭＳ ゴシック" pitchFamily="49" charset="-128"/>
                <a:cs typeface="Times New Roman" panose="02020603050405020304" pitchFamily="18" charset="0"/>
              </a:rPr>
              <a:t>質点がそのまわりを等速円運動する。</a:t>
            </a:r>
            <a:endParaRPr lang="en-US" altLang="ja-JP" dirty="0">
              <a:solidFill>
                <a:srgbClr val="9900CC"/>
              </a:solidFill>
              <a:ea typeface="ＭＳ ゴシック" pitchFamily="49" charset="-128"/>
              <a:cs typeface="Times New Roman" panose="02020603050405020304" pitchFamily="18" charset="0"/>
            </a:endParaRPr>
          </a:p>
        </p:txBody>
      </p:sp>
      <p:sp>
        <p:nvSpPr>
          <p:cNvPr id="119" name="フリーフォーム: 図形 118">
            <a:extLst>
              <a:ext uri="{FF2B5EF4-FFF2-40B4-BE49-F238E27FC236}">
                <a16:creationId xmlns:a16="http://schemas.microsoft.com/office/drawing/2014/main" id="{14F1BCEE-9ACE-4DEB-92A3-B781B46F58F2}"/>
              </a:ext>
            </a:extLst>
          </p:cNvPr>
          <p:cNvSpPr/>
          <p:nvPr/>
        </p:nvSpPr>
        <p:spPr bwMode="auto">
          <a:xfrm>
            <a:off x="6277842" y="1142988"/>
            <a:ext cx="2396458" cy="5646231"/>
          </a:xfrm>
          <a:custGeom>
            <a:avLst/>
            <a:gdLst>
              <a:gd name="connsiteX0" fmla="*/ 0 w 778669"/>
              <a:gd name="connsiteY0" fmla="*/ 0 h 2271712"/>
              <a:gd name="connsiteX1" fmla="*/ 778669 w 778669"/>
              <a:gd name="connsiteY1" fmla="*/ 2271712 h 2271712"/>
              <a:gd name="connsiteX2" fmla="*/ 778669 w 778669"/>
              <a:gd name="connsiteY2"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21507 w 778669"/>
              <a:gd name="connsiteY1" fmla="*/ 117871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778669"/>
              <a:gd name="connsiteY0" fmla="*/ 0 h 2271712"/>
              <a:gd name="connsiteX1" fmla="*/ 692944 w 778669"/>
              <a:gd name="connsiteY1" fmla="*/ 1121569 h 2271712"/>
              <a:gd name="connsiteX2" fmla="*/ 778669 w 778669"/>
              <a:gd name="connsiteY2" fmla="*/ 2271712 h 2271712"/>
              <a:gd name="connsiteX3" fmla="*/ 778669 w 778669"/>
              <a:gd name="connsiteY3" fmla="*/ 2271712 h 2271712"/>
              <a:gd name="connsiteX0" fmla="*/ 0 w 950119"/>
              <a:gd name="connsiteY0" fmla="*/ 0 h 2358782"/>
              <a:gd name="connsiteX1" fmla="*/ 692944 w 950119"/>
              <a:gd name="connsiteY1" fmla="*/ 1121569 h 2358782"/>
              <a:gd name="connsiteX2" fmla="*/ 778669 w 950119"/>
              <a:gd name="connsiteY2" fmla="*/ 2271712 h 2358782"/>
              <a:gd name="connsiteX3" fmla="*/ 950119 w 950119"/>
              <a:gd name="connsiteY3" fmla="*/ 2278856 h 2358782"/>
              <a:gd name="connsiteX0" fmla="*/ 0 w 778669"/>
              <a:gd name="connsiteY0" fmla="*/ 0 h 2271712"/>
              <a:gd name="connsiteX1" fmla="*/ 692944 w 778669"/>
              <a:gd name="connsiteY1" fmla="*/ 1121569 h 2271712"/>
              <a:gd name="connsiteX2" fmla="*/ 778669 w 778669"/>
              <a:gd name="connsiteY2" fmla="*/ 2271712 h 2271712"/>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692944 w 892969"/>
              <a:gd name="connsiteY1" fmla="*/ 1121569 h 2243137"/>
              <a:gd name="connsiteX2" fmla="*/ 892969 w 892969"/>
              <a:gd name="connsiteY2" fmla="*/ 2243137 h 2243137"/>
              <a:gd name="connsiteX0" fmla="*/ 0 w 892969"/>
              <a:gd name="connsiteY0" fmla="*/ 0 h 2243137"/>
              <a:gd name="connsiteX1" fmla="*/ 714375 w 892969"/>
              <a:gd name="connsiteY1" fmla="*/ 1050132 h 2243137"/>
              <a:gd name="connsiteX2" fmla="*/ 892969 w 892969"/>
              <a:gd name="connsiteY2" fmla="*/ 2243137 h 2243137"/>
              <a:gd name="connsiteX0" fmla="*/ 0 w 892969"/>
              <a:gd name="connsiteY0" fmla="*/ 0 h 2243137"/>
              <a:gd name="connsiteX1" fmla="*/ 556300 w 892969"/>
              <a:gd name="connsiteY1" fmla="*/ 899539 h 2243137"/>
              <a:gd name="connsiteX2" fmla="*/ 892969 w 892969"/>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59122 w 895791"/>
              <a:gd name="connsiteY1" fmla="*/ 899539 h 2243137"/>
              <a:gd name="connsiteX2" fmla="*/ 895791 w 895791"/>
              <a:gd name="connsiteY2" fmla="*/ 2243137 h 2243137"/>
              <a:gd name="connsiteX0" fmla="*/ 0 w 895791"/>
              <a:gd name="connsiteY0" fmla="*/ 0 h 2243137"/>
              <a:gd name="connsiteX1" fmla="*/ 590173 w 895791"/>
              <a:gd name="connsiteY1" fmla="*/ 964078 h 2243137"/>
              <a:gd name="connsiteX2" fmla="*/ 895791 w 895791"/>
              <a:gd name="connsiteY2" fmla="*/ 2243137 h 2243137"/>
              <a:gd name="connsiteX0" fmla="*/ 0 w 940955"/>
              <a:gd name="connsiteY0" fmla="*/ 0 h 2479782"/>
              <a:gd name="connsiteX1" fmla="*/ 590173 w 940955"/>
              <a:gd name="connsiteY1" fmla="*/ 964078 h 2479782"/>
              <a:gd name="connsiteX2" fmla="*/ 940955 w 940955"/>
              <a:gd name="connsiteY2" fmla="*/ 2479782 h 2479782"/>
              <a:gd name="connsiteX0" fmla="*/ 0 w 940955"/>
              <a:gd name="connsiteY0" fmla="*/ 0 h 2479782"/>
              <a:gd name="connsiteX1" fmla="*/ 738489 w 940955"/>
              <a:gd name="connsiteY1" fmla="*/ 706983 h 2479782"/>
              <a:gd name="connsiteX2" fmla="*/ 940955 w 940955"/>
              <a:gd name="connsiteY2" fmla="*/ 2479782 h 2479782"/>
              <a:gd name="connsiteX0" fmla="*/ 0 w 916236"/>
              <a:gd name="connsiteY0" fmla="*/ 0 h 2455679"/>
              <a:gd name="connsiteX1" fmla="*/ 738489 w 916236"/>
              <a:gd name="connsiteY1" fmla="*/ 706983 h 2455679"/>
              <a:gd name="connsiteX2" fmla="*/ 916236 w 916236"/>
              <a:gd name="connsiteY2" fmla="*/ 2455679 h 2455679"/>
              <a:gd name="connsiteX0" fmla="*/ 0 w 916236"/>
              <a:gd name="connsiteY0" fmla="*/ 0 h 2455679"/>
              <a:gd name="connsiteX1" fmla="*/ 738489 w 916236"/>
              <a:gd name="connsiteY1" fmla="*/ 706983 h 2455679"/>
              <a:gd name="connsiteX2" fmla="*/ 916236 w 916236"/>
              <a:gd name="connsiteY2" fmla="*/ 2455679 h 2455679"/>
              <a:gd name="connsiteX0" fmla="*/ 0 w 916236"/>
              <a:gd name="connsiteY0" fmla="*/ 0 h 2455679"/>
              <a:gd name="connsiteX1" fmla="*/ 717301 w 916236"/>
              <a:gd name="connsiteY1" fmla="*/ 711000 h 2455679"/>
              <a:gd name="connsiteX2" fmla="*/ 916236 w 916236"/>
              <a:gd name="connsiteY2" fmla="*/ 2455679 h 2455679"/>
              <a:gd name="connsiteX0" fmla="*/ 0 w 916236"/>
              <a:gd name="connsiteY0" fmla="*/ 0 h 2455679"/>
              <a:gd name="connsiteX1" fmla="*/ 717301 w 916236"/>
              <a:gd name="connsiteY1" fmla="*/ 711000 h 2455679"/>
              <a:gd name="connsiteX2" fmla="*/ 916236 w 916236"/>
              <a:gd name="connsiteY2" fmla="*/ 2455679 h 2455679"/>
            </a:gdLst>
            <a:ahLst/>
            <a:cxnLst>
              <a:cxn ang="0">
                <a:pos x="connsiteX0" y="connsiteY0"/>
              </a:cxn>
              <a:cxn ang="0">
                <a:pos x="connsiteX1" y="connsiteY1"/>
              </a:cxn>
              <a:cxn ang="0">
                <a:pos x="connsiteX2" y="connsiteY2"/>
              </a:cxn>
            </a:cxnLst>
            <a:rect l="l" t="t" r="r" b="b"/>
            <a:pathLst>
              <a:path w="916236" h="2455679">
                <a:moveTo>
                  <a:pt x="0" y="0"/>
                </a:moveTo>
                <a:cubicBezTo>
                  <a:pt x="256545" y="22433"/>
                  <a:pt x="574426" y="287138"/>
                  <a:pt x="717301" y="711000"/>
                </a:cubicBezTo>
                <a:cubicBezTo>
                  <a:pt x="885386" y="1189038"/>
                  <a:pt x="896431" y="1507154"/>
                  <a:pt x="916236" y="2455679"/>
                </a:cubicBezTo>
              </a:path>
            </a:pathLst>
          </a:custGeom>
          <a:noFill/>
          <a:ln w="38100" cap="flat" cmpd="sng" algn="ctr">
            <a:solidFill>
              <a:srgbClr val="3399FF"/>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457200" marR="0" indent="-457200" algn="ctr"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21" name="Line 5">
            <a:extLst>
              <a:ext uri="{FF2B5EF4-FFF2-40B4-BE49-F238E27FC236}">
                <a16:creationId xmlns:a16="http://schemas.microsoft.com/office/drawing/2014/main" id="{D85539DC-A0D6-4281-85DC-4DE55127E121}"/>
              </a:ext>
            </a:extLst>
          </p:cNvPr>
          <p:cNvSpPr>
            <a:spLocks noChangeShapeType="1"/>
          </p:cNvSpPr>
          <p:nvPr/>
        </p:nvSpPr>
        <p:spPr bwMode="auto">
          <a:xfrm>
            <a:off x="7176123" y="5082015"/>
            <a:ext cx="1003828" cy="3533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 name="楕円 1">
            <a:extLst>
              <a:ext uri="{FF2B5EF4-FFF2-40B4-BE49-F238E27FC236}">
                <a16:creationId xmlns:a16="http://schemas.microsoft.com/office/drawing/2014/main" id="{2EC7C827-AC55-4C3B-8ACC-7523955123F4}"/>
              </a:ext>
            </a:extLst>
          </p:cNvPr>
          <p:cNvSpPr/>
          <p:nvPr/>
        </p:nvSpPr>
        <p:spPr bwMode="auto">
          <a:xfrm>
            <a:off x="6306264" y="1647684"/>
            <a:ext cx="1503920" cy="1457769"/>
          </a:xfrm>
          <a:prstGeom prst="ellipse">
            <a:avLst/>
          </a:prstGeom>
          <a:noFill/>
          <a:ln w="28575" cap="flat" cmpd="sng" algn="ctr">
            <a:solidFill>
              <a:srgbClr val="CC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charset="-128"/>
            </a:endParaRPr>
          </a:p>
        </p:txBody>
      </p:sp>
      <p:sp>
        <p:nvSpPr>
          <p:cNvPr id="122" name="Line 5">
            <a:extLst>
              <a:ext uri="{FF2B5EF4-FFF2-40B4-BE49-F238E27FC236}">
                <a16:creationId xmlns:a16="http://schemas.microsoft.com/office/drawing/2014/main" id="{31D25454-CE2C-4E4B-A391-EC00B1DA316B}"/>
              </a:ext>
            </a:extLst>
          </p:cNvPr>
          <p:cNvSpPr>
            <a:spLocks noChangeShapeType="1"/>
          </p:cNvSpPr>
          <p:nvPr/>
        </p:nvSpPr>
        <p:spPr bwMode="auto">
          <a:xfrm flipV="1">
            <a:off x="5215827" y="3054936"/>
            <a:ext cx="1150962" cy="961146"/>
          </a:xfrm>
          <a:prstGeom prst="line">
            <a:avLst/>
          </a:prstGeom>
          <a:noFill/>
          <a:ln w="57150">
            <a:solidFill>
              <a:srgbClr val="CC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10518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p:cTn id="6" dur="indefinite"/>
                                        <p:tgtEl>
                                          <p:spTgt spid="94"/>
                                        </p:tgtEl>
                                        <p:attrNameLst>
                                          <p:attrName>style.opacity</p:attrName>
                                        </p:attrNameLst>
                                      </p:cBhvr>
                                      <p:to>
                                        <p:strVal val="0.1"/>
                                      </p:to>
                                    </p:set>
                                    <p:animEffect filter="image" prLst="opacity: 0.1">
                                      <p:cBhvr rctx="IE">
                                        <p:cTn id="7" dur="indefinite"/>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9"/>
                                        </p:tgtEl>
                                        <p:attrNameLst>
                                          <p:attrName>style.visibility</p:attrName>
                                        </p:attrNameLst>
                                      </p:cBhvr>
                                      <p:to>
                                        <p:strVal val="visible"/>
                                      </p:to>
                                    </p:set>
                                    <p:animEffect transition="in" filter="wipe(left)">
                                      <p:cBhvr>
                                        <p:cTn id="12" dur="900"/>
                                        <p:tgtEl>
                                          <p:spTgt spid="11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64" presetClass="path" presetSubtype="0" fill="remove" nodeType="withEffect">
                                  <p:stCondLst>
                                    <p:cond delay="0"/>
                                  </p:stCondLst>
                                  <p:childTnLst>
                                    <p:animMotion origin="layout" path="M 0.0165 -0.23773 L -3.61111E-6 2.22222E-6 " pathEditMode="relative" rAng="0" ptsTypes="AA">
                                      <p:cBhvr>
                                        <p:cTn id="18" dur="500" fill="hold"/>
                                        <p:tgtEl>
                                          <p:spTgt spid="59"/>
                                        </p:tgtEl>
                                        <p:attrNameLst>
                                          <p:attrName>ppt_x</p:attrName>
                                          <p:attrName>ppt_y</p:attrName>
                                        </p:attrNameLst>
                                      </p:cBhvr>
                                      <p:rCtr x="-833" y="11875"/>
                                    </p:animMotion>
                                  </p:childTnLst>
                                </p:cTn>
                              </p:par>
                              <p:par>
                                <p:cTn id="19" presetID="22" presetClass="entr" presetSubtype="1" fill="hold" grpId="0" nodeType="withEffect">
                                  <p:stCondLst>
                                    <p:cond delay="0"/>
                                  </p:stCondLst>
                                  <p:childTnLst>
                                    <p:set>
                                      <p:cBhvr>
                                        <p:cTn id="20" dur="1" fill="hold">
                                          <p:stCondLst>
                                            <p:cond delay="0"/>
                                          </p:stCondLst>
                                        </p:cTn>
                                        <p:tgtEl>
                                          <p:spTgt spid="108"/>
                                        </p:tgtEl>
                                        <p:attrNameLst>
                                          <p:attrName>style.visibility</p:attrName>
                                        </p:attrNameLst>
                                      </p:cBhvr>
                                      <p:to>
                                        <p:strVal val="visible"/>
                                      </p:to>
                                    </p:set>
                                    <p:animEffect transition="in" filter="wipe(up)">
                                      <p:cBhvr>
                                        <p:cTn id="21" dur="500"/>
                                        <p:tgtEl>
                                          <p:spTgt spid="108"/>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7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75"/>
                                        </p:tgtEl>
                                        <p:attrNameLst>
                                          <p:attrName>style.visibility</p:attrName>
                                        </p:attrNameLst>
                                      </p:cBhvr>
                                      <p:to>
                                        <p:strVal val="visible"/>
                                      </p:to>
                                    </p:set>
                                  </p:childTnLst>
                                </p:cTn>
                              </p:par>
                              <p:par>
                                <p:cTn id="32" presetID="64" presetClass="path" presetSubtype="0" fill="remove" nodeType="withEffect">
                                  <p:stCondLst>
                                    <p:cond delay="0"/>
                                  </p:stCondLst>
                                  <p:childTnLst>
                                    <p:animMotion origin="layout" path="M -0.14201 -0.16713 L -4.16667E-6 1.11111E-6 " pathEditMode="relative" rAng="0" ptsTypes="AA">
                                      <p:cBhvr>
                                        <p:cTn id="33" dur="500" fill="hold"/>
                                        <p:tgtEl>
                                          <p:spTgt spid="75"/>
                                        </p:tgtEl>
                                        <p:attrNameLst>
                                          <p:attrName>ppt_x</p:attrName>
                                          <p:attrName>ppt_y</p:attrName>
                                        </p:attrNameLst>
                                      </p:cBhvr>
                                      <p:rCtr x="7101" y="8356"/>
                                    </p:animMotion>
                                  </p:childTnLst>
                                </p:cTn>
                              </p:par>
                              <p:par>
                                <p:cTn id="34" presetID="22" presetClass="entr" presetSubtype="1" fill="hold" grpId="0" nodeType="withEffect">
                                  <p:stCondLst>
                                    <p:cond delay="0"/>
                                  </p:stCondLst>
                                  <p:childTnLst>
                                    <p:set>
                                      <p:cBhvr>
                                        <p:cTn id="35" dur="1" fill="hold">
                                          <p:stCondLst>
                                            <p:cond delay="0"/>
                                          </p:stCondLst>
                                        </p:cTn>
                                        <p:tgtEl>
                                          <p:spTgt spid="109"/>
                                        </p:tgtEl>
                                        <p:attrNameLst>
                                          <p:attrName>style.visibility</p:attrName>
                                        </p:attrNameLst>
                                      </p:cBhvr>
                                      <p:to>
                                        <p:strVal val="visible"/>
                                      </p:to>
                                    </p:set>
                                    <p:animEffect transition="in" filter="wipe(up)">
                                      <p:cBhvr>
                                        <p:cTn id="36" dur="500"/>
                                        <p:tgtEl>
                                          <p:spTgt spid="109"/>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1"/>
                                        </p:tgtEl>
                                        <p:attrNameLst>
                                          <p:attrName>style.visibility</p:attrName>
                                        </p:attrNameLst>
                                      </p:cBhvr>
                                      <p:to>
                                        <p:strVal val="visible"/>
                                      </p:to>
                                    </p:set>
                                  </p:childTnLst>
                                </p:cTn>
                              </p:par>
                              <p:par>
                                <p:cTn id="41" presetID="64" presetClass="path" presetSubtype="0" fill="remove" nodeType="withEffect">
                                  <p:stCondLst>
                                    <p:cond delay="0"/>
                                  </p:stCondLst>
                                  <p:childTnLst>
                                    <p:animMotion origin="layout" path="M -0.26459 -0.08819 L 3.33333E-6 -4.44444E-6 " pathEditMode="relative" rAng="0" ptsTypes="AA">
                                      <p:cBhvr>
                                        <p:cTn id="42" dur="500" fill="hold"/>
                                        <p:tgtEl>
                                          <p:spTgt spid="61"/>
                                        </p:tgtEl>
                                        <p:attrNameLst>
                                          <p:attrName>ppt_x</p:attrName>
                                          <p:attrName>ppt_y</p:attrName>
                                        </p:attrNameLst>
                                      </p:cBhvr>
                                      <p:rCtr x="13229" y="4398"/>
                                    </p:animMotion>
                                  </p:childTnLst>
                                </p:cTn>
                              </p:par>
                              <p:par>
                                <p:cTn id="43" presetID="22" presetClass="entr" presetSubtype="8" fill="hold" grpId="0" nodeType="with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left)">
                                      <p:cBhvr>
                                        <p:cTn id="45" dur="500"/>
                                        <p:tgtEl>
                                          <p:spTgt spid="110"/>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08"/>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109"/>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11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51"/>
                                        </p:tgtEl>
                                        <p:attrNameLst>
                                          <p:attrName>style.visibility</p:attrName>
                                        </p:attrNameLst>
                                      </p:cBhvr>
                                      <p:to>
                                        <p:strVal val="visible"/>
                                      </p:to>
                                    </p:set>
                                  </p:childTnLst>
                                </p:cTn>
                              </p:par>
                              <p:par>
                                <p:cTn id="62" presetID="64" presetClass="path" presetSubtype="0" fill="remove" nodeType="withEffect">
                                  <p:stCondLst>
                                    <p:cond delay="0"/>
                                  </p:stCondLst>
                                  <p:childTnLst>
                                    <p:animMotion origin="layout" path="M 0.21701 -0.31435 L 1.11111E-6 -7.40741E-7 " pathEditMode="relative" rAng="0" ptsTypes="AA">
                                      <p:cBhvr>
                                        <p:cTn id="63" dur="500" fill="hold"/>
                                        <p:tgtEl>
                                          <p:spTgt spid="51"/>
                                        </p:tgtEl>
                                        <p:attrNameLst>
                                          <p:attrName>ppt_x</p:attrName>
                                          <p:attrName>ppt_y</p:attrName>
                                        </p:attrNameLst>
                                      </p:cBhvr>
                                      <p:rCtr x="-10851" y="15718"/>
                                    </p:animMotion>
                                  </p:childTnLst>
                                </p:cTn>
                              </p:par>
                              <p:par>
                                <p:cTn id="64" presetID="22" presetClass="entr" presetSubtype="1" fill="hold" grpId="0" nodeType="withEffect">
                                  <p:stCondLst>
                                    <p:cond delay="0"/>
                                  </p:stCondLst>
                                  <p:childTnLst>
                                    <p:set>
                                      <p:cBhvr>
                                        <p:cTn id="65" dur="1" fill="hold">
                                          <p:stCondLst>
                                            <p:cond delay="0"/>
                                          </p:stCondLst>
                                        </p:cTn>
                                        <p:tgtEl>
                                          <p:spTgt spid="111"/>
                                        </p:tgtEl>
                                        <p:attrNameLst>
                                          <p:attrName>style.visibility</p:attrName>
                                        </p:attrNameLst>
                                      </p:cBhvr>
                                      <p:to>
                                        <p:strVal val="visible"/>
                                      </p:to>
                                    </p:set>
                                    <p:animEffect transition="in" filter="wipe(up)">
                                      <p:cBhvr>
                                        <p:cTn id="66" dur="500"/>
                                        <p:tgtEl>
                                          <p:spTgt spid="111"/>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76"/>
                                        </p:tgtEl>
                                        <p:attrNameLst>
                                          <p:attrName>style.visibility</p:attrName>
                                        </p:attrNameLst>
                                      </p:cBhvr>
                                      <p:to>
                                        <p:strVal val="visible"/>
                                      </p:to>
                                    </p:set>
                                  </p:childTnLst>
                                </p:cTn>
                              </p:par>
                              <p:par>
                                <p:cTn id="77" presetID="64" presetClass="path" presetSubtype="0" fill="remove" nodeType="withEffect">
                                  <p:stCondLst>
                                    <p:cond delay="0"/>
                                  </p:stCondLst>
                                  <p:childTnLst>
                                    <p:animMotion origin="layout" path="M 0.16667 -0.2963 L -0.00347 -0.00047 " pathEditMode="relative" rAng="0" ptsTypes="AA">
                                      <p:cBhvr>
                                        <p:cTn id="78" dur="500" fill="hold"/>
                                        <p:tgtEl>
                                          <p:spTgt spid="76"/>
                                        </p:tgtEl>
                                        <p:attrNameLst>
                                          <p:attrName>ppt_x</p:attrName>
                                          <p:attrName>ppt_y</p:attrName>
                                        </p:attrNameLst>
                                      </p:cBhvr>
                                      <p:rCtr x="-8507" y="14792"/>
                                    </p:animMotion>
                                  </p:childTnLst>
                                </p:cTn>
                              </p:par>
                              <p:par>
                                <p:cTn id="79" presetID="22" presetClass="entr" presetSubtype="1" fill="hold" grpId="0" nodeType="withEffect">
                                  <p:stCondLst>
                                    <p:cond delay="0"/>
                                  </p:stCondLst>
                                  <p:childTnLst>
                                    <p:set>
                                      <p:cBhvr>
                                        <p:cTn id="80" dur="1" fill="hold">
                                          <p:stCondLst>
                                            <p:cond delay="0"/>
                                          </p:stCondLst>
                                        </p:cTn>
                                        <p:tgtEl>
                                          <p:spTgt spid="112"/>
                                        </p:tgtEl>
                                        <p:attrNameLst>
                                          <p:attrName>style.visibility</p:attrName>
                                        </p:attrNameLst>
                                      </p:cBhvr>
                                      <p:to>
                                        <p:strVal val="visible"/>
                                      </p:to>
                                    </p:set>
                                    <p:animEffect transition="in" filter="wipe(up)">
                                      <p:cBhvr>
                                        <p:cTn id="81" dur="500"/>
                                        <p:tgtEl>
                                          <p:spTgt spid="112"/>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60"/>
                                        </p:tgtEl>
                                        <p:attrNameLst>
                                          <p:attrName>style.visibility</p:attrName>
                                        </p:attrNameLst>
                                      </p:cBhvr>
                                      <p:to>
                                        <p:strVal val="visible"/>
                                      </p:to>
                                    </p:set>
                                  </p:childTnLst>
                                </p:cTn>
                              </p:par>
                              <p:par>
                                <p:cTn id="86" presetID="64" presetClass="path" presetSubtype="0" fill="remove" nodeType="withEffect">
                                  <p:stCondLst>
                                    <p:cond delay="0"/>
                                  </p:stCondLst>
                                  <p:childTnLst>
                                    <p:animMotion origin="layout" path="M 0.04636 -0.22245 L -1.11111E-6 7.40741E-7 " pathEditMode="relative" rAng="0" ptsTypes="AA">
                                      <p:cBhvr>
                                        <p:cTn id="87" dur="500" fill="hold"/>
                                        <p:tgtEl>
                                          <p:spTgt spid="60"/>
                                        </p:tgtEl>
                                        <p:attrNameLst>
                                          <p:attrName>ppt_x</p:attrName>
                                          <p:attrName>ppt_y</p:attrName>
                                        </p:attrNameLst>
                                      </p:cBhvr>
                                      <p:rCtr x="-2326" y="11111"/>
                                    </p:animMotion>
                                  </p:childTnLst>
                                </p:cTn>
                              </p:par>
                              <p:par>
                                <p:cTn id="88" presetID="22" presetClass="entr" presetSubtype="1" fill="hold" grpId="0" nodeType="withEffect">
                                  <p:stCondLst>
                                    <p:cond delay="0"/>
                                  </p:stCondLst>
                                  <p:childTnLst>
                                    <p:set>
                                      <p:cBhvr>
                                        <p:cTn id="89" dur="1" fill="hold">
                                          <p:stCondLst>
                                            <p:cond delay="0"/>
                                          </p:stCondLst>
                                        </p:cTn>
                                        <p:tgtEl>
                                          <p:spTgt spid="113"/>
                                        </p:tgtEl>
                                        <p:attrNameLst>
                                          <p:attrName>style.visibility</p:attrName>
                                        </p:attrNameLst>
                                      </p:cBhvr>
                                      <p:to>
                                        <p:strVal val="visible"/>
                                      </p:to>
                                    </p:set>
                                    <p:animEffect transition="in" filter="wipe(up)">
                                      <p:cBhvr>
                                        <p:cTn id="90" dur="500"/>
                                        <p:tgtEl>
                                          <p:spTgt spid="113"/>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1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111"/>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112"/>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113"/>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122"/>
                                        </p:tgtEl>
                                        <p:attrNameLst>
                                          <p:attrName>style.visibility</p:attrName>
                                        </p:attrNameLst>
                                      </p:cBhvr>
                                      <p:to>
                                        <p:strVal val="visible"/>
                                      </p:to>
                                    </p:set>
                                    <p:animEffect transition="in" filter="wipe(left)">
                                      <p:cBhvr>
                                        <p:cTn id="111" dur="500"/>
                                        <p:tgtEl>
                                          <p:spTgt spid="122"/>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40"/>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2"/>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xit" presetSubtype="0" fill="hold" grpId="1" nodeType="clickEffect">
                                  <p:stCondLst>
                                    <p:cond delay="0"/>
                                  </p:stCondLst>
                                  <p:childTnLst>
                                    <p:set>
                                      <p:cBhvr>
                                        <p:cTn id="123" dur="1" fill="hold">
                                          <p:stCondLst>
                                            <p:cond delay="0"/>
                                          </p:stCondLst>
                                        </p:cTn>
                                        <p:tgtEl>
                                          <p:spTgt spid="122"/>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44"/>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121"/>
                                        </p:tgtEl>
                                        <p:attrNameLst>
                                          <p:attrName>style.visibility</p:attrName>
                                        </p:attrNameLst>
                                      </p:cBhvr>
                                      <p:to>
                                        <p:strVal val="visible"/>
                                      </p:to>
                                    </p:set>
                                    <p:animEffect transition="in" filter="wipe(left)">
                                      <p:cBhvr>
                                        <p:cTn id="132" dur="500"/>
                                        <p:tgtEl>
                                          <p:spTgt spid="121"/>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83"/>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45"/>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64"/>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47"/>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48"/>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58"/>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57"/>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117"/>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49"/>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nodeType="clickEffect">
                                  <p:stCondLst>
                                    <p:cond delay="0"/>
                                  </p:stCondLst>
                                  <p:childTnLst>
                                    <p:set>
                                      <p:cBhvr>
                                        <p:cTn id="168" dur="1" fill="hold">
                                          <p:stCondLst>
                                            <p:cond delay="0"/>
                                          </p:stCondLst>
                                        </p:cTn>
                                        <p:tgtEl>
                                          <p:spTgt spid="50"/>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nodeType="clickEffect">
                                  <p:stCondLst>
                                    <p:cond delay="0"/>
                                  </p:stCondLst>
                                  <p:childTnLst>
                                    <p:set>
                                      <p:cBhvr>
                                        <p:cTn id="172" dur="1" fill="hold">
                                          <p:stCondLst>
                                            <p:cond delay="0"/>
                                          </p:stCondLst>
                                        </p:cTn>
                                        <p:tgtEl>
                                          <p:spTgt spid="53"/>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nodeType="clickEffect">
                                  <p:stCondLst>
                                    <p:cond delay="0"/>
                                  </p:stCondLst>
                                  <p:childTnLst>
                                    <p:set>
                                      <p:cBhvr>
                                        <p:cTn id="178" dur="1" fill="hold">
                                          <p:stCondLst>
                                            <p:cond delay="0"/>
                                          </p:stCondLst>
                                        </p:cTn>
                                        <p:tgtEl>
                                          <p:spTgt spid="52"/>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15"/>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55"/>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nodeType="clickEffect">
                                  <p:stCondLst>
                                    <p:cond delay="0"/>
                                  </p:stCondLst>
                                  <p:childTnLst>
                                    <p:set>
                                      <p:cBhvr>
                                        <p:cTn id="190" dur="1" fill="hold">
                                          <p:stCondLst>
                                            <p:cond delay="0"/>
                                          </p:stCondLst>
                                        </p:cTn>
                                        <p:tgtEl>
                                          <p:spTgt spid="56"/>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65"/>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nodeType="clickEffect">
                                  <p:stCondLst>
                                    <p:cond delay="0"/>
                                  </p:stCondLst>
                                  <p:childTnLst>
                                    <p:set>
                                      <p:cBhvr>
                                        <p:cTn id="196" dur="1" fill="hold">
                                          <p:stCondLst>
                                            <p:cond delay="0"/>
                                          </p:stCondLst>
                                        </p:cTn>
                                        <p:tgtEl>
                                          <p:spTgt spid="54"/>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animBg="1"/>
      <p:bldP spid="40" grpId="0" animBg="1"/>
      <p:bldP spid="44" grpId="0"/>
      <p:bldP spid="45" grpId="0"/>
      <p:bldP spid="49" grpId="0"/>
      <p:bldP spid="58" grpId="0" animBg="1"/>
      <p:bldP spid="62" grpId="0" animBg="1"/>
      <p:bldP spid="64" grpId="0" animBg="1"/>
      <p:bldP spid="65" grpId="0" animBg="1"/>
      <p:bldP spid="6" grpId="0"/>
      <p:bldP spid="74" grpId="0"/>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8" grpId="0"/>
      <p:bldP spid="114" grpId="0"/>
      <p:bldP spid="115" grpId="0"/>
      <p:bldP spid="116" grpId="0"/>
      <p:bldP spid="117" grpId="0"/>
      <p:bldP spid="91" grpId="0"/>
      <p:bldP spid="119" grpId="0" animBg="1"/>
      <p:bldP spid="121" grpId="0" animBg="1"/>
      <p:bldP spid="2" grpId="0" animBg="1"/>
      <p:bldP spid="122" grpId="0" animBg="1"/>
      <p:bldP spid="122"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274637"/>
            <a:ext cx="4079500" cy="5906707"/>
            <a:chOff x="4507992" y="189630"/>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189630"/>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519223" cy="400110"/>
            </a:xfrm>
            <a:prstGeom prst="rect">
              <a:avLst/>
            </a:prstGeom>
          </p:spPr>
          <p:txBody>
            <a:bodyPr wrap="none">
              <a:spAutoFit/>
            </a:bodyPr>
            <a:lstStyle/>
            <a:p>
              <a:r>
                <a:rPr lang="ja-JP" altLang="en-US" sz="2000" dirty="0"/>
                <a:t>第</a:t>
              </a:r>
              <a:r>
                <a:rPr lang="en-US" altLang="ja-JP" sz="2000" dirty="0"/>
                <a:t>10</a:t>
              </a:r>
              <a:r>
                <a:rPr lang="ja-JP" altLang="en-US" sz="2000" dirty="0"/>
                <a:t>回課題</a:t>
              </a:r>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1382145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3752E411-B961-4263-A505-A62AFD9304C9}"/>
              </a:ext>
            </a:extLst>
          </p:cNvPr>
          <p:cNvSpPr/>
          <p:nvPr/>
        </p:nvSpPr>
        <p:spPr>
          <a:xfrm>
            <a:off x="-1" y="-55418"/>
            <a:ext cx="5541580" cy="1384995"/>
          </a:xfrm>
          <a:prstGeom prst="rect">
            <a:avLst/>
          </a:prstGeom>
        </p:spPr>
        <p:txBody>
          <a:bodyPr wrap="square">
            <a:spAutoFit/>
          </a:bodyPr>
          <a:lstStyle/>
          <a:p>
            <a:pPr>
              <a:spcBef>
                <a:spcPts val="0"/>
              </a:spcBef>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10</a:t>
            </a:r>
            <a:r>
              <a:rPr lang="ja-JP" altLang="en-US" kern="100" dirty="0">
                <a:solidFill>
                  <a:srgbClr val="0000FF"/>
                </a:solidFill>
                <a:latin typeface="+mn-ea"/>
                <a:ea typeface="+mn-ea"/>
                <a:cs typeface="Times New Roman" panose="02020603050405020304" pitchFamily="18" charset="0"/>
              </a:rPr>
              <a:t>回課題 　</a:t>
            </a:r>
            <a:r>
              <a:rPr lang="en-US" altLang="ja-JP" dirty="0">
                <a:solidFill>
                  <a:srgbClr val="000000"/>
                </a:solidFill>
                <a:latin typeface="+mn-lt"/>
                <a:ea typeface="+mn-ea"/>
                <a:cs typeface="Times New Roman" pitchFamily="18" charset="0"/>
              </a:rPr>
              <a:t>1. </a:t>
            </a:r>
            <a:r>
              <a:rPr lang="en-US" altLang="ja-JP" i="1" dirty="0">
                <a:solidFill>
                  <a:srgbClr val="000000"/>
                </a:solidFill>
                <a:latin typeface="Bookman Old Style" pitchFamily="18" charset="0"/>
              </a:rPr>
              <a:t>x</a:t>
            </a:r>
            <a:r>
              <a:rPr lang="en-US" altLang="ja-JP" baseline="30000" dirty="0">
                <a:solidFill>
                  <a:srgbClr val="000000"/>
                </a:solidFill>
                <a:latin typeface="+mn-lt"/>
                <a:ea typeface="+mn-ea"/>
                <a:cs typeface="Times New Roman" pitchFamily="18" charset="0"/>
              </a:rPr>
              <a:t>2</a:t>
            </a:r>
            <a:r>
              <a:rPr lang="ja-JP" altLang="en-US" dirty="0">
                <a:solidFill>
                  <a:srgbClr val="000000"/>
                </a:solidFill>
                <a:latin typeface="Bookman Old Style" pitchFamily="18" charset="0"/>
              </a:rPr>
              <a:t>≦</a:t>
            </a:r>
            <a:r>
              <a:rPr lang="en-US" altLang="ja-JP" i="1" dirty="0">
                <a:solidFill>
                  <a:srgbClr val="000000"/>
                </a:solidFill>
                <a:latin typeface="Bookman Old Style" pitchFamily="18" charset="0"/>
              </a:rPr>
              <a:t>y</a:t>
            </a:r>
            <a:r>
              <a:rPr lang="ja-JP" altLang="en-US" dirty="0">
                <a:solidFill>
                  <a:srgbClr val="000000"/>
                </a:solidFill>
                <a:latin typeface="Bookman Old Style" pitchFamily="18" charset="0"/>
              </a:rPr>
              <a:t>≦</a:t>
            </a:r>
            <a:r>
              <a:rPr lang="en-US" altLang="ja-JP" dirty="0">
                <a:solidFill>
                  <a:srgbClr val="000000"/>
                </a:solidFill>
                <a:latin typeface="+mn-lt"/>
                <a:ea typeface="+mn-ea"/>
                <a:cs typeface="Times New Roman" pitchFamily="18" charset="0"/>
              </a:rPr>
              <a:t>1</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x</a:t>
            </a:r>
            <a:r>
              <a:rPr lang="ja-JP" altLang="en-US" dirty="0">
                <a:solidFill>
                  <a:srgbClr val="000000"/>
                </a:solidFill>
                <a:latin typeface="+mn-lt"/>
                <a:ea typeface="+mn-ea"/>
                <a:cs typeface="Times New Roman" pitchFamily="18" charset="0"/>
              </a:rPr>
              <a:t>≧</a:t>
            </a:r>
            <a:r>
              <a:rPr lang="en-US" altLang="ja-JP" dirty="0">
                <a:solidFill>
                  <a:srgbClr val="000000"/>
                </a:solidFill>
                <a:latin typeface="+mn-lt"/>
                <a:ea typeface="+mn-ea"/>
                <a:cs typeface="Times New Roman" pitchFamily="18" charset="0"/>
              </a:rPr>
              <a:t>0</a:t>
            </a:r>
            <a:r>
              <a:rPr lang="ja-JP" altLang="en-US" dirty="0">
                <a:solidFill>
                  <a:srgbClr val="000000"/>
                </a:solidFill>
                <a:latin typeface="+mn-lt"/>
                <a:ea typeface="+mn-ea"/>
                <a:cs typeface="Times New Roman" pitchFamily="18" charset="0"/>
              </a:rPr>
              <a:t>で</a:t>
            </a:r>
            <a:endParaRPr lang="en-US" altLang="ja-JP" dirty="0">
              <a:solidFill>
                <a:srgbClr val="000000"/>
              </a:solidFill>
              <a:latin typeface="+mn-lt"/>
              <a:ea typeface="+mn-ea"/>
              <a:cs typeface="Times New Roman" pitchFamily="18" charset="0"/>
            </a:endParaRPr>
          </a:p>
          <a:p>
            <a:pPr>
              <a:spcBef>
                <a:spcPts val="0"/>
              </a:spcBef>
            </a:pPr>
            <a:r>
              <a:rPr lang="ja-JP" altLang="en-US" dirty="0">
                <a:solidFill>
                  <a:srgbClr val="000000"/>
                </a:solidFill>
                <a:latin typeface="+mn-lt"/>
                <a:ea typeface="+mn-ea"/>
                <a:cs typeface="Times New Roman" pitchFamily="18" charset="0"/>
              </a:rPr>
              <a:t>与えられる</a:t>
            </a:r>
            <a:r>
              <a:rPr lang="ja-JP" altLang="ja-JP" dirty="0"/>
              <a:t>領域</a:t>
            </a:r>
            <a:r>
              <a:rPr lang="en-US" altLang="ja-JP" dirty="0"/>
              <a:t>D</a:t>
            </a:r>
            <a:r>
              <a:rPr lang="ja-JP" altLang="ja-JP" dirty="0"/>
              <a:t>の形の面を持つ</a:t>
            </a:r>
            <a:endParaRPr lang="en-US" altLang="ja-JP" dirty="0"/>
          </a:p>
          <a:p>
            <a:pPr>
              <a:spcBef>
                <a:spcPts val="0"/>
              </a:spcBef>
            </a:pPr>
            <a:r>
              <a:rPr lang="ja-JP" altLang="ja-JP" dirty="0"/>
              <a:t>一様な板の重心</a:t>
            </a:r>
            <a:r>
              <a:rPr lang="en-US" altLang="ja-JP" dirty="0"/>
              <a:t>(</a:t>
            </a:r>
            <a:r>
              <a:rPr lang="en-US" altLang="ja-JP" i="1" dirty="0">
                <a:latin typeface="Bookman Old Style" panose="02050604050505020204" pitchFamily="18" charset="0"/>
              </a:rPr>
              <a:t>X</a:t>
            </a:r>
            <a:r>
              <a:rPr lang="en-US" altLang="ja-JP" dirty="0"/>
              <a:t>,</a:t>
            </a:r>
            <a:r>
              <a:rPr lang="en-US" altLang="ja-JP" i="1" dirty="0">
                <a:latin typeface="Bookman Old Style" panose="02050604050505020204" pitchFamily="18" charset="0"/>
              </a:rPr>
              <a:t>Y</a:t>
            </a:r>
            <a:r>
              <a:rPr lang="en-US" altLang="ja-JP" dirty="0"/>
              <a:t>)</a:t>
            </a:r>
            <a:r>
              <a:rPr lang="ja-JP" altLang="ja-JP" dirty="0"/>
              <a:t>を</a:t>
            </a:r>
            <a:r>
              <a:rPr lang="ja-JP" altLang="en-US" dirty="0"/>
              <a:t>求めよ</a:t>
            </a:r>
            <a:r>
              <a:rPr lang="ja-JP" altLang="ja-JP" dirty="0"/>
              <a:t>。</a:t>
            </a:r>
            <a:endParaRPr lang="en-US" altLang="ja-JP" dirty="0"/>
          </a:p>
        </p:txBody>
      </p:sp>
      <p:sp>
        <p:nvSpPr>
          <p:cNvPr id="12" name="正方形/長方形 11">
            <a:extLst>
              <a:ext uri="{FF2B5EF4-FFF2-40B4-BE49-F238E27FC236}">
                <a16:creationId xmlns:a16="http://schemas.microsoft.com/office/drawing/2014/main" id="{5A9434DC-DDAC-4227-97B6-C9C4A0A12B62}"/>
              </a:ext>
            </a:extLst>
          </p:cNvPr>
          <p:cNvSpPr/>
          <p:nvPr/>
        </p:nvSpPr>
        <p:spPr>
          <a:xfrm>
            <a:off x="-2" y="3719293"/>
            <a:ext cx="9144001" cy="3539430"/>
          </a:xfrm>
          <a:prstGeom prst="rect">
            <a:avLst/>
          </a:prstGeom>
        </p:spPr>
        <p:txBody>
          <a:bodyPr wrap="square">
            <a:spAutoFit/>
          </a:bodyPr>
          <a:lstStyle/>
          <a:p>
            <a:pPr>
              <a:spcBef>
                <a:spcPts val="0"/>
              </a:spcBef>
            </a:pPr>
            <a:r>
              <a:rPr lang="en-US" altLang="ja-JP" dirty="0"/>
              <a:t>2. </a:t>
            </a:r>
            <a:r>
              <a:rPr lang="ja-JP" altLang="ja-JP" dirty="0"/>
              <a:t>質量</a:t>
            </a:r>
            <a:r>
              <a:rPr lang="en-US" altLang="ja-JP" i="1" dirty="0">
                <a:latin typeface="Bookman Old Style" panose="02050604050505020204" pitchFamily="18" charset="0"/>
              </a:rPr>
              <a:t>m</a:t>
            </a:r>
            <a:r>
              <a:rPr lang="ja-JP" altLang="ja-JP" dirty="0"/>
              <a:t>の質点</a:t>
            </a:r>
            <a:r>
              <a:rPr lang="en-US" altLang="ja-JP" dirty="0"/>
              <a:t>A,</a:t>
            </a:r>
            <a:r>
              <a:rPr lang="ja-JP" altLang="ja-JP" dirty="0"/>
              <a:t> </a:t>
            </a:r>
            <a:r>
              <a:rPr lang="en-US" altLang="ja-JP" dirty="0"/>
              <a:t>B</a:t>
            </a:r>
            <a:r>
              <a:rPr lang="ja-JP" altLang="ja-JP" dirty="0"/>
              <a:t>が</a:t>
            </a:r>
            <a:r>
              <a:rPr lang="ja-JP" altLang="en-US" dirty="0"/>
              <a:t>長さ</a:t>
            </a:r>
            <a:r>
              <a:rPr lang="en-US" altLang="ja-JP" i="1" dirty="0">
                <a:latin typeface="Bookman Old Style" panose="02050604050505020204" pitchFamily="18" charset="0"/>
              </a:rPr>
              <a:t>l</a:t>
            </a:r>
            <a:r>
              <a:rPr lang="ja-JP" altLang="ja-JP" dirty="0"/>
              <a:t>重さのない</a:t>
            </a:r>
            <a:endParaRPr lang="en-US" altLang="ja-JP" dirty="0"/>
          </a:p>
          <a:p>
            <a:pPr>
              <a:spcBef>
                <a:spcPts val="0"/>
              </a:spcBef>
            </a:pPr>
            <a:r>
              <a:rPr lang="ja-JP" altLang="ja-JP" dirty="0"/>
              <a:t>固い棒で結ばれている。</a:t>
            </a:r>
            <a:r>
              <a:rPr lang="ja-JP" altLang="en-US" dirty="0"/>
              <a:t>始め</a:t>
            </a:r>
            <a:r>
              <a:rPr lang="en-US" altLang="ja-JP" dirty="0"/>
              <a:t>A</a:t>
            </a:r>
            <a:r>
              <a:rPr lang="ja-JP" altLang="en-US" dirty="0"/>
              <a:t>を</a:t>
            </a:r>
            <a:r>
              <a:rPr lang="en-US" altLang="ja-JP" dirty="0"/>
              <a:t>(</a:t>
            </a:r>
            <a:r>
              <a:rPr lang="en-US" altLang="ja-JP" i="1" dirty="0">
                <a:latin typeface="Bookman Old Style" panose="02050604050505020204" pitchFamily="18" charset="0"/>
              </a:rPr>
              <a:t>l</a:t>
            </a:r>
            <a:r>
              <a:rPr lang="en-US" altLang="ja-JP" dirty="0"/>
              <a:t>, 0)</a:t>
            </a:r>
            <a:r>
              <a:rPr lang="ja-JP" altLang="en-US" dirty="0"/>
              <a:t>に、</a:t>
            </a:r>
            <a:endParaRPr lang="en-US" altLang="ja-JP" dirty="0"/>
          </a:p>
          <a:p>
            <a:pPr>
              <a:spcBef>
                <a:spcPts val="0"/>
              </a:spcBef>
            </a:pPr>
            <a:r>
              <a:rPr lang="en-US" altLang="ja-JP" dirty="0"/>
              <a:t>B</a:t>
            </a:r>
            <a:r>
              <a:rPr lang="ja-JP" altLang="en-US" dirty="0"/>
              <a:t>を原点に置き、時刻</a:t>
            </a:r>
            <a:r>
              <a:rPr lang="en-US" altLang="ja-JP" i="1" dirty="0">
                <a:latin typeface="Bookman Old Style" panose="02050604050505020204" pitchFamily="18" charset="0"/>
              </a:rPr>
              <a:t>t</a:t>
            </a:r>
            <a:r>
              <a:rPr lang="en-US" altLang="ja-JP" dirty="0">
                <a:latin typeface="Symbol" panose="05050102010706020507" pitchFamily="18" charset="2"/>
              </a:rPr>
              <a:t>=</a:t>
            </a:r>
            <a:r>
              <a:rPr lang="en-US" altLang="ja-JP" dirty="0"/>
              <a:t>0</a:t>
            </a:r>
            <a:r>
              <a:rPr lang="ja-JP" altLang="en-US" dirty="0"/>
              <a:t>に</a:t>
            </a:r>
            <a:r>
              <a:rPr lang="en-US" altLang="ja-JP" dirty="0"/>
              <a:t>A</a:t>
            </a:r>
            <a:r>
              <a:rPr lang="ja-JP" altLang="en-US" dirty="0"/>
              <a:t>を速さ</a:t>
            </a:r>
            <a:r>
              <a:rPr lang="en-US" altLang="ja-JP" i="1" dirty="0">
                <a:latin typeface="Bookman Old Style" panose="02050604050505020204" pitchFamily="18" charset="0"/>
              </a:rPr>
              <a:t>v</a:t>
            </a:r>
            <a:r>
              <a:rPr lang="ja-JP" altLang="en-US" dirty="0"/>
              <a:t>で</a:t>
            </a:r>
            <a:endParaRPr lang="en-US" altLang="ja-JP" dirty="0"/>
          </a:p>
          <a:p>
            <a:pPr>
              <a:spcBef>
                <a:spcPts val="0"/>
              </a:spcBef>
            </a:pPr>
            <a:r>
              <a:rPr lang="ja-JP" altLang="en-US" dirty="0"/>
              <a:t>真下に弾き、</a:t>
            </a:r>
            <a:r>
              <a:rPr lang="en-US" altLang="ja-JP" dirty="0"/>
              <a:t>B</a:t>
            </a:r>
            <a:r>
              <a:rPr lang="ja-JP" altLang="en-US" dirty="0"/>
              <a:t>の初速度は</a:t>
            </a:r>
            <a:r>
              <a:rPr lang="en-US" altLang="ja-JP" dirty="0">
                <a:solidFill>
                  <a:srgbClr val="000000"/>
                </a:solidFill>
                <a:cs typeface="Times New Roman" panose="02020603050405020304" pitchFamily="18" charset="0"/>
              </a:rPr>
              <a:t>0</a:t>
            </a:r>
            <a:r>
              <a:rPr lang="ja-JP" altLang="en-US" dirty="0"/>
              <a:t>とする。</a:t>
            </a:r>
            <a:r>
              <a:rPr lang="en-US" altLang="ja-JP" dirty="0"/>
              <a:t>A</a:t>
            </a:r>
            <a:r>
              <a:rPr lang="ja-JP" altLang="en-US" dirty="0"/>
              <a:t>の</a:t>
            </a:r>
            <a:endParaRPr lang="en-US" altLang="ja-JP" dirty="0"/>
          </a:p>
          <a:p>
            <a:pPr>
              <a:spcBef>
                <a:spcPts val="0"/>
              </a:spcBef>
            </a:pPr>
            <a:r>
              <a:rPr lang="ja-JP" altLang="en-US" dirty="0"/>
              <a:t>座標</a:t>
            </a:r>
            <a:r>
              <a:rPr lang="en-US" altLang="ja-JP" dirty="0"/>
              <a:t>(</a:t>
            </a:r>
            <a:r>
              <a:rPr lang="en-US" altLang="ja-JP" i="1" dirty="0">
                <a:latin typeface="Bookman Old Style" panose="02050604050505020204" pitchFamily="18" charset="0"/>
              </a:rPr>
              <a:t>x</a:t>
            </a:r>
            <a:r>
              <a:rPr lang="en-US" altLang="ja-JP" dirty="0"/>
              <a:t>,</a:t>
            </a:r>
            <a:r>
              <a:rPr lang="ja-JP" altLang="en-US" dirty="0"/>
              <a:t> </a:t>
            </a:r>
            <a:r>
              <a:rPr lang="en-US" altLang="ja-JP" i="1" dirty="0">
                <a:latin typeface="Bookman Old Style" panose="02050604050505020204" pitchFamily="18" charset="0"/>
              </a:rPr>
              <a:t>y</a:t>
            </a:r>
            <a:r>
              <a:rPr lang="en-US" altLang="ja-JP" dirty="0"/>
              <a:t>)</a:t>
            </a:r>
            <a:r>
              <a:rPr lang="ja-JP" altLang="en-US" dirty="0"/>
              <a:t>を時間</a:t>
            </a:r>
            <a:r>
              <a:rPr lang="en-US" altLang="ja-JP" i="1" dirty="0">
                <a:latin typeface="Bookman Old Style" panose="02050604050505020204" pitchFamily="18" charset="0"/>
              </a:rPr>
              <a:t>t</a:t>
            </a:r>
            <a:r>
              <a:rPr lang="ja-JP" altLang="en-US" dirty="0"/>
              <a:t>の関数として求めよ。</a:t>
            </a:r>
            <a:endParaRPr lang="en-US" altLang="ja-JP" dirty="0"/>
          </a:p>
          <a:p>
            <a:pPr>
              <a:spcBef>
                <a:spcPts val="0"/>
              </a:spcBef>
            </a:pPr>
            <a:r>
              <a:rPr lang="ja-JP" altLang="en-US" dirty="0">
                <a:solidFill>
                  <a:srgbClr val="9900CC"/>
                </a:solidFill>
              </a:rPr>
              <a:t>どのような運動になるか言葉で説明せよ。</a:t>
            </a:r>
            <a:endParaRPr lang="en-US" altLang="ja-JP" dirty="0">
              <a:solidFill>
                <a:srgbClr val="9900CC"/>
              </a:solidFill>
            </a:endParaRPr>
          </a:p>
          <a:p>
            <a:pPr>
              <a:spcBef>
                <a:spcPts val="0"/>
              </a:spcBef>
            </a:pPr>
            <a:r>
              <a:rPr lang="ja-JP" altLang="en-US" dirty="0">
                <a:solidFill>
                  <a:srgbClr val="000000"/>
                </a:solidFill>
                <a:ea typeface="ＭＳ ゴシック" pitchFamily="49" charset="-128"/>
                <a:cs typeface="Times New Roman" panose="02020603050405020304" pitchFamily="18" charset="0"/>
              </a:rPr>
              <a:t>重力加速度を</a:t>
            </a:r>
            <a:r>
              <a:rPr lang="en-US" altLang="ja-JP" dirty="0">
                <a:solidFill>
                  <a:srgbClr val="000000"/>
                </a:solidFill>
                <a:ea typeface="ＭＳ ゴシック" pitchFamily="49" charset="-128"/>
                <a:cs typeface="Times New Roman" panose="02020603050405020304" pitchFamily="18" charset="0"/>
              </a:rPr>
              <a:t>(0,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g</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 とする。</a:t>
            </a:r>
            <a:endParaRPr lang="en-US" altLang="ja-JP" dirty="0">
              <a:solidFill>
                <a:srgbClr val="000000"/>
              </a:solidFill>
              <a:ea typeface="ＭＳ ゴシック" pitchFamily="49" charset="-128"/>
              <a:cs typeface="Times New Roman" panose="02020603050405020304" pitchFamily="18" charset="0"/>
            </a:endParaRPr>
          </a:p>
          <a:p>
            <a:pPr>
              <a:spcBef>
                <a:spcPts val="0"/>
              </a:spcBef>
            </a:pPr>
            <a:endParaRPr lang="en-US" altLang="ja-JP" dirty="0">
              <a:solidFill>
                <a:srgbClr val="9900CC"/>
              </a:solidFill>
            </a:endParaRPr>
          </a:p>
        </p:txBody>
      </p:sp>
      <p:sp>
        <p:nvSpPr>
          <p:cNvPr id="43" name="正方形/長方形 42">
            <a:extLst>
              <a:ext uri="{FF2B5EF4-FFF2-40B4-BE49-F238E27FC236}">
                <a16:creationId xmlns:a16="http://schemas.microsoft.com/office/drawing/2014/main" id="{8907EBB7-7D7E-4A52-9227-6EA58438B7D0}"/>
              </a:ext>
            </a:extLst>
          </p:cNvPr>
          <p:cNvSpPr/>
          <p:nvPr/>
        </p:nvSpPr>
        <p:spPr>
          <a:xfrm>
            <a:off x="-1" y="1370273"/>
            <a:ext cx="9144000" cy="2308324"/>
          </a:xfrm>
          <a:prstGeom prst="rect">
            <a:avLst/>
          </a:prstGeom>
        </p:spPr>
        <p:txBody>
          <a:bodyPr wrap="square">
            <a:spAutoFit/>
          </a:bodyPr>
          <a:lstStyle/>
          <a:p>
            <a:pPr>
              <a:spcBef>
                <a:spcPts val="0"/>
              </a:spcBef>
            </a:pPr>
            <a:r>
              <a:rPr lang="ja-JP" altLang="en-US" sz="2400" dirty="0">
                <a:solidFill>
                  <a:schemeClr val="accent1">
                    <a:lumMod val="75000"/>
                  </a:schemeClr>
                </a:solidFill>
                <a:latin typeface="+mn-lt"/>
                <a:ea typeface="+mn-ea"/>
                <a:cs typeface="Times New Roman" pitchFamily="18" charset="0"/>
              </a:rPr>
              <a:t>ヒント</a:t>
            </a:r>
            <a:r>
              <a:rPr lang="en-US" altLang="ja-JP" sz="2400" dirty="0">
                <a:solidFill>
                  <a:schemeClr val="accent1">
                    <a:lumMod val="75000"/>
                  </a:schemeClr>
                </a:solidFill>
                <a:latin typeface="+mn-lt"/>
                <a:ea typeface="+mn-ea"/>
                <a:cs typeface="Times New Roman" pitchFamily="18" charset="0"/>
              </a:rPr>
              <a:t> </a:t>
            </a:r>
            <a:r>
              <a:rPr lang="en-US" altLang="ja-JP" sz="2400" i="1" dirty="0">
                <a:solidFill>
                  <a:schemeClr val="accent1">
                    <a:lumMod val="75000"/>
                  </a:schemeClr>
                </a:solidFill>
                <a:latin typeface="Bookman Old Style" pitchFamily="18" charset="0"/>
              </a:rPr>
              <a:t>x</a:t>
            </a:r>
            <a:r>
              <a:rPr lang="ja-JP" altLang="en-US" sz="2400" dirty="0">
                <a:solidFill>
                  <a:schemeClr val="accent1">
                    <a:lumMod val="75000"/>
                  </a:schemeClr>
                </a:solidFill>
                <a:latin typeface="+mn-lt"/>
                <a:ea typeface="+mn-ea"/>
                <a:cs typeface="Times New Roman" pitchFamily="18" charset="0"/>
              </a:rPr>
              <a:t>方向の線密度は</a:t>
            </a:r>
            <a:r>
              <a:rPr lang="en-US" altLang="ja-JP" sz="2400" i="1" dirty="0">
                <a:solidFill>
                  <a:schemeClr val="accent1">
                    <a:lumMod val="75000"/>
                  </a:schemeClr>
                </a:solidFill>
                <a:latin typeface="Symbol" panose="05050102010706020507" pitchFamily="18" charset="2"/>
                <a:ea typeface="+mn-ea"/>
                <a:cs typeface="Times New Roman" pitchFamily="18" charset="0"/>
              </a:rPr>
              <a:t>m</a:t>
            </a:r>
            <a:r>
              <a:rPr lang="en-US" altLang="ja-JP" sz="2400" dirty="0">
                <a:solidFill>
                  <a:schemeClr val="accent1">
                    <a:lumMod val="75000"/>
                  </a:schemeClr>
                </a:solidFill>
                <a:latin typeface="Symbol" panose="05050102010706020507" pitchFamily="18" charset="2"/>
              </a:rPr>
              <a:t> = </a:t>
            </a:r>
            <a:r>
              <a:rPr lang="en-US" altLang="ja-JP" sz="2400" dirty="0">
                <a:solidFill>
                  <a:schemeClr val="accent1">
                    <a:lumMod val="75000"/>
                  </a:schemeClr>
                </a:solidFill>
                <a:latin typeface="+mn-lt"/>
                <a:ea typeface="+mn-ea"/>
                <a:cs typeface="Times New Roman" pitchFamily="18" charset="0"/>
              </a:rPr>
              <a:t>1</a:t>
            </a:r>
            <a:r>
              <a:rPr lang="en-US" altLang="ja-JP" sz="2400" dirty="0">
                <a:solidFill>
                  <a:schemeClr val="accent1">
                    <a:lumMod val="75000"/>
                  </a:schemeClr>
                </a:solidFill>
                <a:latin typeface="Symbol" panose="05050102010706020507" pitchFamily="18" charset="2"/>
                <a:ea typeface="ＭＳ Ｐゴシック" panose="020B0600070205080204" pitchFamily="50" charset="-128"/>
                <a:cs typeface="Times New Roman" pitchFamily="18" charset="0"/>
              </a:rPr>
              <a:t>-</a:t>
            </a:r>
            <a:r>
              <a:rPr lang="en-US" altLang="ja-JP" sz="2400" i="1" dirty="0">
                <a:solidFill>
                  <a:schemeClr val="accent1">
                    <a:lumMod val="75000"/>
                  </a:schemeClr>
                </a:solidFill>
                <a:latin typeface="Bookman Old Style" pitchFamily="18" charset="0"/>
              </a:rPr>
              <a:t>x</a:t>
            </a:r>
            <a:r>
              <a:rPr lang="en-US" altLang="ja-JP" sz="2400" baseline="30000" dirty="0">
                <a:solidFill>
                  <a:schemeClr val="accent1">
                    <a:lumMod val="75000"/>
                  </a:schemeClr>
                </a:solidFill>
                <a:latin typeface="+mn-lt"/>
                <a:ea typeface="+mn-ea"/>
                <a:cs typeface="Times New Roman" pitchFamily="18" charset="0"/>
              </a:rPr>
              <a:t>2</a:t>
            </a:r>
            <a:r>
              <a:rPr lang="ja-JP" altLang="en-US" sz="2400" dirty="0">
                <a:solidFill>
                  <a:schemeClr val="accent1">
                    <a:lumMod val="75000"/>
                  </a:schemeClr>
                </a:solidFill>
                <a:latin typeface="+mn-lt"/>
                <a:ea typeface="+mn-ea"/>
                <a:cs typeface="Times New Roman" pitchFamily="18" charset="0"/>
              </a:rPr>
              <a:t>である。</a:t>
            </a:r>
            <a:endParaRPr lang="en-US" altLang="ja-JP" sz="2400" dirty="0">
              <a:solidFill>
                <a:schemeClr val="accent1">
                  <a:lumMod val="75000"/>
                </a:schemeClr>
              </a:solidFill>
              <a:latin typeface="+mn-lt"/>
              <a:ea typeface="+mn-ea"/>
              <a:cs typeface="Times New Roman" pitchFamily="18" charset="0"/>
            </a:endParaRPr>
          </a:p>
          <a:p>
            <a:pPr>
              <a:spcBef>
                <a:spcPts val="0"/>
              </a:spcBef>
            </a:pPr>
            <a:r>
              <a:rPr lang="ja-JP" altLang="en-US" sz="2400" dirty="0">
                <a:solidFill>
                  <a:schemeClr val="accent1">
                    <a:lumMod val="75000"/>
                  </a:schemeClr>
                </a:solidFill>
                <a:latin typeface="+mn-lt"/>
                <a:ea typeface="+mn-ea"/>
                <a:cs typeface="Times New Roman" pitchFamily="18" charset="0"/>
              </a:rPr>
              <a:t>まず、これを積分して全質量</a:t>
            </a:r>
            <a:r>
              <a:rPr lang="en-US" altLang="ja-JP" sz="2400" i="1" dirty="0">
                <a:solidFill>
                  <a:schemeClr val="accent1">
                    <a:lumMod val="75000"/>
                  </a:schemeClr>
                </a:solidFill>
                <a:latin typeface="Bookman Old Style" panose="02050604050505020204" pitchFamily="18" charset="0"/>
              </a:rPr>
              <a:t>M</a:t>
            </a:r>
            <a:r>
              <a:rPr lang="ja-JP" altLang="ja-JP" sz="2400" dirty="0">
                <a:solidFill>
                  <a:schemeClr val="accent1">
                    <a:lumMod val="75000"/>
                  </a:schemeClr>
                </a:solidFill>
              </a:rPr>
              <a:t>を求めよ。</a:t>
            </a:r>
            <a:endParaRPr lang="en-US" altLang="ja-JP" sz="2400" dirty="0">
              <a:solidFill>
                <a:schemeClr val="accent1">
                  <a:lumMod val="75000"/>
                </a:schemeClr>
              </a:solidFill>
            </a:endParaRPr>
          </a:p>
          <a:p>
            <a:pPr>
              <a:spcBef>
                <a:spcPts val="0"/>
              </a:spcBef>
            </a:pPr>
            <a:r>
              <a:rPr lang="ja-JP" altLang="en-US" sz="2400" dirty="0">
                <a:solidFill>
                  <a:schemeClr val="accent1">
                    <a:lumMod val="75000"/>
                  </a:schemeClr>
                </a:solidFill>
                <a:latin typeface="+mn-lt"/>
                <a:ea typeface="+mn-ea"/>
                <a:cs typeface="Times New Roman" pitchFamily="18" charset="0"/>
              </a:rPr>
              <a:t>積分</a:t>
            </a:r>
            <a:r>
              <a:rPr lang="ja-JP" altLang="en-US" sz="2400" dirty="0">
                <a:solidFill>
                  <a:schemeClr val="accent1">
                    <a:lumMod val="75000"/>
                  </a:schemeClr>
                </a:solidFill>
                <a:cs typeface="Times New Roman" panose="02020603050405020304" pitchFamily="18" charset="0"/>
              </a:rPr>
              <a:t>範囲は</a:t>
            </a:r>
            <a:r>
              <a:rPr lang="en-US" altLang="ja-JP" sz="2400" dirty="0">
                <a:solidFill>
                  <a:schemeClr val="accent1">
                    <a:lumMod val="75000"/>
                  </a:schemeClr>
                </a:solidFill>
                <a:cs typeface="Times New Roman" panose="02020603050405020304" pitchFamily="18" charset="0"/>
              </a:rPr>
              <a:t>0</a:t>
            </a:r>
            <a:r>
              <a:rPr lang="ja-JP" altLang="en-US" sz="2400" dirty="0">
                <a:solidFill>
                  <a:schemeClr val="accent1">
                    <a:lumMod val="75000"/>
                  </a:schemeClr>
                </a:solidFill>
                <a:latin typeface="Bookman Old Style" pitchFamily="18" charset="0"/>
              </a:rPr>
              <a:t>≦</a:t>
            </a:r>
            <a:r>
              <a:rPr lang="en-US" altLang="ja-JP" sz="2400" i="1" dirty="0">
                <a:solidFill>
                  <a:schemeClr val="accent1">
                    <a:lumMod val="75000"/>
                  </a:schemeClr>
                </a:solidFill>
                <a:latin typeface="Bookman Old Style" pitchFamily="18" charset="0"/>
              </a:rPr>
              <a:t>x</a:t>
            </a:r>
            <a:r>
              <a:rPr lang="ja-JP" altLang="en-US" sz="2400" dirty="0">
                <a:solidFill>
                  <a:schemeClr val="accent1">
                    <a:lumMod val="75000"/>
                  </a:schemeClr>
                </a:solidFill>
                <a:latin typeface="Bookman Old Style" pitchFamily="18" charset="0"/>
              </a:rPr>
              <a:t>≦</a:t>
            </a:r>
            <a:r>
              <a:rPr lang="en-US" altLang="ja-JP" sz="2400" dirty="0">
                <a:solidFill>
                  <a:schemeClr val="accent1">
                    <a:lumMod val="75000"/>
                  </a:schemeClr>
                </a:solidFill>
                <a:latin typeface="+mn-lt"/>
                <a:ea typeface="+mn-ea"/>
                <a:cs typeface="Times New Roman" pitchFamily="18" charset="0"/>
              </a:rPr>
              <a:t>1</a:t>
            </a:r>
            <a:r>
              <a:rPr lang="ja-JP" altLang="en-US" sz="2400" dirty="0">
                <a:solidFill>
                  <a:schemeClr val="accent1">
                    <a:lumMod val="75000"/>
                  </a:schemeClr>
                </a:solidFill>
                <a:latin typeface="+mn-lt"/>
                <a:ea typeface="+mn-ea"/>
                <a:cs typeface="Times New Roman" pitchFamily="18" charset="0"/>
              </a:rPr>
              <a:t>である。</a:t>
            </a:r>
            <a:endParaRPr lang="en-US" altLang="ja-JP" sz="2400" dirty="0">
              <a:solidFill>
                <a:schemeClr val="accent1">
                  <a:lumMod val="75000"/>
                </a:schemeClr>
              </a:solidFill>
              <a:latin typeface="+mn-lt"/>
              <a:ea typeface="+mn-ea"/>
              <a:cs typeface="Times New Roman" pitchFamily="18" charset="0"/>
            </a:endParaRPr>
          </a:p>
          <a:p>
            <a:pPr>
              <a:spcBef>
                <a:spcPts val="0"/>
              </a:spcBef>
            </a:pPr>
            <a:r>
              <a:rPr lang="en-US" altLang="ja-JP" sz="2400" i="1" dirty="0">
                <a:solidFill>
                  <a:schemeClr val="accent1">
                    <a:lumMod val="75000"/>
                  </a:schemeClr>
                </a:solidFill>
                <a:latin typeface="Symbol" panose="05050102010706020507" pitchFamily="18" charset="2"/>
                <a:ea typeface="+mn-ea"/>
                <a:cs typeface="Times New Roman" pitchFamily="18" charset="0"/>
              </a:rPr>
              <a:t>m</a:t>
            </a:r>
            <a:r>
              <a:rPr lang="en-US" altLang="ja-JP" sz="2400" i="1" dirty="0">
                <a:solidFill>
                  <a:schemeClr val="accent1">
                    <a:lumMod val="75000"/>
                  </a:schemeClr>
                </a:solidFill>
                <a:latin typeface="Bookman Old Style" pitchFamily="18" charset="0"/>
              </a:rPr>
              <a:t>x</a:t>
            </a:r>
            <a:r>
              <a:rPr lang="ja-JP" altLang="ja-JP" sz="2400" dirty="0">
                <a:solidFill>
                  <a:schemeClr val="accent1">
                    <a:lumMod val="75000"/>
                  </a:schemeClr>
                </a:solidFill>
              </a:rPr>
              <a:t>を</a:t>
            </a:r>
            <a:r>
              <a:rPr lang="en-US" altLang="ja-JP" sz="2400" i="1" dirty="0">
                <a:solidFill>
                  <a:schemeClr val="accent1">
                    <a:lumMod val="75000"/>
                  </a:schemeClr>
                </a:solidFill>
                <a:latin typeface="Bookman Old Style" pitchFamily="18" charset="0"/>
              </a:rPr>
              <a:t>x</a:t>
            </a:r>
            <a:r>
              <a:rPr lang="ja-JP" altLang="en-US" sz="2400" dirty="0">
                <a:solidFill>
                  <a:schemeClr val="accent1">
                    <a:lumMod val="75000"/>
                  </a:schemeClr>
                </a:solidFill>
              </a:rPr>
              <a:t>で積分して</a:t>
            </a:r>
            <a:r>
              <a:rPr lang="en-US" altLang="ja-JP" sz="2400" i="1" dirty="0">
                <a:solidFill>
                  <a:schemeClr val="accent1">
                    <a:lumMod val="75000"/>
                  </a:schemeClr>
                </a:solidFill>
                <a:latin typeface="Bookman Old Style" panose="02050604050505020204" pitchFamily="18" charset="0"/>
              </a:rPr>
              <a:t>M</a:t>
            </a:r>
            <a:r>
              <a:rPr lang="ja-JP" altLang="en-US" sz="2400" dirty="0">
                <a:solidFill>
                  <a:schemeClr val="accent1">
                    <a:lumMod val="75000"/>
                  </a:schemeClr>
                </a:solidFill>
              </a:rPr>
              <a:t>で割れば</a:t>
            </a:r>
            <a:r>
              <a:rPr lang="en-US" altLang="ja-JP" sz="2400" i="1" dirty="0">
                <a:solidFill>
                  <a:schemeClr val="accent1">
                    <a:lumMod val="75000"/>
                  </a:schemeClr>
                </a:solidFill>
                <a:latin typeface="Bookman Old Style" panose="02050604050505020204" pitchFamily="18" charset="0"/>
              </a:rPr>
              <a:t>X</a:t>
            </a:r>
            <a:r>
              <a:rPr lang="ja-JP" altLang="en-US" sz="2400" dirty="0">
                <a:solidFill>
                  <a:schemeClr val="accent1">
                    <a:lumMod val="75000"/>
                  </a:schemeClr>
                </a:solidFill>
              </a:rPr>
              <a:t>が求まる。</a:t>
            </a:r>
            <a:endParaRPr lang="en-US" altLang="ja-JP" sz="2400" dirty="0">
              <a:solidFill>
                <a:schemeClr val="accent1">
                  <a:lumMod val="75000"/>
                </a:schemeClr>
              </a:solidFill>
            </a:endParaRPr>
          </a:p>
          <a:p>
            <a:pPr>
              <a:spcBef>
                <a:spcPts val="0"/>
              </a:spcBef>
            </a:pPr>
            <a:r>
              <a:rPr lang="en-US" altLang="ja-JP" sz="2400" i="1" dirty="0">
                <a:solidFill>
                  <a:schemeClr val="accent1">
                    <a:lumMod val="75000"/>
                  </a:schemeClr>
                </a:solidFill>
                <a:latin typeface="Bookman Old Style" pitchFamily="18" charset="0"/>
              </a:rPr>
              <a:t>y</a:t>
            </a:r>
            <a:r>
              <a:rPr lang="ja-JP" altLang="en-US" sz="2400" dirty="0">
                <a:solidFill>
                  <a:schemeClr val="accent1">
                    <a:lumMod val="75000"/>
                  </a:schemeClr>
                </a:solidFill>
              </a:rPr>
              <a:t>積分の線密度は</a:t>
            </a:r>
            <a:r>
              <a:rPr lang="en-US" altLang="ja-JP" sz="2400" i="1" dirty="0">
                <a:solidFill>
                  <a:schemeClr val="accent1">
                    <a:lumMod val="75000"/>
                  </a:schemeClr>
                </a:solidFill>
                <a:latin typeface="Symbol" panose="05050102010706020507" pitchFamily="18" charset="2"/>
                <a:cs typeface="Times New Roman" pitchFamily="18" charset="0"/>
              </a:rPr>
              <a:t>m</a:t>
            </a:r>
            <a:r>
              <a:rPr lang="en-US" altLang="ja-JP" sz="2400" i="1" dirty="0">
                <a:solidFill>
                  <a:schemeClr val="accent1">
                    <a:lumMod val="75000"/>
                  </a:schemeClr>
                </a:solidFill>
              </a:rPr>
              <a:t>'</a:t>
            </a:r>
            <a:r>
              <a:rPr lang="en-US" altLang="ja-JP" sz="2400" dirty="0">
                <a:solidFill>
                  <a:schemeClr val="accent1">
                    <a:lumMod val="75000"/>
                  </a:schemeClr>
                </a:solidFill>
                <a:latin typeface="Symbol" panose="05050102010706020507" pitchFamily="18" charset="2"/>
              </a:rPr>
              <a:t> = </a:t>
            </a:r>
            <a:r>
              <a:rPr lang="en-US" altLang="ja-JP" sz="2400" i="1" dirty="0">
                <a:solidFill>
                  <a:schemeClr val="accent1">
                    <a:lumMod val="75000"/>
                  </a:schemeClr>
                </a:solidFill>
                <a:latin typeface="Bookman Old Style" pitchFamily="18" charset="0"/>
              </a:rPr>
              <a:t>y</a:t>
            </a:r>
            <a:r>
              <a:rPr lang="en-US" altLang="ja-JP" sz="2400" baseline="30000" dirty="0">
                <a:solidFill>
                  <a:schemeClr val="accent1">
                    <a:lumMod val="75000"/>
                  </a:schemeClr>
                </a:solidFill>
              </a:rPr>
              <a:t>1/2</a:t>
            </a:r>
            <a:r>
              <a:rPr lang="ja-JP" altLang="en-US" sz="2400" dirty="0">
                <a:solidFill>
                  <a:schemeClr val="accent1">
                    <a:lumMod val="75000"/>
                  </a:schemeClr>
                </a:solidFill>
              </a:rPr>
              <a:t>となる。</a:t>
            </a:r>
            <a:r>
              <a:rPr lang="en-US" altLang="ja-JP" sz="2400" i="1" dirty="0">
                <a:solidFill>
                  <a:schemeClr val="accent1">
                    <a:lumMod val="75000"/>
                  </a:schemeClr>
                </a:solidFill>
                <a:latin typeface="Bookman Old Style" panose="02050604050505020204" pitchFamily="18" charset="0"/>
              </a:rPr>
              <a:t>Y</a:t>
            </a:r>
            <a:r>
              <a:rPr lang="ja-JP" altLang="en-US" sz="2400" dirty="0">
                <a:solidFill>
                  <a:schemeClr val="accent1">
                    <a:lumMod val="75000"/>
                  </a:schemeClr>
                </a:solidFill>
              </a:rPr>
              <a:t>を求めるには</a:t>
            </a:r>
            <a:r>
              <a:rPr lang="en-US" altLang="ja-JP" sz="2400" i="1" dirty="0" err="1">
                <a:solidFill>
                  <a:schemeClr val="accent1">
                    <a:lumMod val="75000"/>
                  </a:schemeClr>
                </a:solidFill>
                <a:latin typeface="Symbol" panose="05050102010706020507" pitchFamily="18" charset="2"/>
                <a:cs typeface="Times New Roman" pitchFamily="18" charset="0"/>
              </a:rPr>
              <a:t>m</a:t>
            </a:r>
            <a:r>
              <a:rPr lang="en-US" altLang="ja-JP" sz="2400" i="1" dirty="0" err="1">
                <a:solidFill>
                  <a:schemeClr val="accent1">
                    <a:lumMod val="75000"/>
                  </a:schemeClr>
                </a:solidFill>
              </a:rPr>
              <a:t>'</a:t>
            </a:r>
            <a:r>
              <a:rPr lang="en-US" altLang="ja-JP" sz="2400" i="1" dirty="0" err="1">
                <a:solidFill>
                  <a:schemeClr val="accent1">
                    <a:lumMod val="75000"/>
                  </a:schemeClr>
                </a:solidFill>
                <a:latin typeface="Bookman Old Style" pitchFamily="18" charset="0"/>
              </a:rPr>
              <a:t>y</a:t>
            </a:r>
            <a:r>
              <a:rPr lang="ja-JP" altLang="en-US" sz="2400" dirty="0">
                <a:solidFill>
                  <a:schemeClr val="accent1">
                    <a:lumMod val="75000"/>
                  </a:schemeClr>
                </a:solidFill>
              </a:rPr>
              <a:t>を</a:t>
            </a:r>
            <a:r>
              <a:rPr lang="en-US" altLang="ja-JP" sz="2400" i="1" dirty="0">
                <a:solidFill>
                  <a:schemeClr val="accent1">
                    <a:lumMod val="75000"/>
                  </a:schemeClr>
                </a:solidFill>
                <a:latin typeface="Bookman Old Style" pitchFamily="18" charset="0"/>
              </a:rPr>
              <a:t>y</a:t>
            </a:r>
            <a:r>
              <a:rPr lang="ja-JP" altLang="en-US" sz="2400" dirty="0">
                <a:solidFill>
                  <a:schemeClr val="accent1">
                    <a:lumMod val="75000"/>
                  </a:schemeClr>
                </a:solidFill>
              </a:rPr>
              <a:t>で</a:t>
            </a:r>
            <a:endParaRPr lang="en-US" altLang="ja-JP" sz="2400" dirty="0">
              <a:solidFill>
                <a:schemeClr val="accent1">
                  <a:lumMod val="75000"/>
                </a:schemeClr>
              </a:solidFill>
            </a:endParaRPr>
          </a:p>
          <a:p>
            <a:pPr>
              <a:spcBef>
                <a:spcPts val="0"/>
              </a:spcBef>
            </a:pPr>
            <a:r>
              <a:rPr lang="ja-JP" altLang="en-US" sz="2400" dirty="0">
                <a:solidFill>
                  <a:schemeClr val="accent1">
                    <a:lumMod val="75000"/>
                  </a:schemeClr>
                </a:solidFill>
              </a:rPr>
              <a:t>積分して</a:t>
            </a:r>
            <a:r>
              <a:rPr lang="en-US" altLang="ja-JP" sz="2400" i="1" dirty="0">
                <a:solidFill>
                  <a:schemeClr val="accent1">
                    <a:lumMod val="75000"/>
                  </a:schemeClr>
                </a:solidFill>
                <a:latin typeface="Bookman Old Style" panose="02050604050505020204" pitchFamily="18" charset="0"/>
              </a:rPr>
              <a:t>M</a:t>
            </a:r>
            <a:r>
              <a:rPr lang="ja-JP" altLang="en-US" sz="2400" dirty="0">
                <a:solidFill>
                  <a:schemeClr val="accent1">
                    <a:lumMod val="75000"/>
                  </a:schemeClr>
                </a:solidFill>
              </a:rPr>
              <a:t>で割ればよい。</a:t>
            </a:r>
            <a:r>
              <a:rPr lang="ja-JP" altLang="en-US" sz="2400" dirty="0">
                <a:solidFill>
                  <a:schemeClr val="accent1">
                    <a:lumMod val="75000"/>
                  </a:schemeClr>
                </a:solidFill>
                <a:latin typeface="+mn-lt"/>
                <a:ea typeface="+mn-ea"/>
                <a:cs typeface="Times New Roman" pitchFamily="18" charset="0"/>
              </a:rPr>
              <a:t>積分</a:t>
            </a:r>
            <a:r>
              <a:rPr lang="ja-JP" altLang="en-US" sz="2400" dirty="0">
                <a:solidFill>
                  <a:schemeClr val="accent1">
                    <a:lumMod val="75000"/>
                  </a:schemeClr>
                </a:solidFill>
                <a:cs typeface="Times New Roman" panose="02020603050405020304" pitchFamily="18" charset="0"/>
              </a:rPr>
              <a:t>範囲は</a:t>
            </a:r>
            <a:r>
              <a:rPr lang="en-US" altLang="ja-JP" sz="2400" dirty="0">
                <a:solidFill>
                  <a:schemeClr val="accent1">
                    <a:lumMod val="75000"/>
                  </a:schemeClr>
                </a:solidFill>
                <a:cs typeface="Times New Roman" panose="02020603050405020304" pitchFamily="18" charset="0"/>
              </a:rPr>
              <a:t>0</a:t>
            </a:r>
            <a:r>
              <a:rPr lang="ja-JP" altLang="en-US" sz="2400" dirty="0">
                <a:solidFill>
                  <a:schemeClr val="accent1">
                    <a:lumMod val="75000"/>
                  </a:schemeClr>
                </a:solidFill>
                <a:latin typeface="Bookman Old Style" pitchFamily="18" charset="0"/>
              </a:rPr>
              <a:t>≦</a:t>
            </a:r>
            <a:r>
              <a:rPr lang="en-US" altLang="ja-JP" sz="2400" i="1" dirty="0">
                <a:solidFill>
                  <a:schemeClr val="accent1">
                    <a:lumMod val="75000"/>
                  </a:schemeClr>
                </a:solidFill>
                <a:latin typeface="Bookman Old Style" pitchFamily="18" charset="0"/>
              </a:rPr>
              <a:t>y</a:t>
            </a:r>
            <a:r>
              <a:rPr lang="ja-JP" altLang="en-US" sz="2400" dirty="0">
                <a:solidFill>
                  <a:schemeClr val="accent1">
                    <a:lumMod val="75000"/>
                  </a:schemeClr>
                </a:solidFill>
                <a:latin typeface="Bookman Old Style" pitchFamily="18" charset="0"/>
              </a:rPr>
              <a:t>≦</a:t>
            </a:r>
            <a:r>
              <a:rPr lang="en-US" altLang="ja-JP" sz="2400" dirty="0">
                <a:solidFill>
                  <a:schemeClr val="accent1">
                    <a:lumMod val="75000"/>
                  </a:schemeClr>
                </a:solidFill>
                <a:latin typeface="+mn-lt"/>
                <a:ea typeface="+mn-ea"/>
                <a:cs typeface="Times New Roman" pitchFamily="18" charset="0"/>
              </a:rPr>
              <a:t>1</a:t>
            </a:r>
            <a:r>
              <a:rPr lang="ja-JP" altLang="en-US" sz="2400" dirty="0">
                <a:solidFill>
                  <a:schemeClr val="accent1">
                    <a:lumMod val="75000"/>
                  </a:schemeClr>
                </a:solidFill>
                <a:latin typeface="+mn-lt"/>
                <a:ea typeface="+mn-ea"/>
                <a:cs typeface="Times New Roman" pitchFamily="18" charset="0"/>
              </a:rPr>
              <a:t>である。</a:t>
            </a:r>
            <a:r>
              <a:rPr lang="ja-JP" altLang="en-US" sz="2400" dirty="0">
                <a:solidFill>
                  <a:schemeClr val="accent1">
                    <a:lumMod val="75000"/>
                  </a:schemeClr>
                </a:solidFill>
              </a:rPr>
              <a:t>　　　　</a:t>
            </a:r>
            <a:endParaRPr lang="en-US" altLang="ja-JP" sz="2400" dirty="0">
              <a:solidFill>
                <a:schemeClr val="accent1">
                  <a:lumMod val="75000"/>
                </a:schemeClr>
              </a:solidFill>
            </a:endParaRPr>
          </a:p>
        </p:txBody>
      </p:sp>
      <p:grpSp>
        <p:nvGrpSpPr>
          <p:cNvPr id="95" name="グループ化 94">
            <a:extLst>
              <a:ext uri="{FF2B5EF4-FFF2-40B4-BE49-F238E27FC236}">
                <a16:creationId xmlns:a16="http://schemas.microsoft.com/office/drawing/2014/main" id="{B479212E-94DE-4F61-9D32-BB593DC1AE06}"/>
              </a:ext>
            </a:extLst>
          </p:cNvPr>
          <p:cNvGrpSpPr/>
          <p:nvPr/>
        </p:nvGrpSpPr>
        <p:grpSpPr>
          <a:xfrm>
            <a:off x="6423273" y="-107387"/>
            <a:ext cx="2583343" cy="2615162"/>
            <a:chOff x="6100116" y="0"/>
            <a:chExt cx="2583343" cy="2615162"/>
          </a:xfrm>
        </p:grpSpPr>
        <p:sp>
          <p:nvSpPr>
            <p:cNvPr id="94" name="Freeform 35">
              <a:extLst>
                <a:ext uri="{FF2B5EF4-FFF2-40B4-BE49-F238E27FC236}">
                  <a16:creationId xmlns:a16="http://schemas.microsoft.com/office/drawing/2014/main" id="{4AB978EA-1D41-4912-BCC7-B9E4AFB8243F}"/>
                </a:ext>
              </a:extLst>
            </p:cNvPr>
            <p:cNvSpPr>
              <a:spLocks/>
            </p:cNvSpPr>
            <p:nvPr/>
          </p:nvSpPr>
          <p:spPr bwMode="auto">
            <a:xfrm flipH="1" flipV="1">
              <a:off x="6474776" y="700439"/>
              <a:ext cx="1417796" cy="1395445"/>
            </a:xfrm>
            <a:custGeom>
              <a:avLst/>
              <a:gdLst>
                <a:gd name="T0" fmla="*/ 1081087 w 545"/>
                <a:gd name="T1" fmla="*/ 7851 h 366"/>
                <a:gd name="T2" fmla="*/ 864870 w 545"/>
                <a:gd name="T3" fmla="*/ 23552 h 366"/>
                <a:gd name="T4" fmla="*/ 539552 w 545"/>
                <a:gd name="T5" fmla="*/ 150734 h 366"/>
                <a:gd name="T6" fmla="*/ 0 w 545"/>
                <a:gd name="T7" fmla="*/ 574675 h 366"/>
                <a:gd name="T8" fmla="*/ 0 60000 65536"/>
                <a:gd name="T9" fmla="*/ 0 60000 65536"/>
                <a:gd name="T10" fmla="*/ 0 60000 65536"/>
                <a:gd name="T11" fmla="*/ 0 60000 65536"/>
                <a:gd name="T12" fmla="*/ 0 w 545"/>
                <a:gd name="T13" fmla="*/ 0 h 366"/>
                <a:gd name="T14" fmla="*/ 545 w 545"/>
                <a:gd name="T15" fmla="*/ 366 h 366"/>
                <a:gd name="connsiteX0" fmla="*/ 10000 w 10000"/>
                <a:gd name="connsiteY0" fmla="*/ 1 h 9864"/>
                <a:gd name="connsiteX1" fmla="*/ 8000 w 10000"/>
                <a:gd name="connsiteY1" fmla="*/ 274 h 9864"/>
                <a:gd name="connsiteX2" fmla="*/ 4991 w 10000"/>
                <a:gd name="connsiteY2" fmla="*/ 2487 h 9864"/>
                <a:gd name="connsiteX3" fmla="*/ 0 w 10000"/>
                <a:gd name="connsiteY3" fmla="*/ 9864 h 9864"/>
                <a:gd name="connsiteX0" fmla="*/ 10000 w 10000"/>
                <a:gd name="connsiteY0" fmla="*/ 1 h 10000"/>
                <a:gd name="connsiteX1" fmla="*/ 8000 w 10000"/>
                <a:gd name="connsiteY1" fmla="*/ 278 h 10000"/>
                <a:gd name="connsiteX2" fmla="*/ 4991 w 10000"/>
                <a:gd name="connsiteY2" fmla="*/ 2521 h 10000"/>
                <a:gd name="connsiteX3" fmla="*/ 0 w 10000"/>
                <a:gd name="connsiteY3" fmla="*/ 10000 h 10000"/>
                <a:gd name="connsiteX0" fmla="*/ 10000 w 10000"/>
                <a:gd name="connsiteY0" fmla="*/ 1 h 10000"/>
                <a:gd name="connsiteX1" fmla="*/ 8000 w 10000"/>
                <a:gd name="connsiteY1" fmla="*/ 278 h 10000"/>
                <a:gd name="connsiteX2" fmla="*/ 4991 w 10000"/>
                <a:gd name="connsiteY2" fmla="*/ 2521 h 10000"/>
                <a:gd name="connsiteX3" fmla="*/ 0 w 10000"/>
                <a:gd name="connsiteY3" fmla="*/ 10000 h 10000"/>
                <a:gd name="connsiteX0" fmla="*/ 10000 w 10000"/>
                <a:gd name="connsiteY0" fmla="*/ 19 h 10018"/>
                <a:gd name="connsiteX1" fmla="*/ 8000 w 10000"/>
                <a:gd name="connsiteY1" fmla="*/ 296 h 10018"/>
                <a:gd name="connsiteX2" fmla="*/ 4473 w 10000"/>
                <a:gd name="connsiteY2" fmla="*/ 2880 h 10018"/>
                <a:gd name="connsiteX3" fmla="*/ 0 w 10000"/>
                <a:gd name="connsiteY3" fmla="*/ 10018 h 10018"/>
                <a:gd name="connsiteX0" fmla="*/ 10000 w 10000"/>
                <a:gd name="connsiteY0" fmla="*/ 19 h 10018"/>
                <a:gd name="connsiteX1" fmla="*/ 8000 w 10000"/>
                <a:gd name="connsiteY1" fmla="*/ 296 h 10018"/>
                <a:gd name="connsiteX2" fmla="*/ 4473 w 10000"/>
                <a:gd name="connsiteY2" fmla="*/ 2880 h 10018"/>
                <a:gd name="connsiteX3" fmla="*/ 0 w 10000"/>
                <a:gd name="connsiteY3" fmla="*/ 10018 h 10018"/>
                <a:gd name="connsiteX0" fmla="*/ 10000 w 10000"/>
                <a:gd name="connsiteY0" fmla="*/ 19 h 10018"/>
                <a:gd name="connsiteX1" fmla="*/ 8000 w 10000"/>
                <a:gd name="connsiteY1" fmla="*/ 296 h 10018"/>
                <a:gd name="connsiteX2" fmla="*/ 4473 w 10000"/>
                <a:gd name="connsiteY2" fmla="*/ 2880 h 10018"/>
                <a:gd name="connsiteX3" fmla="*/ 0 w 10000"/>
                <a:gd name="connsiteY3" fmla="*/ 10018 h 10018"/>
                <a:gd name="connsiteX0" fmla="*/ 10000 w 10000"/>
                <a:gd name="connsiteY0" fmla="*/ 0 h 9999"/>
                <a:gd name="connsiteX1" fmla="*/ 4473 w 10000"/>
                <a:gd name="connsiteY1" fmla="*/ 2861 h 9999"/>
                <a:gd name="connsiteX2" fmla="*/ 0 w 10000"/>
                <a:gd name="connsiteY2" fmla="*/ 9999 h 9999"/>
                <a:gd name="connsiteX0" fmla="*/ 10130 w 10130"/>
                <a:gd name="connsiteY0" fmla="*/ 0 h 10000"/>
                <a:gd name="connsiteX1" fmla="*/ 4473 w 10130"/>
                <a:gd name="connsiteY1" fmla="*/ 2861 h 10000"/>
                <a:gd name="connsiteX2" fmla="*/ 0 w 10130"/>
                <a:gd name="connsiteY2" fmla="*/ 10000 h 10000"/>
                <a:gd name="connsiteX0" fmla="*/ 10130 w 10130"/>
                <a:gd name="connsiteY0" fmla="*/ 0 h 10000"/>
                <a:gd name="connsiteX1" fmla="*/ 4473 w 10130"/>
                <a:gd name="connsiteY1" fmla="*/ 2861 h 10000"/>
                <a:gd name="connsiteX2" fmla="*/ 0 w 10130"/>
                <a:gd name="connsiteY2" fmla="*/ 10000 h 10000"/>
                <a:gd name="connsiteX0" fmla="*/ 10065 w 10065"/>
                <a:gd name="connsiteY0" fmla="*/ 0 h 10204"/>
                <a:gd name="connsiteX1" fmla="*/ 4473 w 10065"/>
                <a:gd name="connsiteY1" fmla="*/ 3065 h 10204"/>
                <a:gd name="connsiteX2" fmla="*/ 0 w 10065"/>
                <a:gd name="connsiteY2" fmla="*/ 10204 h 10204"/>
                <a:gd name="connsiteX0" fmla="*/ 10065 w 10065"/>
                <a:gd name="connsiteY0" fmla="*/ 0 h 10204"/>
                <a:gd name="connsiteX1" fmla="*/ 4214 w 10065"/>
                <a:gd name="connsiteY1" fmla="*/ 3065 h 10204"/>
                <a:gd name="connsiteX2" fmla="*/ 0 w 10065"/>
                <a:gd name="connsiteY2" fmla="*/ 10204 h 10204"/>
                <a:gd name="connsiteX0" fmla="*/ 9741 w 9741"/>
                <a:gd name="connsiteY0" fmla="*/ 0 h 10272"/>
                <a:gd name="connsiteX1" fmla="*/ 3890 w 9741"/>
                <a:gd name="connsiteY1" fmla="*/ 3065 h 10272"/>
                <a:gd name="connsiteX2" fmla="*/ 0 w 9741"/>
                <a:gd name="connsiteY2" fmla="*/ 10272 h 10272"/>
                <a:gd name="connsiteX0" fmla="*/ 10000 w 10000"/>
                <a:gd name="connsiteY0" fmla="*/ 0 h 10000"/>
                <a:gd name="connsiteX1" fmla="*/ 3993 w 10000"/>
                <a:gd name="connsiteY1" fmla="*/ 2984 h 10000"/>
                <a:gd name="connsiteX2" fmla="*/ 0 w 10000"/>
                <a:gd name="connsiteY2" fmla="*/ 10000 h 10000"/>
                <a:gd name="connsiteX0" fmla="*/ 10000 w 10000"/>
                <a:gd name="connsiteY0" fmla="*/ 0 h 10000"/>
                <a:gd name="connsiteX1" fmla="*/ 3993 w 10000"/>
                <a:gd name="connsiteY1" fmla="*/ 2984 h 10000"/>
                <a:gd name="connsiteX2" fmla="*/ 0 w 10000"/>
                <a:gd name="connsiteY2" fmla="*/ 10000 h 10000"/>
                <a:gd name="connsiteX0" fmla="*/ 10000 w 10000"/>
                <a:gd name="connsiteY0" fmla="*/ 0 h 10000"/>
                <a:gd name="connsiteX1" fmla="*/ 3993 w 10000"/>
                <a:gd name="connsiteY1" fmla="*/ 2984 h 10000"/>
                <a:gd name="connsiteX2" fmla="*/ 0 w 10000"/>
                <a:gd name="connsiteY2" fmla="*/ 10000 h 10000"/>
                <a:gd name="connsiteX0" fmla="*/ 10000 w 10000"/>
                <a:gd name="connsiteY0" fmla="*/ 0 h 10000"/>
                <a:gd name="connsiteX1" fmla="*/ 4326 w 10000"/>
                <a:gd name="connsiteY1" fmla="*/ 2918 h 10000"/>
                <a:gd name="connsiteX2" fmla="*/ 0 w 10000"/>
                <a:gd name="connsiteY2"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9867 w 9867"/>
                <a:gd name="connsiteY0" fmla="*/ 0 h 10000"/>
                <a:gd name="connsiteX1" fmla="*/ 0 w 9867"/>
                <a:gd name="connsiteY1" fmla="*/ 10000 h 10000"/>
                <a:gd name="connsiteX0" fmla="*/ 10202 w 10202"/>
                <a:gd name="connsiteY0" fmla="*/ 2092 h 2340"/>
                <a:gd name="connsiteX1" fmla="*/ 0 w 10202"/>
                <a:gd name="connsiteY1" fmla="*/ 2340 h 2340"/>
                <a:gd name="connsiteX0" fmla="*/ 10000 w 10001"/>
                <a:gd name="connsiteY0" fmla="*/ 15525 h 16585"/>
                <a:gd name="connsiteX1" fmla="*/ 0 w 10001"/>
                <a:gd name="connsiteY1" fmla="*/ 16585 h 16585"/>
                <a:gd name="connsiteX0" fmla="*/ 10198 w 10199"/>
                <a:gd name="connsiteY0" fmla="*/ 15665 h 16442"/>
                <a:gd name="connsiteX1" fmla="*/ 0 w 10199"/>
                <a:gd name="connsiteY1" fmla="*/ 16442 h 16442"/>
                <a:gd name="connsiteX0" fmla="*/ 10198 w 10648"/>
                <a:gd name="connsiteY0" fmla="*/ 44713 h 45490"/>
                <a:gd name="connsiteX1" fmla="*/ 10007 w 10648"/>
                <a:gd name="connsiteY1" fmla="*/ 780 h 45490"/>
                <a:gd name="connsiteX2" fmla="*/ 0 w 10648"/>
                <a:gd name="connsiteY2" fmla="*/ 45490 h 45490"/>
                <a:gd name="connsiteX0" fmla="*/ 10198 w 10245"/>
                <a:gd name="connsiteY0" fmla="*/ 43933 h 44710"/>
                <a:gd name="connsiteX1" fmla="*/ 10007 w 10245"/>
                <a:gd name="connsiteY1" fmla="*/ 0 h 44710"/>
                <a:gd name="connsiteX2" fmla="*/ 0 w 10245"/>
                <a:gd name="connsiteY2" fmla="*/ 44710 h 44710"/>
                <a:gd name="connsiteX0" fmla="*/ 10198 w 10245"/>
                <a:gd name="connsiteY0" fmla="*/ 43082 h 43859"/>
                <a:gd name="connsiteX1" fmla="*/ 10007 w 10245"/>
                <a:gd name="connsiteY1" fmla="*/ 0 h 43859"/>
                <a:gd name="connsiteX2" fmla="*/ 0 w 10245"/>
                <a:gd name="connsiteY2" fmla="*/ 43859 h 43859"/>
                <a:gd name="connsiteX0" fmla="*/ 10198 w 10198"/>
                <a:gd name="connsiteY0" fmla="*/ 43082 h 43859"/>
                <a:gd name="connsiteX1" fmla="*/ 10007 w 10198"/>
                <a:gd name="connsiteY1" fmla="*/ 0 h 43859"/>
                <a:gd name="connsiteX2" fmla="*/ 0 w 10198"/>
                <a:gd name="connsiteY2" fmla="*/ 43859 h 43859"/>
                <a:gd name="connsiteX0" fmla="*/ 10198 w 10198"/>
                <a:gd name="connsiteY0" fmla="*/ 43082 h 43859"/>
                <a:gd name="connsiteX1" fmla="*/ 10007 w 10198"/>
                <a:gd name="connsiteY1" fmla="*/ 0 h 43859"/>
                <a:gd name="connsiteX2" fmla="*/ 0 w 10198"/>
                <a:gd name="connsiteY2" fmla="*/ 43859 h 43859"/>
                <a:gd name="connsiteX0" fmla="*/ 10198 w 10198"/>
                <a:gd name="connsiteY0" fmla="*/ 43082 h 43859"/>
                <a:gd name="connsiteX1" fmla="*/ 10007 w 10198"/>
                <a:gd name="connsiteY1" fmla="*/ 0 h 43859"/>
                <a:gd name="connsiteX2" fmla="*/ 0 w 10198"/>
                <a:gd name="connsiteY2" fmla="*/ 43859 h 43859"/>
                <a:gd name="connsiteX0" fmla="*/ 10198 w 10198"/>
                <a:gd name="connsiteY0" fmla="*/ 42231 h 43008"/>
                <a:gd name="connsiteX1" fmla="*/ 9941 w 10198"/>
                <a:gd name="connsiteY1" fmla="*/ 0 h 43008"/>
                <a:gd name="connsiteX2" fmla="*/ 0 w 10198"/>
                <a:gd name="connsiteY2" fmla="*/ 43008 h 43008"/>
                <a:gd name="connsiteX0" fmla="*/ 10198 w 10198"/>
                <a:gd name="connsiteY0" fmla="*/ 42231 h 43008"/>
                <a:gd name="connsiteX1" fmla="*/ 9941 w 10198"/>
                <a:gd name="connsiteY1" fmla="*/ 0 h 43008"/>
                <a:gd name="connsiteX2" fmla="*/ 0 w 10198"/>
                <a:gd name="connsiteY2" fmla="*/ 43008 h 43008"/>
                <a:gd name="connsiteX0" fmla="*/ 10198 w 10198"/>
                <a:gd name="connsiteY0" fmla="*/ 42231 h 43008"/>
                <a:gd name="connsiteX1" fmla="*/ 9941 w 10198"/>
                <a:gd name="connsiteY1" fmla="*/ 0 h 43008"/>
                <a:gd name="connsiteX2" fmla="*/ 0 w 10198"/>
                <a:gd name="connsiteY2" fmla="*/ 43008 h 43008"/>
                <a:gd name="connsiteX0" fmla="*/ 10198 w 10198"/>
                <a:gd name="connsiteY0" fmla="*/ 42515 h 43292"/>
                <a:gd name="connsiteX1" fmla="*/ 10073 w 10198"/>
                <a:gd name="connsiteY1" fmla="*/ 0 h 43292"/>
                <a:gd name="connsiteX2" fmla="*/ 0 w 10198"/>
                <a:gd name="connsiteY2" fmla="*/ 43292 h 43292"/>
                <a:gd name="connsiteX0" fmla="*/ 10198 w 10261"/>
                <a:gd name="connsiteY0" fmla="*/ 42203 h 42980"/>
                <a:gd name="connsiteX1" fmla="*/ 10200 w 10261"/>
                <a:gd name="connsiteY1" fmla="*/ 0 h 42980"/>
                <a:gd name="connsiteX2" fmla="*/ 0 w 10261"/>
                <a:gd name="connsiteY2" fmla="*/ 42980 h 42980"/>
                <a:gd name="connsiteX0" fmla="*/ 10198 w 10261"/>
                <a:gd name="connsiteY0" fmla="*/ 42203 h 42980"/>
                <a:gd name="connsiteX1" fmla="*/ 10200 w 10261"/>
                <a:gd name="connsiteY1" fmla="*/ 0 h 42980"/>
                <a:gd name="connsiteX2" fmla="*/ 0 w 10261"/>
                <a:gd name="connsiteY2" fmla="*/ 42980 h 42980"/>
                <a:gd name="connsiteX0" fmla="*/ 10198 w 10205"/>
                <a:gd name="connsiteY0" fmla="*/ 42203 h 42980"/>
                <a:gd name="connsiteX1" fmla="*/ 10200 w 10205"/>
                <a:gd name="connsiteY1" fmla="*/ 0 h 42980"/>
                <a:gd name="connsiteX2" fmla="*/ 0 w 10205"/>
                <a:gd name="connsiteY2" fmla="*/ 42980 h 42980"/>
                <a:gd name="connsiteX0" fmla="*/ 10271 w 10271"/>
                <a:gd name="connsiteY0" fmla="*/ 42827 h 42980"/>
                <a:gd name="connsiteX1" fmla="*/ 10200 w 10271"/>
                <a:gd name="connsiteY1" fmla="*/ 0 h 42980"/>
                <a:gd name="connsiteX2" fmla="*/ 0 w 10271"/>
                <a:gd name="connsiteY2" fmla="*/ 42980 h 42980"/>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32 h 42832"/>
                <a:gd name="connsiteX1" fmla="*/ 10073 w 10144"/>
                <a:gd name="connsiteY1" fmla="*/ 5 h 42832"/>
                <a:gd name="connsiteX2" fmla="*/ 0 w 10144"/>
                <a:gd name="connsiteY2" fmla="*/ 42439 h 42832"/>
              </a:gdLst>
              <a:ahLst/>
              <a:cxnLst>
                <a:cxn ang="0">
                  <a:pos x="connsiteX0" y="connsiteY0"/>
                </a:cxn>
                <a:cxn ang="0">
                  <a:pos x="connsiteX1" y="connsiteY1"/>
                </a:cxn>
                <a:cxn ang="0">
                  <a:pos x="connsiteX2" y="connsiteY2"/>
                </a:cxn>
              </a:cxnLst>
              <a:rect l="l" t="t" r="r" b="b"/>
              <a:pathLst>
                <a:path w="10144" h="42832">
                  <a:moveTo>
                    <a:pt x="10144" y="42832"/>
                  </a:moveTo>
                  <a:cubicBezTo>
                    <a:pt x="10135" y="30691"/>
                    <a:pt x="10090" y="15940"/>
                    <a:pt x="10073" y="5"/>
                  </a:cubicBezTo>
                  <a:cubicBezTo>
                    <a:pt x="4102" y="-405"/>
                    <a:pt x="1948" y="22031"/>
                    <a:pt x="0" y="42439"/>
                  </a:cubicBezTo>
                </a:path>
              </a:pathLst>
            </a:custGeom>
            <a:solidFill>
              <a:schemeClr val="accent1"/>
            </a:solidFill>
            <a:ln w="9525" cap="flat" cmpd="sng">
              <a:solidFill>
                <a:schemeClr val="tx1"/>
              </a:solidFill>
              <a:prstDash val="solid"/>
              <a:round/>
              <a:headEnd/>
              <a:tailEnd/>
            </a:ln>
          </p:spPr>
          <p:txBody>
            <a:bodyPr wrap="square" anchor="ctr">
              <a:spAutoFit/>
            </a:bodyPr>
            <a:lstStyle/>
            <a:p>
              <a:endParaRPr lang="ja-JP" altLang="en-US"/>
            </a:p>
          </p:txBody>
        </p:sp>
        <p:sp>
          <p:nvSpPr>
            <p:cNvPr id="45" name="Rectangle 8">
              <a:extLst>
                <a:ext uri="{FF2B5EF4-FFF2-40B4-BE49-F238E27FC236}">
                  <a16:creationId xmlns:a16="http://schemas.microsoft.com/office/drawing/2014/main" id="{B89FA4BE-B9C4-4FED-9D43-8F4CCF4CD372}"/>
                </a:ext>
              </a:extLst>
            </p:cNvPr>
            <p:cNvSpPr>
              <a:spLocks noChangeArrowheads="1"/>
            </p:cNvSpPr>
            <p:nvPr/>
          </p:nvSpPr>
          <p:spPr bwMode="auto">
            <a:xfrm>
              <a:off x="6100116" y="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y</a:t>
              </a:r>
              <a:endParaRPr lang="en-US" altLang="ja-JP" sz="2800" dirty="0">
                <a:latin typeface="Bookman Old Style" pitchFamily="18" charset="0"/>
              </a:endParaRPr>
            </a:p>
          </p:txBody>
        </p:sp>
        <p:sp>
          <p:nvSpPr>
            <p:cNvPr id="46" name="Line 31">
              <a:extLst>
                <a:ext uri="{FF2B5EF4-FFF2-40B4-BE49-F238E27FC236}">
                  <a16:creationId xmlns:a16="http://schemas.microsoft.com/office/drawing/2014/main" id="{99995086-6093-466E-A581-C1F3A86CD2B9}"/>
                </a:ext>
              </a:extLst>
            </p:cNvPr>
            <p:cNvSpPr>
              <a:spLocks noChangeShapeType="1"/>
            </p:cNvSpPr>
            <p:nvPr/>
          </p:nvSpPr>
          <p:spPr bwMode="auto">
            <a:xfrm flipV="1">
              <a:off x="6256465" y="2096049"/>
              <a:ext cx="2056818"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48" name="Rectangle 33">
              <a:extLst>
                <a:ext uri="{FF2B5EF4-FFF2-40B4-BE49-F238E27FC236}">
                  <a16:creationId xmlns:a16="http://schemas.microsoft.com/office/drawing/2014/main" id="{059821AB-0F66-4DCD-9843-4CCE67D457A7}"/>
                </a:ext>
              </a:extLst>
            </p:cNvPr>
            <p:cNvSpPr>
              <a:spLocks noChangeArrowheads="1"/>
            </p:cNvSpPr>
            <p:nvPr/>
          </p:nvSpPr>
          <p:spPr bwMode="auto">
            <a:xfrm>
              <a:off x="8286584" y="1852526"/>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x</a:t>
              </a:r>
              <a:endParaRPr lang="en-US" altLang="ja-JP" sz="2800" dirty="0">
                <a:latin typeface="Bookman Old Style" pitchFamily="18" charset="0"/>
              </a:endParaRPr>
            </a:p>
          </p:txBody>
        </p:sp>
        <p:sp>
          <p:nvSpPr>
            <p:cNvPr id="51" name="Rectangle 36">
              <a:extLst>
                <a:ext uri="{FF2B5EF4-FFF2-40B4-BE49-F238E27FC236}">
                  <a16:creationId xmlns:a16="http://schemas.microsoft.com/office/drawing/2014/main" id="{52749A22-9C1D-4569-BD3A-1E33453F70F2}"/>
                </a:ext>
              </a:extLst>
            </p:cNvPr>
            <p:cNvSpPr>
              <a:spLocks noChangeArrowheads="1"/>
            </p:cNvSpPr>
            <p:nvPr/>
          </p:nvSpPr>
          <p:spPr bwMode="auto">
            <a:xfrm>
              <a:off x="6149258" y="2096049"/>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0</a:t>
              </a:r>
            </a:p>
          </p:txBody>
        </p:sp>
        <p:sp>
          <p:nvSpPr>
            <p:cNvPr id="52" name="Line 62">
              <a:extLst>
                <a:ext uri="{FF2B5EF4-FFF2-40B4-BE49-F238E27FC236}">
                  <a16:creationId xmlns:a16="http://schemas.microsoft.com/office/drawing/2014/main" id="{93F5259C-1FBF-4EA6-A192-9BE43BEB7F0B}"/>
                </a:ext>
              </a:extLst>
            </p:cNvPr>
            <p:cNvSpPr>
              <a:spLocks noChangeShapeType="1"/>
            </p:cNvSpPr>
            <p:nvPr/>
          </p:nvSpPr>
          <p:spPr bwMode="auto">
            <a:xfrm flipV="1">
              <a:off x="6482632" y="712030"/>
              <a:ext cx="140994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76" name="Line 31">
              <a:extLst>
                <a:ext uri="{FF2B5EF4-FFF2-40B4-BE49-F238E27FC236}">
                  <a16:creationId xmlns:a16="http://schemas.microsoft.com/office/drawing/2014/main" id="{1C35035D-CEA1-4EBB-8082-A2EFFDC63D12}"/>
                </a:ext>
              </a:extLst>
            </p:cNvPr>
            <p:cNvSpPr>
              <a:spLocks noChangeShapeType="1"/>
            </p:cNvSpPr>
            <p:nvPr/>
          </p:nvSpPr>
          <p:spPr bwMode="auto">
            <a:xfrm rot="16200000" flipV="1">
              <a:off x="5450473" y="1319101"/>
              <a:ext cx="2056818"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77" name="Rectangle 36">
              <a:extLst>
                <a:ext uri="{FF2B5EF4-FFF2-40B4-BE49-F238E27FC236}">
                  <a16:creationId xmlns:a16="http://schemas.microsoft.com/office/drawing/2014/main" id="{CFEF5A36-57BE-45A6-A674-65666A1B5BC4}"/>
                </a:ext>
              </a:extLst>
            </p:cNvPr>
            <p:cNvSpPr>
              <a:spLocks noChangeArrowheads="1"/>
            </p:cNvSpPr>
            <p:nvPr/>
          </p:nvSpPr>
          <p:spPr bwMode="auto">
            <a:xfrm>
              <a:off x="6149258" y="471178"/>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1</a:t>
              </a:r>
            </a:p>
          </p:txBody>
        </p:sp>
        <p:sp>
          <p:nvSpPr>
            <p:cNvPr id="78" name="Rectangle 36">
              <a:extLst>
                <a:ext uri="{FF2B5EF4-FFF2-40B4-BE49-F238E27FC236}">
                  <a16:creationId xmlns:a16="http://schemas.microsoft.com/office/drawing/2014/main" id="{66520A78-46CD-494F-877D-FE4836099BC9}"/>
                </a:ext>
              </a:extLst>
            </p:cNvPr>
            <p:cNvSpPr>
              <a:spLocks noChangeArrowheads="1"/>
            </p:cNvSpPr>
            <p:nvPr/>
          </p:nvSpPr>
          <p:spPr bwMode="auto">
            <a:xfrm>
              <a:off x="7729347" y="2088112"/>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1</a:t>
              </a:r>
            </a:p>
          </p:txBody>
        </p:sp>
        <p:sp>
          <p:nvSpPr>
            <p:cNvPr id="79" name="Line 62">
              <a:extLst>
                <a:ext uri="{FF2B5EF4-FFF2-40B4-BE49-F238E27FC236}">
                  <a16:creationId xmlns:a16="http://schemas.microsoft.com/office/drawing/2014/main" id="{83856986-8BD7-44BE-93E8-3A03858834C1}"/>
                </a:ext>
              </a:extLst>
            </p:cNvPr>
            <p:cNvSpPr>
              <a:spLocks noChangeShapeType="1"/>
            </p:cNvSpPr>
            <p:nvPr/>
          </p:nvSpPr>
          <p:spPr bwMode="auto">
            <a:xfrm rot="5400000" flipV="1">
              <a:off x="7201059" y="1404436"/>
              <a:ext cx="1384813"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grpSp>
      <p:grpSp>
        <p:nvGrpSpPr>
          <p:cNvPr id="96" name="グループ化 95">
            <a:extLst>
              <a:ext uri="{FF2B5EF4-FFF2-40B4-BE49-F238E27FC236}">
                <a16:creationId xmlns:a16="http://schemas.microsoft.com/office/drawing/2014/main" id="{18180BA0-A448-4DB4-8E88-5423A4512CD0}"/>
              </a:ext>
            </a:extLst>
          </p:cNvPr>
          <p:cNvGrpSpPr/>
          <p:nvPr/>
        </p:nvGrpSpPr>
        <p:grpSpPr>
          <a:xfrm>
            <a:off x="6339471" y="3719293"/>
            <a:ext cx="2600831" cy="2396977"/>
            <a:chOff x="6002120" y="4132604"/>
            <a:chExt cx="2600831" cy="2396977"/>
          </a:xfrm>
        </p:grpSpPr>
        <p:sp>
          <p:nvSpPr>
            <p:cNvPr id="80" name="Rectangle 8">
              <a:extLst>
                <a:ext uri="{FF2B5EF4-FFF2-40B4-BE49-F238E27FC236}">
                  <a16:creationId xmlns:a16="http://schemas.microsoft.com/office/drawing/2014/main" id="{1347C39F-3FA2-4AA5-8046-8B078A25B104}"/>
                </a:ext>
              </a:extLst>
            </p:cNvPr>
            <p:cNvSpPr>
              <a:spLocks noChangeArrowheads="1"/>
            </p:cNvSpPr>
            <p:nvPr/>
          </p:nvSpPr>
          <p:spPr bwMode="auto">
            <a:xfrm>
              <a:off x="6002120" y="4132604"/>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y</a:t>
              </a:r>
              <a:endParaRPr lang="en-US" altLang="ja-JP" sz="2800" dirty="0">
                <a:latin typeface="Bookman Old Style" pitchFamily="18" charset="0"/>
              </a:endParaRPr>
            </a:p>
          </p:txBody>
        </p:sp>
        <p:sp>
          <p:nvSpPr>
            <p:cNvPr id="81" name="Line 31">
              <a:extLst>
                <a:ext uri="{FF2B5EF4-FFF2-40B4-BE49-F238E27FC236}">
                  <a16:creationId xmlns:a16="http://schemas.microsoft.com/office/drawing/2014/main" id="{EC2FC420-48D8-46EA-94C5-BDC6F47E7340}"/>
                </a:ext>
              </a:extLst>
            </p:cNvPr>
            <p:cNvSpPr>
              <a:spLocks noChangeShapeType="1"/>
            </p:cNvSpPr>
            <p:nvPr/>
          </p:nvSpPr>
          <p:spPr bwMode="auto">
            <a:xfrm flipV="1">
              <a:off x="6149258" y="5516552"/>
              <a:ext cx="2056818"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2" name="Rectangle 33">
              <a:extLst>
                <a:ext uri="{FF2B5EF4-FFF2-40B4-BE49-F238E27FC236}">
                  <a16:creationId xmlns:a16="http://schemas.microsoft.com/office/drawing/2014/main" id="{75B1A129-72E5-4E86-BC1A-80A3E9D3CD38}"/>
                </a:ext>
              </a:extLst>
            </p:cNvPr>
            <p:cNvSpPr>
              <a:spLocks noChangeArrowheads="1"/>
            </p:cNvSpPr>
            <p:nvPr/>
          </p:nvSpPr>
          <p:spPr bwMode="auto">
            <a:xfrm>
              <a:off x="8206076" y="526824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x</a:t>
              </a:r>
              <a:endParaRPr lang="en-US" altLang="ja-JP" sz="2800" dirty="0">
                <a:latin typeface="Bookman Old Style" pitchFamily="18" charset="0"/>
              </a:endParaRPr>
            </a:p>
          </p:txBody>
        </p:sp>
        <p:sp>
          <p:nvSpPr>
            <p:cNvPr id="84" name="Rectangle 36">
              <a:extLst>
                <a:ext uri="{FF2B5EF4-FFF2-40B4-BE49-F238E27FC236}">
                  <a16:creationId xmlns:a16="http://schemas.microsoft.com/office/drawing/2014/main" id="{F4C7385C-4C9C-49E6-B4D2-7CBECD6F7690}"/>
                </a:ext>
              </a:extLst>
            </p:cNvPr>
            <p:cNvSpPr>
              <a:spLocks noChangeArrowheads="1"/>
            </p:cNvSpPr>
            <p:nvPr/>
          </p:nvSpPr>
          <p:spPr bwMode="auto">
            <a:xfrm>
              <a:off x="6085922" y="5524402"/>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0</a:t>
              </a:r>
            </a:p>
          </p:txBody>
        </p:sp>
        <p:sp>
          <p:nvSpPr>
            <p:cNvPr id="85" name="Line 62">
              <a:extLst>
                <a:ext uri="{FF2B5EF4-FFF2-40B4-BE49-F238E27FC236}">
                  <a16:creationId xmlns:a16="http://schemas.microsoft.com/office/drawing/2014/main" id="{7218C6A0-DA63-4F55-A845-0A05D3AEB5B6}"/>
                </a:ext>
              </a:extLst>
            </p:cNvPr>
            <p:cNvSpPr>
              <a:spLocks noChangeShapeType="1"/>
            </p:cNvSpPr>
            <p:nvPr/>
          </p:nvSpPr>
          <p:spPr bwMode="auto">
            <a:xfrm flipV="1">
              <a:off x="6469645" y="5539414"/>
              <a:ext cx="1248013" cy="0"/>
            </a:xfrm>
            <a:prstGeom prst="line">
              <a:avLst/>
            </a:prstGeom>
            <a:noFill/>
            <a:ln w="76200">
              <a:solidFill>
                <a:srgbClr val="C00000"/>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6" name="Line 31">
              <a:extLst>
                <a:ext uri="{FF2B5EF4-FFF2-40B4-BE49-F238E27FC236}">
                  <a16:creationId xmlns:a16="http://schemas.microsoft.com/office/drawing/2014/main" id="{26F5377C-A8D9-45FF-A570-798D17FE0760}"/>
                </a:ext>
              </a:extLst>
            </p:cNvPr>
            <p:cNvSpPr>
              <a:spLocks noChangeShapeType="1"/>
            </p:cNvSpPr>
            <p:nvPr/>
          </p:nvSpPr>
          <p:spPr bwMode="auto">
            <a:xfrm rot="16200000" flipV="1">
              <a:off x="5439222" y="5501172"/>
              <a:ext cx="2056818"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90" name="Rectangle 33">
              <a:extLst>
                <a:ext uri="{FF2B5EF4-FFF2-40B4-BE49-F238E27FC236}">
                  <a16:creationId xmlns:a16="http://schemas.microsoft.com/office/drawing/2014/main" id="{E688862E-6E55-48EE-9D0A-F442402C1C5A}"/>
                </a:ext>
              </a:extLst>
            </p:cNvPr>
            <p:cNvSpPr>
              <a:spLocks noChangeArrowheads="1"/>
            </p:cNvSpPr>
            <p:nvPr/>
          </p:nvSpPr>
          <p:spPr bwMode="auto">
            <a:xfrm>
              <a:off x="7250196" y="5567949"/>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l</a:t>
              </a:r>
              <a:endParaRPr lang="en-US" altLang="ja-JP" sz="2800" dirty="0">
                <a:latin typeface="Bookman Old Style" pitchFamily="18" charset="0"/>
              </a:endParaRPr>
            </a:p>
          </p:txBody>
        </p:sp>
        <p:sp>
          <p:nvSpPr>
            <p:cNvPr id="69" name="Oval 63">
              <a:extLst>
                <a:ext uri="{FF2B5EF4-FFF2-40B4-BE49-F238E27FC236}">
                  <a16:creationId xmlns:a16="http://schemas.microsoft.com/office/drawing/2014/main" id="{380FF3C4-253D-4CAD-ADF0-E0FF26E0D76E}"/>
                </a:ext>
              </a:extLst>
            </p:cNvPr>
            <p:cNvSpPr>
              <a:spLocks noChangeArrowheads="1"/>
            </p:cNvSpPr>
            <p:nvPr/>
          </p:nvSpPr>
          <p:spPr bwMode="auto">
            <a:xfrm>
              <a:off x="6330233" y="5375720"/>
              <a:ext cx="287337" cy="288320"/>
            </a:xfrm>
            <a:prstGeom prst="ellipse">
              <a:avLst/>
            </a:prstGeom>
            <a:solidFill>
              <a:srgbClr val="C00000"/>
            </a:solidFill>
            <a:ln w="28575">
              <a:solidFill>
                <a:srgbClr val="C00000"/>
              </a:solidFill>
              <a:round/>
              <a:headEnd/>
              <a:tailEnd/>
            </a:ln>
          </p:spPr>
          <p:txBody>
            <a:bodyPr anchor="ctr">
              <a:spAutoFit/>
            </a:bodyPr>
            <a:lstStyle/>
            <a:p>
              <a:endParaRPr lang="ja-JP" altLang="en-US"/>
            </a:p>
          </p:txBody>
        </p:sp>
        <p:sp>
          <p:nvSpPr>
            <p:cNvPr id="91" name="Oval 63">
              <a:extLst>
                <a:ext uri="{FF2B5EF4-FFF2-40B4-BE49-F238E27FC236}">
                  <a16:creationId xmlns:a16="http://schemas.microsoft.com/office/drawing/2014/main" id="{4C0E9B87-0E72-4C47-822B-188619DD2C27}"/>
                </a:ext>
              </a:extLst>
            </p:cNvPr>
            <p:cNvSpPr>
              <a:spLocks noChangeArrowheads="1"/>
            </p:cNvSpPr>
            <p:nvPr/>
          </p:nvSpPr>
          <p:spPr bwMode="auto">
            <a:xfrm>
              <a:off x="7567595" y="5390864"/>
              <a:ext cx="287337" cy="288320"/>
            </a:xfrm>
            <a:prstGeom prst="ellipse">
              <a:avLst/>
            </a:prstGeom>
            <a:solidFill>
              <a:srgbClr val="C00000"/>
            </a:solidFill>
            <a:ln w="28575">
              <a:solidFill>
                <a:srgbClr val="C00000"/>
              </a:solidFill>
              <a:round/>
              <a:headEnd/>
              <a:tailEnd/>
            </a:ln>
          </p:spPr>
          <p:txBody>
            <a:bodyPr anchor="ctr">
              <a:spAutoFit/>
            </a:bodyPr>
            <a:lstStyle/>
            <a:p>
              <a:endParaRPr lang="ja-JP" altLang="en-US"/>
            </a:p>
          </p:txBody>
        </p:sp>
        <p:sp>
          <p:nvSpPr>
            <p:cNvPr id="92" name="Line 31">
              <a:extLst>
                <a:ext uri="{FF2B5EF4-FFF2-40B4-BE49-F238E27FC236}">
                  <a16:creationId xmlns:a16="http://schemas.microsoft.com/office/drawing/2014/main" id="{8201C711-FD1C-47CB-A8E8-8450B7D46404}"/>
                </a:ext>
              </a:extLst>
            </p:cNvPr>
            <p:cNvSpPr>
              <a:spLocks noChangeShapeType="1"/>
            </p:cNvSpPr>
            <p:nvPr/>
          </p:nvSpPr>
          <p:spPr bwMode="auto">
            <a:xfrm rot="16200000" flipV="1">
              <a:off x="7491444" y="5783958"/>
              <a:ext cx="519114" cy="0"/>
            </a:xfrm>
            <a:prstGeom prst="line">
              <a:avLst/>
            </a:prstGeom>
            <a:noFill/>
            <a:ln w="57150">
              <a:solidFill>
                <a:srgbClr val="0000FF"/>
              </a:solidFill>
              <a:round/>
              <a:headEnd type="triangle" w="med" len="med"/>
              <a:tailEnd type="none" w="med" len="med"/>
            </a:ln>
            <a:extLst>
              <a:ext uri="{909E8E84-426E-40DD-AFC4-6F175D3DCCD1}">
                <a14:hiddenFill xmlns:a14="http://schemas.microsoft.com/office/drawing/2010/main">
                  <a:noFill/>
                </a14:hiddenFill>
              </a:ext>
            </a:extLst>
          </p:spPr>
          <p:txBody>
            <a:bodyPr wrap="square" anchor="ctr">
              <a:spAutoFit/>
            </a:bodyPr>
            <a:lstStyle/>
            <a:p>
              <a:endParaRPr lang="ja-JP" altLang="en-US" dirty="0"/>
            </a:p>
          </p:txBody>
        </p:sp>
        <p:sp>
          <p:nvSpPr>
            <p:cNvPr id="93" name="Rectangle 33">
              <a:extLst>
                <a:ext uri="{FF2B5EF4-FFF2-40B4-BE49-F238E27FC236}">
                  <a16:creationId xmlns:a16="http://schemas.microsoft.com/office/drawing/2014/main" id="{135F20C9-0855-4A95-A330-12654ADF2BC8}"/>
                </a:ext>
              </a:extLst>
            </p:cNvPr>
            <p:cNvSpPr>
              <a:spLocks noChangeArrowheads="1"/>
            </p:cNvSpPr>
            <p:nvPr/>
          </p:nvSpPr>
          <p:spPr bwMode="auto">
            <a:xfrm>
              <a:off x="7567595" y="5881540"/>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v</a:t>
              </a:r>
              <a:endParaRPr lang="en-US" altLang="ja-JP" sz="2800" dirty="0">
                <a:latin typeface="Bookman Old Style" pitchFamily="18" charset="0"/>
              </a:endParaRPr>
            </a:p>
          </p:txBody>
        </p:sp>
        <p:sp>
          <p:nvSpPr>
            <p:cNvPr id="28" name="Rectangle 36">
              <a:extLst>
                <a:ext uri="{FF2B5EF4-FFF2-40B4-BE49-F238E27FC236}">
                  <a16:creationId xmlns:a16="http://schemas.microsoft.com/office/drawing/2014/main" id="{901518C4-4E09-4F58-8A48-005F628BFBC7}"/>
                </a:ext>
              </a:extLst>
            </p:cNvPr>
            <p:cNvSpPr>
              <a:spLocks noChangeArrowheads="1"/>
            </p:cNvSpPr>
            <p:nvPr/>
          </p:nvSpPr>
          <p:spPr bwMode="auto">
            <a:xfrm>
              <a:off x="7487579" y="4919123"/>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A</a:t>
              </a:r>
            </a:p>
          </p:txBody>
        </p:sp>
        <p:sp>
          <p:nvSpPr>
            <p:cNvPr id="30" name="Rectangle 36">
              <a:extLst>
                <a:ext uri="{FF2B5EF4-FFF2-40B4-BE49-F238E27FC236}">
                  <a16:creationId xmlns:a16="http://schemas.microsoft.com/office/drawing/2014/main" id="{FEBC2DA6-1014-400A-B6A7-FA28A98F6D00}"/>
                </a:ext>
              </a:extLst>
            </p:cNvPr>
            <p:cNvSpPr>
              <a:spLocks noChangeArrowheads="1"/>
            </p:cNvSpPr>
            <p:nvPr/>
          </p:nvSpPr>
          <p:spPr bwMode="auto">
            <a:xfrm>
              <a:off x="6061296" y="4934595"/>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B</a:t>
              </a:r>
            </a:p>
          </p:txBody>
        </p:sp>
      </p:grpSp>
    </p:spTree>
    <p:extLst>
      <p:ext uri="{BB962C8B-B14F-4D97-AF65-F5344CB8AC3E}">
        <p14:creationId xmlns:p14="http://schemas.microsoft.com/office/powerpoint/2010/main" val="195520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2" grpId="0"/>
      <p:bldP spid="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a:extLst>
              <a:ext uri="{FF2B5EF4-FFF2-40B4-BE49-F238E27FC236}">
                <a16:creationId xmlns:a16="http://schemas.microsoft.com/office/drawing/2014/main" id="{009794CF-A4CB-4A59-8A5A-4D918F546222}"/>
              </a:ext>
            </a:extLst>
          </p:cNvPr>
          <p:cNvSpPr/>
          <p:nvPr/>
        </p:nvSpPr>
        <p:spPr>
          <a:xfrm>
            <a:off x="-25709" y="6342569"/>
            <a:ext cx="4303621" cy="523220"/>
          </a:xfrm>
          <a:prstGeom prst="rect">
            <a:avLst/>
          </a:prstGeom>
        </p:spPr>
        <p:txBody>
          <a:bodyPr wrap="square">
            <a:spAutoFit/>
          </a:bodyPr>
          <a:lstStyle/>
          <a:p>
            <a:r>
              <a:rPr lang="en-US" altLang="ja-JP" i="1" dirty="0">
                <a:solidFill>
                  <a:srgbClr val="000000"/>
                </a:solidFill>
                <a:latin typeface="Bookman Old Style" pitchFamily="18" charset="0"/>
              </a:rPr>
              <a:t>N</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0</a:t>
            </a:r>
            <a:r>
              <a:rPr lang="ja-JP" altLang="en-US" dirty="0">
                <a:solidFill>
                  <a:srgbClr val="000000"/>
                </a:solidFill>
                <a:cs typeface="Times New Roman" panose="02020603050405020304" pitchFamily="18" charset="0"/>
              </a:rPr>
              <a:t>で </a:t>
            </a:r>
            <a:r>
              <a:rPr lang="en-US" altLang="ja-JP" i="1" dirty="0">
                <a:latin typeface="Bookman Old Style" pitchFamily="18" charset="0"/>
              </a:rPr>
              <a:t>L</a:t>
            </a:r>
            <a:r>
              <a:rPr lang="ja-JP" altLang="en-US" i="1" dirty="0">
                <a:latin typeface="Bookman Old Style" pitchFamily="18" charset="0"/>
              </a:rPr>
              <a:t> </a:t>
            </a:r>
            <a:r>
              <a:rPr lang="ja-JP" altLang="en-US" dirty="0">
                <a:solidFill>
                  <a:srgbClr val="000000"/>
                </a:solidFill>
                <a:cs typeface="Times New Roman" panose="02020603050405020304" pitchFamily="18" charset="0"/>
              </a:rPr>
              <a:t>が　　　　なので</a:t>
            </a:r>
            <a:endParaRPr lang="ja-JP" altLang="en-US" dirty="0"/>
          </a:p>
        </p:txBody>
      </p:sp>
      <p:sp>
        <p:nvSpPr>
          <p:cNvPr id="17" name="正方形/長方形 16">
            <a:extLst>
              <a:ext uri="{FF2B5EF4-FFF2-40B4-BE49-F238E27FC236}">
                <a16:creationId xmlns:a16="http://schemas.microsoft.com/office/drawing/2014/main" id="{3752E411-B961-4263-A505-A62AFD9304C9}"/>
              </a:ext>
            </a:extLst>
          </p:cNvPr>
          <p:cNvSpPr/>
          <p:nvPr/>
        </p:nvSpPr>
        <p:spPr>
          <a:xfrm>
            <a:off x="-17325" y="-23773"/>
            <a:ext cx="6381611" cy="523220"/>
          </a:xfrm>
          <a:prstGeom prst="rect">
            <a:avLst/>
          </a:prstGeom>
        </p:spPr>
        <p:txBody>
          <a:bodyPr wrap="square">
            <a:spAutoFit/>
          </a:bodyPr>
          <a:lstStyle/>
          <a:p>
            <a:pPr>
              <a:spcBef>
                <a:spcPts val="0"/>
              </a:spcBef>
            </a:pPr>
            <a:r>
              <a:rPr lang="ja-JP" altLang="en-US" dirty="0">
                <a:solidFill>
                  <a:srgbClr val="000000"/>
                </a:solidFill>
                <a:latin typeface="+mn-lt"/>
                <a:ea typeface="+mn-ea"/>
                <a:cs typeface="Times New Roman" pitchFamily="18" charset="0"/>
              </a:rPr>
              <a:t>座標</a:t>
            </a:r>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endParaRPr lang="en-US" altLang="ja-JP" dirty="0">
              <a:solidFill>
                <a:srgbClr val="000000"/>
              </a:solidFill>
              <a:latin typeface="+mn-lt"/>
              <a:ea typeface="+mn-ea"/>
              <a:cs typeface="Times New Roman" pitchFamily="18" charset="0"/>
            </a:endParaRPr>
          </a:p>
        </p:txBody>
      </p:sp>
      <p:sp>
        <p:nvSpPr>
          <p:cNvPr id="13" name="正方形/長方形 12">
            <a:extLst>
              <a:ext uri="{FF2B5EF4-FFF2-40B4-BE49-F238E27FC236}">
                <a16:creationId xmlns:a16="http://schemas.microsoft.com/office/drawing/2014/main" id="{C75F89B4-EF2A-4ABB-A951-5BC2A21B9513}"/>
              </a:ext>
            </a:extLst>
          </p:cNvPr>
          <p:cNvSpPr/>
          <p:nvPr/>
        </p:nvSpPr>
        <p:spPr>
          <a:xfrm>
            <a:off x="16877" y="953893"/>
            <a:ext cx="640669"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(3)</a:t>
            </a:r>
            <a:endParaRPr lang="ja-JP" altLang="en-US" dirty="0">
              <a:solidFill>
                <a:srgbClr val="CC00FF"/>
              </a:solidFill>
              <a:cs typeface="Times New Roman" panose="02020603050405020304" pitchFamily="18" charset="0"/>
            </a:endParaRPr>
          </a:p>
        </p:txBody>
      </p:sp>
      <p:sp>
        <p:nvSpPr>
          <p:cNvPr id="30" name="正方形/長方形 29">
            <a:extLst>
              <a:ext uri="{FF2B5EF4-FFF2-40B4-BE49-F238E27FC236}">
                <a16:creationId xmlns:a16="http://schemas.microsoft.com/office/drawing/2014/main" id="{9E11ECD2-D3DA-41CB-98F3-09872EE3695E}"/>
              </a:ext>
            </a:extLst>
          </p:cNvPr>
          <p:cNvSpPr/>
          <p:nvPr/>
        </p:nvSpPr>
        <p:spPr>
          <a:xfrm>
            <a:off x="-69711" y="430673"/>
            <a:ext cx="7199199" cy="523220"/>
          </a:xfrm>
          <a:prstGeom prst="rect">
            <a:avLst/>
          </a:prstGeom>
        </p:spPr>
        <p:txBody>
          <a:bodyPr wrap="square">
            <a:spAutoFit/>
          </a:bodyPr>
          <a:lstStyle/>
          <a:p>
            <a:r>
              <a:rPr lang="ja-JP" altLang="en-US" dirty="0">
                <a:cs typeface="Times New Roman" panose="02020603050405020304" pitchFamily="18" charset="0"/>
              </a:rPr>
              <a:t>速度 </a:t>
            </a:r>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cs typeface="Times New Roman" panose="02020603050405020304" pitchFamily="18" charset="0"/>
              </a:rPr>
              <a:t>(</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cs typeface="Times New Roman" panose="02020603050405020304" pitchFamily="18" charset="0"/>
              </a:rPr>
              <a:t>)</a:t>
            </a:r>
            <a:r>
              <a:rPr lang="en-US" altLang="ja-JP" i="1" dirty="0">
                <a:latin typeface="Bookman Old Style" pitchFamily="18" charset="0"/>
              </a:rPr>
              <a:t> </a:t>
            </a:r>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cs typeface="Times New Roman" panose="02020603050405020304" pitchFamily="18" charset="0"/>
              </a:rPr>
              <a:t>(</a:t>
            </a:r>
            <a:r>
              <a:rPr lang="en-US" altLang="ja-JP" dirty="0">
                <a:latin typeface="Symbol" panose="05050102010706020507" pitchFamily="18" charset="2"/>
              </a:rPr>
              <a:t>-</a:t>
            </a:r>
            <a:r>
              <a:rPr lang="en-US" altLang="ja-JP" i="1" dirty="0" err="1">
                <a:latin typeface="Bookman Old Style" pitchFamily="18" charset="0"/>
              </a:rPr>
              <a:t>a</a:t>
            </a:r>
            <a:r>
              <a:rPr lang="en-US" altLang="ja-JP" dirty="0" err="1">
                <a:cs typeface="Times New Roman" panose="02020603050405020304" pitchFamily="18" charset="0"/>
              </a:rPr>
              <a:t>sin</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 </a:t>
            </a:r>
            <a:r>
              <a:rPr lang="en-US" altLang="ja-JP" dirty="0">
                <a:latin typeface="Symbol" panose="05050102010706020507" pitchFamily="18" charset="2"/>
              </a:rPr>
              <a:t>+</a:t>
            </a:r>
            <a:r>
              <a:rPr lang="en-US" altLang="ja-JP" i="1" dirty="0" err="1">
                <a:latin typeface="Bookman Old Style" pitchFamily="18" charset="0"/>
              </a:rPr>
              <a:t>b</a:t>
            </a:r>
            <a:r>
              <a:rPr lang="en-US" altLang="ja-JP" dirty="0" err="1">
                <a:cs typeface="Times New Roman" panose="02020603050405020304" pitchFamily="18" charset="0"/>
              </a:rPr>
              <a:t>cos</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a:t>
            </a:r>
            <a:endParaRPr lang="ja-JP" altLang="en-US" dirty="0">
              <a:cs typeface="Times New Roman" panose="02020603050405020304" pitchFamily="18" charset="0"/>
            </a:endParaRPr>
          </a:p>
        </p:txBody>
      </p:sp>
      <p:sp>
        <p:nvSpPr>
          <p:cNvPr id="42" name="正方形/長方形 41">
            <a:extLst>
              <a:ext uri="{FF2B5EF4-FFF2-40B4-BE49-F238E27FC236}">
                <a16:creationId xmlns:a16="http://schemas.microsoft.com/office/drawing/2014/main" id="{1C2DA13C-C5E9-4835-8156-AB66E98B1F11}"/>
              </a:ext>
            </a:extLst>
          </p:cNvPr>
          <p:cNvSpPr/>
          <p:nvPr/>
        </p:nvSpPr>
        <p:spPr>
          <a:xfrm>
            <a:off x="505130" y="945178"/>
            <a:ext cx="7545566" cy="523220"/>
          </a:xfrm>
          <a:prstGeom prst="rect">
            <a:avLst/>
          </a:prstGeom>
        </p:spPr>
        <p:txBody>
          <a:bodyPr wrap="square">
            <a:spAutoFit/>
          </a:bodyPr>
          <a:lstStyle/>
          <a:p>
            <a:r>
              <a:rPr lang="ja-JP" altLang="en-US" dirty="0">
                <a:solidFill>
                  <a:srgbClr val="000000"/>
                </a:solidFill>
                <a:cs typeface="Times New Roman" panose="02020603050405020304" pitchFamily="18" charset="0"/>
              </a:rPr>
              <a:t>角運動量の公式</a:t>
            </a:r>
            <a:r>
              <a:rPr lang="en-US" altLang="ja-JP" i="1" dirty="0">
                <a:latin typeface="Bookman Old Style" pitchFamily="18" charset="0"/>
              </a:rPr>
              <a:t>L</a:t>
            </a:r>
            <a:r>
              <a:rPr lang="en-US" altLang="ja-JP" dirty="0">
                <a:latin typeface="Symbol" panose="05050102010706020507" pitchFamily="18" charset="2"/>
              </a:rPr>
              <a:t>=                           </a:t>
            </a:r>
            <a:r>
              <a:rPr lang="ja-JP" altLang="en-US" dirty="0">
                <a:solidFill>
                  <a:srgbClr val="000000"/>
                </a:solidFill>
                <a:cs typeface="Times New Roman" panose="02020603050405020304" pitchFamily="18" charset="0"/>
              </a:rPr>
              <a:t>に代入</a:t>
            </a:r>
            <a:r>
              <a:rPr lang="ja-JP" altLang="en-US" dirty="0">
                <a:solidFill>
                  <a:srgbClr val="000000"/>
                </a:solidFill>
                <a:latin typeface="Symbol" panose="05050102010706020507" pitchFamily="18" charset="2"/>
              </a:rPr>
              <a:t>すると</a:t>
            </a:r>
            <a:endParaRPr lang="ja-JP" altLang="en-US" dirty="0">
              <a:solidFill>
                <a:srgbClr val="CC00FF"/>
              </a:solidFill>
              <a:cs typeface="Times New Roman" panose="02020603050405020304" pitchFamily="18" charset="0"/>
            </a:endParaRPr>
          </a:p>
        </p:txBody>
      </p:sp>
      <p:sp>
        <p:nvSpPr>
          <p:cNvPr id="43" name="正方形/長方形 42">
            <a:extLst>
              <a:ext uri="{FF2B5EF4-FFF2-40B4-BE49-F238E27FC236}">
                <a16:creationId xmlns:a16="http://schemas.microsoft.com/office/drawing/2014/main" id="{6AB55BEB-5125-4D3B-BD7A-F3199B6FE9D0}"/>
              </a:ext>
            </a:extLst>
          </p:cNvPr>
          <p:cNvSpPr/>
          <p:nvPr/>
        </p:nvSpPr>
        <p:spPr>
          <a:xfrm>
            <a:off x="-17325" y="1406563"/>
            <a:ext cx="8351111" cy="523220"/>
          </a:xfrm>
          <a:prstGeom prst="rect">
            <a:avLst/>
          </a:prstGeom>
        </p:spPr>
        <p:txBody>
          <a:bodyPr wrap="square">
            <a:spAutoFit/>
          </a:bodyPr>
          <a:lstStyle/>
          <a:p>
            <a:pPr>
              <a:spcBef>
                <a:spcPts val="0"/>
              </a:spcBef>
            </a:pPr>
            <a:r>
              <a:rPr lang="en-US" altLang="ja-JP" i="1" dirty="0">
                <a:latin typeface="Bookman Old Style" pitchFamily="18" charset="0"/>
              </a:rPr>
              <a:t>L</a:t>
            </a:r>
            <a:r>
              <a:rPr lang="en-US" altLang="ja-JP" dirty="0">
                <a:latin typeface="Symbol" panose="05050102010706020507" pitchFamily="18" charset="2"/>
              </a:rPr>
              <a:t>= </a:t>
            </a:r>
            <a:r>
              <a:rPr lang="en-US" altLang="ja-JP" i="1" dirty="0">
                <a:solidFill>
                  <a:srgbClr val="000000"/>
                </a:solidFill>
                <a:latin typeface="Bookman Old Style" pitchFamily="18" charset="0"/>
              </a:rPr>
              <a:t> </a:t>
            </a:r>
            <a:endParaRPr lang="en-US" altLang="ja-JP" dirty="0">
              <a:solidFill>
                <a:srgbClr val="000000"/>
              </a:solidFill>
              <a:latin typeface="+mn-lt"/>
              <a:ea typeface="+mn-ea"/>
              <a:cs typeface="Times New Roman" pitchFamily="18" charset="0"/>
            </a:endParaRPr>
          </a:p>
        </p:txBody>
      </p:sp>
      <p:sp>
        <p:nvSpPr>
          <p:cNvPr id="45" name="正方形/長方形 44">
            <a:extLst>
              <a:ext uri="{FF2B5EF4-FFF2-40B4-BE49-F238E27FC236}">
                <a16:creationId xmlns:a16="http://schemas.microsoft.com/office/drawing/2014/main" id="{16DC10FE-5E47-414D-B347-85BDB5322102}"/>
              </a:ext>
            </a:extLst>
          </p:cNvPr>
          <p:cNvSpPr/>
          <p:nvPr/>
        </p:nvSpPr>
        <p:spPr>
          <a:xfrm>
            <a:off x="-17325" y="1859233"/>
            <a:ext cx="8351111" cy="523220"/>
          </a:xfrm>
          <a:prstGeom prst="rect">
            <a:avLst/>
          </a:prstGeom>
        </p:spPr>
        <p:txBody>
          <a:bodyPr wrap="square">
            <a:spAutoFit/>
          </a:bodyPr>
          <a:lstStyle/>
          <a:p>
            <a:pPr>
              <a:spcBef>
                <a:spcPts val="0"/>
              </a:spcBef>
            </a:pPr>
            <a:r>
              <a:rPr lang="en-US" altLang="ja-JP" dirty="0">
                <a:latin typeface="Symbol" panose="05050102010706020507" pitchFamily="18" charset="2"/>
              </a:rPr>
              <a:t>= </a:t>
            </a:r>
            <a:r>
              <a:rPr lang="en-US" altLang="ja-JP" i="1" dirty="0">
                <a:solidFill>
                  <a:srgbClr val="000000"/>
                </a:solidFill>
                <a:latin typeface="Bookman Old Style" pitchFamily="18" charset="0"/>
              </a:rPr>
              <a:t> </a:t>
            </a:r>
            <a:endParaRPr lang="en-US" altLang="ja-JP" dirty="0">
              <a:solidFill>
                <a:srgbClr val="000000"/>
              </a:solidFill>
              <a:latin typeface="+mn-lt"/>
              <a:ea typeface="+mn-ea"/>
              <a:cs typeface="Times New Roman" pitchFamily="18" charset="0"/>
            </a:endParaRPr>
          </a:p>
        </p:txBody>
      </p:sp>
      <p:sp>
        <p:nvSpPr>
          <p:cNvPr id="46" name="正方形/長方形 45">
            <a:extLst>
              <a:ext uri="{FF2B5EF4-FFF2-40B4-BE49-F238E27FC236}">
                <a16:creationId xmlns:a16="http://schemas.microsoft.com/office/drawing/2014/main" id="{29769749-DC25-497F-9408-D915BCE8ED22}"/>
              </a:ext>
            </a:extLst>
          </p:cNvPr>
          <p:cNvSpPr/>
          <p:nvPr/>
        </p:nvSpPr>
        <p:spPr>
          <a:xfrm>
            <a:off x="5455578" y="1816712"/>
            <a:ext cx="3731005" cy="523220"/>
          </a:xfrm>
          <a:prstGeom prst="rect">
            <a:avLst/>
          </a:prstGeom>
        </p:spPr>
        <p:txBody>
          <a:bodyPr wrap="square">
            <a:spAutoFit/>
          </a:bodyPr>
          <a:lstStyle/>
          <a:p>
            <a:pPr>
              <a:spcBef>
                <a:spcPts val="0"/>
              </a:spcBef>
            </a:pPr>
            <a:r>
              <a:rPr lang="en-US" altLang="ja-JP" dirty="0">
                <a:latin typeface="Symbol" panose="05050102010706020507" pitchFamily="18" charset="2"/>
              </a:rPr>
              <a:t>=                    </a:t>
            </a:r>
            <a:r>
              <a:rPr lang="ja-JP" altLang="en-US" dirty="0">
                <a:latin typeface="Bookman Old Style" pitchFamily="18" charset="0"/>
              </a:rPr>
              <a:t>・・・</a:t>
            </a:r>
            <a:r>
              <a:rPr lang="ja-JP" altLang="en-US" dirty="0">
                <a:solidFill>
                  <a:srgbClr val="000000"/>
                </a:solidFill>
                <a:cs typeface="Times New Roman" panose="02020603050405020304" pitchFamily="18" charset="0"/>
              </a:rPr>
              <a:t>答   </a:t>
            </a:r>
            <a:endParaRPr lang="en-US" altLang="ja-JP" u="sng" dirty="0">
              <a:solidFill>
                <a:srgbClr val="000000"/>
              </a:solidFill>
              <a:latin typeface="+mn-lt"/>
              <a:ea typeface="+mn-ea"/>
              <a:cs typeface="Times New Roman" pitchFamily="18" charset="0"/>
            </a:endParaRPr>
          </a:p>
        </p:txBody>
      </p:sp>
      <p:sp>
        <p:nvSpPr>
          <p:cNvPr id="47" name="正方形/長方形 46">
            <a:extLst>
              <a:ext uri="{FF2B5EF4-FFF2-40B4-BE49-F238E27FC236}">
                <a16:creationId xmlns:a16="http://schemas.microsoft.com/office/drawing/2014/main" id="{3032DCA1-BA0F-48DA-A720-C8C60803CB43}"/>
              </a:ext>
            </a:extLst>
          </p:cNvPr>
          <p:cNvSpPr/>
          <p:nvPr/>
        </p:nvSpPr>
        <p:spPr>
          <a:xfrm>
            <a:off x="-449" y="2392257"/>
            <a:ext cx="9169707"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(4) </a:t>
            </a:r>
            <a:r>
              <a:rPr lang="ja-JP" altLang="en-US" dirty="0">
                <a:solidFill>
                  <a:srgbClr val="000000"/>
                </a:solidFill>
                <a:cs typeface="Times New Roman" panose="02020603050405020304" pitchFamily="18" charset="0"/>
              </a:rPr>
              <a:t>角運動量ベクトルは      </a:t>
            </a:r>
            <a:r>
              <a:rPr lang="en-US" altLang="ja-JP" dirty="0">
                <a:solidFill>
                  <a:srgbClr val="000000"/>
                </a:solidFill>
                <a:cs typeface="Times New Roman" panose="02020603050405020304" pitchFamily="18" charset="0"/>
              </a:rPr>
              <a:t>×         </a:t>
            </a:r>
            <a:r>
              <a:rPr lang="ja-JP" altLang="en-US" dirty="0">
                <a:solidFill>
                  <a:srgbClr val="000000"/>
                </a:solidFill>
                <a:cs typeface="Times New Roman" panose="02020603050405020304" pitchFamily="18" charset="0"/>
              </a:rPr>
              <a:t>なので　　軸方向。</a:t>
            </a:r>
            <a:endParaRPr lang="ja-JP" altLang="en-US" dirty="0">
              <a:solidFill>
                <a:srgbClr val="CC00FF"/>
              </a:solidFill>
              <a:cs typeface="Times New Roman" panose="02020603050405020304" pitchFamily="18" charset="0"/>
            </a:endParaRPr>
          </a:p>
        </p:txBody>
      </p:sp>
      <p:sp>
        <p:nvSpPr>
          <p:cNvPr id="48" name="正方形/長方形 47">
            <a:extLst>
              <a:ext uri="{FF2B5EF4-FFF2-40B4-BE49-F238E27FC236}">
                <a16:creationId xmlns:a16="http://schemas.microsoft.com/office/drawing/2014/main" id="{AB42B3BA-CDE8-4EA1-9EC5-DF65815FA139}"/>
              </a:ext>
            </a:extLst>
          </p:cNvPr>
          <p:cNvSpPr/>
          <p:nvPr/>
        </p:nvSpPr>
        <p:spPr>
          <a:xfrm>
            <a:off x="16877" y="3374352"/>
            <a:ext cx="9169707" cy="523220"/>
          </a:xfrm>
          <a:prstGeom prst="rect">
            <a:avLst/>
          </a:prstGeom>
        </p:spPr>
        <p:txBody>
          <a:bodyPr wrap="square">
            <a:spAutoFit/>
          </a:bodyPr>
          <a:lstStyle/>
          <a:p>
            <a:r>
              <a:rPr lang="ja-JP" altLang="en-US" dirty="0">
                <a:solidFill>
                  <a:srgbClr val="000000"/>
                </a:solidFill>
                <a:cs typeface="Times New Roman" panose="02020603050405020304" pitchFamily="18" charset="0"/>
              </a:rPr>
              <a:t>よって角運動量ベクトルは</a:t>
            </a:r>
            <a:r>
              <a:rPr lang="en-US" altLang="ja-JP" b="1" i="1" dirty="0">
                <a:solidFill>
                  <a:srgbClr val="000000"/>
                </a:solidFill>
                <a:latin typeface="Bookman Old Style" pitchFamily="18" charset="0"/>
              </a:rPr>
              <a:t>                       </a:t>
            </a:r>
            <a:r>
              <a:rPr lang="ja-JP" altLang="en-US" dirty="0">
                <a:solidFill>
                  <a:srgbClr val="000000"/>
                </a:solidFill>
                <a:cs typeface="Times New Roman" panose="02020603050405020304" pitchFamily="18" charset="0"/>
              </a:rPr>
              <a:t>である。</a:t>
            </a:r>
            <a:r>
              <a:rPr lang="ja-JP" altLang="en-US" dirty="0">
                <a:latin typeface="Bookman Old Style" pitchFamily="18" charset="0"/>
              </a:rPr>
              <a:t> ・・・</a:t>
            </a:r>
            <a:r>
              <a:rPr lang="ja-JP" altLang="en-US" dirty="0">
                <a:solidFill>
                  <a:srgbClr val="000000"/>
                </a:solidFill>
                <a:cs typeface="Times New Roman" panose="02020603050405020304" pitchFamily="18" charset="0"/>
              </a:rPr>
              <a:t>答</a:t>
            </a:r>
            <a:endParaRPr lang="ja-JP" altLang="en-US" dirty="0">
              <a:solidFill>
                <a:srgbClr val="CC00FF"/>
              </a:solidFill>
              <a:cs typeface="Times New Roman" panose="02020603050405020304" pitchFamily="18" charset="0"/>
            </a:endParaRPr>
          </a:p>
        </p:txBody>
      </p:sp>
      <p:sp>
        <p:nvSpPr>
          <p:cNvPr id="49" name="正方形/長方形 48">
            <a:extLst>
              <a:ext uri="{FF2B5EF4-FFF2-40B4-BE49-F238E27FC236}">
                <a16:creationId xmlns:a16="http://schemas.microsoft.com/office/drawing/2014/main" id="{9959C8F3-C790-4A00-96CE-8660F3E41454}"/>
              </a:ext>
            </a:extLst>
          </p:cNvPr>
          <p:cNvSpPr/>
          <p:nvPr/>
        </p:nvSpPr>
        <p:spPr>
          <a:xfrm>
            <a:off x="0" y="3848908"/>
            <a:ext cx="3018343"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(5) </a:t>
            </a:r>
            <a:r>
              <a:rPr lang="ja-JP" altLang="en-US" dirty="0">
                <a:solidFill>
                  <a:srgbClr val="000000"/>
                </a:solidFill>
                <a:latin typeface="+mn-lt"/>
                <a:ea typeface="+mn-ea"/>
                <a:cs typeface="Times New Roman" pitchFamily="18" charset="0"/>
              </a:rPr>
              <a:t>加速度は</a:t>
            </a:r>
            <a:r>
              <a:rPr lang="en-US" altLang="ja-JP" b="1" i="1" dirty="0">
                <a:solidFill>
                  <a:srgbClr val="000000"/>
                </a:solidFill>
                <a:latin typeface="Bookman Old Style" pitchFamily="18" charset="0"/>
              </a:rPr>
              <a:t>a </a:t>
            </a:r>
            <a:r>
              <a:rPr lang="en-US" altLang="ja-JP"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 </a:t>
            </a:r>
            <a:endParaRPr lang="en-US" altLang="ja-JP" dirty="0">
              <a:solidFill>
                <a:srgbClr val="000000"/>
              </a:solidFill>
              <a:latin typeface="+mn-lt"/>
              <a:ea typeface="+mn-ea"/>
              <a:cs typeface="Times New Roman" pitchFamily="18" charset="0"/>
            </a:endParaRPr>
          </a:p>
        </p:txBody>
      </p:sp>
      <p:sp>
        <p:nvSpPr>
          <p:cNvPr id="50" name="正方形/長方形 49">
            <a:extLst>
              <a:ext uri="{FF2B5EF4-FFF2-40B4-BE49-F238E27FC236}">
                <a16:creationId xmlns:a16="http://schemas.microsoft.com/office/drawing/2014/main" id="{422A710A-5A5C-4ED5-AFD0-BA7921AD6A90}"/>
              </a:ext>
            </a:extLst>
          </p:cNvPr>
          <p:cNvSpPr/>
          <p:nvPr/>
        </p:nvSpPr>
        <p:spPr>
          <a:xfrm>
            <a:off x="-17326" y="4350108"/>
            <a:ext cx="9169707" cy="523220"/>
          </a:xfrm>
          <a:prstGeom prst="rect">
            <a:avLst/>
          </a:prstGeom>
        </p:spPr>
        <p:txBody>
          <a:bodyPr wrap="square">
            <a:spAutoFit/>
          </a:bodyPr>
          <a:lstStyle/>
          <a:p>
            <a:r>
              <a:rPr lang="ja-JP" altLang="en-US" dirty="0">
                <a:solidFill>
                  <a:srgbClr val="000000"/>
                </a:solidFill>
                <a:latin typeface="+mn-lt"/>
                <a:ea typeface="+mn-ea"/>
                <a:cs typeface="Times New Roman" pitchFamily="18" charset="0"/>
              </a:rPr>
              <a:t>∴力は</a:t>
            </a:r>
            <a:r>
              <a:rPr lang="en-US" altLang="ja-JP" b="1" i="1" dirty="0">
                <a:solidFill>
                  <a:srgbClr val="000000"/>
                </a:solidFill>
                <a:latin typeface="Bookman Old Style" pitchFamily="18" charset="0"/>
              </a:rPr>
              <a:t>F</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F</a:t>
            </a:r>
            <a:r>
              <a:rPr lang="en-US" altLang="ja-JP" i="1" baseline="-25000" dirty="0" err="1">
                <a:solidFill>
                  <a:srgbClr val="000000"/>
                </a:solidFill>
                <a:latin typeface="Bookman Old Style" pitchFamily="18" charset="0"/>
              </a:rPr>
              <a:t>x</a:t>
            </a:r>
            <a:r>
              <a:rPr lang="en-US" altLang="ja-JP" dirty="0" err="1">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F</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r>
              <a:rPr lang="en-US" altLang="ja-JP" dirty="0">
                <a:solidFill>
                  <a:srgbClr val="000000"/>
                </a:solidFill>
                <a:latin typeface="Symbol" panose="05050102010706020507" pitchFamily="18" charset="2"/>
              </a:rPr>
              <a:t>=                                                     </a:t>
            </a:r>
            <a:r>
              <a:rPr lang="ja-JP" altLang="en-US" dirty="0">
                <a:latin typeface="Bookman Old Style" pitchFamily="18" charset="0"/>
              </a:rPr>
              <a:t>・・</a:t>
            </a:r>
            <a:r>
              <a:rPr lang="ja-JP" altLang="en-US" dirty="0">
                <a:solidFill>
                  <a:srgbClr val="000000"/>
                </a:solidFill>
                <a:cs typeface="Times New Roman" panose="02020603050405020304" pitchFamily="18" charset="0"/>
              </a:rPr>
              <a:t>答</a:t>
            </a:r>
            <a:endParaRPr lang="en-US" altLang="ja-JP" u="sng" dirty="0">
              <a:solidFill>
                <a:srgbClr val="000000"/>
              </a:solidFill>
              <a:latin typeface="+mn-lt"/>
              <a:ea typeface="+mn-ea"/>
              <a:cs typeface="Times New Roman" pitchFamily="18" charset="0"/>
            </a:endParaRPr>
          </a:p>
        </p:txBody>
      </p:sp>
      <p:sp>
        <p:nvSpPr>
          <p:cNvPr id="51" name="正方形/長方形 50">
            <a:extLst>
              <a:ext uri="{FF2B5EF4-FFF2-40B4-BE49-F238E27FC236}">
                <a16:creationId xmlns:a16="http://schemas.microsoft.com/office/drawing/2014/main" id="{0124E57B-D095-4BA5-AF3F-9BADF3FAFD06}"/>
              </a:ext>
            </a:extLst>
          </p:cNvPr>
          <p:cNvSpPr/>
          <p:nvPr/>
        </p:nvSpPr>
        <p:spPr>
          <a:xfrm>
            <a:off x="-25707" y="4867385"/>
            <a:ext cx="9169707" cy="523220"/>
          </a:xfrm>
          <a:prstGeom prst="rect">
            <a:avLst/>
          </a:prstGeom>
        </p:spPr>
        <p:txBody>
          <a:bodyPr wrap="square">
            <a:spAutoFit/>
          </a:bodyPr>
          <a:lstStyle/>
          <a:p>
            <a:pPr>
              <a:spcBef>
                <a:spcPts val="0"/>
              </a:spcBef>
            </a:pPr>
            <a:r>
              <a:rPr lang="ja-JP" altLang="en-US" dirty="0">
                <a:solidFill>
                  <a:srgbClr val="000000"/>
                </a:solidFill>
                <a:latin typeface="+mn-lt"/>
                <a:ea typeface="+mn-ea"/>
                <a:cs typeface="Times New Roman" pitchFamily="18" charset="0"/>
              </a:rPr>
              <a:t>∴トルクの公式</a:t>
            </a:r>
            <a:r>
              <a:rPr lang="en-US" altLang="ja-JP" i="1" dirty="0">
                <a:solidFill>
                  <a:srgbClr val="000000"/>
                </a:solidFill>
                <a:latin typeface="Bookman Old Style" pitchFamily="18" charset="0"/>
              </a:rPr>
              <a:t>N </a:t>
            </a:r>
            <a:r>
              <a:rPr lang="en-US" altLang="ja-JP" dirty="0">
                <a:solidFill>
                  <a:srgbClr val="000000"/>
                </a:solidFill>
                <a:latin typeface="Symbol" panose="05050102010706020507" pitchFamily="18" charset="2"/>
              </a:rPr>
              <a:t>=</a:t>
            </a:r>
            <a:r>
              <a:rPr lang="ja-JP" altLang="en-US" dirty="0">
                <a:solidFill>
                  <a:srgbClr val="000000"/>
                </a:solidFill>
                <a:latin typeface="Symbol" panose="05050102010706020507" pitchFamily="18" charset="2"/>
              </a:rPr>
              <a:t>　　　　　　　　　に代入して計算すると</a:t>
            </a:r>
            <a:endParaRPr lang="en-US" altLang="ja-JP" dirty="0">
              <a:solidFill>
                <a:srgbClr val="000000"/>
              </a:solidFill>
              <a:latin typeface="Symbol" panose="05050102010706020507" pitchFamily="18" charset="2"/>
            </a:endParaRPr>
          </a:p>
        </p:txBody>
      </p:sp>
      <p:sp>
        <p:nvSpPr>
          <p:cNvPr id="52" name="正方形/長方形 51">
            <a:extLst>
              <a:ext uri="{FF2B5EF4-FFF2-40B4-BE49-F238E27FC236}">
                <a16:creationId xmlns:a16="http://schemas.microsoft.com/office/drawing/2014/main" id="{D4BE1233-CD02-4EF1-972F-A56D5F9FFAB1}"/>
              </a:ext>
            </a:extLst>
          </p:cNvPr>
          <p:cNvSpPr/>
          <p:nvPr/>
        </p:nvSpPr>
        <p:spPr>
          <a:xfrm>
            <a:off x="-25708" y="5828064"/>
            <a:ext cx="9169707"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(6)</a:t>
            </a:r>
            <a:r>
              <a:rPr lang="ja-JP" altLang="en-US" dirty="0">
                <a:solidFill>
                  <a:srgbClr val="000000"/>
                </a:solidFill>
                <a:latin typeface="+mn-lt"/>
                <a:ea typeface="+mn-ea"/>
                <a:cs typeface="Times New Roman" pitchFamily="18" charset="0"/>
              </a:rPr>
              <a:t> 回転の運動方程式が　　　　。</a:t>
            </a:r>
            <a:endParaRPr lang="ja-JP" altLang="en-US" dirty="0">
              <a:solidFill>
                <a:srgbClr val="000000"/>
              </a:solidFill>
              <a:cs typeface="Times New Roman" panose="02020603050405020304" pitchFamily="18" charset="0"/>
            </a:endParaRPr>
          </a:p>
        </p:txBody>
      </p:sp>
      <p:sp>
        <p:nvSpPr>
          <p:cNvPr id="2" name="正方形/長方形 1">
            <a:extLst>
              <a:ext uri="{FF2B5EF4-FFF2-40B4-BE49-F238E27FC236}">
                <a16:creationId xmlns:a16="http://schemas.microsoft.com/office/drawing/2014/main" id="{886B6C6D-AAA6-4757-A537-86F50FD10B25}"/>
              </a:ext>
            </a:extLst>
          </p:cNvPr>
          <p:cNvSpPr/>
          <p:nvPr/>
        </p:nvSpPr>
        <p:spPr>
          <a:xfrm>
            <a:off x="3732302" y="881117"/>
            <a:ext cx="2008883" cy="523220"/>
          </a:xfrm>
          <a:prstGeom prst="rect">
            <a:avLst/>
          </a:prstGeom>
        </p:spPr>
        <p:txBody>
          <a:bodyPr wrap="none">
            <a:spAutoFit/>
          </a:bodyPr>
          <a:lstStyle/>
          <a:p>
            <a:r>
              <a:rPr lang="en-US" altLang="ja-JP" i="1" dirty="0">
                <a:solidFill>
                  <a:srgbClr val="000000"/>
                </a:solidFill>
                <a:latin typeface="Bookman Old Style" pitchFamily="18" charset="0"/>
              </a:rPr>
              <a:t>m</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x</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err="1">
                <a:latin typeface="Symbol" panose="05050102010706020507" pitchFamily="18" charset="2"/>
              </a:rPr>
              <a:t>-</a:t>
            </a:r>
            <a:r>
              <a:rPr lang="en-US" altLang="ja-JP" i="1" dirty="0" err="1">
                <a:solidFill>
                  <a:srgbClr val="000000"/>
                </a:solidFill>
                <a:latin typeface="Bookman Old Style" pitchFamily="18" charset="0"/>
              </a:rPr>
              <a:t>y</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solidFill>
                  <a:srgbClr val="000000"/>
                </a:solidFill>
                <a:cs typeface="Times New Roman" panose="02020603050405020304" pitchFamily="18" charset="0"/>
              </a:rPr>
              <a:t>)</a:t>
            </a:r>
            <a:endParaRPr lang="ja-JP" altLang="en-US" dirty="0"/>
          </a:p>
        </p:txBody>
      </p:sp>
      <p:sp>
        <p:nvSpPr>
          <p:cNvPr id="16" name="Rectangle 59">
            <a:extLst>
              <a:ext uri="{FF2B5EF4-FFF2-40B4-BE49-F238E27FC236}">
                <a16:creationId xmlns:a16="http://schemas.microsoft.com/office/drawing/2014/main" id="{64C6DD3F-3C1F-4947-902E-9532A37036D5}"/>
              </a:ext>
            </a:extLst>
          </p:cNvPr>
          <p:cNvSpPr>
            <a:spLocks noChangeArrowheads="1"/>
          </p:cNvSpPr>
          <p:nvPr/>
        </p:nvSpPr>
        <p:spPr bwMode="auto">
          <a:xfrm>
            <a:off x="3529888" y="945177"/>
            <a:ext cx="2334199" cy="49891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 name="正方形/長方形 2">
            <a:extLst>
              <a:ext uri="{FF2B5EF4-FFF2-40B4-BE49-F238E27FC236}">
                <a16:creationId xmlns:a16="http://schemas.microsoft.com/office/drawing/2014/main" id="{F23BD84A-E451-4DFC-85F1-498CD1EC9E1B}"/>
              </a:ext>
            </a:extLst>
          </p:cNvPr>
          <p:cNvSpPr/>
          <p:nvPr/>
        </p:nvSpPr>
        <p:spPr>
          <a:xfrm>
            <a:off x="657546" y="1371288"/>
            <a:ext cx="7307505" cy="523220"/>
          </a:xfrm>
          <a:prstGeom prst="rect">
            <a:avLst/>
          </a:prstGeom>
        </p:spPr>
        <p:txBody>
          <a:bodyPr wrap="square">
            <a:spAutoFit/>
          </a:bodyPr>
          <a:lstStyle/>
          <a:p>
            <a:r>
              <a:rPr lang="en-US" altLang="ja-JP" i="1" dirty="0">
                <a:solidFill>
                  <a:srgbClr val="000000"/>
                </a:solidFill>
                <a:latin typeface="Bookman Old Style" pitchFamily="18" charset="0"/>
              </a:rPr>
              <a:t>m</a:t>
            </a:r>
            <a:r>
              <a:rPr lang="en-US" altLang="ja-JP" i="1" dirty="0">
                <a:latin typeface="Symbol" panose="05050102010706020507" pitchFamily="18" charset="2"/>
              </a:rPr>
              <a:t>w</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i="1" dirty="0">
                <a:latin typeface="Bookman Old Style" pitchFamily="18" charset="0"/>
              </a:rPr>
              <a:t> </a:t>
            </a:r>
            <a:r>
              <a:rPr lang="en-US" altLang="ja-JP" i="1" dirty="0" err="1">
                <a:latin typeface="Bookman Old Style" pitchFamily="18" charset="0"/>
              </a:rPr>
              <a:t>b</a:t>
            </a:r>
            <a:r>
              <a:rPr lang="en-US" altLang="ja-JP" dirty="0" err="1">
                <a:cs typeface="Times New Roman" panose="02020603050405020304" pitchFamily="18" charset="0"/>
              </a:rPr>
              <a:t>cos</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a:t>
            </a:r>
            <a:r>
              <a:rPr lang="en-US" altLang="ja-JP" dirty="0">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dirty="0">
                <a:cs typeface="Times New Roman" panose="02020603050405020304" pitchFamily="18" charset="0"/>
              </a:rPr>
              <a:t> (</a:t>
            </a:r>
            <a:r>
              <a:rPr lang="en-US" altLang="ja-JP" dirty="0">
                <a:latin typeface="Symbol" panose="05050102010706020507" pitchFamily="18" charset="2"/>
              </a:rPr>
              <a:t>-</a:t>
            </a:r>
            <a:r>
              <a:rPr lang="en-US" altLang="ja-JP" i="1" dirty="0" err="1">
                <a:latin typeface="Bookman Old Style" pitchFamily="18" charset="0"/>
              </a:rPr>
              <a:t>a</a:t>
            </a:r>
            <a:r>
              <a:rPr lang="en-US" altLang="ja-JP" dirty="0" err="1">
                <a:cs typeface="Times New Roman" panose="02020603050405020304" pitchFamily="18" charset="0"/>
              </a:rPr>
              <a:t>sin</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a:t>
            </a:r>
            <a:r>
              <a:rPr lang="en-US" altLang="ja-JP" dirty="0">
                <a:solidFill>
                  <a:srgbClr val="000000"/>
                </a:solidFill>
                <a:cs typeface="Times New Roman" panose="02020603050405020304" pitchFamily="18" charset="0"/>
              </a:rPr>
              <a:t>)</a:t>
            </a:r>
            <a:endParaRPr lang="ja-JP" altLang="en-US" dirty="0"/>
          </a:p>
        </p:txBody>
      </p:sp>
      <p:sp>
        <p:nvSpPr>
          <p:cNvPr id="18" name="Rectangle 59">
            <a:extLst>
              <a:ext uri="{FF2B5EF4-FFF2-40B4-BE49-F238E27FC236}">
                <a16:creationId xmlns:a16="http://schemas.microsoft.com/office/drawing/2014/main" id="{A9F593B1-E14D-4B15-8B54-18B707A69D2D}"/>
              </a:ext>
            </a:extLst>
          </p:cNvPr>
          <p:cNvSpPr>
            <a:spLocks noChangeArrowheads="1"/>
          </p:cNvSpPr>
          <p:nvPr/>
        </p:nvSpPr>
        <p:spPr bwMode="auto">
          <a:xfrm>
            <a:off x="531756" y="1426631"/>
            <a:ext cx="8107114" cy="48639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 name="正方形/長方形 3">
            <a:extLst>
              <a:ext uri="{FF2B5EF4-FFF2-40B4-BE49-F238E27FC236}">
                <a16:creationId xmlns:a16="http://schemas.microsoft.com/office/drawing/2014/main" id="{B0C01BDD-4994-4778-AB41-57384C02FF8D}"/>
              </a:ext>
            </a:extLst>
          </p:cNvPr>
          <p:cNvSpPr/>
          <p:nvPr/>
        </p:nvSpPr>
        <p:spPr>
          <a:xfrm>
            <a:off x="5894108" y="1793597"/>
            <a:ext cx="1407758" cy="523220"/>
          </a:xfrm>
          <a:prstGeom prst="rect">
            <a:avLst/>
          </a:prstGeom>
        </p:spPr>
        <p:txBody>
          <a:bodyPr wrap="none">
            <a:spAutoFit/>
          </a:bodyPr>
          <a:lstStyle/>
          <a:p>
            <a:r>
              <a:rPr lang="en-US" altLang="ja-JP" i="1" dirty="0">
                <a:solidFill>
                  <a:srgbClr val="000000"/>
                </a:solidFill>
                <a:latin typeface="Bookman Old Style" pitchFamily="18" charset="0"/>
              </a:rPr>
              <a:t> </a:t>
            </a:r>
            <a:r>
              <a:rPr lang="en-US" altLang="ja-JP" i="1" u="sng" dirty="0" err="1">
                <a:solidFill>
                  <a:srgbClr val="000000"/>
                </a:solidFill>
                <a:latin typeface="Bookman Old Style" pitchFamily="18" charset="0"/>
              </a:rPr>
              <a:t>mab</a:t>
            </a:r>
            <a:r>
              <a:rPr lang="en-US" altLang="ja-JP" i="1" u="sng" dirty="0" err="1">
                <a:latin typeface="Symbol" panose="05050102010706020507" pitchFamily="18" charset="2"/>
              </a:rPr>
              <a:t>w</a:t>
            </a:r>
            <a:r>
              <a:rPr lang="ja-JP" altLang="en-US" dirty="0">
                <a:latin typeface="Bookman Old Style" pitchFamily="18" charset="0"/>
              </a:rPr>
              <a:t> </a:t>
            </a:r>
            <a:endParaRPr lang="ja-JP" altLang="en-US" dirty="0"/>
          </a:p>
        </p:txBody>
      </p:sp>
      <p:sp>
        <p:nvSpPr>
          <p:cNvPr id="20" name="Rectangle 59">
            <a:extLst>
              <a:ext uri="{FF2B5EF4-FFF2-40B4-BE49-F238E27FC236}">
                <a16:creationId xmlns:a16="http://schemas.microsoft.com/office/drawing/2014/main" id="{ABBD3382-2857-44C1-AA6A-20E58AD1F674}"/>
              </a:ext>
            </a:extLst>
          </p:cNvPr>
          <p:cNvSpPr>
            <a:spLocks noChangeArrowheads="1"/>
          </p:cNvSpPr>
          <p:nvPr/>
        </p:nvSpPr>
        <p:spPr bwMode="auto">
          <a:xfrm>
            <a:off x="5864087" y="1889437"/>
            <a:ext cx="1594951"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 name="正方形/長方形 4">
            <a:extLst>
              <a:ext uri="{FF2B5EF4-FFF2-40B4-BE49-F238E27FC236}">
                <a16:creationId xmlns:a16="http://schemas.microsoft.com/office/drawing/2014/main" id="{71E50334-35D2-46A9-84D3-A15C51B2DD59}"/>
              </a:ext>
            </a:extLst>
          </p:cNvPr>
          <p:cNvSpPr/>
          <p:nvPr/>
        </p:nvSpPr>
        <p:spPr>
          <a:xfrm>
            <a:off x="566612" y="1842366"/>
            <a:ext cx="4341253" cy="523220"/>
          </a:xfrm>
          <a:prstGeom prst="rect">
            <a:avLst/>
          </a:prstGeom>
        </p:spPr>
        <p:txBody>
          <a:bodyPr wrap="square">
            <a:spAutoFit/>
          </a:bodyPr>
          <a:lstStyle/>
          <a:p>
            <a:r>
              <a:rPr lang="en-US" altLang="ja-JP" i="1" dirty="0" err="1">
                <a:solidFill>
                  <a:srgbClr val="000000"/>
                </a:solidFill>
                <a:latin typeface="Bookman Old Style" pitchFamily="18" charset="0"/>
              </a:rPr>
              <a:t>mab</a:t>
            </a:r>
            <a:r>
              <a:rPr lang="en-US" altLang="ja-JP" i="1" dirty="0" err="1">
                <a:latin typeface="Symbol" panose="05050102010706020507" pitchFamily="18" charset="2"/>
              </a:rPr>
              <a:t>w</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(cos</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i="1" dirty="0">
                <a:latin typeface="Bookman Old Style" pitchFamily="18" charset="0"/>
              </a:rPr>
              <a:t> </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 sin</a:t>
            </a:r>
            <a:r>
              <a:rPr lang="en-US" altLang="ja-JP" baseline="30000" dirty="0">
                <a:solidFill>
                  <a:srgbClr val="000000"/>
                </a:solidFill>
                <a:cs typeface="Times New Roman" panose="02020603050405020304" pitchFamily="18" charset="0"/>
              </a:rPr>
              <a:t>2 </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endParaRPr lang="ja-JP" altLang="en-US" dirty="0"/>
          </a:p>
        </p:txBody>
      </p:sp>
      <p:sp>
        <p:nvSpPr>
          <p:cNvPr id="22" name="Rectangle 59">
            <a:extLst>
              <a:ext uri="{FF2B5EF4-FFF2-40B4-BE49-F238E27FC236}">
                <a16:creationId xmlns:a16="http://schemas.microsoft.com/office/drawing/2014/main" id="{E41E77C8-FD3B-47A8-9362-FE51576EC618}"/>
              </a:ext>
            </a:extLst>
          </p:cNvPr>
          <p:cNvSpPr>
            <a:spLocks noChangeArrowheads="1"/>
          </p:cNvSpPr>
          <p:nvPr/>
        </p:nvSpPr>
        <p:spPr bwMode="auto">
          <a:xfrm>
            <a:off x="324104" y="1899046"/>
            <a:ext cx="5020923" cy="46664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 name="正方形/長方形 5">
            <a:extLst>
              <a:ext uri="{FF2B5EF4-FFF2-40B4-BE49-F238E27FC236}">
                <a16:creationId xmlns:a16="http://schemas.microsoft.com/office/drawing/2014/main" id="{48588CCB-1BC5-4F59-B5A3-4B9BBD3ACB9E}"/>
              </a:ext>
            </a:extLst>
          </p:cNvPr>
          <p:cNvSpPr/>
          <p:nvPr/>
        </p:nvSpPr>
        <p:spPr>
          <a:xfrm>
            <a:off x="4434789" y="2375390"/>
            <a:ext cx="816249" cy="523220"/>
          </a:xfrm>
          <a:prstGeom prst="rect">
            <a:avLst/>
          </a:prstGeom>
        </p:spPr>
        <p:txBody>
          <a:bodyPr wrap="none">
            <a:spAutoFit/>
          </a:bodyPr>
          <a:lstStyle/>
          <a:p>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v</a:t>
            </a:r>
            <a:r>
              <a:rPr lang="ja-JP" altLang="en-US" b="1" i="1" dirty="0">
                <a:solidFill>
                  <a:srgbClr val="000000"/>
                </a:solidFill>
                <a:latin typeface="Bookman Old Style" pitchFamily="18" charset="0"/>
              </a:rPr>
              <a:t> </a:t>
            </a:r>
            <a:endParaRPr lang="ja-JP" altLang="en-US" dirty="0"/>
          </a:p>
        </p:txBody>
      </p:sp>
      <p:sp>
        <p:nvSpPr>
          <p:cNvPr id="7" name="正方形/長方形 6">
            <a:extLst>
              <a:ext uri="{FF2B5EF4-FFF2-40B4-BE49-F238E27FC236}">
                <a16:creationId xmlns:a16="http://schemas.microsoft.com/office/drawing/2014/main" id="{4A028F59-6800-4373-B4ED-B92020880CFF}"/>
              </a:ext>
            </a:extLst>
          </p:cNvPr>
          <p:cNvSpPr/>
          <p:nvPr/>
        </p:nvSpPr>
        <p:spPr>
          <a:xfrm>
            <a:off x="3695166" y="2377555"/>
            <a:ext cx="364202"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dirty="0"/>
          </a:p>
        </p:txBody>
      </p:sp>
      <p:sp>
        <p:nvSpPr>
          <p:cNvPr id="26" name="Rectangle 59">
            <a:extLst>
              <a:ext uri="{FF2B5EF4-FFF2-40B4-BE49-F238E27FC236}">
                <a16:creationId xmlns:a16="http://schemas.microsoft.com/office/drawing/2014/main" id="{452584B4-35D9-49A3-A0D8-49AC1E2A50BA}"/>
              </a:ext>
            </a:extLst>
          </p:cNvPr>
          <p:cNvSpPr>
            <a:spLocks noChangeArrowheads="1"/>
          </p:cNvSpPr>
          <p:nvPr/>
        </p:nvSpPr>
        <p:spPr bwMode="auto">
          <a:xfrm>
            <a:off x="3603773" y="2393177"/>
            <a:ext cx="546988"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7" name="Rectangle 59">
            <a:extLst>
              <a:ext uri="{FF2B5EF4-FFF2-40B4-BE49-F238E27FC236}">
                <a16:creationId xmlns:a16="http://schemas.microsoft.com/office/drawing/2014/main" id="{1244678D-0F9B-4C78-98E7-22A4D99A69ED}"/>
              </a:ext>
            </a:extLst>
          </p:cNvPr>
          <p:cNvSpPr>
            <a:spLocks noChangeArrowheads="1"/>
          </p:cNvSpPr>
          <p:nvPr/>
        </p:nvSpPr>
        <p:spPr bwMode="auto">
          <a:xfrm>
            <a:off x="4434738" y="2413596"/>
            <a:ext cx="829039"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8" name="Rectangle 59">
            <a:extLst>
              <a:ext uri="{FF2B5EF4-FFF2-40B4-BE49-F238E27FC236}">
                <a16:creationId xmlns:a16="http://schemas.microsoft.com/office/drawing/2014/main" id="{884F4AD5-1614-49AC-BC96-5CAF3DD8E813}"/>
              </a:ext>
            </a:extLst>
          </p:cNvPr>
          <p:cNvSpPr>
            <a:spLocks noChangeArrowheads="1"/>
          </p:cNvSpPr>
          <p:nvPr/>
        </p:nvSpPr>
        <p:spPr bwMode="auto">
          <a:xfrm>
            <a:off x="1698905" y="2845428"/>
            <a:ext cx="546989"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9" name="正方形/長方形 8">
            <a:extLst>
              <a:ext uri="{FF2B5EF4-FFF2-40B4-BE49-F238E27FC236}">
                <a16:creationId xmlns:a16="http://schemas.microsoft.com/office/drawing/2014/main" id="{A8A4CB79-1505-4CA1-9281-C07DFACDC154}"/>
              </a:ext>
            </a:extLst>
          </p:cNvPr>
          <p:cNvSpPr/>
          <p:nvPr/>
        </p:nvSpPr>
        <p:spPr>
          <a:xfrm>
            <a:off x="1790298" y="2851653"/>
            <a:ext cx="364202" cy="523220"/>
          </a:xfrm>
          <a:prstGeom prst="rect">
            <a:avLst/>
          </a:prstGeom>
        </p:spPr>
        <p:txBody>
          <a:bodyPr wrap="none">
            <a:spAutoFit/>
          </a:bodyPr>
          <a:lstStyle/>
          <a:p>
            <a:r>
              <a:rPr lang="en-US" altLang="ja-JP" dirty="0">
                <a:solidFill>
                  <a:srgbClr val="000000"/>
                </a:solidFill>
                <a:cs typeface="Times New Roman" panose="02020603050405020304" pitchFamily="18" charset="0"/>
              </a:rPr>
              <a:t>0</a:t>
            </a:r>
            <a:endParaRPr lang="ja-JP" altLang="en-US" dirty="0"/>
          </a:p>
        </p:txBody>
      </p:sp>
      <p:sp>
        <p:nvSpPr>
          <p:cNvPr id="31" name="Rectangle 59">
            <a:extLst>
              <a:ext uri="{FF2B5EF4-FFF2-40B4-BE49-F238E27FC236}">
                <a16:creationId xmlns:a16="http://schemas.microsoft.com/office/drawing/2014/main" id="{7F06BE28-BF52-4209-A045-008C2DE0AE46}"/>
              </a:ext>
            </a:extLst>
          </p:cNvPr>
          <p:cNvSpPr>
            <a:spLocks noChangeArrowheads="1"/>
          </p:cNvSpPr>
          <p:nvPr/>
        </p:nvSpPr>
        <p:spPr bwMode="auto">
          <a:xfrm>
            <a:off x="6743942" y="2875640"/>
            <a:ext cx="1339889"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2" name="正方形/長方形 31">
            <a:extLst>
              <a:ext uri="{FF2B5EF4-FFF2-40B4-BE49-F238E27FC236}">
                <a16:creationId xmlns:a16="http://schemas.microsoft.com/office/drawing/2014/main" id="{B717741F-067B-44FC-8FEB-956A4F98F7C7}"/>
              </a:ext>
            </a:extLst>
          </p:cNvPr>
          <p:cNvSpPr/>
          <p:nvPr/>
        </p:nvSpPr>
        <p:spPr>
          <a:xfrm>
            <a:off x="6722564" y="2809565"/>
            <a:ext cx="1184940" cy="523220"/>
          </a:xfrm>
          <a:prstGeom prst="rect">
            <a:avLst/>
          </a:prstGeom>
        </p:spPr>
        <p:txBody>
          <a:bodyPr wrap="none">
            <a:spAutoFit/>
          </a:bodyPr>
          <a:lstStyle/>
          <a:p>
            <a:r>
              <a:rPr lang="en-US" altLang="ja-JP" i="1" dirty="0" err="1">
                <a:solidFill>
                  <a:srgbClr val="000000"/>
                </a:solidFill>
                <a:latin typeface="Bookman Old Style" pitchFamily="18" charset="0"/>
              </a:rPr>
              <a:t>mab</a:t>
            </a:r>
            <a:r>
              <a:rPr lang="en-US" altLang="ja-JP" i="1" dirty="0" err="1">
                <a:latin typeface="Symbol" panose="05050102010706020507" pitchFamily="18" charset="2"/>
              </a:rPr>
              <a:t>w</a:t>
            </a:r>
            <a:endParaRPr lang="ja-JP" altLang="en-US" dirty="0"/>
          </a:p>
        </p:txBody>
      </p:sp>
      <p:sp>
        <p:nvSpPr>
          <p:cNvPr id="11" name="正方形/長方形 10">
            <a:extLst>
              <a:ext uri="{FF2B5EF4-FFF2-40B4-BE49-F238E27FC236}">
                <a16:creationId xmlns:a16="http://schemas.microsoft.com/office/drawing/2014/main" id="{4D380D2F-D8DC-4EF2-B9E6-F472C4AF338C}"/>
              </a:ext>
            </a:extLst>
          </p:cNvPr>
          <p:cNvSpPr/>
          <p:nvPr/>
        </p:nvSpPr>
        <p:spPr>
          <a:xfrm>
            <a:off x="6351950" y="2377524"/>
            <a:ext cx="370614" cy="523220"/>
          </a:xfrm>
          <a:prstGeom prst="rect">
            <a:avLst/>
          </a:prstGeom>
        </p:spPr>
        <p:txBody>
          <a:bodyPr wrap="none">
            <a:spAutoFit/>
          </a:bodyPr>
          <a:lstStyle/>
          <a:p>
            <a:r>
              <a:rPr lang="en-US" altLang="ja-JP" i="1" dirty="0">
                <a:solidFill>
                  <a:srgbClr val="000000"/>
                </a:solidFill>
                <a:latin typeface="Bookman Old Style" pitchFamily="18" charset="0"/>
              </a:rPr>
              <a:t>z</a:t>
            </a:r>
            <a:endParaRPr lang="ja-JP" altLang="en-US" dirty="0"/>
          </a:p>
        </p:txBody>
      </p:sp>
      <p:sp>
        <p:nvSpPr>
          <p:cNvPr id="12" name="正方形/長方形 11">
            <a:extLst>
              <a:ext uri="{FF2B5EF4-FFF2-40B4-BE49-F238E27FC236}">
                <a16:creationId xmlns:a16="http://schemas.microsoft.com/office/drawing/2014/main" id="{F4F3C22B-A161-479D-929C-EF3DB6C3916F}"/>
              </a:ext>
            </a:extLst>
          </p:cNvPr>
          <p:cNvSpPr/>
          <p:nvPr/>
        </p:nvSpPr>
        <p:spPr>
          <a:xfrm>
            <a:off x="2849670" y="2852251"/>
            <a:ext cx="6407283" cy="523220"/>
          </a:xfrm>
          <a:prstGeom prst="rect">
            <a:avLst/>
          </a:prstGeom>
        </p:spPr>
        <p:txBody>
          <a:bodyPr wrap="square">
            <a:spAutoFit/>
          </a:bodyPr>
          <a:lstStyle/>
          <a:p>
            <a:r>
              <a:rPr lang="ja-JP" altLang="en-US"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z</a:t>
            </a:r>
            <a:r>
              <a:rPr lang="ja-JP" altLang="en-US" dirty="0">
                <a:solidFill>
                  <a:srgbClr val="000000"/>
                </a:solidFill>
                <a:cs typeface="Times New Roman" panose="02020603050405020304" pitchFamily="18" charset="0"/>
              </a:rPr>
              <a:t>成分は</a:t>
            </a:r>
            <a:r>
              <a:rPr lang="en-US" altLang="ja-JP" i="1" dirty="0">
                <a:solidFill>
                  <a:srgbClr val="000000"/>
                </a:solidFill>
                <a:latin typeface="Bookman Old Style" pitchFamily="18" charset="0"/>
              </a:rPr>
              <a:t>m</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x</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y</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solidFill>
                  <a:srgbClr val="000000"/>
                </a:solidFill>
                <a:cs typeface="Times New Roman" panose="02020603050405020304" pitchFamily="18" charset="0"/>
              </a:rPr>
              <a:t>)</a:t>
            </a:r>
            <a:r>
              <a:rPr lang="ja-JP" altLang="en-US" dirty="0">
                <a:solidFill>
                  <a:srgbClr val="000000"/>
                </a:solidFill>
                <a:cs typeface="Times New Roman" panose="02020603050405020304" pitchFamily="18" charset="0"/>
              </a:rPr>
              <a:t> </a:t>
            </a:r>
            <a:r>
              <a:rPr lang="en-US" altLang="ja-JP" dirty="0">
                <a:latin typeface="Symbol" panose="05050102010706020507" pitchFamily="18" charset="2"/>
              </a:rPr>
              <a:t>=              </a:t>
            </a:r>
            <a:r>
              <a:rPr lang="ja-JP" altLang="en-US" dirty="0">
                <a:solidFill>
                  <a:srgbClr val="000000"/>
                </a:solidFill>
                <a:cs typeface="Times New Roman" panose="02020603050405020304" pitchFamily="18" charset="0"/>
              </a:rPr>
              <a:t>である。</a:t>
            </a:r>
            <a:endParaRPr lang="ja-JP" altLang="en-US" dirty="0"/>
          </a:p>
        </p:txBody>
      </p:sp>
      <p:sp>
        <p:nvSpPr>
          <p:cNvPr id="35" name="Rectangle 59">
            <a:extLst>
              <a:ext uri="{FF2B5EF4-FFF2-40B4-BE49-F238E27FC236}">
                <a16:creationId xmlns:a16="http://schemas.microsoft.com/office/drawing/2014/main" id="{489DC2D4-7245-4858-A687-91E166A28F6B}"/>
              </a:ext>
            </a:extLst>
          </p:cNvPr>
          <p:cNvSpPr>
            <a:spLocks noChangeArrowheads="1"/>
          </p:cNvSpPr>
          <p:nvPr/>
        </p:nvSpPr>
        <p:spPr bwMode="auto">
          <a:xfrm>
            <a:off x="6296840" y="2413705"/>
            <a:ext cx="479713"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 name="正方形/長方形 13">
            <a:extLst>
              <a:ext uri="{FF2B5EF4-FFF2-40B4-BE49-F238E27FC236}">
                <a16:creationId xmlns:a16="http://schemas.microsoft.com/office/drawing/2014/main" id="{1C809B1F-4AB5-49C3-A025-4299E87B564B}"/>
              </a:ext>
            </a:extLst>
          </p:cNvPr>
          <p:cNvSpPr/>
          <p:nvPr/>
        </p:nvSpPr>
        <p:spPr>
          <a:xfrm>
            <a:off x="-21827" y="2857149"/>
            <a:ext cx="3405099" cy="523220"/>
          </a:xfrm>
          <a:prstGeom prst="rect">
            <a:avLst/>
          </a:prstGeom>
        </p:spPr>
        <p:txBody>
          <a:bodyPr wrap="none">
            <a:spAutoFit/>
          </a:bodyPr>
          <a:lstStyle/>
          <a:p>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y</a:t>
            </a:r>
            <a:r>
              <a:rPr lang="ja-JP" altLang="en-US" dirty="0">
                <a:solidFill>
                  <a:srgbClr val="000000"/>
                </a:solidFill>
                <a:cs typeface="Times New Roman" panose="02020603050405020304" pitchFamily="18" charset="0"/>
              </a:rPr>
              <a:t>成分は</a:t>
            </a:r>
            <a:r>
              <a:rPr lang="en-US" altLang="ja-JP" dirty="0">
                <a:solidFill>
                  <a:srgbClr val="000000"/>
                </a:solidFill>
                <a:cs typeface="Times New Roman" panose="02020603050405020304" pitchFamily="18" charset="0"/>
              </a:rPr>
              <a:t>     </a:t>
            </a:r>
            <a:r>
              <a:rPr lang="ja-JP" altLang="en-US" dirty="0">
                <a:solidFill>
                  <a:srgbClr val="000000"/>
                </a:solidFill>
                <a:cs typeface="Times New Roman" panose="02020603050405020304" pitchFamily="18" charset="0"/>
              </a:rPr>
              <a:t>となり、</a:t>
            </a:r>
            <a:endParaRPr lang="ja-JP" altLang="en-US" dirty="0"/>
          </a:p>
        </p:txBody>
      </p:sp>
      <p:sp>
        <p:nvSpPr>
          <p:cNvPr id="15" name="正方形/長方形 14">
            <a:extLst>
              <a:ext uri="{FF2B5EF4-FFF2-40B4-BE49-F238E27FC236}">
                <a16:creationId xmlns:a16="http://schemas.microsoft.com/office/drawing/2014/main" id="{D83DC780-0AB9-40FB-9259-D36BD6AE9B5A}"/>
              </a:ext>
            </a:extLst>
          </p:cNvPr>
          <p:cNvSpPr/>
          <p:nvPr/>
        </p:nvSpPr>
        <p:spPr>
          <a:xfrm>
            <a:off x="4277913" y="3345129"/>
            <a:ext cx="2233304" cy="523220"/>
          </a:xfrm>
          <a:prstGeom prst="rect">
            <a:avLst/>
          </a:prstGeom>
        </p:spPr>
        <p:txBody>
          <a:bodyPr wrap="none">
            <a:spAutoFit/>
          </a:bodyPr>
          <a:lstStyle/>
          <a:p>
            <a:r>
              <a:rPr lang="en-US" altLang="ja-JP" u="sng" dirty="0">
                <a:solidFill>
                  <a:srgbClr val="000000"/>
                </a:solidFill>
                <a:cs typeface="Times New Roman" panose="02020603050405020304" pitchFamily="18" charset="0"/>
              </a:rPr>
              <a:t>(0, 0, </a:t>
            </a:r>
            <a:r>
              <a:rPr lang="en-US" altLang="ja-JP" i="1" u="sng" dirty="0" err="1">
                <a:solidFill>
                  <a:srgbClr val="000000"/>
                </a:solidFill>
                <a:latin typeface="Bookman Old Style" pitchFamily="18" charset="0"/>
              </a:rPr>
              <a:t>mab</a:t>
            </a:r>
            <a:r>
              <a:rPr lang="en-US" altLang="ja-JP" i="1" u="sng" dirty="0" err="1">
                <a:latin typeface="Symbol" panose="05050102010706020507" pitchFamily="18" charset="2"/>
              </a:rPr>
              <a:t>w</a:t>
            </a:r>
            <a:r>
              <a:rPr lang="en-US" altLang="ja-JP" u="sng" dirty="0">
                <a:solidFill>
                  <a:srgbClr val="000000"/>
                </a:solidFill>
                <a:cs typeface="Times New Roman" panose="02020603050405020304" pitchFamily="18" charset="0"/>
              </a:rPr>
              <a:t>)</a:t>
            </a:r>
            <a:r>
              <a:rPr lang="ja-JP" altLang="en-US" u="sng" dirty="0">
                <a:solidFill>
                  <a:srgbClr val="000000"/>
                </a:solidFill>
                <a:cs typeface="Times New Roman" panose="02020603050405020304" pitchFamily="18" charset="0"/>
              </a:rPr>
              <a:t> </a:t>
            </a:r>
            <a:endParaRPr lang="ja-JP" altLang="en-US" dirty="0"/>
          </a:p>
        </p:txBody>
      </p:sp>
      <p:sp>
        <p:nvSpPr>
          <p:cNvPr id="38" name="Rectangle 59">
            <a:extLst>
              <a:ext uri="{FF2B5EF4-FFF2-40B4-BE49-F238E27FC236}">
                <a16:creationId xmlns:a16="http://schemas.microsoft.com/office/drawing/2014/main" id="{9BC63261-649F-46FD-BAA9-D74321642170}"/>
              </a:ext>
            </a:extLst>
          </p:cNvPr>
          <p:cNvSpPr>
            <a:spLocks noChangeArrowheads="1"/>
          </p:cNvSpPr>
          <p:nvPr/>
        </p:nvSpPr>
        <p:spPr bwMode="auto">
          <a:xfrm>
            <a:off x="4045437" y="3410529"/>
            <a:ext cx="2890966"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9" name="正方形/長方形 18">
            <a:extLst>
              <a:ext uri="{FF2B5EF4-FFF2-40B4-BE49-F238E27FC236}">
                <a16:creationId xmlns:a16="http://schemas.microsoft.com/office/drawing/2014/main" id="{6B4F6C39-5830-4D91-B058-D3CB128E476E}"/>
              </a:ext>
            </a:extLst>
          </p:cNvPr>
          <p:cNvSpPr/>
          <p:nvPr/>
        </p:nvSpPr>
        <p:spPr>
          <a:xfrm>
            <a:off x="3173480" y="3839640"/>
            <a:ext cx="3918060" cy="523220"/>
          </a:xfrm>
          <a:prstGeom prst="rect">
            <a:avLst/>
          </a:prstGeom>
        </p:spPr>
        <p:txBody>
          <a:bodyPr wrap="none">
            <a:spAutoFit/>
          </a:bodyPr>
          <a:lstStyle/>
          <a:p>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i="1" dirty="0">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latin typeface="Symbol" panose="05050102010706020507" pitchFamily="18" charset="2"/>
              </a:rPr>
              <a:t> </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endParaRPr lang="ja-JP" altLang="en-US" dirty="0"/>
          </a:p>
        </p:txBody>
      </p:sp>
      <p:sp>
        <p:nvSpPr>
          <p:cNvPr id="40" name="Rectangle 59">
            <a:extLst>
              <a:ext uri="{FF2B5EF4-FFF2-40B4-BE49-F238E27FC236}">
                <a16:creationId xmlns:a16="http://schemas.microsoft.com/office/drawing/2014/main" id="{A6472F4C-F1A9-4302-A4F7-B12B02CDA617}"/>
              </a:ext>
            </a:extLst>
          </p:cNvPr>
          <p:cNvSpPr>
            <a:spLocks noChangeArrowheads="1"/>
          </p:cNvSpPr>
          <p:nvPr/>
        </p:nvSpPr>
        <p:spPr bwMode="auto">
          <a:xfrm>
            <a:off x="2737238" y="3893803"/>
            <a:ext cx="4564628"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 name="正方形/長方形 20">
            <a:extLst>
              <a:ext uri="{FF2B5EF4-FFF2-40B4-BE49-F238E27FC236}">
                <a16:creationId xmlns:a16="http://schemas.microsoft.com/office/drawing/2014/main" id="{FAFF92A0-8EEB-47AA-B856-803D41E6AF65}"/>
              </a:ext>
            </a:extLst>
          </p:cNvPr>
          <p:cNvSpPr/>
          <p:nvPr/>
        </p:nvSpPr>
        <p:spPr>
          <a:xfrm>
            <a:off x="3702451" y="4307834"/>
            <a:ext cx="4331635" cy="523220"/>
          </a:xfrm>
          <a:prstGeom prst="rect">
            <a:avLst/>
          </a:prstGeom>
        </p:spPr>
        <p:txBody>
          <a:bodyPr wrap="none">
            <a:spAutoFit/>
          </a:bodyPr>
          <a:lstStyle/>
          <a:p>
            <a:r>
              <a:rPr lang="en-US" altLang="ja-JP" dirty="0">
                <a:solidFill>
                  <a:srgbClr val="000000"/>
                </a:solidFill>
                <a:latin typeface="Symbol" panose="05050102010706020507" pitchFamily="18" charset="2"/>
              </a:rPr>
              <a:t> </a:t>
            </a:r>
            <a:r>
              <a:rPr lang="en-US" altLang="ja-JP" u="sng" dirty="0">
                <a:solidFill>
                  <a:srgbClr val="000000"/>
                </a:solidFill>
                <a:latin typeface="Symbol" panose="05050102010706020507" pitchFamily="18" charset="2"/>
              </a:rPr>
              <a:t>-</a:t>
            </a:r>
            <a:r>
              <a:rPr lang="en-US" altLang="ja-JP" i="1" u="sng" dirty="0">
                <a:solidFill>
                  <a:srgbClr val="000000"/>
                </a:solidFill>
                <a:latin typeface="Bookman Old Style" pitchFamily="18" charset="0"/>
              </a:rPr>
              <a:t>m</a:t>
            </a:r>
            <a:r>
              <a:rPr lang="en-US" altLang="ja-JP" i="1" u="sng" dirty="0">
                <a:latin typeface="Symbol" panose="05050102010706020507" pitchFamily="18" charset="2"/>
              </a:rPr>
              <a:t>w</a:t>
            </a:r>
            <a:r>
              <a:rPr lang="en-US" altLang="ja-JP" u="sng" baseline="30000" dirty="0">
                <a:solidFill>
                  <a:srgbClr val="000000"/>
                </a:solidFill>
                <a:cs typeface="Times New Roman" panose="02020603050405020304" pitchFamily="18" charset="0"/>
              </a:rPr>
              <a:t>2</a:t>
            </a:r>
            <a:r>
              <a:rPr lang="en-US" altLang="ja-JP" i="1" u="sng" dirty="0">
                <a:latin typeface="Symbol" panose="05050102010706020507" pitchFamily="18" charset="2"/>
              </a:rPr>
              <a:t> </a:t>
            </a:r>
            <a:r>
              <a:rPr lang="en-US" altLang="ja-JP" u="sng" dirty="0">
                <a:solidFill>
                  <a:srgbClr val="000000"/>
                </a:solidFill>
                <a:cs typeface="Times New Roman" panose="02020603050405020304" pitchFamily="18" charset="0"/>
              </a:rPr>
              <a:t>(</a:t>
            </a:r>
            <a:r>
              <a:rPr lang="en-US" altLang="ja-JP" i="1" u="sng" dirty="0" err="1">
                <a:solidFill>
                  <a:srgbClr val="000000"/>
                </a:solidFill>
                <a:latin typeface="Bookman Old Style" pitchFamily="18" charset="0"/>
              </a:rPr>
              <a:t>a</a:t>
            </a:r>
            <a:r>
              <a:rPr lang="en-US" altLang="ja-JP" u="sng" dirty="0" err="1">
                <a:solidFill>
                  <a:srgbClr val="000000"/>
                </a:solidFill>
                <a:cs typeface="Times New Roman" panose="02020603050405020304" pitchFamily="18" charset="0"/>
              </a:rPr>
              <a:t>cos</a:t>
            </a:r>
            <a:r>
              <a:rPr lang="en-US" altLang="ja-JP" u="sng" dirty="0">
                <a:solidFill>
                  <a:srgbClr val="000000"/>
                </a:solidFill>
                <a:cs typeface="Times New Roman" panose="02020603050405020304" pitchFamily="18" charset="0"/>
              </a:rPr>
              <a:t>(</a:t>
            </a:r>
            <a:r>
              <a:rPr lang="en-US" altLang="ja-JP" i="1" u="sng" dirty="0" err="1">
                <a:solidFill>
                  <a:srgbClr val="000000"/>
                </a:solidFill>
                <a:latin typeface="Symbol" panose="05050102010706020507" pitchFamily="18" charset="2"/>
              </a:rPr>
              <a:t>w</a:t>
            </a:r>
            <a:r>
              <a:rPr lang="en-US" altLang="ja-JP" i="1" u="sng" dirty="0" err="1">
                <a:solidFill>
                  <a:srgbClr val="000000"/>
                </a:solidFill>
                <a:latin typeface="Bookman Old Style" pitchFamily="18" charset="0"/>
              </a:rPr>
              <a:t>t</a:t>
            </a:r>
            <a:r>
              <a:rPr lang="en-US" altLang="ja-JP" u="sng" dirty="0">
                <a:solidFill>
                  <a:srgbClr val="000000"/>
                </a:solidFill>
                <a:cs typeface="Times New Roman" panose="02020603050405020304" pitchFamily="18" charset="0"/>
              </a:rPr>
              <a:t>), </a:t>
            </a:r>
            <a:r>
              <a:rPr lang="en-US" altLang="ja-JP" i="1" u="sng" dirty="0" err="1">
                <a:solidFill>
                  <a:srgbClr val="000000"/>
                </a:solidFill>
                <a:latin typeface="Bookman Old Style" pitchFamily="18" charset="0"/>
              </a:rPr>
              <a:t>b</a:t>
            </a:r>
            <a:r>
              <a:rPr lang="en-US" altLang="ja-JP" u="sng" dirty="0" err="1">
                <a:solidFill>
                  <a:srgbClr val="000000"/>
                </a:solidFill>
                <a:cs typeface="Times New Roman" panose="02020603050405020304" pitchFamily="18" charset="0"/>
              </a:rPr>
              <a:t>sin</a:t>
            </a:r>
            <a:r>
              <a:rPr lang="en-US" altLang="ja-JP" u="sng" dirty="0">
                <a:solidFill>
                  <a:srgbClr val="000000"/>
                </a:solidFill>
                <a:cs typeface="Times New Roman" panose="02020603050405020304" pitchFamily="18" charset="0"/>
              </a:rPr>
              <a:t>(</a:t>
            </a:r>
            <a:r>
              <a:rPr lang="en-US" altLang="ja-JP" i="1" u="sng" dirty="0" err="1">
                <a:solidFill>
                  <a:srgbClr val="000000"/>
                </a:solidFill>
                <a:latin typeface="Symbol" panose="05050102010706020507" pitchFamily="18" charset="2"/>
              </a:rPr>
              <a:t>w</a:t>
            </a:r>
            <a:r>
              <a:rPr lang="en-US" altLang="ja-JP" i="1" u="sng" dirty="0" err="1">
                <a:solidFill>
                  <a:srgbClr val="000000"/>
                </a:solidFill>
                <a:latin typeface="Bookman Old Style" pitchFamily="18" charset="0"/>
              </a:rPr>
              <a:t>t</a:t>
            </a:r>
            <a:r>
              <a:rPr lang="en-US" altLang="ja-JP" u="sng" dirty="0">
                <a:solidFill>
                  <a:srgbClr val="000000"/>
                </a:solidFill>
                <a:cs typeface="Times New Roman" panose="02020603050405020304" pitchFamily="18" charset="0"/>
              </a:rPr>
              <a:t>))</a:t>
            </a:r>
            <a:r>
              <a:rPr lang="ja-JP" altLang="en-US" dirty="0">
                <a:latin typeface="Bookman Old Style" pitchFamily="18" charset="0"/>
              </a:rPr>
              <a:t> </a:t>
            </a:r>
            <a:endParaRPr lang="ja-JP" altLang="en-US" dirty="0"/>
          </a:p>
        </p:txBody>
      </p:sp>
      <p:sp>
        <p:nvSpPr>
          <p:cNvPr id="44" name="Rectangle 59">
            <a:extLst>
              <a:ext uri="{FF2B5EF4-FFF2-40B4-BE49-F238E27FC236}">
                <a16:creationId xmlns:a16="http://schemas.microsoft.com/office/drawing/2014/main" id="{BD1F7609-3DC2-4D34-AD99-79688F36F3A1}"/>
              </a:ext>
            </a:extLst>
          </p:cNvPr>
          <p:cNvSpPr>
            <a:spLocks noChangeArrowheads="1"/>
          </p:cNvSpPr>
          <p:nvPr/>
        </p:nvSpPr>
        <p:spPr bwMode="auto">
          <a:xfrm>
            <a:off x="3574434" y="4363606"/>
            <a:ext cx="4759352"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 name="正方形/長方形 22">
            <a:extLst>
              <a:ext uri="{FF2B5EF4-FFF2-40B4-BE49-F238E27FC236}">
                <a16:creationId xmlns:a16="http://schemas.microsoft.com/office/drawing/2014/main" id="{A8714EEA-034A-495B-A87C-A5213A0934B2}"/>
              </a:ext>
            </a:extLst>
          </p:cNvPr>
          <p:cNvSpPr/>
          <p:nvPr/>
        </p:nvSpPr>
        <p:spPr>
          <a:xfrm>
            <a:off x="3142005" y="4851734"/>
            <a:ext cx="1600118" cy="523220"/>
          </a:xfrm>
          <a:prstGeom prst="rect">
            <a:avLst/>
          </a:prstGeom>
        </p:spPr>
        <p:txBody>
          <a:bodyPr wrap="none">
            <a:spAutoFit/>
          </a:bodyPr>
          <a:lstStyle/>
          <a:p>
            <a:pPr>
              <a:spcBef>
                <a:spcPts val="0"/>
              </a:spcBef>
            </a:pPr>
            <a:r>
              <a:rPr lang="en-US" altLang="ja-JP" i="1" dirty="0" err="1">
                <a:solidFill>
                  <a:srgbClr val="000000"/>
                </a:solidFill>
                <a:latin typeface="Bookman Old Style" pitchFamily="18" charset="0"/>
              </a:rPr>
              <a:t>xF</a:t>
            </a:r>
            <a:r>
              <a:rPr lang="en-US" altLang="ja-JP" i="1" baseline="-25000" dirty="0" err="1">
                <a:solidFill>
                  <a:srgbClr val="000000"/>
                </a:solidFill>
                <a:latin typeface="Bookman Old Style" pitchFamily="18" charset="0"/>
              </a:rPr>
              <a:t>y</a:t>
            </a:r>
            <a:r>
              <a:rPr lang="en-US" altLang="ja-JP" dirty="0" err="1">
                <a:solidFill>
                  <a:srgbClr val="000000"/>
                </a:solidFill>
                <a:latin typeface="Symbol" panose="05050102010706020507" pitchFamily="18" charset="2"/>
              </a:rPr>
              <a:t>-</a:t>
            </a:r>
            <a:r>
              <a:rPr lang="en-US" altLang="ja-JP" i="1" dirty="0" err="1">
                <a:solidFill>
                  <a:srgbClr val="000000"/>
                </a:solidFill>
                <a:latin typeface="Bookman Old Style" pitchFamily="18" charset="0"/>
              </a:rPr>
              <a:t>yF</a:t>
            </a:r>
            <a:r>
              <a:rPr lang="en-US" altLang="ja-JP" i="1" baseline="-25000"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 </a:t>
            </a:r>
          </a:p>
        </p:txBody>
      </p:sp>
      <p:sp>
        <p:nvSpPr>
          <p:cNvPr id="53" name="Rectangle 59">
            <a:extLst>
              <a:ext uri="{FF2B5EF4-FFF2-40B4-BE49-F238E27FC236}">
                <a16:creationId xmlns:a16="http://schemas.microsoft.com/office/drawing/2014/main" id="{B253D257-6B55-4C5C-8301-DD079C2FC7A8}"/>
              </a:ext>
            </a:extLst>
          </p:cNvPr>
          <p:cNvSpPr>
            <a:spLocks noChangeArrowheads="1"/>
          </p:cNvSpPr>
          <p:nvPr/>
        </p:nvSpPr>
        <p:spPr bwMode="auto">
          <a:xfrm>
            <a:off x="3018343" y="4899309"/>
            <a:ext cx="1847443"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4" name="正方形/長方形 23">
            <a:extLst>
              <a:ext uri="{FF2B5EF4-FFF2-40B4-BE49-F238E27FC236}">
                <a16:creationId xmlns:a16="http://schemas.microsoft.com/office/drawing/2014/main" id="{C0DE990B-37A5-42CD-A2C4-FD340F22E9B8}"/>
              </a:ext>
            </a:extLst>
          </p:cNvPr>
          <p:cNvSpPr/>
          <p:nvPr/>
        </p:nvSpPr>
        <p:spPr>
          <a:xfrm>
            <a:off x="740601" y="5341711"/>
            <a:ext cx="7875520" cy="523220"/>
          </a:xfrm>
          <a:prstGeom prst="rect">
            <a:avLst/>
          </a:prstGeom>
        </p:spPr>
        <p:txBody>
          <a:bodyPr wrap="square">
            <a:spAutoFit/>
          </a:bodyPr>
          <a:lstStyle/>
          <a:p>
            <a:pPr>
              <a:spcBef>
                <a:spcPts val="0"/>
              </a:spcBef>
            </a:pP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m</a:t>
            </a:r>
            <a:r>
              <a:rPr lang="en-US" altLang="ja-JP" i="1" dirty="0">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rPr>
              <a:t> </a:t>
            </a:r>
            <a:r>
              <a:rPr lang="ja-JP" altLang="en-US" dirty="0">
                <a:latin typeface="Bookman Old Style" pitchFamily="18" charset="0"/>
              </a:rPr>
              <a:t> </a:t>
            </a:r>
            <a:endParaRPr lang="en-US" altLang="ja-JP" u="sng" dirty="0">
              <a:solidFill>
                <a:srgbClr val="000000"/>
              </a:solidFill>
              <a:latin typeface="+mn-lt"/>
              <a:ea typeface="+mn-ea"/>
              <a:cs typeface="Times New Roman" pitchFamily="18" charset="0"/>
            </a:endParaRPr>
          </a:p>
        </p:txBody>
      </p:sp>
      <p:sp>
        <p:nvSpPr>
          <p:cNvPr id="25" name="正方形/長方形 24">
            <a:extLst>
              <a:ext uri="{FF2B5EF4-FFF2-40B4-BE49-F238E27FC236}">
                <a16:creationId xmlns:a16="http://schemas.microsoft.com/office/drawing/2014/main" id="{218D58F9-C13D-48F9-984B-C52B3B87219A}"/>
              </a:ext>
            </a:extLst>
          </p:cNvPr>
          <p:cNvSpPr/>
          <p:nvPr/>
        </p:nvSpPr>
        <p:spPr>
          <a:xfrm>
            <a:off x="-6719" y="5341711"/>
            <a:ext cx="747320" cy="523220"/>
          </a:xfrm>
          <a:prstGeom prst="rect">
            <a:avLst/>
          </a:prstGeom>
        </p:spPr>
        <p:txBody>
          <a:bodyPr wrap="none">
            <a:spAutoFit/>
          </a:bodyPr>
          <a:lstStyle/>
          <a:p>
            <a:r>
              <a:rPr lang="en-US" altLang="ja-JP" i="1" dirty="0">
                <a:solidFill>
                  <a:srgbClr val="000000"/>
                </a:solidFill>
                <a:latin typeface="Bookman Old Style" pitchFamily="18" charset="0"/>
              </a:rPr>
              <a:t>N</a:t>
            </a:r>
            <a:r>
              <a:rPr lang="ja-JP" altLang="en-US"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ja-JP" altLang="en-US" dirty="0"/>
          </a:p>
        </p:txBody>
      </p:sp>
      <p:sp>
        <p:nvSpPr>
          <p:cNvPr id="29" name="正方形/長方形 28">
            <a:extLst>
              <a:ext uri="{FF2B5EF4-FFF2-40B4-BE49-F238E27FC236}">
                <a16:creationId xmlns:a16="http://schemas.microsoft.com/office/drawing/2014/main" id="{3B656CB9-CB8B-4ECD-8DCF-219089A8A26C}"/>
              </a:ext>
            </a:extLst>
          </p:cNvPr>
          <p:cNvSpPr/>
          <p:nvPr/>
        </p:nvSpPr>
        <p:spPr>
          <a:xfrm>
            <a:off x="8205547" y="5416977"/>
            <a:ext cx="902811" cy="523220"/>
          </a:xfrm>
          <a:prstGeom prst="rect">
            <a:avLst/>
          </a:prstGeom>
        </p:spPr>
        <p:txBody>
          <a:bodyPr wrap="none">
            <a:spAutoFit/>
          </a:bodyPr>
          <a:lstStyle/>
          <a:p>
            <a:r>
              <a:rPr lang="ja-JP" altLang="en-US" dirty="0">
                <a:latin typeface="Bookman Old Style" pitchFamily="18" charset="0"/>
              </a:rPr>
              <a:t>・・</a:t>
            </a:r>
            <a:r>
              <a:rPr lang="ja-JP" altLang="en-US" dirty="0">
                <a:solidFill>
                  <a:srgbClr val="000000"/>
                </a:solidFill>
                <a:cs typeface="Times New Roman" panose="02020603050405020304" pitchFamily="18" charset="0"/>
              </a:rPr>
              <a:t>答</a:t>
            </a:r>
            <a:endParaRPr lang="ja-JP" altLang="en-US" dirty="0"/>
          </a:p>
        </p:txBody>
      </p:sp>
      <p:sp>
        <p:nvSpPr>
          <p:cNvPr id="54" name="Rectangle 59">
            <a:extLst>
              <a:ext uri="{FF2B5EF4-FFF2-40B4-BE49-F238E27FC236}">
                <a16:creationId xmlns:a16="http://schemas.microsoft.com/office/drawing/2014/main" id="{079AC74C-D531-4804-976D-254E7EEA7B59}"/>
              </a:ext>
            </a:extLst>
          </p:cNvPr>
          <p:cNvSpPr>
            <a:spLocks noChangeArrowheads="1"/>
          </p:cNvSpPr>
          <p:nvPr/>
        </p:nvSpPr>
        <p:spPr bwMode="auto">
          <a:xfrm>
            <a:off x="753947" y="5391322"/>
            <a:ext cx="6808617"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3" name="正方形/長方形 32">
            <a:extLst>
              <a:ext uri="{FF2B5EF4-FFF2-40B4-BE49-F238E27FC236}">
                <a16:creationId xmlns:a16="http://schemas.microsoft.com/office/drawing/2014/main" id="{F9784C9C-6EC6-4ED1-81C6-53064BD21734}"/>
              </a:ext>
            </a:extLst>
          </p:cNvPr>
          <p:cNvSpPr/>
          <p:nvPr/>
        </p:nvSpPr>
        <p:spPr>
          <a:xfrm>
            <a:off x="7823711" y="5361141"/>
            <a:ext cx="453970" cy="523220"/>
          </a:xfrm>
          <a:prstGeom prst="rect">
            <a:avLst/>
          </a:prstGeom>
        </p:spPr>
        <p:txBody>
          <a:bodyPr wrap="none">
            <a:spAutoFit/>
          </a:bodyPr>
          <a:lstStyle/>
          <a:p>
            <a:r>
              <a:rPr lang="ja-JP" altLang="en-US" dirty="0">
                <a:solidFill>
                  <a:srgbClr val="000000"/>
                </a:solidFill>
                <a:latin typeface="Symbol" panose="05050102010706020507" pitchFamily="18" charset="2"/>
              </a:rPr>
              <a:t> </a:t>
            </a:r>
            <a:r>
              <a:rPr lang="en-US" altLang="ja-JP" u="sng" dirty="0">
                <a:solidFill>
                  <a:srgbClr val="000000"/>
                </a:solidFill>
                <a:cs typeface="Times New Roman" panose="02020603050405020304" pitchFamily="18" charset="0"/>
              </a:rPr>
              <a:t>0</a:t>
            </a:r>
            <a:endParaRPr lang="ja-JP" altLang="en-US" dirty="0"/>
          </a:p>
        </p:txBody>
      </p:sp>
      <p:sp>
        <p:nvSpPr>
          <p:cNvPr id="34" name="正方形/長方形 33">
            <a:extLst>
              <a:ext uri="{FF2B5EF4-FFF2-40B4-BE49-F238E27FC236}">
                <a16:creationId xmlns:a16="http://schemas.microsoft.com/office/drawing/2014/main" id="{C493F47E-CF57-43C2-B7A9-C7A1837C9D51}"/>
              </a:ext>
            </a:extLst>
          </p:cNvPr>
          <p:cNvSpPr/>
          <p:nvPr/>
        </p:nvSpPr>
        <p:spPr>
          <a:xfrm>
            <a:off x="7525668" y="5337183"/>
            <a:ext cx="381836" cy="523220"/>
          </a:xfrm>
          <a:prstGeom prst="rect">
            <a:avLst/>
          </a:prstGeom>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55" name="Rectangle 59">
            <a:extLst>
              <a:ext uri="{FF2B5EF4-FFF2-40B4-BE49-F238E27FC236}">
                <a16:creationId xmlns:a16="http://schemas.microsoft.com/office/drawing/2014/main" id="{C2F4CF91-F41E-495D-9811-1AD3575F888D}"/>
              </a:ext>
            </a:extLst>
          </p:cNvPr>
          <p:cNvSpPr>
            <a:spLocks noChangeArrowheads="1"/>
          </p:cNvSpPr>
          <p:nvPr/>
        </p:nvSpPr>
        <p:spPr bwMode="auto">
          <a:xfrm>
            <a:off x="7841395" y="5382091"/>
            <a:ext cx="492392"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6" name="正方形/長方形 35">
            <a:extLst>
              <a:ext uri="{FF2B5EF4-FFF2-40B4-BE49-F238E27FC236}">
                <a16:creationId xmlns:a16="http://schemas.microsoft.com/office/drawing/2014/main" id="{2754F7D8-175F-4F2B-A4EE-961161C5EFEF}"/>
              </a:ext>
            </a:extLst>
          </p:cNvPr>
          <p:cNvSpPr/>
          <p:nvPr/>
        </p:nvSpPr>
        <p:spPr>
          <a:xfrm>
            <a:off x="3826507" y="5833937"/>
            <a:ext cx="902811" cy="523220"/>
          </a:xfrm>
          <a:prstGeom prst="rect">
            <a:avLst/>
          </a:prstGeom>
        </p:spPr>
        <p:txBody>
          <a:bodyPr wrap="none">
            <a:spAutoFit/>
          </a:bodyPr>
          <a:lstStyle/>
          <a:p>
            <a:r>
              <a:rPr lang="ja-JP" altLang="en-US" dirty="0">
                <a:solidFill>
                  <a:srgbClr val="000000"/>
                </a:solidFill>
                <a:latin typeface="+mn-lt"/>
                <a:ea typeface="+mn-ea"/>
                <a:cs typeface="Times New Roman" pitchFamily="18" charset="0"/>
              </a:rPr>
              <a:t>成立</a:t>
            </a:r>
            <a:endParaRPr lang="ja-JP" altLang="en-US" dirty="0"/>
          </a:p>
        </p:txBody>
      </p:sp>
      <p:sp>
        <p:nvSpPr>
          <p:cNvPr id="39" name="正方形/長方形 38">
            <a:extLst>
              <a:ext uri="{FF2B5EF4-FFF2-40B4-BE49-F238E27FC236}">
                <a16:creationId xmlns:a16="http://schemas.microsoft.com/office/drawing/2014/main" id="{208FF286-E942-4C79-9074-3790028BD5C7}"/>
              </a:ext>
            </a:extLst>
          </p:cNvPr>
          <p:cNvSpPr/>
          <p:nvPr/>
        </p:nvSpPr>
        <p:spPr>
          <a:xfrm>
            <a:off x="5076528" y="5857274"/>
            <a:ext cx="800219"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endParaRPr lang="ja-JP" altLang="en-US" dirty="0"/>
          </a:p>
        </p:txBody>
      </p:sp>
      <p:sp>
        <p:nvSpPr>
          <p:cNvPr id="41" name="正方形/長方形 40">
            <a:extLst>
              <a:ext uri="{FF2B5EF4-FFF2-40B4-BE49-F238E27FC236}">
                <a16:creationId xmlns:a16="http://schemas.microsoft.com/office/drawing/2014/main" id="{A110D71B-8C1D-43BD-B58A-69FD042962DD}"/>
              </a:ext>
            </a:extLst>
          </p:cNvPr>
          <p:cNvSpPr/>
          <p:nvPr/>
        </p:nvSpPr>
        <p:spPr>
          <a:xfrm>
            <a:off x="5946786" y="5856417"/>
            <a:ext cx="3103735" cy="523220"/>
          </a:xfrm>
          <a:prstGeom prst="rect">
            <a:avLst/>
          </a:prstGeom>
        </p:spPr>
        <p:txBody>
          <a:bodyPr wrap="none">
            <a:spAutoFit/>
          </a:bodyPr>
          <a:lstStyle/>
          <a:p>
            <a:r>
              <a:rPr lang="ja-JP" altLang="en-US" dirty="0">
                <a:solidFill>
                  <a:srgbClr val="000000"/>
                </a:solidFill>
                <a:cs typeface="Times New Roman" panose="02020603050405020304" pitchFamily="18" charset="0"/>
              </a:rPr>
              <a:t>なので</a:t>
            </a:r>
            <a:r>
              <a:rPr lang="en-US" altLang="ja-JP" b="1" i="1" dirty="0">
                <a:solidFill>
                  <a:srgbClr val="000000"/>
                </a:solidFill>
                <a:latin typeface="Bookman Old Style" pitchFamily="18" charset="0"/>
              </a:rPr>
              <a:t>F</a:t>
            </a:r>
            <a:r>
              <a:rPr lang="ja-JP" altLang="en-US" dirty="0">
                <a:solidFill>
                  <a:srgbClr val="000000"/>
                </a:solidFill>
                <a:latin typeface="+mn-lt"/>
                <a:ea typeface="+mn-ea"/>
                <a:cs typeface="Times New Roman" pitchFamily="18" charset="0"/>
              </a:rPr>
              <a:t>は</a:t>
            </a:r>
            <a:r>
              <a:rPr lang="ja-JP" altLang="en-US" dirty="0">
                <a:solidFill>
                  <a:srgbClr val="000000"/>
                </a:solidFill>
                <a:cs typeface="Times New Roman" panose="02020603050405020304" pitchFamily="18" charset="0"/>
              </a:rPr>
              <a:t>中心力。</a:t>
            </a:r>
            <a:endParaRPr lang="ja-JP" altLang="en-US" dirty="0"/>
          </a:p>
        </p:txBody>
      </p:sp>
      <p:sp>
        <p:nvSpPr>
          <p:cNvPr id="56" name="正方形/長方形 55">
            <a:extLst>
              <a:ext uri="{FF2B5EF4-FFF2-40B4-BE49-F238E27FC236}">
                <a16:creationId xmlns:a16="http://schemas.microsoft.com/office/drawing/2014/main" id="{047BAFDC-6BEE-475C-8047-EA1C23139DC3}"/>
              </a:ext>
            </a:extLst>
          </p:cNvPr>
          <p:cNvSpPr/>
          <p:nvPr/>
        </p:nvSpPr>
        <p:spPr>
          <a:xfrm>
            <a:off x="1751100" y="6333314"/>
            <a:ext cx="902811" cy="523220"/>
          </a:xfrm>
          <a:prstGeom prst="rect">
            <a:avLst/>
          </a:prstGeom>
        </p:spPr>
        <p:txBody>
          <a:bodyPr wrap="none">
            <a:spAutoFit/>
          </a:bodyPr>
          <a:lstStyle/>
          <a:p>
            <a:r>
              <a:rPr lang="ja-JP" altLang="en-US" dirty="0">
                <a:solidFill>
                  <a:srgbClr val="000000"/>
                </a:solidFill>
                <a:cs typeface="Times New Roman" panose="02020603050405020304" pitchFamily="18" charset="0"/>
              </a:rPr>
              <a:t>定数</a:t>
            </a:r>
            <a:endParaRPr lang="ja-JP" altLang="en-US" dirty="0"/>
          </a:p>
        </p:txBody>
      </p:sp>
      <p:sp>
        <p:nvSpPr>
          <p:cNvPr id="58" name="正方形/長方形 57">
            <a:extLst>
              <a:ext uri="{FF2B5EF4-FFF2-40B4-BE49-F238E27FC236}">
                <a16:creationId xmlns:a16="http://schemas.microsoft.com/office/drawing/2014/main" id="{1FD4D646-5177-4D06-AE4A-E8CDFF23569C}"/>
              </a:ext>
            </a:extLst>
          </p:cNvPr>
          <p:cNvSpPr/>
          <p:nvPr/>
        </p:nvSpPr>
        <p:spPr>
          <a:xfrm>
            <a:off x="7392900" y="6331833"/>
            <a:ext cx="1607262" cy="523220"/>
          </a:xfrm>
          <a:prstGeom prst="rect">
            <a:avLst/>
          </a:prstGeom>
        </p:spPr>
        <p:txBody>
          <a:bodyPr wrap="square">
            <a:spAutoFit/>
          </a:bodyPr>
          <a:lstStyle/>
          <a:p>
            <a:r>
              <a:rPr lang="ja-JP" altLang="en-US" dirty="0">
                <a:solidFill>
                  <a:srgbClr val="000000"/>
                </a:solidFill>
                <a:latin typeface="+mn-lt"/>
                <a:ea typeface="+mn-ea"/>
                <a:cs typeface="Times New Roman" pitchFamily="18" charset="0"/>
              </a:rPr>
              <a:t>が成立。　　　　</a:t>
            </a:r>
            <a:endParaRPr lang="ja-JP" altLang="en-US" dirty="0"/>
          </a:p>
        </p:txBody>
      </p:sp>
      <p:sp>
        <p:nvSpPr>
          <p:cNvPr id="59" name="正方形/長方形 58">
            <a:extLst>
              <a:ext uri="{FF2B5EF4-FFF2-40B4-BE49-F238E27FC236}">
                <a16:creationId xmlns:a16="http://schemas.microsoft.com/office/drawing/2014/main" id="{801632CA-B80F-4A04-A032-0A798961DAFA}"/>
              </a:ext>
            </a:extLst>
          </p:cNvPr>
          <p:cNvSpPr/>
          <p:nvPr/>
        </p:nvSpPr>
        <p:spPr>
          <a:xfrm>
            <a:off x="3961737" y="6357157"/>
            <a:ext cx="3416320" cy="523220"/>
          </a:xfrm>
          <a:prstGeom prst="rect">
            <a:avLst/>
          </a:prstGeom>
        </p:spPr>
        <p:txBody>
          <a:bodyPr wrap="none">
            <a:spAutoFit/>
          </a:bodyPr>
          <a:lstStyle/>
          <a:p>
            <a:r>
              <a:rPr lang="ja-JP" altLang="en-US" dirty="0">
                <a:solidFill>
                  <a:srgbClr val="000000"/>
                </a:solidFill>
                <a:latin typeface="+mn-lt"/>
                <a:ea typeface="+mn-ea"/>
                <a:cs typeface="Times New Roman" pitchFamily="18" charset="0"/>
              </a:rPr>
              <a:t>角運動量保存の法則</a:t>
            </a:r>
            <a:endParaRPr lang="ja-JP" altLang="en-US" dirty="0"/>
          </a:p>
        </p:txBody>
      </p:sp>
      <p:sp>
        <p:nvSpPr>
          <p:cNvPr id="60" name="Rectangle 59">
            <a:extLst>
              <a:ext uri="{FF2B5EF4-FFF2-40B4-BE49-F238E27FC236}">
                <a16:creationId xmlns:a16="http://schemas.microsoft.com/office/drawing/2014/main" id="{4161C3E2-2E38-42CD-A0DE-59F469202172}"/>
              </a:ext>
            </a:extLst>
          </p:cNvPr>
          <p:cNvSpPr>
            <a:spLocks noChangeArrowheads="1"/>
          </p:cNvSpPr>
          <p:nvPr/>
        </p:nvSpPr>
        <p:spPr bwMode="auto">
          <a:xfrm>
            <a:off x="3759609" y="5885379"/>
            <a:ext cx="978479"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1" name="Rectangle 59">
            <a:extLst>
              <a:ext uri="{FF2B5EF4-FFF2-40B4-BE49-F238E27FC236}">
                <a16:creationId xmlns:a16="http://schemas.microsoft.com/office/drawing/2014/main" id="{9C05BEC1-272C-415C-9C46-5653037DD2AB}"/>
              </a:ext>
            </a:extLst>
          </p:cNvPr>
          <p:cNvSpPr>
            <a:spLocks noChangeArrowheads="1"/>
          </p:cNvSpPr>
          <p:nvPr/>
        </p:nvSpPr>
        <p:spPr bwMode="auto">
          <a:xfrm>
            <a:off x="4986719" y="5877499"/>
            <a:ext cx="978479"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2" name="Rectangle 59">
            <a:extLst>
              <a:ext uri="{FF2B5EF4-FFF2-40B4-BE49-F238E27FC236}">
                <a16:creationId xmlns:a16="http://schemas.microsoft.com/office/drawing/2014/main" id="{1ECAD267-7361-4628-BA55-947A0091C7BC}"/>
              </a:ext>
            </a:extLst>
          </p:cNvPr>
          <p:cNvSpPr>
            <a:spLocks noChangeArrowheads="1"/>
          </p:cNvSpPr>
          <p:nvPr/>
        </p:nvSpPr>
        <p:spPr bwMode="auto">
          <a:xfrm>
            <a:off x="1770962" y="6349305"/>
            <a:ext cx="978479"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3" name="Rectangle 59">
            <a:extLst>
              <a:ext uri="{FF2B5EF4-FFF2-40B4-BE49-F238E27FC236}">
                <a16:creationId xmlns:a16="http://schemas.microsoft.com/office/drawing/2014/main" id="{383BF59D-D58B-4112-8807-D616AA85D378}"/>
              </a:ext>
            </a:extLst>
          </p:cNvPr>
          <p:cNvSpPr>
            <a:spLocks noChangeArrowheads="1"/>
          </p:cNvSpPr>
          <p:nvPr/>
        </p:nvSpPr>
        <p:spPr bwMode="auto">
          <a:xfrm>
            <a:off x="3852281" y="6358451"/>
            <a:ext cx="3606757" cy="4736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Tree>
    <p:extLst>
      <p:ext uri="{BB962C8B-B14F-4D97-AF65-F5344CB8AC3E}">
        <p14:creationId xmlns:p14="http://schemas.microsoft.com/office/powerpoint/2010/main" val="386164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50"/>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4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51"/>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5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3"/>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5"/>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4"/>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4"/>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34"/>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55"/>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29"/>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33"/>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52"/>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60"/>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36"/>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41"/>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61"/>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39"/>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57"/>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58"/>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62"/>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63"/>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56"/>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13" grpId="0"/>
      <p:bldP spid="42" grpId="0"/>
      <p:bldP spid="43" grpId="0"/>
      <p:bldP spid="45" grpId="0"/>
      <p:bldP spid="46" grpId="0"/>
      <p:bldP spid="47" grpId="0"/>
      <p:bldP spid="48" grpId="0"/>
      <p:bldP spid="49" grpId="0"/>
      <p:bldP spid="50" grpId="0"/>
      <p:bldP spid="51" grpId="0"/>
      <p:bldP spid="52" grpId="0"/>
      <p:bldP spid="2" grpId="0"/>
      <p:bldP spid="16" grpId="0" animBg="1"/>
      <p:bldP spid="3" grpId="0"/>
      <p:bldP spid="18" grpId="0" animBg="1"/>
      <p:bldP spid="4" grpId="0"/>
      <p:bldP spid="20" grpId="0" animBg="1"/>
      <p:bldP spid="5" grpId="0"/>
      <p:bldP spid="22" grpId="0" animBg="1"/>
      <p:bldP spid="6" grpId="0"/>
      <p:bldP spid="7" grpId="0"/>
      <p:bldP spid="26" grpId="0" animBg="1"/>
      <p:bldP spid="27" grpId="0" animBg="1"/>
      <p:bldP spid="28" grpId="0" animBg="1"/>
      <p:bldP spid="9" grpId="0"/>
      <p:bldP spid="31" grpId="0" animBg="1"/>
      <p:bldP spid="32" grpId="0"/>
      <p:bldP spid="11" grpId="0"/>
      <p:bldP spid="12" grpId="0"/>
      <p:bldP spid="35" grpId="0" animBg="1"/>
      <p:bldP spid="14" grpId="0"/>
      <p:bldP spid="15" grpId="0"/>
      <p:bldP spid="38" grpId="0" animBg="1"/>
      <p:bldP spid="19" grpId="0"/>
      <p:bldP spid="40" grpId="0" animBg="1"/>
      <p:bldP spid="21" grpId="0"/>
      <p:bldP spid="44" grpId="0" animBg="1"/>
      <p:bldP spid="23" grpId="0"/>
      <p:bldP spid="53" grpId="0" animBg="1"/>
      <p:bldP spid="24" grpId="0"/>
      <p:bldP spid="25" grpId="0"/>
      <p:bldP spid="29" grpId="0"/>
      <p:bldP spid="54" grpId="0" animBg="1"/>
      <p:bldP spid="33" grpId="0"/>
      <p:bldP spid="34" grpId="0"/>
      <p:bldP spid="55" grpId="0" animBg="1"/>
      <p:bldP spid="36" grpId="0"/>
      <p:bldP spid="39" grpId="0"/>
      <p:bldP spid="41" grpId="0"/>
      <p:bldP spid="56" grpId="0"/>
      <p:bldP spid="58" grpId="0"/>
      <p:bldP spid="59" grpId="0"/>
      <p:bldP spid="60" grpId="0" animBg="1"/>
      <p:bldP spid="61" grpId="0" animBg="1"/>
      <p:bldP spid="62" grpId="0" animBg="1"/>
      <p:bldP spid="6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8217027A-47DC-44B9-A4C3-FDBF9F42205C}"/>
              </a:ext>
            </a:extLst>
          </p:cNvPr>
          <p:cNvSpPr/>
          <p:nvPr/>
        </p:nvSpPr>
        <p:spPr>
          <a:xfrm>
            <a:off x="0" y="0"/>
            <a:ext cx="9144000" cy="3046988"/>
          </a:xfrm>
          <a:prstGeom prst="rect">
            <a:avLst/>
          </a:prstGeom>
        </p:spPr>
        <p:txBody>
          <a:bodyPr wrap="square">
            <a:spAutoFit/>
          </a:bodyPr>
          <a:lstStyle/>
          <a:p>
            <a:pPr>
              <a:spcBef>
                <a:spcPts val="0"/>
              </a:spcBef>
            </a:pPr>
            <a:r>
              <a:rPr lang="ja-JP" altLang="en-US" sz="2400" dirty="0">
                <a:solidFill>
                  <a:schemeClr val="accent1">
                    <a:lumMod val="75000"/>
                  </a:schemeClr>
                </a:solidFill>
                <a:latin typeface="+mn-lt"/>
                <a:ea typeface="+mn-ea"/>
                <a:cs typeface="Times New Roman" pitchFamily="18" charset="0"/>
              </a:rPr>
              <a:t>ヒント　</a:t>
            </a:r>
            <a:r>
              <a:rPr lang="en-US" altLang="ja-JP" sz="2400" dirty="0">
                <a:solidFill>
                  <a:schemeClr val="accent1">
                    <a:lumMod val="75000"/>
                  </a:schemeClr>
                </a:solidFill>
                <a:latin typeface="+mn-lt"/>
                <a:ea typeface="+mn-ea"/>
                <a:cs typeface="Times New Roman" pitchFamily="18" charset="0"/>
              </a:rPr>
              <a:t> </a:t>
            </a:r>
            <a:r>
              <a:rPr lang="ja-JP" altLang="en-US" sz="2400" dirty="0">
                <a:solidFill>
                  <a:schemeClr val="accent1">
                    <a:lumMod val="75000"/>
                  </a:schemeClr>
                </a:solidFill>
                <a:latin typeface="+mn-lt"/>
                <a:ea typeface="+mn-ea"/>
                <a:cs typeface="Times New Roman" pitchFamily="18" charset="0"/>
              </a:rPr>
              <a:t>重心の座標を</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Y</a:t>
            </a:r>
            <a:r>
              <a:rPr lang="en-US" altLang="ja-JP" sz="2400" dirty="0">
                <a:solidFill>
                  <a:schemeClr val="accent1">
                    <a:lumMod val="75000"/>
                  </a:schemeClr>
                </a:solidFill>
              </a:rPr>
              <a:t>)</a:t>
            </a:r>
            <a:r>
              <a:rPr lang="ja-JP" altLang="en-US" sz="2400" dirty="0">
                <a:solidFill>
                  <a:schemeClr val="accent1">
                    <a:lumMod val="75000"/>
                  </a:schemeClr>
                </a:solidFill>
              </a:rPr>
              <a:t>、</a:t>
            </a:r>
            <a:r>
              <a:rPr lang="ja-JP" altLang="en-US" sz="2400" dirty="0">
                <a:solidFill>
                  <a:schemeClr val="accent1">
                    <a:lumMod val="75000"/>
                  </a:schemeClr>
                </a:solidFill>
                <a:latin typeface="+mn-lt"/>
                <a:ea typeface="+mn-ea"/>
                <a:cs typeface="Times New Roman" pitchFamily="18" charset="0"/>
              </a:rPr>
              <a:t>重心系での</a:t>
            </a:r>
            <a:r>
              <a:rPr lang="en-US" altLang="ja-JP" sz="2400" dirty="0">
                <a:solidFill>
                  <a:schemeClr val="accent1">
                    <a:lumMod val="75000"/>
                  </a:schemeClr>
                </a:solidFill>
                <a:latin typeface="+mn-lt"/>
                <a:ea typeface="+mn-ea"/>
                <a:cs typeface="Times New Roman" pitchFamily="18" charset="0"/>
              </a:rPr>
              <a:t>A</a:t>
            </a:r>
            <a:r>
              <a:rPr lang="ja-JP" altLang="en-US" sz="2400" dirty="0">
                <a:solidFill>
                  <a:schemeClr val="accent1">
                    <a:lumMod val="75000"/>
                  </a:schemeClr>
                </a:solidFill>
                <a:latin typeface="+mn-lt"/>
                <a:ea typeface="+mn-ea"/>
                <a:cs typeface="Times New Roman" pitchFamily="18" charset="0"/>
              </a:rPr>
              <a:t>の座標を</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 </a:t>
            </a:r>
            <a:r>
              <a:rPr lang="en-US" altLang="ja-JP" sz="2400" i="1" dirty="0">
                <a:solidFill>
                  <a:schemeClr val="accent1">
                    <a:lumMod val="75000"/>
                  </a:schemeClr>
                </a:solidFill>
                <a:latin typeface="Bookman Old Style" panose="02050604050505020204" pitchFamily="18" charset="0"/>
              </a:rPr>
              <a:t>y'</a:t>
            </a:r>
            <a:r>
              <a:rPr lang="en-US" altLang="ja-JP" sz="2400" dirty="0">
                <a:solidFill>
                  <a:schemeClr val="accent1">
                    <a:lumMod val="75000"/>
                  </a:schemeClr>
                </a:solidFill>
              </a:rPr>
              <a:t>)</a:t>
            </a:r>
            <a:r>
              <a:rPr lang="ja-JP" altLang="en-US" sz="2400" dirty="0">
                <a:solidFill>
                  <a:schemeClr val="accent1">
                    <a:lumMod val="75000"/>
                  </a:schemeClr>
                </a:solidFill>
              </a:rPr>
              <a:t>とすると、</a:t>
            </a:r>
            <a:r>
              <a:rPr lang="en-US" altLang="ja-JP" sz="2400" i="1" dirty="0">
                <a:solidFill>
                  <a:schemeClr val="accent1">
                    <a:lumMod val="75000"/>
                  </a:schemeClr>
                </a:solidFill>
                <a:latin typeface="Bookman Old Style" pitchFamily="18" charset="0"/>
              </a:rPr>
              <a:t>x</a:t>
            </a:r>
            <a:r>
              <a:rPr lang="ja-JP" altLang="en-US" sz="2400" i="1" dirty="0">
                <a:solidFill>
                  <a:schemeClr val="accent1">
                    <a:lumMod val="75000"/>
                  </a:schemeClr>
                </a:solidFill>
                <a:latin typeface="Bookman Old Style" pitchFamily="18" charset="0"/>
              </a:rPr>
              <a:t> </a:t>
            </a:r>
            <a:r>
              <a:rPr lang="en-US" altLang="ja-JP" sz="2400" dirty="0">
                <a:solidFill>
                  <a:schemeClr val="accent1">
                    <a:lumMod val="75000"/>
                  </a:schemeClr>
                </a:solidFill>
                <a:latin typeface="Symbol" panose="05050102010706020507" pitchFamily="18" charset="2"/>
              </a:rPr>
              <a:t>=</a:t>
            </a:r>
            <a:r>
              <a:rPr lang="en-US" altLang="ja-JP" sz="2400" i="1" dirty="0">
                <a:solidFill>
                  <a:schemeClr val="accent1">
                    <a:lumMod val="75000"/>
                  </a:schemeClr>
                </a:solidFill>
                <a:latin typeface="Bookman Old Style" panose="02050604050505020204" pitchFamily="18" charset="0"/>
              </a:rPr>
              <a:t>X </a:t>
            </a:r>
            <a:r>
              <a:rPr lang="en-US" altLang="ja-JP" sz="2400" dirty="0">
                <a:solidFill>
                  <a:schemeClr val="accent1">
                    <a:lumMod val="75000"/>
                  </a:schemeClr>
                </a:solidFill>
                <a:latin typeface="Symbol" panose="05050102010706020507" pitchFamily="18" charset="2"/>
              </a:rPr>
              <a:t>+ </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itchFamily="18" charset="0"/>
              </a:rPr>
              <a:t> y</a:t>
            </a:r>
            <a:r>
              <a:rPr lang="ja-JP" altLang="en-US" sz="2400" i="1" dirty="0">
                <a:solidFill>
                  <a:schemeClr val="accent1">
                    <a:lumMod val="75000"/>
                  </a:schemeClr>
                </a:solidFill>
                <a:latin typeface="Bookman Old Style" pitchFamily="18" charset="0"/>
              </a:rPr>
              <a:t> </a:t>
            </a:r>
            <a:r>
              <a:rPr lang="en-US" altLang="ja-JP" sz="2400" dirty="0">
                <a:solidFill>
                  <a:schemeClr val="accent1">
                    <a:lumMod val="75000"/>
                  </a:schemeClr>
                </a:solidFill>
                <a:latin typeface="Symbol" panose="05050102010706020507" pitchFamily="18" charset="2"/>
              </a:rPr>
              <a:t>=</a:t>
            </a:r>
            <a:r>
              <a:rPr lang="en-US" altLang="ja-JP" sz="2400" i="1" dirty="0">
                <a:solidFill>
                  <a:schemeClr val="accent1">
                    <a:lumMod val="75000"/>
                  </a:schemeClr>
                </a:solidFill>
                <a:latin typeface="Bookman Old Style" panose="02050604050505020204" pitchFamily="18" charset="0"/>
              </a:rPr>
              <a:t>Y </a:t>
            </a:r>
            <a:r>
              <a:rPr lang="en-US" altLang="ja-JP" sz="2400" dirty="0">
                <a:solidFill>
                  <a:schemeClr val="accent1">
                    <a:lumMod val="75000"/>
                  </a:schemeClr>
                </a:solidFill>
                <a:latin typeface="Symbol" panose="05050102010706020507" pitchFamily="18" charset="2"/>
              </a:rPr>
              <a:t>+ </a:t>
            </a:r>
            <a:r>
              <a:rPr lang="en-US" altLang="ja-JP" sz="2400" i="1" dirty="0">
                <a:solidFill>
                  <a:schemeClr val="accent1">
                    <a:lumMod val="75000"/>
                  </a:schemeClr>
                </a:solidFill>
                <a:latin typeface="Bookman Old Style" panose="02050604050505020204" pitchFamily="18" charset="0"/>
              </a:rPr>
              <a:t>y'</a:t>
            </a:r>
            <a:r>
              <a:rPr lang="ja-JP" altLang="en-US"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 </a:t>
            </a:r>
            <a:r>
              <a:rPr lang="ja-JP" altLang="en-US" sz="2400" dirty="0">
                <a:solidFill>
                  <a:schemeClr val="accent1">
                    <a:lumMod val="75000"/>
                  </a:schemeClr>
                </a:solidFill>
                <a:latin typeface="+mn-lt"/>
                <a:ea typeface="+mn-ea"/>
                <a:cs typeface="Times New Roman" pitchFamily="18" charset="0"/>
              </a:rPr>
              <a:t>重心系での</a:t>
            </a:r>
            <a:r>
              <a:rPr lang="en-US" altLang="ja-JP" sz="2400" dirty="0">
                <a:solidFill>
                  <a:schemeClr val="accent1">
                    <a:lumMod val="75000"/>
                  </a:schemeClr>
                </a:solidFill>
                <a:latin typeface="+mn-lt"/>
                <a:ea typeface="+mn-ea"/>
                <a:cs typeface="Times New Roman" pitchFamily="18" charset="0"/>
              </a:rPr>
              <a:t>A</a:t>
            </a:r>
            <a:r>
              <a:rPr lang="ja-JP" altLang="en-US" sz="2400" dirty="0">
                <a:solidFill>
                  <a:schemeClr val="accent1">
                    <a:lumMod val="75000"/>
                  </a:schemeClr>
                </a:solidFill>
                <a:latin typeface="+mn-lt"/>
                <a:ea typeface="+mn-ea"/>
                <a:cs typeface="Times New Roman" pitchFamily="18" charset="0"/>
              </a:rPr>
              <a:t>の回転角を</a:t>
            </a:r>
            <a:r>
              <a:rPr lang="en-US" altLang="ja-JP" sz="2400" i="1" dirty="0">
                <a:solidFill>
                  <a:schemeClr val="accent1">
                    <a:lumMod val="75000"/>
                  </a:schemeClr>
                </a:solidFill>
                <a:latin typeface="Symbol" panose="05050102010706020507" pitchFamily="18" charset="2"/>
                <a:ea typeface="+mn-ea"/>
                <a:cs typeface="Times New Roman" pitchFamily="18" charset="0"/>
              </a:rPr>
              <a:t>q</a:t>
            </a:r>
            <a:r>
              <a:rPr lang="ja-JP" altLang="en-US" sz="2400" dirty="0">
                <a:solidFill>
                  <a:schemeClr val="accent1">
                    <a:lumMod val="75000"/>
                  </a:schemeClr>
                </a:solidFill>
                <a:latin typeface="+mn-lt"/>
                <a:ea typeface="+mn-ea"/>
                <a:cs typeface="Times New Roman" pitchFamily="18" charset="0"/>
              </a:rPr>
              <a:t>とすると</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latin typeface="Symbol" panose="05050102010706020507" pitchFamily="18" charset="2"/>
              </a:rPr>
              <a:t>= </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l</a:t>
            </a:r>
            <a:r>
              <a:rPr lang="en-US" altLang="ja-JP" sz="2400" dirty="0">
                <a:solidFill>
                  <a:schemeClr val="accent1">
                    <a:lumMod val="75000"/>
                  </a:schemeClr>
                </a:solidFill>
                <a:latin typeface="Symbol" panose="05050102010706020507" pitchFamily="18" charset="2"/>
              </a:rPr>
              <a:t> /</a:t>
            </a:r>
            <a:r>
              <a:rPr lang="en-US" altLang="ja-JP" sz="2400" dirty="0">
                <a:solidFill>
                  <a:schemeClr val="accent1">
                    <a:lumMod val="75000"/>
                  </a:schemeClr>
                </a:solidFill>
                <a:latin typeface="+mn-lt"/>
                <a:ea typeface="+mn-ea"/>
                <a:cs typeface="Times New Roman" pitchFamily="18" charset="0"/>
              </a:rPr>
              <a:t>2</a:t>
            </a:r>
            <a:r>
              <a:rPr lang="en-US" altLang="ja-JP" sz="2400" dirty="0">
                <a:solidFill>
                  <a:schemeClr val="accent1">
                    <a:lumMod val="75000"/>
                  </a:schemeClr>
                </a:solidFill>
              </a:rPr>
              <a:t>)</a:t>
            </a:r>
            <a:r>
              <a:rPr lang="en-US" altLang="ja-JP" sz="2400" dirty="0" err="1">
                <a:solidFill>
                  <a:schemeClr val="accent1">
                    <a:lumMod val="75000"/>
                  </a:schemeClr>
                </a:solidFill>
              </a:rPr>
              <a:t>cos</a:t>
            </a:r>
            <a:r>
              <a:rPr lang="en-US" altLang="ja-JP" sz="2400" i="1" dirty="0" err="1">
                <a:solidFill>
                  <a:schemeClr val="accent1">
                    <a:lumMod val="75000"/>
                  </a:schemeClr>
                </a:solidFill>
                <a:latin typeface="Symbol" panose="05050102010706020507" pitchFamily="18" charset="2"/>
                <a:ea typeface="+mn-ea"/>
                <a:cs typeface="Times New Roman" pitchFamily="18" charset="0"/>
              </a:rPr>
              <a:t>q</a:t>
            </a:r>
            <a:r>
              <a:rPr lang="en-US" altLang="ja-JP" sz="2400" dirty="0">
                <a:solidFill>
                  <a:schemeClr val="accent1">
                    <a:lumMod val="75000"/>
                  </a:schemeClr>
                </a:solidFill>
              </a:rPr>
              <a:t>, </a:t>
            </a:r>
            <a:r>
              <a:rPr lang="en-US" altLang="ja-JP" sz="2400" i="1" dirty="0">
                <a:solidFill>
                  <a:schemeClr val="accent1">
                    <a:lumMod val="75000"/>
                  </a:schemeClr>
                </a:solidFill>
                <a:latin typeface="Bookman Old Style" panose="02050604050505020204" pitchFamily="18" charset="0"/>
              </a:rPr>
              <a:t>y'</a:t>
            </a:r>
            <a:r>
              <a:rPr lang="en-US" altLang="ja-JP" sz="2400" dirty="0">
                <a:solidFill>
                  <a:schemeClr val="accent1">
                    <a:lumMod val="75000"/>
                  </a:schemeClr>
                </a:solidFill>
                <a:latin typeface="Symbol" panose="05050102010706020507" pitchFamily="18" charset="2"/>
              </a:rPr>
              <a:t>= </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l</a:t>
            </a:r>
            <a:r>
              <a:rPr lang="en-US" altLang="ja-JP" sz="2400" dirty="0">
                <a:solidFill>
                  <a:schemeClr val="accent1">
                    <a:lumMod val="75000"/>
                  </a:schemeClr>
                </a:solidFill>
                <a:latin typeface="Symbol" panose="05050102010706020507" pitchFamily="18" charset="2"/>
              </a:rPr>
              <a:t> /</a:t>
            </a:r>
            <a:r>
              <a:rPr lang="en-US" altLang="ja-JP" sz="2400" dirty="0">
                <a:solidFill>
                  <a:schemeClr val="accent1">
                    <a:lumMod val="75000"/>
                  </a:schemeClr>
                </a:solidFill>
                <a:latin typeface="+mn-lt"/>
                <a:ea typeface="+mn-ea"/>
                <a:cs typeface="Times New Roman" pitchFamily="18" charset="0"/>
              </a:rPr>
              <a:t>2</a:t>
            </a:r>
            <a:r>
              <a:rPr lang="en-US" altLang="ja-JP" sz="2400" dirty="0">
                <a:solidFill>
                  <a:schemeClr val="accent1">
                    <a:lumMod val="75000"/>
                  </a:schemeClr>
                </a:solidFill>
              </a:rPr>
              <a:t>)</a:t>
            </a:r>
            <a:r>
              <a:rPr lang="en-US" altLang="ja-JP" sz="2400" dirty="0" err="1">
                <a:solidFill>
                  <a:schemeClr val="accent1">
                    <a:lumMod val="75000"/>
                  </a:schemeClr>
                </a:solidFill>
              </a:rPr>
              <a:t>sin</a:t>
            </a:r>
            <a:r>
              <a:rPr lang="en-US" altLang="ja-JP" sz="2400" i="1" dirty="0" err="1">
                <a:solidFill>
                  <a:schemeClr val="accent1">
                    <a:lumMod val="75000"/>
                  </a:schemeClr>
                </a:solidFill>
                <a:latin typeface="Symbol" panose="05050102010706020507" pitchFamily="18" charset="2"/>
                <a:ea typeface="+mn-ea"/>
                <a:cs typeface="Times New Roman" pitchFamily="18" charset="0"/>
              </a:rPr>
              <a:t>q</a:t>
            </a:r>
            <a:r>
              <a:rPr lang="ja-JP" altLang="en-US" sz="2400" dirty="0">
                <a:solidFill>
                  <a:schemeClr val="accent1">
                    <a:lumMod val="75000"/>
                  </a:schemeClr>
                </a:solidFill>
              </a:rPr>
              <a:t>と書ける。</a:t>
            </a:r>
            <a:r>
              <a:rPr lang="en-US" altLang="ja-JP" sz="2400" dirty="0">
                <a:solidFill>
                  <a:schemeClr val="accent1">
                    <a:lumMod val="75000"/>
                  </a:schemeClr>
                </a:solidFill>
              </a:rPr>
              <a:t>(</a:t>
            </a:r>
            <a:r>
              <a:rPr lang="en-US" altLang="ja-JP" sz="2400" i="1" dirty="0">
                <a:solidFill>
                  <a:schemeClr val="accent1">
                    <a:lumMod val="75000"/>
                  </a:schemeClr>
                </a:solidFill>
                <a:latin typeface="Symbol" panose="05050102010706020507" pitchFamily="18" charset="2"/>
                <a:ea typeface="+mn-ea"/>
                <a:cs typeface="Times New Roman" pitchFamily="18" charset="0"/>
              </a:rPr>
              <a:t>q</a:t>
            </a:r>
            <a:r>
              <a:rPr lang="ja-JP" altLang="en-US" sz="2400" i="1" dirty="0">
                <a:solidFill>
                  <a:schemeClr val="accent1">
                    <a:lumMod val="75000"/>
                  </a:schemeClr>
                </a:solidFill>
                <a:latin typeface="Symbol" panose="05050102010706020507" pitchFamily="18" charset="2"/>
                <a:ea typeface="+mn-ea"/>
                <a:cs typeface="Times New Roman" pitchFamily="18" charset="0"/>
              </a:rPr>
              <a:t> </a:t>
            </a:r>
            <a:r>
              <a:rPr lang="ja-JP" altLang="en-US" sz="2400" dirty="0">
                <a:solidFill>
                  <a:schemeClr val="accent1">
                    <a:lumMod val="75000"/>
                  </a:schemeClr>
                </a:solidFill>
              </a:rPr>
              <a:t>の値は</a:t>
            </a:r>
            <a:r>
              <a:rPr lang="en-US" altLang="ja-JP" sz="2400" i="1" dirty="0">
                <a:solidFill>
                  <a:schemeClr val="accent1">
                    <a:lumMod val="75000"/>
                  </a:schemeClr>
                </a:solidFill>
                <a:latin typeface="Bookman Old Style" pitchFamily="18" charset="0"/>
              </a:rPr>
              <a:t>x</a:t>
            </a:r>
            <a:r>
              <a:rPr lang="ja-JP" altLang="en-US" sz="2400" dirty="0">
                <a:solidFill>
                  <a:schemeClr val="accent1">
                    <a:lumMod val="75000"/>
                  </a:schemeClr>
                </a:solidFill>
              </a:rPr>
              <a:t>軸方向を</a:t>
            </a:r>
            <a:r>
              <a:rPr lang="en-US" altLang="ja-JP" sz="2400" dirty="0">
                <a:solidFill>
                  <a:schemeClr val="accent1">
                    <a:lumMod val="75000"/>
                  </a:schemeClr>
                </a:solidFill>
              </a:rPr>
              <a:t>0</a:t>
            </a:r>
            <a:r>
              <a:rPr lang="ja-JP" altLang="en-US" sz="2400" dirty="0">
                <a:solidFill>
                  <a:schemeClr val="accent1">
                    <a:lumMod val="75000"/>
                  </a:schemeClr>
                </a:solidFill>
              </a:rPr>
              <a:t>として反時計回りを正とする</a:t>
            </a:r>
            <a:r>
              <a:rPr lang="en-US" altLang="ja-JP" sz="2400" dirty="0">
                <a:solidFill>
                  <a:schemeClr val="accent1">
                    <a:lumMod val="75000"/>
                  </a:schemeClr>
                </a:solidFill>
              </a:rPr>
              <a:t>) (</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Y</a:t>
            </a:r>
            <a:r>
              <a:rPr lang="en-US" altLang="ja-JP" sz="2400" dirty="0">
                <a:solidFill>
                  <a:schemeClr val="accent1">
                    <a:lumMod val="75000"/>
                  </a:schemeClr>
                </a:solidFill>
              </a:rPr>
              <a:t>)</a:t>
            </a:r>
            <a:r>
              <a:rPr lang="ja-JP" altLang="en-US" sz="2400" dirty="0">
                <a:solidFill>
                  <a:schemeClr val="accent1">
                    <a:lumMod val="75000"/>
                  </a:schemeClr>
                </a:solidFill>
                <a:latin typeface="+mn-lt"/>
                <a:ea typeface="+mn-ea"/>
                <a:cs typeface="Times New Roman" pitchFamily="18" charset="0"/>
              </a:rPr>
              <a:t>の初期値は</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l </a:t>
            </a:r>
            <a:r>
              <a:rPr lang="en-US" altLang="ja-JP" sz="2400" dirty="0">
                <a:solidFill>
                  <a:schemeClr val="accent1">
                    <a:lumMod val="75000"/>
                  </a:schemeClr>
                </a:solidFill>
                <a:latin typeface="Symbol" panose="05050102010706020507" pitchFamily="18" charset="2"/>
              </a:rPr>
              <a:t>/</a:t>
            </a:r>
            <a:r>
              <a:rPr lang="en-US" altLang="ja-JP" sz="2400" dirty="0">
                <a:solidFill>
                  <a:schemeClr val="accent1">
                    <a:lumMod val="75000"/>
                  </a:schemeClr>
                </a:solidFill>
                <a:latin typeface="+mn-lt"/>
                <a:ea typeface="+mn-ea"/>
                <a:cs typeface="Times New Roman" pitchFamily="18" charset="0"/>
              </a:rPr>
              <a:t>2</a:t>
            </a:r>
            <a:r>
              <a:rPr lang="en-US" altLang="ja-JP" sz="2400" dirty="0">
                <a:solidFill>
                  <a:schemeClr val="accent1">
                    <a:lumMod val="75000"/>
                  </a:schemeClr>
                </a:solidFill>
              </a:rPr>
              <a:t>, 0),</a:t>
            </a:r>
            <a:r>
              <a:rPr lang="ja-JP" altLang="en-US" sz="2400" dirty="0">
                <a:solidFill>
                  <a:schemeClr val="accent1">
                    <a:lumMod val="75000"/>
                  </a:schemeClr>
                </a:solidFill>
              </a:rPr>
              <a:t> </a:t>
            </a:r>
            <a:r>
              <a:rPr lang="ja-JP" altLang="en-US" sz="2400" dirty="0">
                <a:solidFill>
                  <a:schemeClr val="accent1">
                    <a:lumMod val="75000"/>
                  </a:schemeClr>
                </a:solidFill>
                <a:latin typeface="+mn-lt"/>
                <a:ea typeface="+mn-ea"/>
                <a:cs typeface="Times New Roman" pitchFamily="18" charset="0"/>
              </a:rPr>
              <a:t>初速度は</a:t>
            </a:r>
            <a:r>
              <a:rPr lang="en-US" altLang="ja-JP" sz="2400" dirty="0">
                <a:solidFill>
                  <a:schemeClr val="accent1">
                    <a:lumMod val="75000"/>
                  </a:schemeClr>
                </a:solidFill>
              </a:rPr>
              <a:t>(0,</a:t>
            </a:r>
            <a:r>
              <a:rPr lang="en-US" altLang="ja-JP" sz="2400" dirty="0">
                <a:solidFill>
                  <a:schemeClr val="accent1">
                    <a:lumMod val="75000"/>
                  </a:schemeClr>
                </a:solidFill>
                <a:latin typeface="Symbol" panose="05050102010706020507" pitchFamily="18" charset="2"/>
              </a:rPr>
              <a:t> -</a:t>
            </a:r>
            <a:r>
              <a:rPr lang="en-US" altLang="ja-JP" sz="2400" i="1" dirty="0">
                <a:solidFill>
                  <a:schemeClr val="accent1">
                    <a:lumMod val="75000"/>
                  </a:schemeClr>
                </a:solidFill>
                <a:latin typeface="Bookman Old Style" panose="02050604050505020204" pitchFamily="18" charset="0"/>
              </a:rPr>
              <a:t>v </a:t>
            </a:r>
            <a:r>
              <a:rPr lang="en-US" altLang="ja-JP" sz="2400" dirty="0">
                <a:solidFill>
                  <a:schemeClr val="accent1">
                    <a:lumMod val="75000"/>
                  </a:schemeClr>
                </a:solidFill>
                <a:latin typeface="Symbol" panose="05050102010706020507" pitchFamily="18" charset="2"/>
              </a:rPr>
              <a:t>/</a:t>
            </a:r>
            <a:r>
              <a:rPr lang="en-US" altLang="ja-JP" sz="2400" dirty="0">
                <a:solidFill>
                  <a:schemeClr val="accent1">
                    <a:lumMod val="75000"/>
                  </a:schemeClr>
                </a:solidFill>
                <a:latin typeface="+mn-lt"/>
                <a:ea typeface="+mn-ea"/>
                <a:cs typeface="Times New Roman" pitchFamily="18" charset="0"/>
              </a:rPr>
              <a:t>2</a:t>
            </a:r>
            <a:r>
              <a:rPr lang="en-US" altLang="ja-JP" sz="2400" dirty="0">
                <a:solidFill>
                  <a:schemeClr val="accent1">
                    <a:lumMod val="75000"/>
                  </a:schemeClr>
                </a:solidFill>
              </a:rPr>
              <a:t>)</a:t>
            </a:r>
            <a:r>
              <a:rPr lang="ja-JP" altLang="en-US" sz="2400" dirty="0">
                <a:solidFill>
                  <a:schemeClr val="accent1">
                    <a:lumMod val="75000"/>
                  </a:schemeClr>
                </a:solidFill>
              </a:rPr>
              <a:t>である。</a:t>
            </a:r>
            <a:r>
              <a:rPr lang="en-US" altLang="ja-JP" sz="2400" dirty="0">
                <a:solidFill>
                  <a:schemeClr val="accent1">
                    <a:lumMod val="75000"/>
                  </a:schemeClr>
                </a:solidFill>
              </a:rPr>
              <a:t> </a:t>
            </a:r>
            <a:r>
              <a:rPr lang="en-US" altLang="ja-JP" sz="2400" i="1" dirty="0">
                <a:solidFill>
                  <a:schemeClr val="accent1">
                    <a:lumMod val="75000"/>
                  </a:schemeClr>
                </a:solidFill>
                <a:latin typeface="Symbol" panose="05050102010706020507" pitchFamily="18" charset="2"/>
                <a:ea typeface="+mn-ea"/>
                <a:cs typeface="Times New Roman" pitchFamily="18" charset="0"/>
              </a:rPr>
              <a:t>q</a:t>
            </a:r>
            <a:r>
              <a:rPr lang="ja-JP" altLang="en-US" sz="2400" i="1" dirty="0">
                <a:solidFill>
                  <a:schemeClr val="accent1">
                    <a:lumMod val="75000"/>
                  </a:schemeClr>
                </a:solidFill>
                <a:latin typeface="Symbol" panose="05050102010706020507" pitchFamily="18" charset="2"/>
                <a:ea typeface="+mn-ea"/>
                <a:cs typeface="Times New Roman" pitchFamily="18" charset="0"/>
              </a:rPr>
              <a:t> </a:t>
            </a:r>
            <a:r>
              <a:rPr lang="ja-JP" altLang="en-US" sz="2400" dirty="0">
                <a:solidFill>
                  <a:schemeClr val="accent1">
                    <a:lumMod val="75000"/>
                  </a:schemeClr>
                </a:solidFill>
                <a:latin typeface="+mn-lt"/>
                <a:ea typeface="+mn-ea"/>
                <a:cs typeface="Times New Roman" pitchFamily="18" charset="0"/>
              </a:rPr>
              <a:t>の初期値は</a:t>
            </a:r>
            <a:r>
              <a:rPr lang="en-US" altLang="ja-JP" sz="2400" dirty="0">
                <a:solidFill>
                  <a:schemeClr val="accent1">
                    <a:lumMod val="75000"/>
                  </a:schemeClr>
                </a:solidFill>
              </a:rPr>
              <a:t>0,</a:t>
            </a:r>
            <a:r>
              <a:rPr lang="ja-JP" altLang="en-US" sz="2400" dirty="0">
                <a:solidFill>
                  <a:schemeClr val="accent1">
                    <a:lumMod val="75000"/>
                  </a:schemeClr>
                </a:solidFill>
              </a:rPr>
              <a:t> </a:t>
            </a:r>
            <a:r>
              <a:rPr lang="ja-JP" altLang="en-US" sz="2400" dirty="0">
                <a:solidFill>
                  <a:schemeClr val="accent1">
                    <a:lumMod val="75000"/>
                  </a:schemeClr>
                </a:solidFill>
                <a:latin typeface="+mn-lt"/>
                <a:ea typeface="+mn-ea"/>
                <a:cs typeface="Times New Roman" pitchFamily="18" charset="0"/>
              </a:rPr>
              <a:t>角速度</a:t>
            </a:r>
            <a:r>
              <a:rPr lang="ja-JP" altLang="en-US" sz="2400" dirty="0">
                <a:solidFill>
                  <a:schemeClr val="accent1">
                    <a:lumMod val="75000"/>
                  </a:schemeClr>
                </a:solidFill>
                <a:cs typeface="Times New Roman" pitchFamily="18" charset="0"/>
              </a:rPr>
              <a:t>の初期値は</a:t>
            </a:r>
            <a:r>
              <a:rPr lang="en-US" altLang="ja-JP" sz="2400" dirty="0">
                <a:solidFill>
                  <a:schemeClr val="accent1">
                    <a:lumMod val="75000"/>
                  </a:schemeClr>
                </a:solidFill>
                <a:latin typeface="Symbol" panose="05050102010706020507" pitchFamily="18" charset="2"/>
              </a:rPr>
              <a:t>-</a:t>
            </a:r>
            <a:r>
              <a:rPr lang="en-US" altLang="ja-JP" sz="2400" i="1" dirty="0">
                <a:solidFill>
                  <a:schemeClr val="accent1">
                    <a:lumMod val="75000"/>
                  </a:schemeClr>
                </a:solidFill>
                <a:latin typeface="Bookman Old Style" panose="02050604050505020204" pitchFamily="18" charset="0"/>
              </a:rPr>
              <a:t>v </a:t>
            </a:r>
            <a:r>
              <a:rPr lang="en-US" altLang="ja-JP" sz="2400" dirty="0">
                <a:solidFill>
                  <a:schemeClr val="accent1">
                    <a:lumMod val="75000"/>
                  </a:schemeClr>
                </a:solidFill>
                <a:latin typeface="Symbol" panose="05050102010706020507" pitchFamily="18" charset="2"/>
              </a:rPr>
              <a:t>/</a:t>
            </a:r>
            <a:r>
              <a:rPr lang="en-US" altLang="ja-JP" sz="2400" i="1" dirty="0">
                <a:solidFill>
                  <a:schemeClr val="accent1">
                    <a:lumMod val="75000"/>
                  </a:schemeClr>
                </a:solidFill>
                <a:latin typeface="Bookman Old Style" panose="02050604050505020204" pitchFamily="18" charset="0"/>
              </a:rPr>
              <a:t>l</a:t>
            </a:r>
            <a:r>
              <a:rPr lang="en-US" altLang="ja-JP" sz="2400" dirty="0">
                <a:solidFill>
                  <a:schemeClr val="accent1">
                    <a:lumMod val="75000"/>
                  </a:schemeClr>
                </a:solidFill>
                <a:latin typeface="Symbol" panose="05050102010706020507" pitchFamily="18" charset="2"/>
              </a:rPr>
              <a:t> </a:t>
            </a:r>
            <a:r>
              <a:rPr lang="ja-JP" altLang="en-US" sz="2400" dirty="0">
                <a:solidFill>
                  <a:schemeClr val="accent1">
                    <a:lumMod val="75000"/>
                  </a:schemeClr>
                </a:solidFill>
                <a:latin typeface="Symbol" panose="05050102010706020507" pitchFamily="18" charset="2"/>
              </a:rPr>
              <a:t>となる</a:t>
            </a:r>
            <a:r>
              <a:rPr lang="ja-JP" altLang="en-US"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 x</a:t>
            </a:r>
            <a:r>
              <a:rPr lang="en-US" altLang="ja-JP" sz="2400" dirty="0">
                <a:solidFill>
                  <a:schemeClr val="accent1">
                    <a:lumMod val="75000"/>
                  </a:schemeClr>
                </a:solidFill>
              </a:rPr>
              <a:t>,</a:t>
            </a:r>
            <a:r>
              <a:rPr lang="ja-JP" altLang="en-US" sz="2400" dirty="0">
                <a:solidFill>
                  <a:schemeClr val="accent1">
                    <a:lumMod val="75000"/>
                  </a:schemeClr>
                </a:solidFill>
              </a:rPr>
              <a:t> </a:t>
            </a:r>
            <a:r>
              <a:rPr lang="en-US" altLang="ja-JP" sz="2400" i="1" dirty="0">
                <a:solidFill>
                  <a:schemeClr val="accent1">
                    <a:lumMod val="75000"/>
                  </a:schemeClr>
                </a:solidFill>
                <a:latin typeface="Bookman Old Style" panose="02050604050505020204" pitchFamily="18" charset="0"/>
              </a:rPr>
              <a:t>y</a:t>
            </a:r>
            <a:r>
              <a:rPr lang="ja-JP" altLang="en-US" sz="2400" dirty="0">
                <a:solidFill>
                  <a:schemeClr val="accent1">
                    <a:lumMod val="75000"/>
                  </a:schemeClr>
                </a:solidFill>
              </a:rPr>
              <a:t>は次の手順で求められる。</a:t>
            </a:r>
            <a:endParaRPr lang="en-US" altLang="ja-JP" sz="2400" dirty="0">
              <a:solidFill>
                <a:schemeClr val="accent1">
                  <a:lumMod val="75000"/>
                </a:schemeClr>
              </a:solidFill>
            </a:endParaRPr>
          </a:p>
          <a:p>
            <a:pPr>
              <a:spcBef>
                <a:spcPts val="0"/>
              </a:spcBef>
            </a:pPr>
            <a:r>
              <a:rPr lang="en-US" altLang="ja-JP" sz="2400" dirty="0">
                <a:solidFill>
                  <a:schemeClr val="accent1">
                    <a:lumMod val="75000"/>
                  </a:schemeClr>
                </a:solidFill>
              </a:rPr>
              <a:t>(1)</a:t>
            </a:r>
            <a:r>
              <a:rPr lang="ja-JP" altLang="en-US" sz="2400" dirty="0">
                <a:solidFill>
                  <a:schemeClr val="accent1">
                    <a:lumMod val="75000"/>
                  </a:schemeClr>
                </a:solidFill>
              </a:rPr>
              <a:t>重心の運動方程式を立て、これを解いて</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Y</a:t>
            </a:r>
            <a:r>
              <a:rPr lang="ja-JP" altLang="en-US" sz="2400" dirty="0">
                <a:solidFill>
                  <a:schemeClr val="accent1">
                    <a:lumMod val="75000"/>
                  </a:schemeClr>
                </a:solidFill>
              </a:rPr>
              <a:t>を求める。</a:t>
            </a:r>
            <a:endParaRPr lang="en-US" altLang="ja-JP" sz="2400" dirty="0">
              <a:solidFill>
                <a:schemeClr val="accent1">
                  <a:lumMod val="75000"/>
                </a:schemeClr>
              </a:solidFill>
            </a:endParaRPr>
          </a:p>
          <a:p>
            <a:pPr>
              <a:spcBef>
                <a:spcPts val="0"/>
              </a:spcBef>
            </a:pPr>
            <a:r>
              <a:rPr lang="en-US" altLang="ja-JP" sz="2400" dirty="0">
                <a:solidFill>
                  <a:schemeClr val="accent1">
                    <a:lumMod val="75000"/>
                  </a:schemeClr>
                </a:solidFill>
                <a:cs typeface="Times New Roman" panose="02020603050405020304" pitchFamily="18" charset="0"/>
              </a:rPr>
              <a:t>(2)</a:t>
            </a:r>
            <a:r>
              <a:rPr lang="ja-JP" altLang="en-US" sz="2400" dirty="0">
                <a:solidFill>
                  <a:schemeClr val="accent1">
                    <a:lumMod val="75000"/>
                  </a:schemeClr>
                </a:solidFill>
                <a:cs typeface="Times New Roman" panose="02020603050405020304" pitchFamily="18" charset="0"/>
              </a:rPr>
              <a:t>回転の</a:t>
            </a:r>
            <a:r>
              <a:rPr lang="ja-JP" altLang="en-US" sz="2400" dirty="0">
                <a:solidFill>
                  <a:schemeClr val="accent1">
                    <a:lumMod val="75000"/>
                  </a:schemeClr>
                </a:solidFill>
              </a:rPr>
              <a:t>運動方程式を立て、これを解いて</a:t>
            </a:r>
            <a:r>
              <a:rPr lang="en-US" altLang="ja-JP" sz="2400" i="1" dirty="0">
                <a:solidFill>
                  <a:schemeClr val="accent1">
                    <a:lumMod val="75000"/>
                  </a:schemeClr>
                </a:solidFill>
                <a:latin typeface="Symbol" panose="05050102010706020507" pitchFamily="18" charset="2"/>
                <a:cs typeface="Times New Roman" pitchFamily="18" charset="0"/>
              </a:rPr>
              <a:t>q </a:t>
            </a:r>
            <a:r>
              <a:rPr lang="ja-JP" altLang="en-US" sz="2400" dirty="0">
                <a:solidFill>
                  <a:schemeClr val="accent1">
                    <a:lumMod val="75000"/>
                  </a:schemeClr>
                </a:solidFill>
              </a:rPr>
              <a:t>を求め、</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itchFamily="18" charset="0"/>
              </a:rPr>
              <a:t> y'</a:t>
            </a:r>
            <a:r>
              <a:rPr lang="en-US" altLang="ja-JP" sz="2400" i="1" dirty="0">
                <a:solidFill>
                  <a:schemeClr val="accent1">
                    <a:lumMod val="75000"/>
                  </a:schemeClr>
                </a:solidFill>
                <a:latin typeface="Symbol" panose="05050102010706020507" pitchFamily="18" charset="2"/>
                <a:cs typeface="Times New Roman" pitchFamily="18" charset="0"/>
              </a:rPr>
              <a:t> </a:t>
            </a:r>
            <a:r>
              <a:rPr lang="ja-JP" altLang="en-US" sz="2400" dirty="0">
                <a:solidFill>
                  <a:schemeClr val="accent1">
                    <a:lumMod val="75000"/>
                  </a:schemeClr>
                </a:solidFill>
              </a:rPr>
              <a:t>を求める。</a:t>
            </a:r>
            <a:endParaRPr lang="en-US" altLang="ja-JP" sz="2400" dirty="0">
              <a:solidFill>
                <a:schemeClr val="accent1">
                  <a:lumMod val="75000"/>
                </a:schemeClr>
              </a:solidFill>
            </a:endParaRPr>
          </a:p>
          <a:p>
            <a:pPr>
              <a:spcBef>
                <a:spcPts val="0"/>
              </a:spcBef>
            </a:pPr>
            <a:r>
              <a:rPr lang="en-US" altLang="ja-JP" sz="2400" dirty="0">
                <a:solidFill>
                  <a:schemeClr val="accent1">
                    <a:lumMod val="75000"/>
                  </a:schemeClr>
                </a:solidFill>
                <a:cs typeface="Times New Roman" panose="02020603050405020304" pitchFamily="18" charset="0"/>
              </a:rPr>
              <a:t>(3)(1)</a:t>
            </a:r>
            <a:r>
              <a:rPr lang="ja-JP" altLang="en-US" sz="2400" dirty="0">
                <a:solidFill>
                  <a:schemeClr val="accent1">
                    <a:lumMod val="75000"/>
                  </a:schemeClr>
                </a:solidFill>
                <a:cs typeface="Times New Roman" panose="02020603050405020304" pitchFamily="18" charset="0"/>
              </a:rPr>
              <a:t>の</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anose="02050604050505020204" pitchFamily="18" charset="0"/>
              </a:rPr>
              <a:t>Y </a:t>
            </a:r>
            <a:r>
              <a:rPr lang="en-US" altLang="ja-JP" sz="2400" dirty="0">
                <a:solidFill>
                  <a:schemeClr val="accent1">
                    <a:lumMod val="75000"/>
                  </a:schemeClr>
                </a:solidFill>
                <a:cs typeface="Times New Roman" panose="02020603050405020304" pitchFamily="18" charset="0"/>
              </a:rPr>
              <a:t>(2)</a:t>
            </a:r>
            <a:r>
              <a:rPr lang="ja-JP" altLang="en-US" sz="2400" dirty="0">
                <a:solidFill>
                  <a:schemeClr val="accent1">
                    <a:lumMod val="75000"/>
                  </a:schemeClr>
                </a:solidFill>
                <a:cs typeface="Times New Roman" panose="02020603050405020304" pitchFamily="18" charset="0"/>
              </a:rPr>
              <a:t>の</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en-US" altLang="ja-JP" sz="2400" i="1" dirty="0">
                <a:solidFill>
                  <a:schemeClr val="accent1">
                    <a:lumMod val="75000"/>
                  </a:schemeClr>
                </a:solidFill>
                <a:latin typeface="Bookman Old Style" pitchFamily="18" charset="0"/>
              </a:rPr>
              <a:t> y' </a:t>
            </a:r>
            <a:r>
              <a:rPr lang="ja-JP" altLang="en-US" sz="2400" dirty="0">
                <a:solidFill>
                  <a:schemeClr val="accent1">
                    <a:lumMod val="75000"/>
                  </a:schemeClr>
                </a:solidFill>
                <a:cs typeface="Times New Roman" panose="02020603050405020304" pitchFamily="18" charset="0"/>
              </a:rPr>
              <a:t>を用いて</a:t>
            </a:r>
            <a:r>
              <a:rPr lang="en-US" altLang="ja-JP" sz="2400" i="1" dirty="0">
                <a:solidFill>
                  <a:schemeClr val="accent1">
                    <a:lumMod val="75000"/>
                  </a:schemeClr>
                </a:solidFill>
                <a:latin typeface="Bookman Old Style" panose="02050604050505020204" pitchFamily="18" charset="0"/>
              </a:rPr>
              <a:t>x</a:t>
            </a:r>
            <a:r>
              <a:rPr lang="en-US" altLang="ja-JP" sz="2400" dirty="0">
                <a:solidFill>
                  <a:schemeClr val="accent1">
                    <a:lumMod val="75000"/>
                  </a:schemeClr>
                </a:solidFill>
              </a:rPr>
              <a:t>,</a:t>
            </a:r>
            <a:r>
              <a:rPr lang="ja-JP" altLang="en-US" sz="2400" dirty="0">
                <a:solidFill>
                  <a:schemeClr val="accent1">
                    <a:lumMod val="75000"/>
                  </a:schemeClr>
                </a:solidFill>
              </a:rPr>
              <a:t> </a:t>
            </a:r>
            <a:r>
              <a:rPr lang="en-US" altLang="ja-JP" sz="2400" i="1" dirty="0">
                <a:solidFill>
                  <a:schemeClr val="accent1">
                    <a:lumMod val="75000"/>
                  </a:schemeClr>
                </a:solidFill>
                <a:latin typeface="Bookman Old Style" panose="02050604050505020204" pitchFamily="18" charset="0"/>
              </a:rPr>
              <a:t>y </a:t>
            </a:r>
            <a:r>
              <a:rPr lang="ja-JP" altLang="en-US" sz="2400" dirty="0">
                <a:solidFill>
                  <a:schemeClr val="accent1">
                    <a:lumMod val="75000"/>
                  </a:schemeClr>
                </a:solidFill>
              </a:rPr>
              <a:t>を求める。　　　</a:t>
            </a:r>
            <a:endParaRPr lang="en-US" altLang="ja-JP" sz="2400" dirty="0">
              <a:solidFill>
                <a:schemeClr val="accent1">
                  <a:lumMod val="75000"/>
                </a:schemeClr>
              </a:solidFill>
            </a:endParaRPr>
          </a:p>
        </p:txBody>
      </p:sp>
      <p:sp>
        <p:nvSpPr>
          <p:cNvPr id="6" name="正方形/長方形 5">
            <a:extLst>
              <a:ext uri="{FF2B5EF4-FFF2-40B4-BE49-F238E27FC236}">
                <a16:creationId xmlns:a16="http://schemas.microsoft.com/office/drawing/2014/main" id="{C2B1371B-B441-4114-A113-7BF5F49B07C6}"/>
              </a:ext>
            </a:extLst>
          </p:cNvPr>
          <p:cNvSpPr/>
          <p:nvPr/>
        </p:nvSpPr>
        <p:spPr>
          <a:xfrm>
            <a:off x="0" y="5110873"/>
            <a:ext cx="9144000" cy="1815882"/>
          </a:xfrm>
          <a:prstGeom prst="rect">
            <a:avLst/>
          </a:prstGeom>
        </p:spPr>
        <p:txBody>
          <a:bodyPr wrap="square">
            <a:spAutoFit/>
          </a:bodyPr>
          <a:lstStyle/>
          <a:p>
            <a:pPr>
              <a:spcBef>
                <a:spcPts val="0"/>
              </a:spcBef>
              <a:spcAft>
                <a:spcPts val="0"/>
              </a:spcAft>
            </a:pP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アンケート   </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このレポート作成にあたって 概ね自分で解きましたか。何かを参考にしましたか。何を参考にしましたか</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スライド、教科書、参考書、誰それの意見など具体的に</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spcBef>
                <a:spcPts val="0"/>
              </a:spcBef>
              <a:spcAft>
                <a:spcPts val="0"/>
              </a:spcAft>
            </a:pP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概ね理解できましたか。まだ理解できていませんか。</a:t>
            </a:r>
            <a:endPar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DCB17DBF-4918-4A37-83EB-A4376A68390E}"/>
              </a:ext>
            </a:extLst>
          </p:cNvPr>
          <p:cNvSpPr/>
          <p:nvPr/>
        </p:nvSpPr>
        <p:spPr>
          <a:xfrm>
            <a:off x="0" y="2955546"/>
            <a:ext cx="9144001" cy="2246769"/>
          </a:xfrm>
          <a:prstGeom prst="rect">
            <a:avLst/>
          </a:prstGeom>
        </p:spPr>
        <p:txBody>
          <a:bodyPr wrap="square">
            <a:spAutoFit/>
          </a:bodyPr>
          <a:lstStyle/>
          <a:p>
            <a:pPr>
              <a:spcBef>
                <a:spcPts val="0"/>
              </a:spcBef>
            </a:pPr>
            <a:r>
              <a:rPr lang="en-US" altLang="ja-JP" dirty="0"/>
              <a:t>3. </a:t>
            </a:r>
            <a:r>
              <a:rPr lang="ja-JP" altLang="en-US" dirty="0"/>
              <a:t>スライドで使っている動く矢印、吹出し、点滅、動く式等を画面言語</a:t>
            </a:r>
            <a:r>
              <a:rPr lang="ja-JP" altLang="en-US" dirty="0">
                <a:solidFill>
                  <a:srgbClr val="000000"/>
                </a:solidFill>
                <a:ea typeface="ＭＳ ゴシック" pitchFamily="49" charset="-128"/>
                <a:cs typeface="Times New Roman" panose="02020603050405020304" pitchFamily="18" charset="0"/>
              </a:rPr>
              <a:t>と言います。</a:t>
            </a:r>
            <a:r>
              <a:rPr lang="en-US" altLang="ja-JP" dirty="0">
                <a:solidFill>
                  <a:srgbClr val="000000"/>
                </a:solidFill>
                <a:ea typeface="ＭＳ ゴシック" pitchFamily="49" charset="-128"/>
                <a:cs typeface="Times New Roman" panose="02020603050405020304" pitchFamily="18" charset="0"/>
              </a:rPr>
              <a:t>(1)</a:t>
            </a:r>
            <a:r>
              <a:rPr lang="ja-JP" altLang="en-US" dirty="0">
                <a:solidFill>
                  <a:srgbClr val="000000"/>
                </a:solidFill>
                <a:ea typeface="ＭＳ ゴシック" pitchFamily="49" charset="-128"/>
                <a:cs typeface="Times New Roman" panose="02020603050405020304" pitchFamily="18" charset="0"/>
              </a:rPr>
              <a:t>ダウンロードしたスライドで</a:t>
            </a:r>
            <a:endParaRPr lang="en-US" altLang="ja-JP" dirty="0">
              <a:solidFill>
                <a:srgbClr val="000000"/>
              </a:solidFill>
              <a:ea typeface="ＭＳ ゴシック" pitchFamily="49" charset="-128"/>
              <a:cs typeface="Times New Roman" panose="02020603050405020304" pitchFamily="18" charset="0"/>
            </a:endParaRPr>
          </a:p>
          <a:p>
            <a:pPr>
              <a:spcBef>
                <a:spcPts val="0"/>
              </a:spcBef>
            </a:pPr>
            <a:r>
              <a:rPr lang="ja-JP" altLang="en-US" dirty="0">
                <a:solidFill>
                  <a:srgbClr val="000000"/>
                </a:solidFill>
                <a:ea typeface="ＭＳ ゴシック" pitchFamily="49" charset="-128"/>
                <a:cs typeface="Times New Roman" panose="02020603050405020304" pitchFamily="18" charset="0"/>
              </a:rPr>
              <a:t>画面言語がうまく再生できていますか。</a:t>
            </a:r>
            <a:endParaRPr lang="en-US" altLang="ja-JP" dirty="0">
              <a:solidFill>
                <a:srgbClr val="000000"/>
              </a:solidFill>
              <a:ea typeface="ＭＳ ゴシック" pitchFamily="49" charset="-128"/>
              <a:cs typeface="Times New Roman" panose="02020603050405020304" pitchFamily="18" charset="0"/>
            </a:endParaRPr>
          </a:p>
          <a:p>
            <a:pPr>
              <a:spcBef>
                <a:spcPts val="0"/>
              </a:spcBef>
            </a:pPr>
            <a:r>
              <a:rPr lang="en-US" altLang="ja-JP" dirty="0">
                <a:solidFill>
                  <a:srgbClr val="000000"/>
                </a:solidFill>
                <a:ea typeface="ＭＳ ゴシック" pitchFamily="49" charset="-128"/>
                <a:cs typeface="Times New Roman" panose="02020603050405020304" pitchFamily="18" charset="0"/>
              </a:rPr>
              <a:t>(2)</a:t>
            </a:r>
            <a:r>
              <a:rPr lang="ja-JP" altLang="en-US" dirty="0">
                <a:solidFill>
                  <a:srgbClr val="000000"/>
                </a:solidFill>
                <a:ea typeface="ＭＳ ゴシック" pitchFamily="49" charset="-128"/>
                <a:cs typeface="Times New Roman" panose="02020603050405020304" pitchFamily="18" charset="0"/>
              </a:rPr>
              <a:t>画面言語はスムーズに理解できていますか。</a:t>
            </a:r>
            <a:endParaRPr lang="en-US" altLang="ja-JP" dirty="0">
              <a:solidFill>
                <a:srgbClr val="000000"/>
              </a:solidFill>
              <a:ea typeface="ＭＳ ゴシック" pitchFamily="49" charset="-128"/>
              <a:cs typeface="Times New Roman" panose="02020603050405020304" pitchFamily="18" charset="0"/>
            </a:endParaRPr>
          </a:p>
          <a:p>
            <a:pPr>
              <a:spcBef>
                <a:spcPts val="0"/>
              </a:spcBef>
            </a:pPr>
            <a:r>
              <a:rPr lang="en-US" altLang="ja-JP" dirty="0">
                <a:solidFill>
                  <a:srgbClr val="000000"/>
                </a:solidFill>
                <a:ea typeface="ＭＳ ゴシック" pitchFamily="49" charset="-128"/>
                <a:cs typeface="Times New Roman" panose="02020603050405020304" pitchFamily="18" charset="0"/>
              </a:rPr>
              <a:t>(3)</a:t>
            </a:r>
            <a:r>
              <a:rPr lang="ja-JP" altLang="en-US" dirty="0">
                <a:solidFill>
                  <a:srgbClr val="000000"/>
                </a:solidFill>
                <a:ea typeface="ＭＳ ゴシック" pitchFamily="49" charset="-128"/>
                <a:cs typeface="Times New Roman" panose="02020603050405020304" pitchFamily="18" charset="0"/>
              </a:rPr>
              <a:t>画面言語が内容の把握に役立っていますか。</a:t>
            </a:r>
            <a:endParaRPr lang="en-US" altLang="ja-JP" dirty="0">
              <a:solidFill>
                <a:srgbClr val="9900CC"/>
              </a:solidFill>
            </a:endParaRPr>
          </a:p>
        </p:txBody>
      </p:sp>
    </p:spTree>
    <p:extLst>
      <p:ext uri="{BB962C8B-B14F-4D97-AF65-F5344CB8AC3E}">
        <p14:creationId xmlns:p14="http://schemas.microsoft.com/office/powerpoint/2010/main" val="19585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182" name="Line 94"/>
          <p:cNvSpPr>
            <a:spLocks noChangeShapeType="1"/>
          </p:cNvSpPr>
          <p:nvPr/>
        </p:nvSpPr>
        <p:spPr bwMode="auto">
          <a:xfrm flipV="1">
            <a:off x="6573838" y="1960563"/>
            <a:ext cx="1487487" cy="176212"/>
          </a:xfrm>
          <a:prstGeom prst="line">
            <a:avLst/>
          </a:prstGeom>
          <a:noFill/>
          <a:ln w="12700">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090" name="Freeform 2"/>
          <p:cNvSpPr>
            <a:spLocks/>
          </p:cNvSpPr>
          <p:nvPr/>
        </p:nvSpPr>
        <p:spPr bwMode="auto">
          <a:xfrm>
            <a:off x="592138" y="2921000"/>
            <a:ext cx="4103687" cy="198438"/>
          </a:xfrm>
          <a:custGeom>
            <a:avLst/>
            <a:gdLst>
              <a:gd name="T0" fmla="*/ 283 w 3161"/>
              <a:gd name="T1" fmla="*/ 5 h 151"/>
              <a:gd name="T2" fmla="*/ 1636 w 3161"/>
              <a:gd name="T3" fmla="*/ 30 h 151"/>
              <a:gd name="T4" fmla="*/ 2900 w 3161"/>
              <a:gd name="T5" fmla="*/ 55 h 151"/>
              <a:gd name="T6" fmla="*/ 2750 w 3161"/>
              <a:gd name="T7" fmla="*/ 143 h 151"/>
              <a:gd name="T8" fmla="*/ 434 w 3161"/>
              <a:gd name="T9" fmla="*/ 105 h 151"/>
              <a:gd name="T10" fmla="*/ 146 w 3161"/>
              <a:gd name="T11" fmla="*/ 17 h 151"/>
              <a:gd name="T12" fmla="*/ 283 w 3161"/>
              <a:gd name="T13" fmla="*/ 5 h 151"/>
            </a:gdLst>
            <a:ahLst/>
            <a:cxnLst>
              <a:cxn ang="0">
                <a:pos x="T0" y="T1"/>
              </a:cxn>
              <a:cxn ang="0">
                <a:pos x="T2" y="T3"/>
              </a:cxn>
              <a:cxn ang="0">
                <a:pos x="T4" y="T5"/>
              </a:cxn>
              <a:cxn ang="0">
                <a:pos x="T6" y="T7"/>
              </a:cxn>
              <a:cxn ang="0">
                <a:pos x="T8" y="T9"/>
              </a:cxn>
              <a:cxn ang="0">
                <a:pos x="T10" y="T11"/>
              </a:cxn>
              <a:cxn ang="0">
                <a:pos x="T12" y="T13"/>
              </a:cxn>
            </a:cxnLst>
            <a:rect l="0" t="0" r="r" b="b"/>
            <a:pathLst>
              <a:path w="3161" h="151">
                <a:moveTo>
                  <a:pt x="283" y="5"/>
                </a:moveTo>
                <a:cubicBezTo>
                  <a:pt x="531" y="7"/>
                  <a:pt x="1200" y="22"/>
                  <a:pt x="1636" y="30"/>
                </a:cubicBezTo>
                <a:cubicBezTo>
                  <a:pt x="2072" y="38"/>
                  <a:pt x="2714" y="36"/>
                  <a:pt x="2900" y="55"/>
                </a:cubicBezTo>
                <a:cubicBezTo>
                  <a:pt x="3086" y="74"/>
                  <a:pt x="3161" y="135"/>
                  <a:pt x="2750" y="143"/>
                </a:cubicBezTo>
                <a:cubicBezTo>
                  <a:pt x="2339" y="151"/>
                  <a:pt x="868" y="126"/>
                  <a:pt x="434" y="105"/>
                </a:cubicBezTo>
                <a:cubicBezTo>
                  <a:pt x="0" y="84"/>
                  <a:pt x="165" y="34"/>
                  <a:pt x="146" y="17"/>
                </a:cubicBezTo>
                <a:cubicBezTo>
                  <a:pt x="127" y="0"/>
                  <a:pt x="35" y="3"/>
                  <a:pt x="283" y="5"/>
                </a:cubicBezTo>
                <a:close/>
              </a:path>
            </a:pathLst>
          </a:custGeom>
          <a:solidFill>
            <a:srgbClr val="FFCC66"/>
          </a:solidFill>
          <a:ln w="9525">
            <a:solidFill>
              <a:srgbClr val="000000"/>
            </a:solidFill>
            <a:round/>
            <a:headEnd/>
            <a:tailEnd/>
          </a:ln>
        </p:spPr>
        <p:txBody>
          <a:bodyPr/>
          <a:lstStyle/>
          <a:p>
            <a:pPr algn="ctr"/>
            <a:endParaRPr lang="ja-JP" altLang="en-US" sz="3200" b="1">
              <a:solidFill>
                <a:srgbClr val="000000"/>
              </a:solidFill>
            </a:endParaRPr>
          </a:p>
        </p:txBody>
      </p:sp>
      <p:sp>
        <p:nvSpPr>
          <p:cNvPr id="473091" name="Rectangle 3"/>
          <p:cNvSpPr>
            <a:spLocks noGrp="1" noChangeArrowheads="1"/>
          </p:cNvSpPr>
          <p:nvPr>
            <p:ph type="title"/>
          </p:nvPr>
        </p:nvSpPr>
        <p:spPr>
          <a:xfrm>
            <a:off x="0" y="0"/>
            <a:ext cx="5276850" cy="549275"/>
          </a:xfrm>
        </p:spPr>
        <p:txBody>
          <a:bodyPr/>
          <a:lstStyle/>
          <a:p>
            <a:pPr algn="l"/>
            <a:r>
              <a:rPr lang="ja-JP" altLang="en-US" sz="2800" dirty="0">
                <a:solidFill>
                  <a:schemeClr val="accent2"/>
                </a:solidFill>
              </a:rPr>
              <a:t>質点、質点系、剛体</a:t>
            </a:r>
          </a:p>
        </p:txBody>
      </p:sp>
      <p:sp>
        <p:nvSpPr>
          <p:cNvPr id="473092" name="Rectangle 4"/>
          <p:cNvSpPr>
            <a:spLocks noChangeArrowheads="1"/>
          </p:cNvSpPr>
          <p:nvPr/>
        </p:nvSpPr>
        <p:spPr bwMode="auto">
          <a:xfrm>
            <a:off x="4718050" y="249238"/>
            <a:ext cx="13287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a:solidFill>
                  <a:srgbClr val="3333CC"/>
                </a:solidFill>
              </a:rPr>
              <a:t>質点：</a:t>
            </a:r>
          </a:p>
        </p:txBody>
      </p:sp>
      <p:sp>
        <p:nvSpPr>
          <p:cNvPr id="473093" name="Rectangle 5"/>
          <p:cNvSpPr>
            <a:spLocks noChangeArrowheads="1"/>
          </p:cNvSpPr>
          <p:nvPr/>
        </p:nvSpPr>
        <p:spPr bwMode="auto">
          <a:xfrm>
            <a:off x="5824538" y="242888"/>
            <a:ext cx="25490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dirty="0">
                <a:solidFill>
                  <a:srgbClr val="000000"/>
                </a:solidFill>
              </a:rPr>
              <a:t>質量を持った点</a:t>
            </a:r>
          </a:p>
        </p:txBody>
      </p:sp>
      <p:sp>
        <p:nvSpPr>
          <p:cNvPr id="473094" name="Rectangle 6"/>
          <p:cNvSpPr>
            <a:spLocks noChangeArrowheads="1"/>
          </p:cNvSpPr>
          <p:nvPr/>
        </p:nvSpPr>
        <p:spPr bwMode="auto">
          <a:xfrm>
            <a:off x="0" y="3567113"/>
            <a:ext cx="631775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en-US" altLang="ja-JP" dirty="0">
                <a:solidFill>
                  <a:srgbClr val="000000"/>
                </a:solidFill>
              </a:rPr>
              <a:t>●</a:t>
            </a:r>
            <a:r>
              <a:rPr lang="ja-JP" altLang="en-US" dirty="0">
                <a:solidFill>
                  <a:srgbClr val="000000"/>
                </a:solidFill>
              </a:rPr>
              <a:t>広がりのある物体は質点系とみなせる</a:t>
            </a:r>
          </a:p>
        </p:txBody>
      </p:sp>
      <p:sp>
        <p:nvSpPr>
          <p:cNvPr id="473095" name="Rectangle 7"/>
          <p:cNvSpPr>
            <a:spLocks noChangeArrowheads="1"/>
          </p:cNvSpPr>
          <p:nvPr/>
        </p:nvSpPr>
        <p:spPr bwMode="auto">
          <a:xfrm>
            <a:off x="0" y="6057900"/>
            <a:ext cx="1374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a:solidFill>
                  <a:srgbClr val="3333CC"/>
                </a:solidFill>
              </a:rPr>
              <a:t>外力：</a:t>
            </a:r>
          </a:p>
        </p:txBody>
      </p:sp>
      <p:sp>
        <p:nvSpPr>
          <p:cNvPr id="473096" name="Rectangle 8"/>
          <p:cNvSpPr>
            <a:spLocks noChangeArrowheads="1"/>
          </p:cNvSpPr>
          <p:nvPr/>
        </p:nvSpPr>
        <p:spPr bwMode="auto">
          <a:xfrm>
            <a:off x="1162050" y="6057900"/>
            <a:ext cx="42546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a:solidFill>
                  <a:srgbClr val="000000"/>
                </a:solidFill>
              </a:rPr>
              <a:t>物体の外から物体に働く力</a:t>
            </a:r>
          </a:p>
        </p:txBody>
      </p:sp>
      <p:sp>
        <p:nvSpPr>
          <p:cNvPr id="473097" name="Rectangle 9"/>
          <p:cNvSpPr>
            <a:spLocks noChangeArrowheads="1"/>
          </p:cNvSpPr>
          <p:nvPr/>
        </p:nvSpPr>
        <p:spPr bwMode="auto">
          <a:xfrm>
            <a:off x="0" y="5353983"/>
            <a:ext cx="12938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a:solidFill>
                  <a:srgbClr val="3333CC"/>
                </a:solidFill>
              </a:rPr>
              <a:t>内力：</a:t>
            </a:r>
          </a:p>
        </p:txBody>
      </p:sp>
      <p:sp>
        <p:nvSpPr>
          <p:cNvPr id="473098" name="Rectangle 10"/>
          <p:cNvSpPr>
            <a:spLocks noChangeArrowheads="1"/>
          </p:cNvSpPr>
          <p:nvPr/>
        </p:nvSpPr>
        <p:spPr bwMode="auto">
          <a:xfrm>
            <a:off x="1200150" y="5360988"/>
            <a:ext cx="50016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a:solidFill>
                  <a:srgbClr val="000000"/>
                </a:solidFill>
              </a:rPr>
              <a:t>物体の部分同士が及ぼしあう力</a:t>
            </a:r>
          </a:p>
        </p:txBody>
      </p:sp>
      <p:sp>
        <p:nvSpPr>
          <p:cNvPr id="473099" name="Rectangle 11"/>
          <p:cNvSpPr>
            <a:spLocks noChangeArrowheads="1"/>
          </p:cNvSpPr>
          <p:nvPr/>
        </p:nvSpPr>
        <p:spPr bwMode="auto">
          <a:xfrm>
            <a:off x="4703763" y="773113"/>
            <a:ext cx="14430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a:solidFill>
                  <a:srgbClr val="3333CC"/>
                </a:solidFill>
              </a:rPr>
              <a:t>質点系</a:t>
            </a:r>
            <a:r>
              <a:rPr lang="ja-JP" altLang="en-US" b="1">
                <a:solidFill>
                  <a:srgbClr val="3333CC"/>
                </a:solidFill>
              </a:rPr>
              <a:t>：</a:t>
            </a:r>
          </a:p>
        </p:txBody>
      </p:sp>
      <p:sp>
        <p:nvSpPr>
          <p:cNvPr id="473100" name="Rectangle 12"/>
          <p:cNvSpPr>
            <a:spLocks noChangeArrowheads="1"/>
          </p:cNvSpPr>
          <p:nvPr/>
        </p:nvSpPr>
        <p:spPr bwMode="auto">
          <a:xfrm>
            <a:off x="6196013" y="773113"/>
            <a:ext cx="22172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dirty="0">
                <a:solidFill>
                  <a:srgbClr val="000000"/>
                </a:solidFill>
              </a:rPr>
              <a:t>質点の集まり</a:t>
            </a:r>
          </a:p>
        </p:txBody>
      </p:sp>
      <p:sp>
        <p:nvSpPr>
          <p:cNvPr id="473101" name="Rectangle 13"/>
          <p:cNvSpPr>
            <a:spLocks noChangeArrowheads="1"/>
          </p:cNvSpPr>
          <p:nvPr/>
        </p:nvSpPr>
        <p:spPr bwMode="auto">
          <a:xfrm>
            <a:off x="0" y="4090333"/>
            <a:ext cx="108715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dirty="0">
                <a:solidFill>
                  <a:srgbClr val="3333CC"/>
                </a:solidFill>
              </a:rPr>
              <a:t>剛体</a:t>
            </a:r>
            <a:r>
              <a:rPr lang="ja-JP" altLang="en-US" dirty="0">
                <a:solidFill>
                  <a:srgbClr val="000000"/>
                </a:solidFill>
              </a:rPr>
              <a:t>：</a:t>
            </a:r>
          </a:p>
        </p:txBody>
      </p:sp>
      <p:sp>
        <p:nvSpPr>
          <p:cNvPr id="473102" name="Rectangle 14"/>
          <p:cNvSpPr>
            <a:spLocks noChangeArrowheads="1"/>
          </p:cNvSpPr>
          <p:nvPr/>
        </p:nvSpPr>
        <p:spPr bwMode="auto">
          <a:xfrm>
            <a:off x="1265238" y="4097338"/>
            <a:ext cx="256031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a:solidFill>
                  <a:srgbClr val="000000"/>
                </a:solidFill>
              </a:rPr>
              <a:t>変形しない物体</a:t>
            </a:r>
          </a:p>
        </p:txBody>
      </p:sp>
      <p:sp>
        <p:nvSpPr>
          <p:cNvPr id="473103" name="Oval 15"/>
          <p:cNvSpPr>
            <a:spLocks noChangeArrowheads="1"/>
          </p:cNvSpPr>
          <p:nvPr/>
        </p:nvSpPr>
        <p:spPr bwMode="auto">
          <a:xfrm>
            <a:off x="7137400" y="1611313"/>
            <a:ext cx="249238" cy="20796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04" name="Oval 16"/>
          <p:cNvSpPr>
            <a:spLocks noChangeArrowheads="1"/>
          </p:cNvSpPr>
          <p:nvPr/>
        </p:nvSpPr>
        <p:spPr bwMode="auto">
          <a:xfrm>
            <a:off x="7912100" y="1827213"/>
            <a:ext cx="290513" cy="29051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05" name="Oval 17"/>
          <p:cNvSpPr>
            <a:spLocks noChangeArrowheads="1"/>
          </p:cNvSpPr>
          <p:nvPr/>
        </p:nvSpPr>
        <p:spPr bwMode="auto">
          <a:xfrm>
            <a:off x="7264400" y="2365375"/>
            <a:ext cx="207963" cy="207963"/>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06" name="Freeform 18"/>
          <p:cNvSpPr>
            <a:spLocks/>
          </p:cNvSpPr>
          <p:nvPr/>
        </p:nvSpPr>
        <p:spPr bwMode="auto">
          <a:xfrm>
            <a:off x="1069975" y="2181225"/>
            <a:ext cx="528638" cy="1071563"/>
          </a:xfrm>
          <a:custGeom>
            <a:avLst/>
            <a:gdLst>
              <a:gd name="T0" fmla="*/ 79 w 333"/>
              <a:gd name="T1" fmla="*/ 492 h 675"/>
              <a:gd name="T2" fmla="*/ 38 w 333"/>
              <a:gd name="T3" fmla="*/ 460 h 675"/>
              <a:gd name="T4" fmla="*/ 18 w 333"/>
              <a:gd name="T5" fmla="*/ 306 h 675"/>
              <a:gd name="T6" fmla="*/ 79 w 333"/>
              <a:gd name="T7" fmla="*/ 214 h 675"/>
              <a:gd name="T8" fmla="*/ 28 w 333"/>
              <a:gd name="T9" fmla="*/ 184 h 675"/>
              <a:gd name="T10" fmla="*/ 12 w 333"/>
              <a:gd name="T11" fmla="*/ 70 h 675"/>
              <a:gd name="T12" fmla="*/ 101 w 333"/>
              <a:gd name="T13" fmla="*/ 5 h 675"/>
              <a:gd name="T14" fmla="*/ 206 w 333"/>
              <a:gd name="T15" fmla="*/ 38 h 675"/>
              <a:gd name="T16" fmla="*/ 231 w 333"/>
              <a:gd name="T17" fmla="*/ 168 h 675"/>
              <a:gd name="T18" fmla="*/ 171 w 333"/>
              <a:gd name="T19" fmla="*/ 255 h 675"/>
              <a:gd name="T20" fmla="*/ 314 w 333"/>
              <a:gd name="T21" fmla="*/ 460 h 675"/>
              <a:gd name="T22" fmla="*/ 284 w 333"/>
              <a:gd name="T23" fmla="*/ 471 h 675"/>
              <a:gd name="T24" fmla="*/ 151 w 333"/>
              <a:gd name="T25" fmla="*/ 316 h 675"/>
              <a:gd name="T26" fmla="*/ 171 w 333"/>
              <a:gd name="T27" fmla="*/ 409 h 675"/>
              <a:gd name="T28" fmla="*/ 212 w 333"/>
              <a:gd name="T29" fmla="*/ 471 h 675"/>
              <a:gd name="T30" fmla="*/ 294 w 333"/>
              <a:gd name="T31" fmla="*/ 646 h 675"/>
              <a:gd name="T32" fmla="*/ 232 w 333"/>
              <a:gd name="T33" fmla="*/ 646 h 675"/>
              <a:gd name="T34" fmla="*/ 151 w 333"/>
              <a:gd name="T35" fmla="*/ 512 h 675"/>
              <a:gd name="T36" fmla="*/ 79 w 333"/>
              <a:gd name="T37" fmla="*/ 492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3" h="675">
                <a:moveTo>
                  <a:pt x="79" y="492"/>
                </a:moveTo>
                <a:cubicBezTo>
                  <a:pt x="60" y="483"/>
                  <a:pt x="49" y="492"/>
                  <a:pt x="38" y="460"/>
                </a:cubicBezTo>
                <a:cubicBezTo>
                  <a:pt x="27" y="429"/>
                  <a:pt x="11" y="347"/>
                  <a:pt x="18" y="306"/>
                </a:cubicBezTo>
                <a:cubicBezTo>
                  <a:pt x="24" y="265"/>
                  <a:pt x="77" y="234"/>
                  <a:pt x="79" y="214"/>
                </a:cubicBezTo>
                <a:cubicBezTo>
                  <a:pt x="81" y="194"/>
                  <a:pt x="39" y="208"/>
                  <a:pt x="28" y="184"/>
                </a:cubicBezTo>
                <a:cubicBezTo>
                  <a:pt x="17" y="160"/>
                  <a:pt x="0" y="100"/>
                  <a:pt x="12" y="70"/>
                </a:cubicBezTo>
                <a:cubicBezTo>
                  <a:pt x="24" y="40"/>
                  <a:pt x="69" y="10"/>
                  <a:pt x="101" y="5"/>
                </a:cubicBezTo>
                <a:cubicBezTo>
                  <a:pt x="133" y="0"/>
                  <a:pt x="184" y="11"/>
                  <a:pt x="206" y="38"/>
                </a:cubicBezTo>
                <a:cubicBezTo>
                  <a:pt x="228" y="65"/>
                  <a:pt x="237" y="132"/>
                  <a:pt x="231" y="168"/>
                </a:cubicBezTo>
                <a:cubicBezTo>
                  <a:pt x="225" y="204"/>
                  <a:pt x="157" y="206"/>
                  <a:pt x="171" y="255"/>
                </a:cubicBezTo>
                <a:cubicBezTo>
                  <a:pt x="185" y="304"/>
                  <a:pt x="295" y="424"/>
                  <a:pt x="314" y="460"/>
                </a:cubicBezTo>
                <a:cubicBezTo>
                  <a:pt x="333" y="497"/>
                  <a:pt x="311" y="495"/>
                  <a:pt x="284" y="471"/>
                </a:cubicBezTo>
                <a:cubicBezTo>
                  <a:pt x="257" y="447"/>
                  <a:pt x="170" y="327"/>
                  <a:pt x="151" y="316"/>
                </a:cubicBezTo>
                <a:cubicBezTo>
                  <a:pt x="132" y="306"/>
                  <a:pt x="161" y="384"/>
                  <a:pt x="171" y="409"/>
                </a:cubicBezTo>
                <a:cubicBezTo>
                  <a:pt x="182" y="435"/>
                  <a:pt x="192" y="432"/>
                  <a:pt x="212" y="471"/>
                </a:cubicBezTo>
                <a:cubicBezTo>
                  <a:pt x="232" y="510"/>
                  <a:pt x="291" y="617"/>
                  <a:pt x="294" y="646"/>
                </a:cubicBezTo>
                <a:cubicBezTo>
                  <a:pt x="297" y="675"/>
                  <a:pt x="256" y="668"/>
                  <a:pt x="232" y="646"/>
                </a:cubicBezTo>
                <a:cubicBezTo>
                  <a:pt x="209" y="624"/>
                  <a:pt x="176" y="538"/>
                  <a:pt x="151" y="512"/>
                </a:cubicBezTo>
                <a:cubicBezTo>
                  <a:pt x="125" y="487"/>
                  <a:pt x="99" y="495"/>
                  <a:pt x="79" y="492"/>
                </a:cubicBezTo>
                <a:close/>
              </a:path>
            </a:pathLst>
          </a:custGeom>
          <a:solidFill>
            <a:srgbClr val="FF9966"/>
          </a:solidFill>
          <a:ln w="9525">
            <a:solidFill>
              <a:srgbClr val="FFCCFF"/>
            </a:solidFill>
            <a:round/>
            <a:headEnd/>
            <a:tailEnd/>
          </a:ln>
        </p:spPr>
        <p:txBody>
          <a:bodyPr/>
          <a:lstStyle/>
          <a:p>
            <a:pPr algn="ctr"/>
            <a:endParaRPr lang="ja-JP" altLang="en-US" sz="3200" b="1">
              <a:solidFill>
                <a:srgbClr val="000000"/>
              </a:solidFill>
            </a:endParaRPr>
          </a:p>
        </p:txBody>
      </p:sp>
      <p:pic>
        <p:nvPicPr>
          <p:cNvPr id="473107" name="Picture 19" descr="car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968375"/>
            <a:ext cx="20447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3108" name="Freeform 20"/>
          <p:cNvSpPr>
            <a:spLocks/>
          </p:cNvSpPr>
          <p:nvPr/>
        </p:nvSpPr>
        <p:spPr bwMode="auto">
          <a:xfrm>
            <a:off x="541338" y="4922838"/>
            <a:ext cx="4103687" cy="198437"/>
          </a:xfrm>
          <a:custGeom>
            <a:avLst/>
            <a:gdLst>
              <a:gd name="T0" fmla="*/ 283 w 3161"/>
              <a:gd name="T1" fmla="*/ 5 h 151"/>
              <a:gd name="T2" fmla="*/ 1636 w 3161"/>
              <a:gd name="T3" fmla="*/ 30 h 151"/>
              <a:gd name="T4" fmla="*/ 2900 w 3161"/>
              <a:gd name="T5" fmla="*/ 55 h 151"/>
              <a:gd name="T6" fmla="*/ 2750 w 3161"/>
              <a:gd name="T7" fmla="*/ 143 h 151"/>
              <a:gd name="T8" fmla="*/ 434 w 3161"/>
              <a:gd name="T9" fmla="*/ 105 h 151"/>
              <a:gd name="T10" fmla="*/ 146 w 3161"/>
              <a:gd name="T11" fmla="*/ 17 h 151"/>
              <a:gd name="T12" fmla="*/ 283 w 3161"/>
              <a:gd name="T13" fmla="*/ 5 h 151"/>
            </a:gdLst>
            <a:ahLst/>
            <a:cxnLst>
              <a:cxn ang="0">
                <a:pos x="T0" y="T1"/>
              </a:cxn>
              <a:cxn ang="0">
                <a:pos x="T2" y="T3"/>
              </a:cxn>
              <a:cxn ang="0">
                <a:pos x="T4" y="T5"/>
              </a:cxn>
              <a:cxn ang="0">
                <a:pos x="T6" y="T7"/>
              </a:cxn>
              <a:cxn ang="0">
                <a:pos x="T8" y="T9"/>
              </a:cxn>
              <a:cxn ang="0">
                <a:pos x="T10" y="T11"/>
              </a:cxn>
              <a:cxn ang="0">
                <a:pos x="T12" y="T13"/>
              </a:cxn>
            </a:cxnLst>
            <a:rect l="0" t="0" r="r" b="b"/>
            <a:pathLst>
              <a:path w="3161" h="151">
                <a:moveTo>
                  <a:pt x="283" y="5"/>
                </a:moveTo>
                <a:cubicBezTo>
                  <a:pt x="531" y="7"/>
                  <a:pt x="1200" y="22"/>
                  <a:pt x="1636" y="30"/>
                </a:cubicBezTo>
                <a:cubicBezTo>
                  <a:pt x="2072" y="38"/>
                  <a:pt x="2714" y="36"/>
                  <a:pt x="2900" y="55"/>
                </a:cubicBezTo>
                <a:cubicBezTo>
                  <a:pt x="3086" y="74"/>
                  <a:pt x="3161" y="135"/>
                  <a:pt x="2750" y="143"/>
                </a:cubicBezTo>
                <a:cubicBezTo>
                  <a:pt x="2339" y="151"/>
                  <a:pt x="868" y="126"/>
                  <a:pt x="434" y="105"/>
                </a:cubicBezTo>
                <a:cubicBezTo>
                  <a:pt x="0" y="84"/>
                  <a:pt x="165" y="34"/>
                  <a:pt x="146" y="17"/>
                </a:cubicBezTo>
                <a:cubicBezTo>
                  <a:pt x="127" y="0"/>
                  <a:pt x="35" y="3"/>
                  <a:pt x="283" y="5"/>
                </a:cubicBezTo>
                <a:close/>
              </a:path>
            </a:pathLst>
          </a:custGeom>
          <a:solidFill>
            <a:srgbClr val="FFCC66"/>
          </a:solidFill>
          <a:ln w="9525">
            <a:solidFill>
              <a:srgbClr val="000000"/>
            </a:solidFill>
            <a:round/>
            <a:headEnd/>
            <a:tailEnd/>
          </a:ln>
        </p:spPr>
        <p:txBody>
          <a:bodyPr/>
          <a:lstStyle/>
          <a:p>
            <a:pPr algn="ctr"/>
            <a:endParaRPr lang="ja-JP" altLang="en-US" sz="3200" b="1">
              <a:solidFill>
                <a:srgbClr val="000000"/>
              </a:solidFill>
            </a:endParaRPr>
          </a:p>
        </p:txBody>
      </p:sp>
      <p:sp>
        <p:nvSpPr>
          <p:cNvPr id="473109" name="Freeform 21"/>
          <p:cNvSpPr>
            <a:spLocks/>
          </p:cNvSpPr>
          <p:nvPr/>
        </p:nvSpPr>
        <p:spPr bwMode="auto">
          <a:xfrm>
            <a:off x="3225800" y="2030413"/>
            <a:ext cx="676275" cy="1465262"/>
          </a:xfrm>
          <a:custGeom>
            <a:avLst/>
            <a:gdLst>
              <a:gd name="T0" fmla="*/ 425 w 522"/>
              <a:gd name="T1" fmla="*/ 742 h 1122"/>
              <a:gd name="T2" fmla="*/ 496 w 522"/>
              <a:gd name="T3" fmla="*/ 742 h 1122"/>
              <a:gd name="T4" fmla="*/ 511 w 522"/>
              <a:gd name="T5" fmla="*/ 444 h 1122"/>
              <a:gd name="T6" fmla="*/ 425 w 522"/>
              <a:gd name="T7" fmla="*/ 296 h 1122"/>
              <a:gd name="T8" fmla="*/ 433 w 522"/>
              <a:gd name="T9" fmla="*/ 169 h 1122"/>
              <a:gd name="T10" fmla="*/ 358 w 522"/>
              <a:gd name="T11" fmla="*/ 44 h 1122"/>
              <a:gd name="T12" fmla="*/ 220 w 522"/>
              <a:gd name="T13" fmla="*/ 19 h 1122"/>
              <a:gd name="T14" fmla="*/ 95 w 522"/>
              <a:gd name="T15" fmla="*/ 157 h 1122"/>
              <a:gd name="T16" fmla="*/ 197 w 522"/>
              <a:gd name="T17" fmla="*/ 345 h 1122"/>
              <a:gd name="T18" fmla="*/ 297 w 522"/>
              <a:gd name="T19" fmla="*/ 362 h 1122"/>
              <a:gd name="T20" fmla="*/ 26 w 522"/>
              <a:gd name="T21" fmla="*/ 742 h 1122"/>
              <a:gd name="T22" fmla="*/ 140 w 522"/>
              <a:gd name="T23" fmla="*/ 725 h 1122"/>
              <a:gd name="T24" fmla="*/ 325 w 522"/>
              <a:gd name="T25" fmla="*/ 461 h 1122"/>
              <a:gd name="T26" fmla="*/ 297 w 522"/>
              <a:gd name="T27" fmla="*/ 611 h 1122"/>
              <a:gd name="T28" fmla="*/ 183 w 522"/>
              <a:gd name="T29" fmla="*/ 676 h 1122"/>
              <a:gd name="T30" fmla="*/ 346 w 522"/>
              <a:gd name="T31" fmla="*/ 1058 h 1122"/>
              <a:gd name="T32" fmla="*/ 396 w 522"/>
              <a:gd name="T33" fmla="*/ 1058 h 1122"/>
              <a:gd name="T34" fmla="*/ 325 w 522"/>
              <a:gd name="T35" fmla="*/ 775 h 1122"/>
              <a:gd name="T36" fmla="*/ 425 w 522"/>
              <a:gd name="T37" fmla="*/ 742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2" h="1122">
                <a:moveTo>
                  <a:pt x="425" y="742"/>
                </a:moveTo>
                <a:cubicBezTo>
                  <a:pt x="454" y="737"/>
                  <a:pt x="481" y="793"/>
                  <a:pt x="496" y="742"/>
                </a:cubicBezTo>
                <a:cubicBezTo>
                  <a:pt x="511" y="692"/>
                  <a:pt x="522" y="518"/>
                  <a:pt x="511" y="444"/>
                </a:cubicBezTo>
                <a:cubicBezTo>
                  <a:pt x="499" y="370"/>
                  <a:pt x="438" y="342"/>
                  <a:pt x="425" y="296"/>
                </a:cubicBezTo>
                <a:cubicBezTo>
                  <a:pt x="412" y="250"/>
                  <a:pt x="444" y="211"/>
                  <a:pt x="433" y="169"/>
                </a:cubicBezTo>
                <a:cubicBezTo>
                  <a:pt x="422" y="127"/>
                  <a:pt x="393" y="69"/>
                  <a:pt x="358" y="44"/>
                </a:cubicBezTo>
                <a:cubicBezTo>
                  <a:pt x="323" y="19"/>
                  <a:pt x="264" y="0"/>
                  <a:pt x="220" y="19"/>
                </a:cubicBezTo>
                <a:cubicBezTo>
                  <a:pt x="176" y="38"/>
                  <a:pt x="99" y="103"/>
                  <a:pt x="95" y="157"/>
                </a:cubicBezTo>
                <a:cubicBezTo>
                  <a:pt x="91" y="211"/>
                  <a:pt x="163" y="311"/>
                  <a:pt x="197" y="345"/>
                </a:cubicBezTo>
                <a:cubicBezTo>
                  <a:pt x="231" y="379"/>
                  <a:pt x="325" y="296"/>
                  <a:pt x="297" y="362"/>
                </a:cubicBezTo>
                <a:cubicBezTo>
                  <a:pt x="268" y="428"/>
                  <a:pt x="52" y="682"/>
                  <a:pt x="26" y="742"/>
                </a:cubicBezTo>
                <a:cubicBezTo>
                  <a:pt x="0" y="803"/>
                  <a:pt x="90" y="772"/>
                  <a:pt x="140" y="725"/>
                </a:cubicBezTo>
                <a:cubicBezTo>
                  <a:pt x="190" y="679"/>
                  <a:pt x="299" y="480"/>
                  <a:pt x="325" y="461"/>
                </a:cubicBezTo>
                <a:cubicBezTo>
                  <a:pt x="351" y="443"/>
                  <a:pt x="321" y="575"/>
                  <a:pt x="297" y="611"/>
                </a:cubicBezTo>
                <a:cubicBezTo>
                  <a:pt x="273" y="646"/>
                  <a:pt x="175" y="602"/>
                  <a:pt x="183" y="676"/>
                </a:cubicBezTo>
                <a:cubicBezTo>
                  <a:pt x="191" y="750"/>
                  <a:pt x="311" y="994"/>
                  <a:pt x="346" y="1058"/>
                </a:cubicBezTo>
                <a:cubicBezTo>
                  <a:pt x="381" y="1122"/>
                  <a:pt x="400" y="1105"/>
                  <a:pt x="396" y="1058"/>
                </a:cubicBezTo>
                <a:cubicBezTo>
                  <a:pt x="392" y="1011"/>
                  <a:pt x="320" y="828"/>
                  <a:pt x="325" y="775"/>
                </a:cubicBezTo>
                <a:cubicBezTo>
                  <a:pt x="330" y="722"/>
                  <a:pt x="397" y="748"/>
                  <a:pt x="425" y="742"/>
                </a:cubicBezTo>
                <a:close/>
              </a:path>
            </a:pathLst>
          </a:custGeom>
          <a:solidFill>
            <a:srgbClr val="FF9966"/>
          </a:solidFill>
          <a:ln w="9525">
            <a:solidFill>
              <a:srgbClr val="FFCCFF"/>
            </a:solidFill>
            <a:round/>
            <a:headEnd/>
            <a:tailEnd/>
          </a:ln>
        </p:spPr>
        <p:txBody>
          <a:bodyPr/>
          <a:lstStyle/>
          <a:p>
            <a:pPr algn="ctr"/>
            <a:endParaRPr lang="ja-JP" altLang="en-US" sz="3200" b="1">
              <a:solidFill>
                <a:srgbClr val="000000"/>
              </a:solidFill>
            </a:endParaRPr>
          </a:p>
        </p:txBody>
      </p:sp>
      <p:grpSp>
        <p:nvGrpSpPr>
          <p:cNvPr id="473110" name="Group 22"/>
          <p:cNvGrpSpPr>
            <a:grpSpLocks/>
          </p:cNvGrpSpPr>
          <p:nvPr/>
        </p:nvGrpSpPr>
        <p:grpSpPr bwMode="auto">
          <a:xfrm>
            <a:off x="1308100" y="665163"/>
            <a:ext cx="2352675" cy="1231900"/>
            <a:chOff x="385" y="890"/>
            <a:chExt cx="1270" cy="454"/>
          </a:xfrm>
        </p:grpSpPr>
        <p:sp>
          <p:nvSpPr>
            <p:cNvPr id="473111" name="Line 23"/>
            <p:cNvSpPr>
              <a:spLocks noChangeShapeType="1"/>
            </p:cNvSpPr>
            <p:nvPr/>
          </p:nvSpPr>
          <p:spPr bwMode="auto">
            <a:xfrm flipH="1">
              <a:off x="521" y="1071"/>
              <a:ext cx="0" cy="22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2" name="Line 24"/>
            <p:cNvSpPr>
              <a:spLocks noChangeShapeType="1"/>
            </p:cNvSpPr>
            <p:nvPr/>
          </p:nvSpPr>
          <p:spPr bwMode="auto">
            <a:xfrm>
              <a:off x="657" y="935"/>
              <a:ext cx="0" cy="409"/>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3" name="Line 25"/>
            <p:cNvSpPr>
              <a:spLocks noChangeShapeType="1"/>
            </p:cNvSpPr>
            <p:nvPr/>
          </p:nvSpPr>
          <p:spPr bwMode="auto">
            <a:xfrm>
              <a:off x="793" y="890"/>
              <a:ext cx="0" cy="454"/>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4" name="Line 26"/>
            <p:cNvSpPr>
              <a:spLocks noChangeShapeType="1"/>
            </p:cNvSpPr>
            <p:nvPr/>
          </p:nvSpPr>
          <p:spPr bwMode="auto">
            <a:xfrm>
              <a:off x="930" y="890"/>
              <a:ext cx="0" cy="40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5" name="Line 27"/>
            <p:cNvSpPr>
              <a:spLocks noChangeShapeType="1"/>
            </p:cNvSpPr>
            <p:nvPr/>
          </p:nvSpPr>
          <p:spPr bwMode="auto">
            <a:xfrm>
              <a:off x="1066" y="890"/>
              <a:ext cx="0" cy="40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6" name="Line 28"/>
            <p:cNvSpPr>
              <a:spLocks noChangeShapeType="1"/>
            </p:cNvSpPr>
            <p:nvPr/>
          </p:nvSpPr>
          <p:spPr bwMode="auto">
            <a:xfrm>
              <a:off x="1202" y="935"/>
              <a:ext cx="0" cy="363"/>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7" name="Line 29"/>
            <p:cNvSpPr>
              <a:spLocks noChangeShapeType="1"/>
            </p:cNvSpPr>
            <p:nvPr/>
          </p:nvSpPr>
          <p:spPr bwMode="auto">
            <a:xfrm flipH="1">
              <a:off x="1338" y="1071"/>
              <a:ext cx="0" cy="273"/>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8" name="Line 30"/>
            <p:cNvSpPr>
              <a:spLocks noChangeShapeType="1"/>
            </p:cNvSpPr>
            <p:nvPr/>
          </p:nvSpPr>
          <p:spPr bwMode="auto">
            <a:xfrm>
              <a:off x="1474" y="1071"/>
              <a:ext cx="0" cy="22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19" name="Line 31"/>
            <p:cNvSpPr>
              <a:spLocks noChangeShapeType="1"/>
            </p:cNvSpPr>
            <p:nvPr/>
          </p:nvSpPr>
          <p:spPr bwMode="auto">
            <a:xfrm>
              <a:off x="1610" y="1117"/>
              <a:ext cx="0" cy="181"/>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0" name="Line 32"/>
            <p:cNvSpPr>
              <a:spLocks noChangeShapeType="1"/>
            </p:cNvSpPr>
            <p:nvPr/>
          </p:nvSpPr>
          <p:spPr bwMode="auto">
            <a:xfrm>
              <a:off x="612" y="1026"/>
              <a:ext cx="68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1" name="Line 33"/>
            <p:cNvSpPr>
              <a:spLocks noChangeShapeType="1"/>
            </p:cNvSpPr>
            <p:nvPr/>
          </p:nvSpPr>
          <p:spPr bwMode="auto">
            <a:xfrm>
              <a:off x="476" y="1117"/>
              <a:ext cx="1134"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2" name="Line 34"/>
            <p:cNvSpPr>
              <a:spLocks noChangeShapeType="1"/>
            </p:cNvSpPr>
            <p:nvPr/>
          </p:nvSpPr>
          <p:spPr bwMode="auto">
            <a:xfrm>
              <a:off x="385" y="1207"/>
              <a:ext cx="127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12" name="Line 32">
              <a:extLst>
                <a:ext uri="{FF2B5EF4-FFF2-40B4-BE49-F238E27FC236}">
                  <a16:creationId xmlns:a16="http://schemas.microsoft.com/office/drawing/2014/main" id="{F16D151E-EDB9-40D0-96B2-44E34E511531}"/>
                </a:ext>
              </a:extLst>
            </p:cNvPr>
            <p:cNvSpPr>
              <a:spLocks noChangeShapeType="1"/>
            </p:cNvSpPr>
            <p:nvPr/>
          </p:nvSpPr>
          <p:spPr bwMode="auto">
            <a:xfrm>
              <a:off x="609" y="934"/>
              <a:ext cx="68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grpSp>
        <p:nvGrpSpPr>
          <p:cNvPr id="473123" name="Group 35"/>
          <p:cNvGrpSpPr>
            <a:grpSpLocks/>
          </p:cNvGrpSpPr>
          <p:nvPr/>
        </p:nvGrpSpPr>
        <p:grpSpPr bwMode="auto">
          <a:xfrm>
            <a:off x="871538" y="2052638"/>
            <a:ext cx="3605212" cy="1306512"/>
            <a:chOff x="2061" y="685"/>
            <a:chExt cx="2271" cy="823"/>
          </a:xfrm>
        </p:grpSpPr>
        <p:sp>
          <p:nvSpPr>
            <p:cNvPr id="473124" name="Line 36"/>
            <p:cNvSpPr>
              <a:spLocks noChangeShapeType="1"/>
            </p:cNvSpPr>
            <p:nvPr/>
          </p:nvSpPr>
          <p:spPr bwMode="auto">
            <a:xfrm>
              <a:off x="2245" y="787"/>
              <a:ext cx="3" cy="542"/>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5" name="Line 37"/>
            <p:cNvSpPr>
              <a:spLocks noChangeShapeType="1"/>
            </p:cNvSpPr>
            <p:nvPr/>
          </p:nvSpPr>
          <p:spPr bwMode="auto">
            <a:xfrm>
              <a:off x="2330" y="772"/>
              <a:ext cx="6" cy="544"/>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6" name="Line 38"/>
            <p:cNvSpPr>
              <a:spLocks noChangeShapeType="1"/>
            </p:cNvSpPr>
            <p:nvPr/>
          </p:nvSpPr>
          <p:spPr bwMode="auto">
            <a:xfrm>
              <a:off x="2426" y="1117"/>
              <a:ext cx="3" cy="75"/>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7" name="Line 39"/>
            <p:cNvSpPr>
              <a:spLocks noChangeShapeType="1"/>
            </p:cNvSpPr>
            <p:nvPr/>
          </p:nvSpPr>
          <p:spPr bwMode="auto">
            <a:xfrm>
              <a:off x="2426" y="1235"/>
              <a:ext cx="0" cy="183"/>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8" name="Line 40"/>
            <p:cNvSpPr>
              <a:spLocks noChangeShapeType="1"/>
            </p:cNvSpPr>
            <p:nvPr/>
          </p:nvSpPr>
          <p:spPr bwMode="auto">
            <a:xfrm>
              <a:off x="2200" y="845"/>
              <a:ext cx="22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29" name="Line 41"/>
            <p:cNvSpPr>
              <a:spLocks noChangeShapeType="1"/>
            </p:cNvSpPr>
            <p:nvPr/>
          </p:nvSpPr>
          <p:spPr bwMode="auto">
            <a:xfrm>
              <a:off x="2200" y="935"/>
              <a:ext cx="22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0" name="Line 42"/>
            <p:cNvSpPr>
              <a:spLocks noChangeShapeType="1"/>
            </p:cNvSpPr>
            <p:nvPr/>
          </p:nvSpPr>
          <p:spPr bwMode="auto">
            <a:xfrm>
              <a:off x="2245" y="1026"/>
              <a:ext cx="112" cy="3"/>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1" name="Line 43"/>
            <p:cNvSpPr>
              <a:spLocks noChangeShapeType="1"/>
            </p:cNvSpPr>
            <p:nvPr/>
          </p:nvSpPr>
          <p:spPr bwMode="auto">
            <a:xfrm>
              <a:off x="2200" y="1117"/>
              <a:ext cx="22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2" name="Line 44"/>
            <p:cNvSpPr>
              <a:spLocks noChangeShapeType="1"/>
            </p:cNvSpPr>
            <p:nvPr/>
          </p:nvSpPr>
          <p:spPr bwMode="auto">
            <a:xfrm>
              <a:off x="2221" y="1207"/>
              <a:ext cx="16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3" name="Line 45"/>
            <p:cNvSpPr>
              <a:spLocks noChangeShapeType="1"/>
            </p:cNvSpPr>
            <p:nvPr/>
          </p:nvSpPr>
          <p:spPr bwMode="auto">
            <a:xfrm>
              <a:off x="2336" y="1298"/>
              <a:ext cx="9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4" name="Line 46"/>
            <p:cNvSpPr>
              <a:spLocks noChangeShapeType="1"/>
            </p:cNvSpPr>
            <p:nvPr/>
          </p:nvSpPr>
          <p:spPr bwMode="auto">
            <a:xfrm>
              <a:off x="2154" y="1238"/>
              <a:ext cx="0" cy="76"/>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5" name="Line 47"/>
            <p:cNvSpPr>
              <a:spLocks noChangeShapeType="1"/>
            </p:cNvSpPr>
            <p:nvPr/>
          </p:nvSpPr>
          <p:spPr bwMode="auto">
            <a:xfrm>
              <a:off x="2523" y="1241"/>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6" name="Line 48"/>
            <p:cNvSpPr>
              <a:spLocks noChangeShapeType="1"/>
            </p:cNvSpPr>
            <p:nvPr/>
          </p:nvSpPr>
          <p:spPr bwMode="auto">
            <a:xfrm>
              <a:off x="2608" y="1244"/>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7" name="Line 49"/>
            <p:cNvSpPr>
              <a:spLocks noChangeShapeType="1"/>
            </p:cNvSpPr>
            <p:nvPr/>
          </p:nvSpPr>
          <p:spPr bwMode="auto">
            <a:xfrm>
              <a:off x="2699"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8" name="Line 50"/>
            <p:cNvSpPr>
              <a:spLocks noChangeShapeType="1"/>
            </p:cNvSpPr>
            <p:nvPr/>
          </p:nvSpPr>
          <p:spPr bwMode="auto">
            <a:xfrm>
              <a:off x="2789"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39" name="Line 51"/>
            <p:cNvSpPr>
              <a:spLocks noChangeShapeType="1"/>
            </p:cNvSpPr>
            <p:nvPr/>
          </p:nvSpPr>
          <p:spPr bwMode="auto">
            <a:xfrm>
              <a:off x="2880"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0" name="Line 52"/>
            <p:cNvSpPr>
              <a:spLocks noChangeShapeType="1"/>
            </p:cNvSpPr>
            <p:nvPr/>
          </p:nvSpPr>
          <p:spPr bwMode="auto">
            <a:xfrm>
              <a:off x="2971"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1" name="Line 53"/>
            <p:cNvSpPr>
              <a:spLocks noChangeShapeType="1"/>
            </p:cNvSpPr>
            <p:nvPr/>
          </p:nvSpPr>
          <p:spPr bwMode="auto">
            <a:xfrm>
              <a:off x="3062"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2" name="Line 54"/>
            <p:cNvSpPr>
              <a:spLocks noChangeShapeType="1"/>
            </p:cNvSpPr>
            <p:nvPr/>
          </p:nvSpPr>
          <p:spPr bwMode="auto">
            <a:xfrm>
              <a:off x="3153"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3" name="Line 55"/>
            <p:cNvSpPr>
              <a:spLocks noChangeShapeType="1"/>
            </p:cNvSpPr>
            <p:nvPr/>
          </p:nvSpPr>
          <p:spPr bwMode="auto">
            <a:xfrm>
              <a:off x="3243"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4" name="Line 56"/>
            <p:cNvSpPr>
              <a:spLocks noChangeShapeType="1"/>
            </p:cNvSpPr>
            <p:nvPr/>
          </p:nvSpPr>
          <p:spPr bwMode="auto">
            <a:xfrm>
              <a:off x="3334"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5" name="Line 57"/>
            <p:cNvSpPr>
              <a:spLocks noChangeShapeType="1"/>
            </p:cNvSpPr>
            <p:nvPr/>
          </p:nvSpPr>
          <p:spPr bwMode="auto">
            <a:xfrm>
              <a:off x="3424" y="1253"/>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6" name="Line 58"/>
            <p:cNvSpPr>
              <a:spLocks noChangeShapeType="1"/>
            </p:cNvSpPr>
            <p:nvPr/>
          </p:nvSpPr>
          <p:spPr bwMode="auto">
            <a:xfrm>
              <a:off x="3515" y="1259"/>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7" name="Line 59"/>
            <p:cNvSpPr>
              <a:spLocks noChangeShapeType="1"/>
            </p:cNvSpPr>
            <p:nvPr/>
          </p:nvSpPr>
          <p:spPr bwMode="auto">
            <a:xfrm flipH="1">
              <a:off x="3606" y="1214"/>
              <a:ext cx="3" cy="142"/>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8" name="Line 60"/>
            <p:cNvSpPr>
              <a:spLocks noChangeShapeType="1"/>
            </p:cNvSpPr>
            <p:nvPr/>
          </p:nvSpPr>
          <p:spPr bwMode="auto">
            <a:xfrm>
              <a:off x="3690" y="1102"/>
              <a:ext cx="6" cy="248"/>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49" name="Line 61"/>
            <p:cNvSpPr>
              <a:spLocks noChangeShapeType="1"/>
            </p:cNvSpPr>
            <p:nvPr/>
          </p:nvSpPr>
          <p:spPr bwMode="auto">
            <a:xfrm>
              <a:off x="3787" y="1162"/>
              <a:ext cx="0" cy="284"/>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0" name="Line 62"/>
            <p:cNvSpPr>
              <a:spLocks noChangeShapeType="1"/>
            </p:cNvSpPr>
            <p:nvPr/>
          </p:nvSpPr>
          <p:spPr bwMode="auto">
            <a:xfrm>
              <a:off x="3878" y="754"/>
              <a:ext cx="0" cy="599"/>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1" name="Line 63"/>
            <p:cNvSpPr>
              <a:spLocks noChangeShapeType="1"/>
            </p:cNvSpPr>
            <p:nvPr/>
          </p:nvSpPr>
          <p:spPr bwMode="auto">
            <a:xfrm>
              <a:off x="3969" y="1262"/>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2" name="Line 64"/>
            <p:cNvSpPr>
              <a:spLocks noChangeShapeType="1"/>
            </p:cNvSpPr>
            <p:nvPr/>
          </p:nvSpPr>
          <p:spPr bwMode="auto">
            <a:xfrm>
              <a:off x="4063" y="1265"/>
              <a:ext cx="0" cy="91"/>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3" name="Line 65"/>
            <p:cNvSpPr>
              <a:spLocks noChangeShapeType="1"/>
            </p:cNvSpPr>
            <p:nvPr/>
          </p:nvSpPr>
          <p:spPr bwMode="auto">
            <a:xfrm>
              <a:off x="4150" y="1274"/>
              <a:ext cx="0" cy="76"/>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4" name="Line 66"/>
            <p:cNvSpPr>
              <a:spLocks noChangeShapeType="1"/>
            </p:cNvSpPr>
            <p:nvPr/>
          </p:nvSpPr>
          <p:spPr bwMode="auto">
            <a:xfrm>
              <a:off x="4238" y="1274"/>
              <a:ext cx="3" cy="7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5" name="Line 67"/>
            <p:cNvSpPr>
              <a:spLocks noChangeShapeType="1"/>
            </p:cNvSpPr>
            <p:nvPr/>
          </p:nvSpPr>
          <p:spPr bwMode="auto">
            <a:xfrm>
              <a:off x="2061" y="1235"/>
              <a:ext cx="0" cy="73"/>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6" name="Line 68"/>
            <p:cNvSpPr>
              <a:spLocks noChangeShapeType="1"/>
            </p:cNvSpPr>
            <p:nvPr/>
          </p:nvSpPr>
          <p:spPr bwMode="auto">
            <a:xfrm>
              <a:off x="3784" y="685"/>
              <a:ext cx="3" cy="387"/>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7" name="Line 69"/>
            <p:cNvSpPr>
              <a:spLocks noChangeShapeType="1"/>
            </p:cNvSpPr>
            <p:nvPr/>
          </p:nvSpPr>
          <p:spPr bwMode="auto">
            <a:xfrm>
              <a:off x="3696" y="709"/>
              <a:ext cx="0" cy="227"/>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8" name="Line 70"/>
            <p:cNvSpPr>
              <a:spLocks noChangeShapeType="1"/>
            </p:cNvSpPr>
            <p:nvPr/>
          </p:nvSpPr>
          <p:spPr bwMode="auto">
            <a:xfrm>
              <a:off x="3584" y="1253"/>
              <a:ext cx="385"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59" name="Line 71"/>
            <p:cNvSpPr>
              <a:spLocks noChangeShapeType="1"/>
            </p:cNvSpPr>
            <p:nvPr/>
          </p:nvSpPr>
          <p:spPr bwMode="auto">
            <a:xfrm>
              <a:off x="4332" y="1289"/>
              <a:ext cx="0" cy="55"/>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0" name="Line 72"/>
            <p:cNvSpPr>
              <a:spLocks noChangeShapeType="1"/>
            </p:cNvSpPr>
            <p:nvPr/>
          </p:nvSpPr>
          <p:spPr bwMode="auto">
            <a:xfrm>
              <a:off x="3787" y="1162"/>
              <a:ext cx="182"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1" name="Line 73"/>
            <p:cNvSpPr>
              <a:spLocks noChangeShapeType="1"/>
            </p:cNvSpPr>
            <p:nvPr/>
          </p:nvSpPr>
          <p:spPr bwMode="auto">
            <a:xfrm>
              <a:off x="3651" y="1162"/>
              <a:ext cx="91"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2" name="Line 74"/>
            <p:cNvSpPr>
              <a:spLocks noChangeShapeType="1"/>
            </p:cNvSpPr>
            <p:nvPr/>
          </p:nvSpPr>
          <p:spPr bwMode="auto">
            <a:xfrm>
              <a:off x="3833" y="1071"/>
              <a:ext cx="13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3" name="Line 75"/>
            <p:cNvSpPr>
              <a:spLocks noChangeShapeType="1"/>
            </p:cNvSpPr>
            <p:nvPr/>
          </p:nvSpPr>
          <p:spPr bwMode="auto">
            <a:xfrm>
              <a:off x="3712" y="1071"/>
              <a:ext cx="75"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4" name="Line 76"/>
            <p:cNvSpPr>
              <a:spLocks noChangeShapeType="1"/>
            </p:cNvSpPr>
            <p:nvPr/>
          </p:nvSpPr>
          <p:spPr bwMode="auto">
            <a:xfrm>
              <a:off x="3787" y="981"/>
              <a:ext cx="13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5" name="Line 77"/>
            <p:cNvSpPr>
              <a:spLocks noChangeShapeType="1"/>
            </p:cNvSpPr>
            <p:nvPr/>
          </p:nvSpPr>
          <p:spPr bwMode="auto">
            <a:xfrm>
              <a:off x="3651" y="890"/>
              <a:ext cx="227"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6" name="Line 78"/>
            <p:cNvSpPr>
              <a:spLocks noChangeShapeType="1"/>
            </p:cNvSpPr>
            <p:nvPr/>
          </p:nvSpPr>
          <p:spPr bwMode="auto">
            <a:xfrm>
              <a:off x="3696" y="709"/>
              <a:ext cx="13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7" name="Line 79"/>
            <p:cNvSpPr>
              <a:spLocks noChangeShapeType="1"/>
            </p:cNvSpPr>
            <p:nvPr/>
          </p:nvSpPr>
          <p:spPr bwMode="auto">
            <a:xfrm>
              <a:off x="3624" y="799"/>
              <a:ext cx="254"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8" name="Line 80"/>
            <p:cNvSpPr>
              <a:spLocks noChangeShapeType="1"/>
            </p:cNvSpPr>
            <p:nvPr/>
          </p:nvSpPr>
          <p:spPr bwMode="auto">
            <a:xfrm>
              <a:off x="3728" y="1343"/>
              <a:ext cx="9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69" name="Line 81"/>
            <p:cNvSpPr>
              <a:spLocks noChangeShapeType="1"/>
            </p:cNvSpPr>
            <p:nvPr/>
          </p:nvSpPr>
          <p:spPr bwMode="auto">
            <a:xfrm>
              <a:off x="3761" y="1424"/>
              <a:ext cx="9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70" name="Line 82"/>
            <p:cNvSpPr>
              <a:spLocks noChangeShapeType="1"/>
            </p:cNvSpPr>
            <p:nvPr/>
          </p:nvSpPr>
          <p:spPr bwMode="auto">
            <a:xfrm>
              <a:off x="3797" y="1508"/>
              <a:ext cx="66"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71" name="Line 83"/>
            <p:cNvSpPr>
              <a:spLocks noChangeShapeType="1"/>
            </p:cNvSpPr>
            <p:nvPr/>
          </p:nvSpPr>
          <p:spPr bwMode="auto">
            <a:xfrm>
              <a:off x="2390" y="1379"/>
              <a:ext cx="78" cy="3"/>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
        <p:nvSpPr>
          <p:cNvPr id="473172" name="Rectangle 84"/>
          <p:cNvSpPr>
            <a:spLocks noChangeArrowheads="1"/>
          </p:cNvSpPr>
          <p:nvPr/>
        </p:nvSpPr>
        <p:spPr bwMode="auto">
          <a:xfrm>
            <a:off x="277257" y="862013"/>
            <a:ext cx="9028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dirty="0">
                <a:solidFill>
                  <a:srgbClr val="000000"/>
                </a:solidFill>
              </a:rPr>
              <a:t>物体</a:t>
            </a:r>
          </a:p>
        </p:txBody>
      </p:sp>
      <p:sp>
        <p:nvSpPr>
          <p:cNvPr id="473173" name="Oval 85"/>
          <p:cNvSpPr>
            <a:spLocks noChangeArrowheads="1"/>
          </p:cNvSpPr>
          <p:nvPr/>
        </p:nvSpPr>
        <p:spPr bwMode="auto">
          <a:xfrm>
            <a:off x="6464300" y="2035175"/>
            <a:ext cx="207963" cy="207963"/>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74" name="Oval 86"/>
          <p:cNvSpPr>
            <a:spLocks noChangeArrowheads="1"/>
          </p:cNvSpPr>
          <p:nvPr/>
        </p:nvSpPr>
        <p:spPr bwMode="auto">
          <a:xfrm>
            <a:off x="6718300" y="2779713"/>
            <a:ext cx="290513" cy="29051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75" name="Oval 87"/>
          <p:cNvSpPr>
            <a:spLocks noChangeArrowheads="1"/>
          </p:cNvSpPr>
          <p:nvPr/>
        </p:nvSpPr>
        <p:spPr bwMode="auto">
          <a:xfrm>
            <a:off x="8204200" y="2881313"/>
            <a:ext cx="249238" cy="20796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76" name="Oval 88"/>
          <p:cNvSpPr>
            <a:spLocks noChangeArrowheads="1"/>
          </p:cNvSpPr>
          <p:nvPr/>
        </p:nvSpPr>
        <p:spPr bwMode="auto">
          <a:xfrm>
            <a:off x="7543800" y="3317875"/>
            <a:ext cx="207963" cy="207963"/>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a:endParaRPr lang="ja-JP" altLang="en-US" sz="3200" b="1">
              <a:solidFill>
                <a:srgbClr val="000000"/>
              </a:solidFill>
            </a:endParaRPr>
          </a:p>
        </p:txBody>
      </p:sp>
      <p:sp>
        <p:nvSpPr>
          <p:cNvPr id="473177" name="Line 89"/>
          <p:cNvSpPr>
            <a:spLocks noChangeShapeType="1"/>
          </p:cNvSpPr>
          <p:nvPr/>
        </p:nvSpPr>
        <p:spPr bwMode="auto">
          <a:xfrm flipV="1">
            <a:off x="6578600" y="2090738"/>
            <a:ext cx="469900" cy="5080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78" name="Line 90"/>
          <p:cNvSpPr>
            <a:spLocks noChangeShapeType="1"/>
          </p:cNvSpPr>
          <p:nvPr/>
        </p:nvSpPr>
        <p:spPr bwMode="auto">
          <a:xfrm flipV="1">
            <a:off x="7580313" y="1971675"/>
            <a:ext cx="469900" cy="50800"/>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79" name="Line 91"/>
          <p:cNvSpPr>
            <a:spLocks noChangeShapeType="1"/>
          </p:cNvSpPr>
          <p:nvPr/>
        </p:nvSpPr>
        <p:spPr bwMode="auto">
          <a:xfrm>
            <a:off x="7370763" y="2468563"/>
            <a:ext cx="771525" cy="328612"/>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80" name="Line 92"/>
          <p:cNvSpPr>
            <a:spLocks noChangeShapeType="1"/>
          </p:cNvSpPr>
          <p:nvPr/>
        </p:nvSpPr>
        <p:spPr bwMode="auto">
          <a:xfrm flipH="1">
            <a:off x="6424613" y="2165350"/>
            <a:ext cx="149225" cy="137795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81" name="Line 93"/>
          <p:cNvSpPr>
            <a:spLocks noChangeShapeType="1"/>
          </p:cNvSpPr>
          <p:nvPr/>
        </p:nvSpPr>
        <p:spPr bwMode="auto">
          <a:xfrm>
            <a:off x="5791200" y="1800225"/>
            <a:ext cx="771525" cy="328613"/>
          </a:xfrm>
          <a:prstGeom prst="line">
            <a:avLst/>
          </a:prstGeom>
          <a:noFill/>
          <a:ln w="57150">
            <a:solidFill>
              <a:schemeClr val="accent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83" name="Line 95"/>
          <p:cNvSpPr>
            <a:spLocks noChangeShapeType="1"/>
          </p:cNvSpPr>
          <p:nvPr/>
        </p:nvSpPr>
        <p:spPr bwMode="auto">
          <a:xfrm>
            <a:off x="6583363" y="2136775"/>
            <a:ext cx="777875" cy="328613"/>
          </a:xfrm>
          <a:prstGeom prst="line">
            <a:avLst/>
          </a:prstGeom>
          <a:noFill/>
          <a:ln w="12700">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473184" name="Rectangle 96"/>
          <p:cNvSpPr>
            <a:spLocks noChangeArrowheads="1"/>
          </p:cNvSpPr>
          <p:nvPr/>
        </p:nvSpPr>
        <p:spPr bwMode="auto">
          <a:xfrm>
            <a:off x="5486400" y="2671763"/>
            <a:ext cx="1143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b="1">
                <a:solidFill>
                  <a:srgbClr val="FF0000"/>
                </a:solidFill>
              </a:rPr>
              <a:t>外力</a:t>
            </a:r>
          </a:p>
        </p:txBody>
      </p:sp>
      <p:sp>
        <p:nvSpPr>
          <p:cNvPr id="473185" name="Rectangle 97"/>
          <p:cNvSpPr>
            <a:spLocks noChangeArrowheads="1"/>
          </p:cNvSpPr>
          <p:nvPr/>
        </p:nvSpPr>
        <p:spPr bwMode="auto">
          <a:xfrm>
            <a:off x="6196013" y="1466850"/>
            <a:ext cx="1143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ja-JP" altLang="en-US" b="1" dirty="0">
                <a:solidFill>
                  <a:srgbClr val="3333CC"/>
                </a:solidFill>
              </a:rPr>
              <a:t>内力</a:t>
            </a:r>
          </a:p>
        </p:txBody>
      </p:sp>
      <p:grpSp>
        <p:nvGrpSpPr>
          <p:cNvPr id="141" name="Group 22">
            <a:extLst>
              <a:ext uri="{FF2B5EF4-FFF2-40B4-BE49-F238E27FC236}">
                <a16:creationId xmlns:a16="http://schemas.microsoft.com/office/drawing/2014/main" id="{99ADBF63-BFC8-4323-B53C-9B24BE4FDADD}"/>
              </a:ext>
            </a:extLst>
          </p:cNvPr>
          <p:cNvGrpSpPr>
            <a:grpSpLocks/>
          </p:cNvGrpSpPr>
          <p:nvPr/>
        </p:nvGrpSpPr>
        <p:grpSpPr bwMode="auto">
          <a:xfrm>
            <a:off x="1182879" y="784423"/>
            <a:ext cx="2400840" cy="1231900"/>
            <a:chOff x="385" y="890"/>
            <a:chExt cx="1296" cy="454"/>
          </a:xfrm>
        </p:grpSpPr>
        <p:sp>
          <p:nvSpPr>
            <p:cNvPr id="142" name="Line 23">
              <a:extLst>
                <a:ext uri="{FF2B5EF4-FFF2-40B4-BE49-F238E27FC236}">
                  <a16:creationId xmlns:a16="http://schemas.microsoft.com/office/drawing/2014/main" id="{FFB5509D-E3B9-4902-9473-EBC64B75C415}"/>
                </a:ext>
              </a:extLst>
            </p:cNvPr>
            <p:cNvSpPr>
              <a:spLocks noChangeShapeType="1"/>
            </p:cNvSpPr>
            <p:nvPr/>
          </p:nvSpPr>
          <p:spPr bwMode="auto">
            <a:xfrm flipH="1">
              <a:off x="521" y="1071"/>
              <a:ext cx="0" cy="22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3" name="Line 24">
              <a:extLst>
                <a:ext uri="{FF2B5EF4-FFF2-40B4-BE49-F238E27FC236}">
                  <a16:creationId xmlns:a16="http://schemas.microsoft.com/office/drawing/2014/main" id="{EF472417-A29C-4EF2-8DDC-3ACA13ACB462}"/>
                </a:ext>
              </a:extLst>
            </p:cNvPr>
            <p:cNvSpPr>
              <a:spLocks noChangeShapeType="1"/>
            </p:cNvSpPr>
            <p:nvPr/>
          </p:nvSpPr>
          <p:spPr bwMode="auto">
            <a:xfrm>
              <a:off x="657" y="935"/>
              <a:ext cx="0" cy="409"/>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4" name="Line 25">
              <a:extLst>
                <a:ext uri="{FF2B5EF4-FFF2-40B4-BE49-F238E27FC236}">
                  <a16:creationId xmlns:a16="http://schemas.microsoft.com/office/drawing/2014/main" id="{E20FA275-C591-41E7-B501-A4DCA3B43CAA}"/>
                </a:ext>
              </a:extLst>
            </p:cNvPr>
            <p:cNvSpPr>
              <a:spLocks noChangeShapeType="1"/>
            </p:cNvSpPr>
            <p:nvPr/>
          </p:nvSpPr>
          <p:spPr bwMode="auto">
            <a:xfrm>
              <a:off x="793" y="890"/>
              <a:ext cx="0" cy="454"/>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5" name="Line 26">
              <a:extLst>
                <a:ext uri="{FF2B5EF4-FFF2-40B4-BE49-F238E27FC236}">
                  <a16:creationId xmlns:a16="http://schemas.microsoft.com/office/drawing/2014/main" id="{A72B6C7C-8808-49E5-A53E-2F2873513845}"/>
                </a:ext>
              </a:extLst>
            </p:cNvPr>
            <p:cNvSpPr>
              <a:spLocks noChangeShapeType="1"/>
            </p:cNvSpPr>
            <p:nvPr/>
          </p:nvSpPr>
          <p:spPr bwMode="auto">
            <a:xfrm>
              <a:off x="930" y="890"/>
              <a:ext cx="0" cy="40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6" name="Line 27">
              <a:extLst>
                <a:ext uri="{FF2B5EF4-FFF2-40B4-BE49-F238E27FC236}">
                  <a16:creationId xmlns:a16="http://schemas.microsoft.com/office/drawing/2014/main" id="{64656BAF-0D75-4CB7-AC50-E227997F87B0}"/>
                </a:ext>
              </a:extLst>
            </p:cNvPr>
            <p:cNvSpPr>
              <a:spLocks noChangeShapeType="1"/>
            </p:cNvSpPr>
            <p:nvPr/>
          </p:nvSpPr>
          <p:spPr bwMode="auto">
            <a:xfrm>
              <a:off x="1066" y="890"/>
              <a:ext cx="0" cy="40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7" name="Line 28">
              <a:extLst>
                <a:ext uri="{FF2B5EF4-FFF2-40B4-BE49-F238E27FC236}">
                  <a16:creationId xmlns:a16="http://schemas.microsoft.com/office/drawing/2014/main" id="{35D6A91C-2CD1-4916-80E5-1360D841B79D}"/>
                </a:ext>
              </a:extLst>
            </p:cNvPr>
            <p:cNvSpPr>
              <a:spLocks noChangeShapeType="1"/>
            </p:cNvSpPr>
            <p:nvPr/>
          </p:nvSpPr>
          <p:spPr bwMode="auto">
            <a:xfrm>
              <a:off x="1202" y="935"/>
              <a:ext cx="0" cy="363"/>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8" name="Line 29">
              <a:extLst>
                <a:ext uri="{FF2B5EF4-FFF2-40B4-BE49-F238E27FC236}">
                  <a16:creationId xmlns:a16="http://schemas.microsoft.com/office/drawing/2014/main" id="{D6AD54AF-C8FC-443D-B07B-AF12E87C1DAE}"/>
                </a:ext>
              </a:extLst>
            </p:cNvPr>
            <p:cNvSpPr>
              <a:spLocks noChangeShapeType="1"/>
            </p:cNvSpPr>
            <p:nvPr/>
          </p:nvSpPr>
          <p:spPr bwMode="auto">
            <a:xfrm flipH="1">
              <a:off x="1338" y="992"/>
              <a:ext cx="0" cy="352"/>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49" name="Line 30">
              <a:extLst>
                <a:ext uri="{FF2B5EF4-FFF2-40B4-BE49-F238E27FC236}">
                  <a16:creationId xmlns:a16="http://schemas.microsoft.com/office/drawing/2014/main" id="{BCA28182-21DB-455C-B1FD-559B61763311}"/>
                </a:ext>
              </a:extLst>
            </p:cNvPr>
            <p:cNvSpPr>
              <a:spLocks noChangeShapeType="1"/>
            </p:cNvSpPr>
            <p:nvPr/>
          </p:nvSpPr>
          <p:spPr bwMode="auto">
            <a:xfrm>
              <a:off x="1474" y="1059"/>
              <a:ext cx="0" cy="239"/>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50" name="Line 31">
              <a:extLst>
                <a:ext uri="{FF2B5EF4-FFF2-40B4-BE49-F238E27FC236}">
                  <a16:creationId xmlns:a16="http://schemas.microsoft.com/office/drawing/2014/main" id="{0BEAF3DF-C6CF-4AFF-984A-E87BD175E023}"/>
                </a:ext>
              </a:extLst>
            </p:cNvPr>
            <p:cNvSpPr>
              <a:spLocks noChangeShapeType="1"/>
            </p:cNvSpPr>
            <p:nvPr/>
          </p:nvSpPr>
          <p:spPr bwMode="auto">
            <a:xfrm>
              <a:off x="1610" y="1094"/>
              <a:ext cx="0" cy="204"/>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51" name="Line 32">
              <a:extLst>
                <a:ext uri="{FF2B5EF4-FFF2-40B4-BE49-F238E27FC236}">
                  <a16:creationId xmlns:a16="http://schemas.microsoft.com/office/drawing/2014/main" id="{38FDC242-A1FA-4205-B517-108F5B94D0CC}"/>
                </a:ext>
              </a:extLst>
            </p:cNvPr>
            <p:cNvSpPr>
              <a:spLocks noChangeShapeType="1"/>
            </p:cNvSpPr>
            <p:nvPr/>
          </p:nvSpPr>
          <p:spPr bwMode="auto">
            <a:xfrm>
              <a:off x="612" y="1026"/>
              <a:ext cx="748"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52" name="Line 33">
              <a:extLst>
                <a:ext uri="{FF2B5EF4-FFF2-40B4-BE49-F238E27FC236}">
                  <a16:creationId xmlns:a16="http://schemas.microsoft.com/office/drawing/2014/main" id="{255CB91A-2D16-4EC7-999E-3D81BB51DF9C}"/>
                </a:ext>
              </a:extLst>
            </p:cNvPr>
            <p:cNvSpPr>
              <a:spLocks noChangeShapeType="1"/>
            </p:cNvSpPr>
            <p:nvPr/>
          </p:nvSpPr>
          <p:spPr bwMode="auto">
            <a:xfrm>
              <a:off x="476" y="1117"/>
              <a:ext cx="1185"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53" name="Line 34">
              <a:extLst>
                <a:ext uri="{FF2B5EF4-FFF2-40B4-BE49-F238E27FC236}">
                  <a16:creationId xmlns:a16="http://schemas.microsoft.com/office/drawing/2014/main" id="{3F895E8F-9943-4103-8F04-E268396DEA3F}"/>
                </a:ext>
              </a:extLst>
            </p:cNvPr>
            <p:cNvSpPr>
              <a:spLocks noChangeShapeType="1"/>
            </p:cNvSpPr>
            <p:nvPr/>
          </p:nvSpPr>
          <p:spPr bwMode="auto">
            <a:xfrm>
              <a:off x="385" y="1207"/>
              <a:ext cx="1296"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sp>
          <p:nvSpPr>
            <p:cNvPr id="154" name="Line 32">
              <a:extLst>
                <a:ext uri="{FF2B5EF4-FFF2-40B4-BE49-F238E27FC236}">
                  <a16:creationId xmlns:a16="http://schemas.microsoft.com/office/drawing/2014/main" id="{74DE6DD0-6F7D-4516-89BD-8BF761312FF8}"/>
                </a:ext>
              </a:extLst>
            </p:cNvPr>
            <p:cNvSpPr>
              <a:spLocks noChangeShapeType="1"/>
            </p:cNvSpPr>
            <p:nvPr/>
          </p:nvSpPr>
          <p:spPr bwMode="auto">
            <a:xfrm>
              <a:off x="609" y="934"/>
              <a:ext cx="68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sz="3200" b="1">
                <a:solidFill>
                  <a:srgbClr val="000000"/>
                </a:solidFill>
              </a:endParaRPr>
            </a:p>
          </p:txBody>
        </p:sp>
      </p:grpSp>
    </p:spTree>
    <p:extLst>
      <p:ext uri="{BB962C8B-B14F-4D97-AF65-F5344CB8AC3E}">
        <p14:creationId xmlns:p14="http://schemas.microsoft.com/office/powerpoint/2010/main" val="372832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317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310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309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310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31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309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30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310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309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31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310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317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317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7317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317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3100"/>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4731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731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73094"/>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73101"/>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73102"/>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3108"/>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73097"/>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73098"/>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7317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7317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73182"/>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7318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7317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7318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73185"/>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73095"/>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473096"/>
                                        </p:tgtEl>
                                        <p:attrNameLst>
                                          <p:attrName>style.visibility</p:attrName>
                                        </p:attrNameLst>
                                      </p:cBhvr>
                                      <p:to>
                                        <p:strVal val="visibl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7318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731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182" grpId="0" animBg="1"/>
      <p:bldP spid="473090" grpId="0" animBg="1"/>
      <p:bldP spid="473092" grpId="0"/>
      <p:bldP spid="473093" grpId="0"/>
      <p:bldP spid="473094" grpId="0"/>
      <p:bldP spid="473095" grpId="0"/>
      <p:bldP spid="473097" grpId="0"/>
      <p:bldP spid="473098" grpId="0"/>
      <p:bldP spid="473099" grpId="0"/>
      <p:bldP spid="473100" grpId="0"/>
      <p:bldP spid="473101" grpId="0"/>
      <p:bldP spid="473102" grpId="0"/>
      <p:bldP spid="473103" grpId="0" animBg="1"/>
      <p:bldP spid="473104" grpId="0" animBg="1"/>
      <p:bldP spid="473105" grpId="0" animBg="1"/>
      <p:bldP spid="473106" grpId="0" animBg="1"/>
      <p:bldP spid="473108" grpId="0" animBg="1"/>
      <p:bldP spid="473109" grpId="0" animBg="1"/>
      <p:bldP spid="473173" grpId="0" animBg="1"/>
      <p:bldP spid="473174" grpId="0" animBg="1"/>
      <p:bldP spid="473175" grpId="0" animBg="1"/>
      <p:bldP spid="473176" grpId="0" animBg="1"/>
      <p:bldP spid="473177" grpId="0" animBg="1"/>
      <p:bldP spid="473178" grpId="0" animBg="1"/>
      <p:bldP spid="473179" grpId="0" animBg="1"/>
      <p:bldP spid="473180" grpId="0" animBg="1"/>
      <p:bldP spid="473181" grpId="0" animBg="1"/>
      <p:bldP spid="473183" grpId="0" animBg="1"/>
      <p:bldP spid="473184" grpId="0"/>
      <p:bldP spid="4731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二等辺三角形 11"/>
          <p:cNvSpPr/>
          <p:nvPr/>
        </p:nvSpPr>
        <p:spPr bwMode="auto">
          <a:xfrm>
            <a:off x="7310266" y="1853914"/>
            <a:ext cx="416688" cy="694481"/>
          </a:xfrm>
          <a:prstGeom prst="triangle">
            <a:avLst/>
          </a:prstGeom>
          <a:gradFill flip="none" rotWithShape="1">
            <a:gsLst>
              <a:gs pos="0">
                <a:schemeClr val="accent6"/>
              </a:gs>
              <a:gs pos="100000">
                <a:schemeClr val="accent1">
                  <a:tint val="23500"/>
                  <a:satMod val="160000"/>
                </a:schemeClr>
              </a:gs>
            </a:gsLst>
            <a:lin ang="10800000" scaled="1"/>
            <a:tileRect/>
          </a:gra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3" name="Rectangle 2"/>
          <p:cNvSpPr>
            <a:spLocks noGrp="1" noChangeArrowheads="1"/>
          </p:cNvSpPr>
          <p:nvPr>
            <p:ph type="title"/>
          </p:nvPr>
        </p:nvSpPr>
        <p:spPr>
          <a:xfrm>
            <a:off x="0" y="0"/>
            <a:ext cx="1088020" cy="549275"/>
          </a:xfrm>
        </p:spPr>
        <p:txBody>
          <a:bodyPr/>
          <a:lstStyle/>
          <a:p>
            <a:pPr algn="l" eaLnBrk="1" hangingPunct="1"/>
            <a:r>
              <a:rPr lang="ja-JP" altLang="en-US" sz="2800" dirty="0">
                <a:solidFill>
                  <a:schemeClr val="accent2"/>
                </a:solidFill>
              </a:rPr>
              <a:t>重心</a:t>
            </a:r>
          </a:p>
        </p:txBody>
      </p:sp>
      <p:grpSp>
        <p:nvGrpSpPr>
          <p:cNvPr id="14" name="Group 15"/>
          <p:cNvGrpSpPr>
            <a:grpSpLocks/>
          </p:cNvGrpSpPr>
          <p:nvPr/>
        </p:nvGrpSpPr>
        <p:grpSpPr bwMode="auto">
          <a:xfrm>
            <a:off x="6372078" y="1388626"/>
            <a:ext cx="2001837" cy="490538"/>
            <a:chOff x="662" y="3343"/>
            <a:chExt cx="1819" cy="376"/>
          </a:xfrm>
        </p:grpSpPr>
        <p:sp>
          <p:nvSpPr>
            <p:cNvPr id="15" name="Freeform 16"/>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16" name="AutoShape 17"/>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grpSp>
      <p:grpSp>
        <p:nvGrpSpPr>
          <p:cNvPr id="17" name="グループ化 16"/>
          <p:cNvGrpSpPr/>
          <p:nvPr/>
        </p:nvGrpSpPr>
        <p:grpSpPr>
          <a:xfrm>
            <a:off x="6252432" y="1378898"/>
            <a:ext cx="2227262" cy="642068"/>
            <a:chOff x="2973910" y="611608"/>
            <a:chExt cx="2227262" cy="642068"/>
          </a:xfrm>
        </p:grpSpPr>
        <p:grpSp>
          <p:nvGrpSpPr>
            <p:cNvPr id="18" name="Group 80"/>
            <p:cNvGrpSpPr>
              <a:grpSpLocks/>
            </p:cNvGrpSpPr>
            <p:nvPr/>
          </p:nvGrpSpPr>
          <p:grpSpPr bwMode="auto">
            <a:xfrm>
              <a:off x="2973910" y="611608"/>
              <a:ext cx="2221031" cy="642068"/>
              <a:chOff x="385" y="1034"/>
              <a:chExt cx="1325" cy="288"/>
            </a:xfrm>
          </p:grpSpPr>
          <p:sp>
            <p:nvSpPr>
              <p:cNvPr id="32" name="Line 68"/>
              <p:cNvSpPr>
                <a:spLocks noChangeShapeType="1"/>
              </p:cNvSpPr>
              <p:nvPr/>
            </p:nvSpPr>
            <p:spPr bwMode="auto">
              <a:xfrm flipH="1">
                <a:off x="521" y="107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3" name="Line 69"/>
              <p:cNvSpPr>
                <a:spLocks noChangeShapeType="1"/>
              </p:cNvSpPr>
              <p:nvPr/>
            </p:nvSpPr>
            <p:spPr bwMode="auto">
              <a:xfrm flipH="1">
                <a:off x="654" y="1078"/>
                <a:ext cx="0" cy="21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4" name="Line 70"/>
              <p:cNvSpPr>
                <a:spLocks noChangeShapeType="1"/>
              </p:cNvSpPr>
              <p:nvPr/>
            </p:nvSpPr>
            <p:spPr bwMode="auto">
              <a:xfrm flipH="1">
                <a:off x="787" y="1078"/>
                <a:ext cx="0" cy="23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5" name="Line 71"/>
              <p:cNvSpPr>
                <a:spLocks noChangeShapeType="1"/>
              </p:cNvSpPr>
              <p:nvPr/>
            </p:nvSpPr>
            <p:spPr bwMode="auto">
              <a:xfrm>
                <a:off x="926" y="1068"/>
                <a:ext cx="0" cy="23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6" name="Line 72"/>
              <p:cNvSpPr>
                <a:spLocks noChangeShapeType="1"/>
              </p:cNvSpPr>
              <p:nvPr/>
            </p:nvSpPr>
            <p:spPr bwMode="auto">
              <a:xfrm>
                <a:off x="1066" y="1067"/>
                <a:ext cx="0" cy="23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7" name="Line 73"/>
              <p:cNvSpPr>
                <a:spLocks noChangeShapeType="1"/>
              </p:cNvSpPr>
              <p:nvPr/>
            </p:nvSpPr>
            <p:spPr bwMode="auto">
              <a:xfrm>
                <a:off x="1202" y="1070"/>
                <a:ext cx="0"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8" name="Line 74"/>
              <p:cNvSpPr>
                <a:spLocks noChangeShapeType="1"/>
              </p:cNvSpPr>
              <p:nvPr/>
            </p:nvSpPr>
            <p:spPr bwMode="auto">
              <a:xfrm flipH="1">
                <a:off x="1338" y="1040"/>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9" name="Line 75"/>
              <p:cNvSpPr>
                <a:spLocks noChangeShapeType="1"/>
              </p:cNvSpPr>
              <p:nvPr/>
            </p:nvSpPr>
            <p:spPr bwMode="auto">
              <a:xfrm>
                <a:off x="1472" y="1034"/>
                <a:ext cx="3" cy="28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0" name="Line 76"/>
              <p:cNvSpPr>
                <a:spLocks noChangeShapeType="1"/>
              </p:cNvSpPr>
              <p:nvPr/>
            </p:nvSpPr>
            <p:spPr bwMode="auto">
              <a:xfrm>
                <a:off x="1610" y="1062"/>
                <a:ext cx="0" cy="236"/>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1" name="Line 78"/>
              <p:cNvSpPr>
                <a:spLocks noChangeShapeType="1"/>
              </p:cNvSpPr>
              <p:nvPr/>
            </p:nvSpPr>
            <p:spPr bwMode="auto">
              <a:xfrm flipV="1">
                <a:off x="436" y="1112"/>
                <a:ext cx="1274" cy="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2" name="Line 79"/>
              <p:cNvSpPr>
                <a:spLocks noChangeShapeType="1"/>
              </p:cNvSpPr>
              <p:nvPr/>
            </p:nvSpPr>
            <p:spPr bwMode="auto">
              <a:xfrm>
                <a:off x="385" y="1209"/>
                <a:ext cx="127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nvGrpSpPr>
            <p:cNvPr id="19" name="Group 80"/>
            <p:cNvGrpSpPr>
              <a:grpSpLocks/>
            </p:cNvGrpSpPr>
            <p:nvPr/>
          </p:nvGrpSpPr>
          <p:grpSpPr bwMode="auto">
            <a:xfrm>
              <a:off x="3074010" y="621297"/>
              <a:ext cx="2127162" cy="609281"/>
              <a:chOff x="385" y="1083"/>
              <a:chExt cx="1270" cy="273"/>
            </a:xfrm>
          </p:grpSpPr>
          <p:sp>
            <p:nvSpPr>
              <p:cNvPr id="20" name="Line 68"/>
              <p:cNvSpPr>
                <a:spLocks noChangeShapeType="1"/>
              </p:cNvSpPr>
              <p:nvPr/>
            </p:nvSpPr>
            <p:spPr bwMode="auto">
              <a:xfrm flipH="1">
                <a:off x="525" y="1111"/>
                <a:ext cx="0" cy="20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1" name="Line 69"/>
              <p:cNvSpPr>
                <a:spLocks noChangeShapeType="1"/>
              </p:cNvSpPr>
              <p:nvPr/>
            </p:nvSpPr>
            <p:spPr bwMode="auto">
              <a:xfrm flipH="1">
                <a:off x="663" y="112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2" name="Line 70"/>
              <p:cNvSpPr>
                <a:spLocks noChangeShapeType="1"/>
              </p:cNvSpPr>
              <p:nvPr/>
            </p:nvSpPr>
            <p:spPr bwMode="auto">
              <a:xfrm flipH="1">
                <a:off x="795" y="1116"/>
                <a:ext cx="1"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3" name="Line 71"/>
              <p:cNvSpPr>
                <a:spLocks noChangeShapeType="1"/>
              </p:cNvSpPr>
              <p:nvPr/>
            </p:nvSpPr>
            <p:spPr bwMode="auto">
              <a:xfrm>
                <a:off x="934" y="1113"/>
                <a:ext cx="0" cy="2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 name="Line 72"/>
              <p:cNvSpPr>
                <a:spLocks noChangeShapeType="1"/>
              </p:cNvSpPr>
              <p:nvPr/>
            </p:nvSpPr>
            <p:spPr bwMode="auto">
              <a:xfrm>
                <a:off x="1074" y="1108"/>
                <a:ext cx="2" cy="19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5" name="Line 73"/>
              <p:cNvSpPr>
                <a:spLocks noChangeShapeType="1"/>
              </p:cNvSpPr>
              <p:nvPr/>
            </p:nvSpPr>
            <p:spPr bwMode="auto">
              <a:xfrm>
                <a:off x="1206" y="1094"/>
                <a:ext cx="2" cy="23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 name="Line 74"/>
              <p:cNvSpPr>
                <a:spLocks noChangeShapeType="1"/>
              </p:cNvSpPr>
              <p:nvPr/>
            </p:nvSpPr>
            <p:spPr bwMode="auto">
              <a:xfrm flipH="1">
                <a:off x="1345" y="1083"/>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7" name="Line 75"/>
              <p:cNvSpPr>
                <a:spLocks noChangeShapeType="1"/>
              </p:cNvSpPr>
              <p:nvPr/>
            </p:nvSpPr>
            <p:spPr bwMode="auto">
              <a:xfrm>
                <a:off x="1482" y="1089"/>
                <a:ext cx="4" cy="26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8" name="Line 76"/>
              <p:cNvSpPr>
                <a:spLocks noChangeShapeType="1"/>
              </p:cNvSpPr>
              <p:nvPr/>
            </p:nvSpPr>
            <p:spPr bwMode="auto">
              <a:xfrm>
                <a:off x="1610" y="1117"/>
                <a:ext cx="0" cy="18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9" name="Line 78"/>
              <p:cNvSpPr>
                <a:spLocks noChangeShapeType="1"/>
              </p:cNvSpPr>
              <p:nvPr/>
            </p:nvSpPr>
            <p:spPr bwMode="auto">
              <a:xfrm flipV="1">
                <a:off x="436" y="1112"/>
                <a:ext cx="1185" cy="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0" name="Line 79"/>
              <p:cNvSpPr>
                <a:spLocks noChangeShapeType="1"/>
              </p:cNvSpPr>
              <p:nvPr/>
            </p:nvSpPr>
            <p:spPr bwMode="auto">
              <a:xfrm>
                <a:off x="385" y="1207"/>
                <a:ext cx="127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1" name="Line 77"/>
              <p:cNvSpPr>
                <a:spLocks noChangeShapeType="1"/>
              </p:cNvSpPr>
              <p:nvPr/>
            </p:nvSpPr>
            <p:spPr bwMode="auto">
              <a:xfrm flipV="1">
                <a:off x="1145" y="1305"/>
                <a:ext cx="467" cy="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sp>
        <p:nvSpPr>
          <p:cNvPr id="43" name="Rectangle 15"/>
          <p:cNvSpPr>
            <a:spLocks noChangeArrowheads="1"/>
          </p:cNvSpPr>
          <p:nvPr/>
        </p:nvSpPr>
        <p:spPr bwMode="auto">
          <a:xfrm>
            <a:off x="1036115" y="0"/>
            <a:ext cx="7156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一様重力場中で、支点にして支えると</a:t>
            </a:r>
            <a:r>
              <a:rPr lang="ja-JP" altLang="en-US" dirty="0">
                <a:solidFill>
                  <a:srgbClr val="000000"/>
                </a:solidFill>
                <a:latin typeface="Bookman Old Style" pitchFamily="18" charset="0"/>
                <a:ea typeface="ＭＳ Ｐゴシック" pitchFamily="50" charset="-128"/>
              </a:rPr>
              <a:t>釣合</a:t>
            </a:r>
            <a:r>
              <a:rPr lang="ja-JP" altLang="en-US" dirty="0">
                <a:solidFill>
                  <a:srgbClr val="000000"/>
                </a:solidFill>
                <a:ea typeface="ＭＳ Ｐゴシック" pitchFamily="50" charset="-128"/>
              </a:rPr>
              <a:t>う点</a:t>
            </a:r>
          </a:p>
        </p:txBody>
      </p:sp>
      <p:sp>
        <p:nvSpPr>
          <p:cNvPr id="44" name="Rectangle 61"/>
          <p:cNvSpPr>
            <a:spLocks noChangeArrowheads="1"/>
          </p:cNvSpPr>
          <p:nvPr/>
        </p:nvSpPr>
        <p:spPr bwMode="auto">
          <a:xfrm>
            <a:off x="0" y="519235"/>
            <a:ext cx="12112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重心</a:t>
            </a:r>
            <a:endParaRPr lang="en-US" altLang="ja-JP" dirty="0">
              <a:solidFill>
                <a:srgbClr val="000000"/>
              </a:solidFill>
              <a:latin typeface="Bookman Old Style" pitchFamily="18" charset="0"/>
              <a:ea typeface="ＭＳ Ｐゴシック" pitchFamily="50" charset="-128"/>
            </a:endParaRPr>
          </a:p>
        </p:txBody>
      </p:sp>
      <p:sp>
        <p:nvSpPr>
          <p:cNvPr id="45" name="Rectangle 61"/>
          <p:cNvSpPr>
            <a:spLocks noChangeArrowheads="1"/>
          </p:cNvSpPr>
          <p:nvPr/>
        </p:nvSpPr>
        <p:spPr bwMode="auto">
          <a:xfrm>
            <a:off x="2986268" y="1051668"/>
            <a:ext cx="10157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r>
              <a:rPr lang="en-US" altLang="ja-JP" i="1" dirty="0">
                <a:solidFill>
                  <a:srgbClr val="000000"/>
                </a:solidFill>
                <a:latin typeface="Bookman Old Style" pitchFamily="18" charset="0"/>
                <a:ea typeface="ＭＳ Ｐゴシック" pitchFamily="50" charset="-128"/>
              </a:rPr>
              <a:t>g</a:t>
            </a:r>
            <a:r>
              <a:rPr lang="ja-JP" altLang="en-US" i="1" dirty="0">
                <a:solidFill>
                  <a:srgbClr val="000000"/>
                </a:solidFill>
                <a:latin typeface="Bookman Old Style" pitchFamily="18" charset="0"/>
                <a:ea typeface="ＭＳ Ｐゴシック" pitchFamily="50" charset="-128"/>
              </a:rPr>
              <a:t> </a:t>
            </a:r>
            <a:endParaRPr lang="en-US" altLang="ja-JP" dirty="0">
              <a:solidFill>
                <a:srgbClr val="000000"/>
              </a:solidFill>
              <a:latin typeface="Bookman Old Style" pitchFamily="18" charset="0"/>
              <a:ea typeface="ＭＳ Ｐゴシック" pitchFamily="50" charset="-128"/>
            </a:endParaRPr>
          </a:p>
        </p:txBody>
      </p:sp>
      <p:sp>
        <p:nvSpPr>
          <p:cNvPr id="46" name="正方形/長方形 45"/>
          <p:cNvSpPr/>
          <p:nvPr/>
        </p:nvSpPr>
        <p:spPr>
          <a:xfrm>
            <a:off x="2637573" y="1024002"/>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47" name="正方形/長方形 46"/>
          <p:cNvSpPr/>
          <p:nvPr/>
        </p:nvSpPr>
        <p:spPr>
          <a:xfrm>
            <a:off x="4855736" y="1034711"/>
            <a:ext cx="651140" cy="523220"/>
          </a:xfrm>
          <a:prstGeom prst="rect">
            <a:avLst/>
          </a:prstGeom>
        </p:spPr>
        <p:txBody>
          <a:bodyPr wrap="none">
            <a:spAutoFit/>
          </a:bodyPr>
          <a:lstStyle/>
          <a:p>
            <a:r>
              <a:rPr lang="en-US" altLang="ja-JP" dirty="0">
                <a:solidFill>
                  <a:srgbClr val="000000"/>
                </a:solidFill>
                <a:latin typeface="Symbol" pitchFamily="18" charset="2"/>
                <a:ea typeface="ＭＳ Ｐゴシック" pitchFamily="50" charset="-128"/>
                <a:cs typeface="Times New Roman" pitchFamily="18" charset="0"/>
              </a:rPr>
              <a:t>= </a:t>
            </a: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49" name="正方形/長方形 48"/>
          <p:cNvSpPr/>
          <p:nvPr/>
        </p:nvSpPr>
        <p:spPr>
          <a:xfrm>
            <a:off x="3534916" y="1532086"/>
            <a:ext cx="445956"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x</a:t>
            </a:r>
            <a:r>
              <a:rPr lang="en-US" altLang="ja-JP" i="1" baseline="-25000" dirty="0">
                <a:solidFill>
                  <a:srgbClr val="00CC99">
                    <a:lumMod val="75000"/>
                  </a:srgbClr>
                </a:solidFill>
                <a:latin typeface="Bookman Old Style" pitchFamily="18" charset="0"/>
                <a:ea typeface="ＭＳ Ｐゴシック" pitchFamily="50" charset="-128"/>
              </a:rPr>
              <a:t>i</a:t>
            </a:r>
            <a:endParaRPr lang="ja-JP" altLang="en-US" i="1" dirty="0">
              <a:solidFill>
                <a:srgbClr val="00CC99">
                  <a:lumMod val="75000"/>
                </a:srgbClr>
              </a:solidFill>
              <a:ea typeface="ＭＳ Ｐゴシック" pitchFamily="50" charset="-128"/>
            </a:endParaRPr>
          </a:p>
        </p:txBody>
      </p:sp>
      <p:sp>
        <p:nvSpPr>
          <p:cNvPr id="50" name="正方形/長方形 49"/>
          <p:cNvSpPr/>
          <p:nvPr/>
        </p:nvSpPr>
        <p:spPr>
          <a:xfrm>
            <a:off x="3948840" y="1520532"/>
            <a:ext cx="381836" cy="523220"/>
          </a:xfrm>
          <a:prstGeom prst="rect">
            <a:avLst/>
          </a:prstGeom>
        </p:spPr>
        <p:txBody>
          <a:bodyPr wrap="none">
            <a:spAutoFit/>
          </a:bodyPr>
          <a:lstStyle/>
          <a:p>
            <a:pPr algn="ctr"/>
            <a:r>
              <a:rPr lang="en-US" altLang="ja-JP" dirty="0">
                <a:solidFill>
                  <a:srgbClr val="00CC99">
                    <a:lumMod val="75000"/>
                  </a:srgbClr>
                </a:solidFill>
                <a:latin typeface="Symbol" pitchFamily="18" charset="2"/>
                <a:ea typeface="ＭＳ Ｐゴシック" pitchFamily="50" charset="-128"/>
                <a:cs typeface="Times New Roman" pitchFamily="18" charset="0"/>
              </a:rPr>
              <a:t>-</a:t>
            </a:r>
            <a:endParaRPr lang="ja-JP" altLang="en-US" i="1" dirty="0">
              <a:solidFill>
                <a:srgbClr val="00CC99">
                  <a:lumMod val="75000"/>
                </a:srgbClr>
              </a:solidFill>
              <a:ea typeface="ＭＳ Ｐゴシック" pitchFamily="50" charset="-128"/>
            </a:endParaRPr>
          </a:p>
        </p:txBody>
      </p:sp>
      <p:sp>
        <p:nvSpPr>
          <p:cNvPr id="51" name="正方形/長方形 50"/>
          <p:cNvSpPr/>
          <p:nvPr/>
        </p:nvSpPr>
        <p:spPr>
          <a:xfrm>
            <a:off x="4847242" y="1543320"/>
            <a:ext cx="436337"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X</a:t>
            </a:r>
            <a:endParaRPr lang="ja-JP" altLang="en-US" i="1" dirty="0">
              <a:solidFill>
                <a:srgbClr val="00CC99">
                  <a:lumMod val="75000"/>
                </a:srgbClr>
              </a:solidFill>
              <a:ea typeface="ＭＳ Ｐゴシック" pitchFamily="50" charset="-128"/>
            </a:endParaRPr>
          </a:p>
        </p:txBody>
      </p:sp>
      <p:sp>
        <p:nvSpPr>
          <p:cNvPr id="52" name="正方形/長方形 51"/>
          <p:cNvSpPr/>
          <p:nvPr/>
        </p:nvSpPr>
        <p:spPr>
          <a:xfrm>
            <a:off x="5144578" y="1508675"/>
            <a:ext cx="304892" cy="523220"/>
          </a:xfrm>
          <a:prstGeom prst="rect">
            <a:avLst/>
          </a:prstGeom>
        </p:spPr>
        <p:txBody>
          <a:bodyPr wrap="none">
            <a:spAutoFit/>
          </a:bodyPr>
          <a:lstStyle/>
          <a:p>
            <a:pPr algn="ctr"/>
            <a:r>
              <a:rPr lang="en-US" altLang="ja-JP" dirty="0">
                <a:solidFill>
                  <a:srgbClr val="00CC99">
                    <a:lumMod val="75000"/>
                  </a:srgbClr>
                </a:solidFill>
                <a:ea typeface="ＭＳ Ｐゴシック" pitchFamily="50" charset="-128"/>
                <a:cs typeface="Times New Roman" pitchFamily="18" charset="0"/>
              </a:rPr>
              <a:t>)</a:t>
            </a:r>
            <a:endParaRPr lang="ja-JP" altLang="en-US" i="1" dirty="0">
              <a:solidFill>
                <a:srgbClr val="00CC99">
                  <a:lumMod val="75000"/>
                </a:srgbClr>
              </a:solidFill>
              <a:ea typeface="ＭＳ Ｐゴシック" pitchFamily="50" charset="-128"/>
            </a:endParaRPr>
          </a:p>
        </p:txBody>
      </p:sp>
      <p:sp>
        <p:nvSpPr>
          <p:cNvPr id="53" name="正方形/長方形 52"/>
          <p:cNvSpPr/>
          <p:nvPr/>
        </p:nvSpPr>
        <p:spPr>
          <a:xfrm>
            <a:off x="2975470" y="1509198"/>
            <a:ext cx="639919"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i="1" baseline="-25000" dirty="0">
                <a:solidFill>
                  <a:srgbClr val="00CC99">
                    <a:lumMod val="75000"/>
                  </a:srgbClr>
                </a:solidFill>
                <a:latin typeface="Bookman Old Style" pitchFamily="18" charset="0"/>
                <a:ea typeface="ＭＳ Ｐゴシック" pitchFamily="50" charset="-128"/>
              </a:rPr>
              <a:t>i </a:t>
            </a:r>
            <a:endParaRPr lang="ja-JP" altLang="en-US" i="1" dirty="0">
              <a:solidFill>
                <a:srgbClr val="00CC99">
                  <a:lumMod val="75000"/>
                </a:srgbClr>
              </a:solidFill>
              <a:ea typeface="ＭＳ Ｐゴシック" pitchFamily="50" charset="-128"/>
            </a:endParaRPr>
          </a:p>
        </p:txBody>
      </p:sp>
      <p:sp>
        <p:nvSpPr>
          <p:cNvPr id="54" name="正方形/長方形 53"/>
          <p:cNvSpPr/>
          <p:nvPr/>
        </p:nvSpPr>
        <p:spPr>
          <a:xfrm>
            <a:off x="2637574" y="1497362"/>
            <a:ext cx="457176" cy="646331"/>
          </a:xfrm>
          <a:prstGeom prst="rect">
            <a:avLst/>
          </a:prstGeom>
        </p:spPr>
        <p:txBody>
          <a:bodyPr wrap="none">
            <a:spAutoFit/>
          </a:bodyPr>
          <a:lstStyle/>
          <a:p>
            <a:pPr algn="ctr"/>
            <a:r>
              <a:rPr lang="en-US" altLang="ja-JP" sz="3600" dirty="0">
                <a:solidFill>
                  <a:srgbClr val="00CC99">
                    <a:lumMod val="75000"/>
                  </a:srgbClr>
                </a:solidFill>
                <a:latin typeface="Symbol" pitchFamily="18" charset="2"/>
                <a:ea typeface="ＭＳ Ｐゴシック" pitchFamily="50" charset="-128"/>
                <a:cs typeface="Times New Roman" pitchFamily="18" charset="0"/>
              </a:rPr>
              <a:t>S</a:t>
            </a:r>
            <a:endParaRPr lang="ja-JP" altLang="en-US" sz="3600" i="1" dirty="0">
              <a:solidFill>
                <a:srgbClr val="00CC99">
                  <a:lumMod val="75000"/>
                </a:srgbClr>
              </a:solidFill>
              <a:ea typeface="ＭＳ Ｐゴシック" pitchFamily="50" charset="-128"/>
            </a:endParaRPr>
          </a:p>
        </p:txBody>
      </p:sp>
      <p:sp>
        <p:nvSpPr>
          <p:cNvPr id="55" name="正方形/長方形 54"/>
          <p:cNvSpPr/>
          <p:nvPr/>
        </p:nvSpPr>
        <p:spPr>
          <a:xfrm>
            <a:off x="4410731" y="1521187"/>
            <a:ext cx="639919"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i="1" baseline="-25000" dirty="0">
                <a:solidFill>
                  <a:srgbClr val="00CC99">
                    <a:lumMod val="75000"/>
                  </a:srgbClr>
                </a:solidFill>
                <a:latin typeface="Bookman Old Style" pitchFamily="18" charset="0"/>
                <a:ea typeface="ＭＳ Ｐゴシック" pitchFamily="50" charset="-128"/>
              </a:rPr>
              <a:t>i </a:t>
            </a:r>
            <a:endParaRPr lang="ja-JP" altLang="en-US" i="1" dirty="0">
              <a:solidFill>
                <a:srgbClr val="00CC99">
                  <a:lumMod val="75000"/>
                </a:srgbClr>
              </a:solidFill>
              <a:ea typeface="ＭＳ Ｐゴシック" pitchFamily="50" charset="-128"/>
            </a:endParaRPr>
          </a:p>
        </p:txBody>
      </p:sp>
      <p:sp>
        <p:nvSpPr>
          <p:cNvPr id="56" name="正方形/長方形 55"/>
          <p:cNvSpPr/>
          <p:nvPr/>
        </p:nvSpPr>
        <p:spPr>
          <a:xfrm>
            <a:off x="4142283" y="1497776"/>
            <a:ext cx="457176" cy="646331"/>
          </a:xfrm>
          <a:prstGeom prst="rect">
            <a:avLst/>
          </a:prstGeom>
        </p:spPr>
        <p:txBody>
          <a:bodyPr wrap="none">
            <a:spAutoFit/>
          </a:bodyPr>
          <a:lstStyle/>
          <a:p>
            <a:pPr algn="ctr"/>
            <a:r>
              <a:rPr lang="en-US" altLang="ja-JP" sz="3600" dirty="0">
                <a:solidFill>
                  <a:srgbClr val="00CC99">
                    <a:lumMod val="75000"/>
                  </a:srgbClr>
                </a:solidFill>
                <a:latin typeface="Symbol" pitchFamily="18" charset="2"/>
                <a:ea typeface="ＭＳ Ｐゴシック" pitchFamily="50" charset="-128"/>
                <a:cs typeface="Times New Roman" pitchFamily="18" charset="0"/>
              </a:rPr>
              <a:t>S</a:t>
            </a:r>
            <a:endParaRPr lang="ja-JP" altLang="en-US" sz="3600" i="1" dirty="0">
              <a:solidFill>
                <a:srgbClr val="00CC99">
                  <a:lumMod val="75000"/>
                </a:srgbClr>
              </a:solidFill>
              <a:ea typeface="ＭＳ Ｐゴシック" pitchFamily="50" charset="-128"/>
            </a:endParaRPr>
          </a:p>
        </p:txBody>
      </p:sp>
      <p:sp>
        <p:nvSpPr>
          <p:cNvPr id="57" name="正方形/長方形 56"/>
          <p:cNvSpPr/>
          <p:nvPr/>
        </p:nvSpPr>
        <p:spPr>
          <a:xfrm>
            <a:off x="3888709" y="1522774"/>
            <a:ext cx="381836" cy="523220"/>
          </a:xfrm>
          <a:prstGeom prst="rect">
            <a:avLst/>
          </a:prstGeom>
        </p:spPr>
        <p:txBody>
          <a:bodyPr wrap="none">
            <a:spAutoFit/>
          </a:bodyPr>
          <a:lstStyle/>
          <a:p>
            <a:pPr algn="ctr"/>
            <a:r>
              <a:rPr lang="en-US" altLang="ja-JP" dirty="0">
                <a:solidFill>
                  <a:srgbClr val="00CC99">
                    <a:lumMod val="75000"/>
                  </a:srgbClr>
                </a:solidFill>
                <a:latin typeface="Symbol" pitchFamily="18" charset="2"/>
                <a:ea typeface="ＭＳ Ｐゴシック" pitchFamily="50" charset="-128"/>
                <a:cs typeface="Times New Roman" pitchFamily="18" charset="0"/>
              </a:rPr>
              <a:t>=</a:t>
            </a:r>
            <a:endParaRPr lang="ja-JP" altLang="en-US" i="1" dirty="0">
              <a:solidFill>
                <a:srgbClr val="00CC99">
                  <a:lumMod val="75000"/>
                </a:srgbClr>
              </a:solidFill>
              <a:ea typeface="ＭＳ Ｐゴシック" pitchFamily="50" charset="-128"/>
            </a:endParaRPr>
          </a:p>
        </p:txBody>
      </p:sp>
      <p:sp>
        <p:nvSpPr>
          <p:cNvPr id="58" name="正方形/長方形 57"/>
          <p:cNvSpPr/>
          <p:nvPr/>
        </p:nvSpPr>
        <p:spPr>
          <a:xfrm>
            <a:off x="0" y="1080911"/>
            <a:ext cx="2557110" cy="523220"/>
          </a:xfrm>
          <a:prstGeom prst="rect">
            <a:avLst/>
          </a:prstGeom>
        </p:spPr>
        <p:txBody>
          <a:bodyPr wrap="none">
            <a:spAutoFit/>
          </a:bodyPr>
          <a:lstStyle/>
          <a:p>
            <a:r>
              <a:rPr lang="ja-JP" altLang="en-US" dirty="0">
                <a:solidFill>
                  <a:srgbClr val="000000"/>
                </a:solidFill>
                <a:ea typeface="ＭＳ Ｐゴシック" pitchFamily="50" charset="-128"/>
              </a:rPr>
              <a:t>釣合の条件より</a:t>
            </a:r>
            <a:endParaRPr lang="ja-JP" altLang="en-US" i="1" dirty="0">
              <a:solidFill>
                <a:srgbClr val="000000"/>
              </a:solidFill>
              <a:ea typeface="ＭＳ Ｐゴシック" pitchFamily="50" charset="-128"/>
            </a:endParaRPr>
          </a:p>
        </p:txBody>
      </p:sp>
      <p:sp>
        <p:nvSpPr>
          <p:cNvPr id="59" name="正方形/長方形 58"/>
          <p:cNvSpPr/>
          <p:nvPr/>
        </p:nvSpPr>
        <p:spPr>
          <a:xfrm>
            <a:off x="8144433" y="1282388"/>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60" name="正方形/長方形 59"/>
          <p:cNvSpPr/>
          <p:nvPr/>
        </p:nvSpPr>
        <p:spPr>
          <a:xfrm>
            <a:off x="7810201" y="2066327"/>
            <a:ext cx="44595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ja-JP" altLang="en-US" i="1" dirty="0">
              <a:solidFill>
                <a:srgbClr val="000000"/>
              </a:solidFill>
              <a:ea typeface="ＭＳ Ｐゴシック" pitchFamily="50" charset="-128"/>
            </a:endParaRPr>
          </a:p>
        </p:txBody>
      </p:sp>
      <p:sp>
        <p:nvSpPr>
          <p:cNvPr id="61" name="正方形/長方形 60"/>
          <p:cNvSpPr/>
          <p:nvPr/>
        </p:nvSpPr>
        <p:spPr>
          <a:xfrm>
            <a:off x="7250281" y="2128447"/>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62" name="Line 66"/>
          <p:cNvSpPr>
            <a:spLocks noChangeShapeType="1"/>
          </p:cNvSpPr>
          <p:nvPr/>
        </p:nvSpPr>
        <p:spPr bwMode="auto">
          <a:xfrm>
            <a:off x="5925786" y="2223009"/>
            <a:ext cx="274311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3" name="正方形/長方形 62"/>
          <p:cNvSpPr/>
          <p:nvPr/>
        </p:nvSpPr>
        <p:spPr>
          <a:xfrm>
            <a:off x="5993344" y="2117230"/>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64" name="正方形/長方形 63"/>
          <p:cNvSpPr/>
          <p:nvPr/>
        </p:nvSpPr>
        <p:spPr bwMode="auto">
          <a:xfrm>
            <a:off x="7970048" y="1565167"/>
            <a:ext cx="91845" cy="90291"/>
          </a:xfrm>
          <a:prstGeom prst="rect">
            <a:avLst/>
          </a:prstGeom>
          <a:solidFill>
            <a:srgbClr val="CC00FF"/>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66" name="正方形/長方形 65"/>
          <p:cNvSpPr/>
          <p:nvPr/>
        </p:nvSpPr>
        <p:spPr>
          <a:xfrm>
            <a:off x="8115955" y="1699075"/>
            <a:ext cx="638731" cy="2662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r>
              <a:rPr lang="ja-JP" altLang="en-US" i="1" baseline="-25000" dirty="0">
                <a:solidFill>
                  <a:srgbClr val="000000"/>
                </a:solidFill>
                <a:latin typeface="Bookman Old Style" pitchFamily="18" charset="0"/>
                <a:ea typeface="ＭＳ Ｐゴシック" pitchFamily="50" charset="-128"/>
              </a:rPr>
              <a:t> </a:t>
            </a:r>
            <a:r>
              <a:rPr lang="en-US" altLang="ja-JP" i="1" dirty="0">
                <a:solidFill>
                  <a:srgbClr val="000000"/>
                </a:solidFill>
                <a:latin typeface="Bookman Old Style" pitchFamily="18" charset="0"/>
                <a:ea typeface="ＭＳ Ｐゴシック" pitchFamily="50" charset="-128"/>
              </a:rPr>
              <a:t>g</a:t>
            </a:r>
            <a:endParaRPr lang="ja-JP" altLang="en-US" i="1" dirty="0">
              <a:solidFill>
                <a:srgbClr val="000000"/>
              </a:solidFill>
              <a:ea typeface="ＭＳ Ｐゴシック" pitchFamily="50" charset="-128"/>
            </a:endParaRPr>
          </a:p>
        </p:txBody>
      </p:sp>
      <p:sp>
        <p:nvSpPr>
          <p:cNvPr id="68" name="正方形/長方形 67"/>
          <p:cNvSpPr/>
          <p:nvPr/>
        </p:nvSpPr>
        <p:spPr>
          <a:xfrm>
            <a:off x="8584945" y="1964445"/>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69" name="正方形/長方形 68"/>
          <p:cNvSpPr/>
          <p:nvPr/>
        </p:nvSpPr>
        <p:spPr>
          <a:xfrm>
            <a:off x="6849008" y="1114081"/>
            <a:ext cx="120738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 </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70" name="Rectangle 36"/>
          <p:cNvSpPr>
            <a:spLocks noChangeArrowheads="1"/>
          </p:cNvSpPr>
          <p:nvPr/>
        </p:nvSpPr>
        <p:spPr bwMode="auto">
          <a:xfrm>
            <a:off x="0" y="2107782"/>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71" name="正方形/長方形 70"/>
          <p:cNvSpPr/>
          <p:nvPr/>
        </p:nvSpPr>
        <p:spPr>
          <a:xfrm>
            <a:off x="1965148" y="2098909"/>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72" name="正方形/長方形 71"/>
          <p:cNvSpPr/>
          <p:nvPr/>
        </p:nvSpPr>
        <p:spPr>
          <a:xfrm>
            <a:off x="2328084" y="2087094"/>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73" name="Rectangle 61"/>
          <p:cNvSpPr>
            <a:spLocks noChangeArrowheads="1"/>
          </p:cNvSpPr>
          <p:nvPr/>
        </p:nvSpPr>
        <p:spPr bwMode="auto">
          <a:xfrm>
            <a:off x="3020994" y="2057165"/>
            <a:ext cx="9722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74" name="正方形/長方形 73"/>
          <p:cNvSpPr/>
          <p:nvPr/>
        </p:nvSpPr>
        <p:spPr>
          <a:xfrm>
            <a:off x="2637575" y="2041374"/>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75" name="正方形/長方形 74"/>
          <p:cNvSpPr/>
          <p:nvPr/>
        </p:nvSpPr>
        <p:spPr>
          <a:xfrm>
            <a:off x="3977670" y="2089784"/>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77" name="正方形/長方形 76"/>
          <p:cNvSpPr/>
          <p:nvPr/>
        </p:nvSpPr>
        <p:spPr>
          <a:xfrm>
            <a:off x="3848471" y="1994492"/>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78" name="AutoShape 126"/>
          <p:cNvSpPr>
            <a:spLocks noChangeArrowheads="1"/>
          </p:cNvSpPr>
          <p:nvPr/>
        </p:nvSpPr>
        <p:spPr bwMode="auto">
          <a:xfrm>
            <a:off x="7507224" y="1606754"/>
            <a:ext cx="509568" cy="475044"/>
          </a:xfrm>
          <a:prstGeom prst="parallelogram">
            <a:avLst>
              <a:gd name="adj" fmla="val 0"/>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79" name="正方形/長方形 78"/>
          <p:cNvSpPr/>
          <p:nvPr/>
        </p:nvSpPr>
        <p:spPr>
          <a:xfrm>
            <a:off x="6488550" y="1784188"/>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80" name="Line 65"/>
          <p:cNvSpPr>
            <a:spLocks noChangeShapeType="1"/>
          </p:cNvSpPr>
          <p:nvPr/>
        </p:nvSpPr>
        <p:spPr bwMode="auto">
          <a:xfrm flipV="1">
            <a:off x="6056413" y="1127408"/>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2" name="Rectangle 12"/>
          <p:cNvSpPr>
            <a:spLocks noChangeArrowheads="1"/>
          </p:cNvSpPr>
          <p:nvPr/>
        </p:nvSpPr>
        <p:spPr bwMode="auto">
          <a:xfrm>
            <a:off x="46301" y="2082842"/>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83" name="Rectangle 61"/>
          <p:cNvSpPr>
            <a:spLocks noChangeArrowheads="1"/>
          </p:cNvSpPr>
          <p:nvPr/>
        </p:nvSpPr>
        <p:spPr bwMode="auto">
          <a:xfrm>
            <a:off x="2210764" y="519237"/>
            <a:ext cx="1678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itchFamily="18" charset="0"/>
              </a:rPr>
              <a:t>質点</a:t>
            </a:r>
            <a:r>
              <a:rPr lang="en-US" altLang="ja-JP" i="1" dirty="0" err="1">
                <a:solidFill>
                  <a:srgbClr val="000000"/>
                </a:solidFill>
                <a:latin typeface="Bookman Old Style" pitchFamily="18" charset="0"/>
                <a:ea typeface="ＭＳ Ｐゴシック" pitchFamily="50" charset="-128"/>
              </a:rPr>
              <a:t>i</a:t>
            </a:r>
            <a:r>
              <a:rPr lang="ja-JP" altLang="en-US" i="1" dirty="0">
                <a:solidFill>
                  <a:srgbClr val="000000"/>
                </a:solidFill>
                <a:latin typeface="Bookman Old Style" pitchFamily="18" charset="0"/>
                <a:ea typeface="ＭＳ Ｐゴシック" pitchFamily="50" charset="-128"/>
              </a:rPr>
              <a:t> </a:t>
            </a:r>
            <a:r>
              <a:rPr lang="ja-JP" altLang="en-US" dirty="0">
                <a:solidFill>
                  <a:srgbClr val="000000"/>
                </a:solidFill>
                <a:ea typeface="ＭＳ Ｐゴシック" pitchFamily="50" charset="-128"/>
                <a:cs typeface="Times New Roman" pitchFamily="18" charset="0"/>
              </a:rPr>
              <a:t>の</a:t>
            </a:r>
            <a:endParaRPr lang="en-US" altLang="ja-JP" dirty="0">
              <a:solidFill>
                <a:srgbClr val="000000"/>
              </a:solidFill>
              <a:latin typeface="Bookman Old Style" pitchFamily="18" charset="0"/>
              <a:ea typeface="ＭＳ Ｐゴシック" pitchFamily="50" charset="-128"/>
            </a:endParaRPr>
          </a:p>
        </p:txBody>
      </p:sp>
      <p:grpSp>
        <p:nvGrpSpPr>
          <p:cNvPr id="84" name="グループ化 83"/>
          <p:cNvGrpSpPr/>
          <p:nvPr/>
        </p:nvGrpSpPr>
        <p:grpSpPr>
          <a:xfrm>
            <a:off x="7434012" y="1640887"/>
            <a:ext cx="143022" cy="154655"/>
            <a:chOff x="7969450" y="613478"/>
            <a:chExt cx="215900" cy="215900"/>
          </a:xfrm>
        </p:grpSpPr>
        <p:sp>
          <p:nvSpPr>
            <p:cNvPr id="85" name="Line 70"/>
            <p:cNvSpPr>
              <a:spLocks noChangeShapeType="1"/>
            </p:cNvSpPr>
            <p:nvPr/>
          </p:nvSpPr>
          <p:spPr bwMode="auto">
            <a:xfrm flipH="1">
              <a:off x="7969450" y="613478"/>
              <a:ext cx="215900"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86" name="Line 71"/>
            <p:cNvSpPr>
              <a:spLocks noChangeShapeType="1"/>
            </p:cNvSpPr>
            <p:nvPr/>
          </p:nvSpPr>
          <p:spPr bwMode="auto">
            <a:xfrm>
              <a:off x="7969450" y="613478"/>
              <a:ext cx="214313"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65" name="Line 65"/>
          <p:cNvSpPr>
            <a:spLocks noChangeShapeType="1"/>
          </p:cNvSpPr>
          <p:nvPr/>
        </p:nvSpPr>
        <p:spPr bwMode="auto">
          <a:xfrm>
            <a:off x="8017288" y="1648024"/>
            <a:ext cx="0" cy="431181"/>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7" name="Line 66"/>
          <p:cNvSpPr>
            <a:spLocks noChangeShapeType="1"/>
          </p:cNvSpPr>
          <p:nvPr/>
        </p:nvSpPr>
        <p:spPr bwMode="auto">
          <a:xfrm flipV="1">
            <a:off x="7512585" y="1714002"/>
            <a:ext cx="502132" cy="0"/>
          </a:xfrm>
          <a:prstGeom prst="line">
            <a:avLst/>
          </a:prstGeom>
          <a:noFill/>
          <a:ln w="19050">
            <a:solidFill>
              <a:srgbClr val="C00000"/>
            </a:solidFill>
            <a:round/>
            <a:headEnd type="arrow"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7" name="Rectangle 61"/>
          <p:cNvSpPr>
            <a:spLocks noChangeArrowheads="1"/>
          </p:cNvSpPr>
          <p:nvPr/>
        </p:nvSpPr>
        <p:spPr bwMode="auto">
          <a:xfrm>
            <a:off x="3483979" y="519236"/>
            <a:ext cx="46761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座標を</a:t>
            </a:r>
            <a:r>
              <a:rPr lang="en-US" altLang="ja-JP" i="1" baseline="-25000" dirty="0">
                <a:solidFill>
                  <a:srgbClr val="000000"/>
                </a:solidFill>
                <a:latin typeface="Bookman Old Style" pitchFamily="18" charset="0"/>
                <a:ea typeface="ＭＳ Ｐゴシック" pitchFamily="50" charset="-128"/>
              </a:rPr>
              <a:t> </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r>
              <a:rPr lang="en-US" altLang="ja-JP" dirty="0">
                <a:solidFill>
                  <a:srgbClr val="000000"/>
                </a:solidFill>
                <a:latin typeface="Bookman Old Style" pitchFamily="18" charset="0"/>
                <a:ea typeface="ＭＳ Ｐゴシック" pitchFamily="50" charset="-128"/>
              </a:rPr>
              <a:t>,</a:t>
            </a:r>
            <a:r>
              <a:rPr lang="ja-JP" altLang="en-US" dirty="0">
                <a:solidFill>
                  <a:srgbClr val="000000"/>
                </a:solidFill>
                <a:latin typeface="Bookman Old Style" pitchFamily="18" charset="0"/>
                <a:ea typeface="ＭＳ Ｐゴシック" pitchFamily="50" charset="-128"/>
              </a:rPr>
              <a:t> </a:t>
            </a:r>
            <a:r>
              <a:rPr lang="ja-JP" altLang="en-US" dirty="0">
                <a:solidFill>
                  <a:srgbClr val="000000"/>
                </a:solidFill>
                <a:ea typeface="ＭＳ Ｐゴシック" pitchFamily="50" charset="-128"/>
                <a:cs typeface="Times New Roman" pitchFamily="18" charset="0"/>
              </a:rPr>
              <a:t>質</a:t>
            </a:r>
            <a:r>
              <a:rPr lang="ja-JP" altLang="en-US" dirty="0">
                <a:solidFill>
                  <a:srgbClr val="000000"/>
                </a:solidFill>
                <a:latin typeface="Bookman Old Style" pitchFamily="18" charset="0"/>
                <a:ea typeface="ＭＳ Ｐゴシック" pitchFamily="50" charset="-128"/>
              </a:rPr>
              <a:t>量を</a:t>
            </a: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r>
              <a:rPr lang="ja-JP" altLang="en-US" i="1" baseline="-25000" dirty="0">
                <a:solidFill>
                  <a:srgbClr val="000000"/>
                </a:solidFill>
                <a:latin typeface="Bookman Old Style" pitchFamily="18" charset="0"/>
                <a:ea typeface="ＭＳ Ｐゴシック" pitchFamily="50" charset="-128"/>
              </a:rPr>
              <a:t>　</a:t>
            </a:r>
            <a:r>
              <a:rPr lang="ja-JP" altLang="en-US" dirty="0">
                <a:solidFill>
                  <a:srgbClr val="000000"/>
                </a:solidFill>
                <a:latin typeface="Bookman Old Style" pitchFamily="18" charset="0"/>
                <a:ea typeface="ＭＳ Ｐゴシック" pitchFamily="50" charset="-128"/>
              </a:rPr>
              <a:t>とする。</a:t>
            </a:r>
            <a:endParaRPr lang="en-US" altLang="ja-JP" dirty="0">
              <a:solidFill>
                <a:srgbClr val="000000"/>
              </a:solidFill>
              <a:latin typeface="Bookman Old Style" pitchFamily="18" charset="0"/>
              <a:ea typeface="ＭＳ Ｐゴシック" pitchFamily="50" charset="-128"/>
            </a:endParaRPr>
          </a:p>
        </p:txBody>
      </p:sp>
      <p:sp>
        <p:nvSpPr>
          <p:cNvPr id="88" name="Line 9"/>
          <p:cNvSpPr>
            <a:spLocks noChangeShapeType="1"/>
          </p:cNvSpPr>
          <p:nvPr/>
        </p:nvSpPr>
        <p:spPr bwMode="auto">
          <a:xfrm>
            <a:off x="3189087" y="949847"/>
            <a:ext cx="4658548" cy="65903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94" name="Rectangle 61"/>
          <p:cNvSpPr>
            <a:spLocks noChangeArrowheads="1"/>
          </p:cNvSpPr>
          <p:nvPr/>
        </p:nvSpPr>
        <p:spPr bwMode="auto">
          <a:xfrm>
            <a:off x="3734415" y="1039794"/>
            <a:ext cx="13244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 </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ea typeface="ＭＳ Ｐゴシック" pitchFamily="50" charset="-128"/>
                <a:cs typeface="Times New Roman" pitchFamily="18" charset="0"/>
              </a:rPr>
              <a:t>)</a:t>
            </a:r>
            <a:endParaRPr lang="en-US" altLang="ja-JP" dirty="0">
              <a:solidFill>
                <a:srgbClr val="000000"/>
              </a:solidFill>
              <a:latin typeface="Bookman Old Style" pitchFamily="18" charset="0"/>
              <a:ea typeface="ＭＳ Ｐゴシック" pitchFamily="50" charset="-128"/>
            </a:endParaRPr>
          </a:p>
        </p:txBody>
      </p:sp>
      <p:sp>
        <p:nvSpPr>
          <p:cNvPr id="95" name="AutoShape 3"/>
          <p:cNvSpPr>
            <a:spLocks noChangeArrowheads="1"/>
          </p:cNvSpPr>
          <p:nvPr/>
        </p:nvSpPr>
        <p:spPr bwMode="auto">
          <a:xfrm>
            <a:off x="6854475" y="1166525"/>
            <a:ext cx="1149494"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96" name="Line 6"/>
          <p:cNvSpPr>
            <a:spLocks noChangeShapeType="1"/>
          </p:cNvSpPr>
          <p:nvPr/>
        </p:nvSpPr>
        <p:spPr bwMode="auto">
          <a:xfrm flipH="1">
            <a:off x="5438898" y="1377537"/>
            <a:ext cx="1270659" cy="1187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97" name="AutoShape 45"/>
          <p:cNvSpPr>
            <a:spLocks noChangeArrowheads="1"/>
          </p:cNvSpPr>
          <p:nvPr/>
        </p:nvSpPr>
        <p:spPr bwMode="auto">
          <a:xfrm>
            <a:off x="8098559" y="1678813"/>
            <a:ext cx="796059" cy="434995"/>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98" name="正方形/長方形 97"/>
          <p:cNvSpPr/>
          <p:nvPr/>
        </p:nvSpPr>
        <p:spPr>
          <a:xfrm>
            <a:off x="5309614" y="1521600"/>
            <a:ext cx="651140" cy="523220"/>
          </a:xfrm>
          <a:prstGeom prst="rect">
            <a:avLst/>
          </a:prstGeom>
        </p:spPr>
        <p:txBody>
          <a:bodyPr wrap="none">
            <a:spAutoFit/>
          </a:bodyPr>
          <a:lstStyle/>
          <a:p>
            <a:pPr algn="ctr"/>
            <a:r>
              <a:rPr lang="en-US" altLang="ja-JP" dirty="0">
                <a:solidFill>
                  <a:srgbClr val="00CC99">
                    <a:lumMod val="75000"/>
                  </a:srgbClr>
                </a:solidFill>
                <a:latin typeface="Symbol" pitchFamily="18" charset="2"/>
                <a:ea typeface="ＭＳ Ｐゴシック" pitchFamily="50" charset="-128"/>
                <a:cs typeface="Times New Roman" pitchFamily="18" charset="0"/>
              </a:rPr>
              <a:t>= </a:t>
            </a:r>
            <a:r>
              <a:rPr lang="en-US" altLang="ja-JP" dirty="0">
                <a:solidFill>
                  <a:srgbClr val="00CC99">
                    <a:lumMod val="75000"/>
                  </a:srgbClr>
                </a:solidFill>
                <a:ea typeface="ＭＳ Ｐゴシック" pitchFamily="50" charset="-128"/>
                <a:cs typeface="Times New Roman" pitchFamily="18" charset="0"/>
              </a:rPr>
              <a:t>0</a:t>
            </a:r>
            <a:endParaRPr lang="ja-JP" altLang="en-US" i="1" dirty="0">
              <a:solidFill>
                <a:srgbClr val="00CC99">
                  <a:lumMod val="75000"/>
                </a:srgbClr>
              </a:solidFill>
              <a:ea typeface="ＭＳ Ｐゴシック" pitchFamily="50" charset="-128"/>
            </a:endParaRPr>
          </a:p>
        </p:txBody>
      </p:sp>
      <p:sp>
        <p:nvSpPr>
          <p:cNvPr id="99" name="Rectangle 61"/>
          <p:cNvSpPr>
            <a:spLocks noChangeArrowheads="1"/>
          </p:cNvSpPr>
          <p:nvPr/>
        </p:nvSpPr>
        <p:spPr bwMode="auto">
          <a:xfrm>
            <a:off x="712518" y="519235"/>
            <a:ext cx="1686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座標を</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Bookman Old Style" pitchFamily="18" charset="0"/>
                <a:ea typeface="ＭＳ Ｐゴシック" pitchFamily="50" charset="-128"/>
              </a:rPr>
              <a:t>,</a:t>
            </a:r>
          </a:p>
        </p:txBody>
      </p:sp>
      <p:sp>
        <p:nvSpPr>
          <p:cNvPr id="100" name="Line 9"/>
          <p:cNvSpPr>
            <a:spLocks noChangeShapeType="1"/>
          </p:cNvSpPr>
          <p:nvPr/>
        </p:nvSpPr>
        <p:spPr bwMode="auto">
          <a:xfrm>
            <a:off x="814021" y="949847"/>
            <a:ext cx="6548679" cy="78395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48" name="正方形/長方形 47"/>
          <p:cNvSpPr/>
          <p:nvPr/>
        </p:nvSpPr>
        <p:spPr>
          <a:xfrm>
            <a:off x="3454515" y="1531363"/>
            <a:ext cx="304892" cy="523220"/>
          </a:xfrm>
          <a:prstGeom prst="rect">
            <a:avLst/>
          </a:prstGeom>
        </p:spPr>
        <p:txBody>
          <a:bodyPr wrap="none">
            <a:spAutoFit/>
          </a:bodyPr>
          <a:lstStyle/>
          <a:p>
            <a:pPr algn="ctr"/>
            <a:r>
              <a:rPr lang="en-US" altLang="ja-JP" dirty="0">
                <a:solidFill>
                  <a:srgbClr val="00CC99">
                    <a:lumMod val="75000"/>
                  </a:srgbClr>
                </a:solidFill>
                <a:ea typeface="ＭＳ Ｐゴシック" pitchFamily="50" charset="-128"/>
                <a:cs typeface="Times New Roman" pitchFamily="18" charset="0"/>
              </a:rPr>
              <a:t>(</a:t>
            </a:r>
            <a:endParaRPr lang="ja-JP" altLang="en-US" i="1" dirty="0">
              <a:solidFill>
                <a:srgbClr val="00CC99">
                  <a:lumMod val="75000"/>
                </a:srgbClr>
              </a:solidFill>
              <a:ea typeface="ＭＳ Ｐゴシック" pitchFamily="50" charset="-128"/>
            </a:endParaRPr>
          </a:p>
        </p:txBody>
      </p:sp>
      <p:sp>
        <p:nvSpPr>
          <p:cNvPr id="104" name="AutoShape 3"/>
          <p:cNvSpPr>
            <a:spLocks noChangeArrowheads="1"/>
          </p:cNvSpPr>
          <p:nvPr/>
        </p:nvSpPr>
        <p:spPr bwMode="auto">
          <a:xfrm>
            <a:off x="2701968" y="1581305"/>
            <a:ext cx="847224" cy="450171"/>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08" name="フリーフォーム 107"/>
          <p:cNvSpPr>
            <a:spLocks/>
          </p:cNvSpPr>
          <p:nvPr/>
        </p:nvSpPr>
        <p:spPr bwMode="auto">
          <a:xfrm>
            <a:off x="3420136" y="1988375"/>
            <a:ext cx="938109" cy="113557"/>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09" name="AutoShape 3"/>
          <p:cNvSpPr>
            <a:spLocks noChangeArrowheads="1"/>
          </p:cNvSpPr>
          <p:nvPr/>
        </p:nvSpPr>
        <p:spPr bwMode="auto">
          <a:xfrm>
            <a:off x="5363025" y="1657508"/>
            <a:ext cx="316135" cy="298294"/>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10" name="フリーフォーム 109"/>
          <p:cNvSpPr>
            <a:spLocks/>
          </p:cNvSpPr>
          <p:nvPr/>
        </p:nvSpPr>
        <p:spPr bwMode="auto">
          <a:xfrm flipH="1">
            <a:off x="4176485" y="1915803"/>
            <a:ext cx="1257507" cy="196025"/>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11" name="AutoShape 3"/>
          <p:cNvSpPr>
            <a:spLocks noChangeArrowheads="1"/>
          </p:cNvSpPr>
          <p:nvPr/>
        </p:nvSpPr>
        <p:spPr bwMode="auto">
          <a:xfrm>
            <a:off x="2711480" y="1579025"/>
            <a:ext cx="1262421"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12" name="Line 5"/>
          <p:cNvSpPr>
            <a:spLocks noChangeShapeType="1"/>
          </p:cNvSpPr>
          <p:nvPr/>
        </p:nvSpPr>
        <p:spPr bwMode="auto">
          <a:xfrm>
            <a:off x="3396623" y="1988030"/>
            <a:ext cx="48192" cy="23758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13" name="AutoShape 10"/>
          <p:cNvSpPr>
            <a:spLocks noChangeArrowheads="1"/>
          </p:cNvSpPr>
          <p:nvPr/>
        </p:nvSpPr>
        <p:spPr bwMode="auto">
          <a:xfrm>
            <a:off x="4881744" y="1563149"/>
            <a:ext cx="442912"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15" name="AutoShape 45"/>
          <p:cNvSpPr>
            <a:spLocks noChangeArrowheads="1"/>
          </p:cNvSpPr>
          <p:nvPr/>
        </p:nvSpPr>
        <p:spPr bwMode="auto">
          <a:xfrm>
            <a:off x="4223469" y="1569919"/>
            <a:ext cx="693588"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16" name="Line 47"/>
          <p:cNvSpPr>
            <a:spLocks noChangeShapeType="1"/>
          </p:cNvSpPr>
          <p:nvPr/>
        </p:nvSpPr>
        <p:spPr bwMode="auto">
          <a:xfrm>
            <a:off x="2304716" y="1892968"/>
            <a:ext cx="1799944" cy="32982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19" name="Rectangle 59"/>
          <p:cNvSpPr>
            <a:spLocks noChangeArrowheads="1"/>
          </p:cNvSpPr>
          <p:nvPr/>
        </p:nvSpPr>
        <p:spPr bwMode="auto">
          <a:xfrm>
            <a:off x="2662177" y="2108521"/>
            <a:ext cx="2245488" cy="46105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0" name="フリーフォーム 119"/>
          <p:cNvSpPr>
            <a:spLocks/>
          </p:cNvSpPr>
          <p:nvPr/>
        </p:nvSpPr>
        <p:spPr bwMode="auto">
          <a:xfrm flipH="1">
            <a:off x="2236150" y="1970977"/>
            <a:ext cx="2687527" cy="276568"/>
          </a:xfrm>
          <a:custGeom>
            <a:avLst/>
            <a:gdLst>
              <a:gd name="T0" fmla="*/ 0 w 1451610"/>
              <a:gd name="T1" fmla="*/ 11375 h 344805"/>
              <a:gd name="T2" fmla="*/ 376365 w 1451610"/>
              <a:gd name="T3" fmla="*/ 284434 h 344805"/>
              <a:gd name="T4" fmla="*/ 1026452 w 1451610"/>
              <a:gd name="T5" fmla="*/ 295812 h 344805"/>
              <a:gd name="T6" fmla="*/ 1448438 w 1451610"/>
              <a:gd name="T7" fmla="*/ 0 h 344805"/>
              <a:gd name="T8" fmla="*/ 0 60000 65536"/>
              <a:gd name="T9" fmla="*/ 0 60000 65536"/>
              <a:gd name="T10" fmla="*/ 0 60000 65536"/>
              <a:gd name="T11" fmla="*/ 0 60000 65536"/>
              <a:gd name="connsiteX0" fmla="*/ 0 w 1483163"/>
              <a:gd name="connsiteY0" fmla="*/ 0 h 447539"/>
              <a:gd name="connsiteX1" fmla="*/ 377190 w 1483163"/>
              <a:gd name="connsiteY1" fmla="*/ 274320 h 447539"/>
              <a:gd name="connsiteX2" fmla="*/ 1028700 w 1483163"/>
              <a:gd name="connsiteY2" fmla="*/ 285750 h 447539"/>
              <a:gd name="connsiteX3" fmla="*/ 1483163 w 1483163"/>
              <a:gd name="connsiteY3" fmla="*/ 417228 h 447539"/>
              <a:gd name="connsiteX0" fmla="*/ 0 w 1483163"/>
              <a:gd name="connsiteY0" fmla="*/ 0 h 417228"/>
              <a:gd name="connsiteX1" fmla="*/ 377190 w 1483163"/>
              <a:gd name="connsiteY1" fmla="*/ 274320 h 417228"/>
              <a:gd name="connsiteX2" fmla="*/ 1028700 w 1483163"/>
              <a:gd name="connsiteY2" fmla="*/ 285750 h 417228"/>
              <a:gd name="connsiteX3" fmla="*/ 1483163 w 1483163"/>
              <a:gd name="connsiteY3" fmla="*/ 417228 h 417228"/>
              <a:gd name="connsiteX0" fmla="*/ 0 w 1483163"/>
              <a:gd name="connsiteY0" fmla="*/ 0 h 417228"/>
              <a:gd name="connsiteX1" fmla="*/ 377190 w 1483163"/>
              <a:gd name="connsiteY1" fmla="*/ 274320 h 417228"/>
              <a:gd name="connsiteX2" fmla="*/ 1028700 w 1483163"/>
              <a:gd name="connsiteY2" fmla="*/ 285750 h 417228"/>
              <a:gd name="connsiteX3" fmla="*/ 1483163 w 1483163"/>
              <a:gd name="connsiteY3" fmla="*/ 417228 h 417228"/>
              <a:gd name="connsiteX0" fmla="*/ 0 w 1483163"/>
              <a:gd name="connsiteY0" fmla="*/ 0 h 417228"/>
              <a:gd name="connsiteX1" fmla="*/ 377190 w 1483163"/>
              <a:gd name="connsiteY1" fmla="*/ 274320 h 417228"/>
              <a:gd name="connsiteX2" fmla="*/ 1028700 w 1483163"/>
              <a:gd name="connsiteY2" fmla="*/ 285750 h 417228"/>
              <a:gd name="connsiteX3" fmla="*/ 1483163 w 1483163"/>
              <a:gd name="connsiteY3" fmla="*/ 417228 h 417228"/>
              <a:gd name="connsiteX0" fmla="*/ 0 w 1483163"/>
              <a:gd name="connsiteY0" fmla="*/ 0 h 417228"/>
              <a:gd name="connsiteX1" fmla="*/ 377190 w 1483163"/>
              <a:gd name="connsiteY1" fmla="*/ 274320 h 417228"/>
              <a:gd name="connsiteX2" fmla="*/ 1028700 w 1483163"/>
              <a:gd name="connsiteY2" fmla="*/ 285750 h 417228"/>
              <a:gd name="connsiteX3" fmla="*/ 1483163 w 1483163"/>
              <a:gd name="connsiteY3" fmla="*/ 417228 h 417228"/>
              <a:gd name="connsiteX0" fmla="*/ 0 w 1483163"/>
              <a:gd name="connsiteY0" fmla="*/ 0 h 417228"/>
              <a:gd name="connsiteX1" fmla="*/ 198390 w 1483163"/>
              <a:gd name="connsiteY1" fmla="*/ 262734 h 417228"/>
              <a:gd name="connsiteX2" fmla="*/ 1028700 w 1483163"/>
              <a:gd name="connsiteY2" fmla="*/ 285750 h 417228"/>
              <a:gd name="connsiteX3" fmla="*/ 1483163 w 1483163"/>
              <a:gd name="connsiteY3" fmla="*/ 417228 h 417228"/>
              <a:gd name="connsiteX0" fmla="*/ 0 w 1483163"/>
              <a:gd name="connsiteY0" fmla="*/ 0 h 417228"/>
              <a:gd name="connsiteX1" fmla="*/ 198390 w 1483163"/>
              <a:gd name="connsiteY1" fmla="*/ 262734 h 417228"/>
              <a:gd name="connsiteX2" fmla="*/ 1028700 w 1483163"/>
              <a:gd name="connsiteY2" fmla="*/ 285750 h 417228"/>
              <a:gd name="connsiteX3" fmla="*/ 1483163 w 1483163"/>
              <a:gd name="connsiteY3" fmla="*/ 417228 h 417228"/>
              <a:gd name="connsiteX0" fmla="*/ 0 w 1483163"/>
              <a:gd name="connsiteY0" fmla="*/ 0 h 417228"/>
              <a:gd name="connsiteX1" fmla="*/ 187873 w 1483163"/>
              <a:gd name="connsiteY1" fmla="*/ 274319 h 417228"/>
              <a:gd name="connsiteX2" fmla="*/ 1028700 w 1483163"/>
              <a:gd name="connsiteY2" fmla="*/ 285750 h 417228"/>
              <a:gd name="connsiteX3" fmla="*/ 1483163 w 1483163"/>
              <a:gd name="connsiteY3" fmla="*/ 417228 h 417228"/>
              <a:gd name="connsiteX0" fmla="*/ 0 w 1483163"/>
              <a:gd name="connsiteY0" fmla="*/ 0 h 417228"/>
              <a:gd name="connsiteX1" fmla="*/ 187873 w 1483163"/>
              <a:gd name="connsiteY1" fmla="*/ 274319 h 417228"/>
              <a:gd name="connsiteX2" fmla="*/ 1028700 w 1483163"/>
              <a:gd name="connsiteY2" fmla="*/ 285750 h 417228"/>
              <a:gd name="connsiteX3" fmla="*/ 1483163 w 1483163"/>
              <a:gd name="connsiteY3" fmla="*/ 417228 h 417228"/>
              <a:gd name="connsiteX0" fmla="*/ 0 w 1525234"/>
              <a:gd name="connsiteY0" fmla="*/ 0 h 255033"/>
              <a:gd name="connsiteX1" fmla="*/ 229944 w 1525234"/>
              <a:gd name="connsiteY1" fmla="*/ 112124 h 255033"/>
              <a:gd name="connsiteX2" fmla="*/ 1070771 w 1525234"/>
              <a:gd name="connsiteY2" fmla="*/ 123555 h 255033"/>
              <a:gd name="connsiteX3" fmla="*/ 1525234 w 1525234"/>
              <a:gd name="connsiteY3" fmla="*/ 255033 h 255033"/>
              <a:gd name="connsiteX0" fmla="*/ 0 w 1377988"/>
              <a:gd name="connsiteY0" fmla="*/ 0 h 243447"/>
              <a:gd name="connsiteX1" fmla="*/ 229944 w 1377988"/>
              <a:gd name="connsiteY1" fmla="*/ 112124 h 243447"/>
              <a:gd name="connsiteX2" fmla="*/ 1070771 w 1377988"/>
              <a:gd name="connsiteY2" fmla="*/ 123555 h 243447"/>
              <a:gd name="connsiteX3" fmla="*/ 1377988 w 1377988"/>
              <a:gd name="connsiteY3" fmla="*/ 243447 h 243447"/>
              <a:gd name="connsiteX0" fmla="*/ 0 w 1377988"/>
              <a:gd name="connsiteY0" fmla="*/ 0 h 243447"/>
              <a:gd name="connsiteX1" fmla="*/ 229944 w 1377988"/>
              <a:gd name="connsiteY1" fmla="*/ 112124 h 243447"/>
              <a:gd name="connsiteX2" fmla="*/ 1070771 w 1377988"/>
              <a:gd name="connsiteY2" fmla="*/ 123555 h 243447"/>
              <a:gd name="connsiteX3" fmla="*/ 1377988 w 1377988"/>
              <a:gd name="connsiteY3" fmla="*/ 243447 h 243447"/>
            </a:gdLst>
            <a:ahLst/>
            <a:cxnLst>
              <a:cxn ang="0">
                <a:pos x="connsiteX0" y="connsiteY0"/>
              </a:cxn>
              <a:cxn ang="0">
                <a:pos x="connsiteX1" y="connsiteY1"/>
              </a:cxn>
              <a:cxn ang="0">
                <a:pos x="connsiteX2" y="connsiteY2"/>
              </a:cxn>
              <a:cxn ang="0">
                <a:pos x="connsiteX3" y="connsiteY3"/>
              </a:cxn>
            </a:cxnLst>
            <a:rect l="l" t="t" r="r" b="b"/>
            <a:pathLst>
              <a:path w="1377988" h="243447">
                <a:moveTo>
                  <a:pt x="0" y="0"/>
                </a:moveTo>
                <a:cubicBezTo>
                  <a:pt x="102870" y="113347"/>
                  <a:pt x="51482" y="91532"/>
                  <a:pt x="229944" y="112124"/>
                </a:cubicBezTo>
                <a:cubicBezTo>
                  <a:pt x="408406" y="132717"/>
                  <a:pt x="670831" y="113253"/>
                  <a:pt x="1070771" y="123555"/>
                </a:cubicBezTo>
                <a:cubicBezTo>
                  <a:pt x="1260359" y="122270"/>
                  <a:pt x="1308655" y="101762"/>
                  <a:pt x="1377988" y="243447"/>
                </a:cubicBezTo>
              </a:path>
            </a:pathLst>
          </a:custGeom>
          <a:noFill/>
          <a:ln w="57150" cap="flat" cmpd="sng" algn="ctr">
            <a:solidFill>
              <a:srgbClr val="FF9999"/>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grpSp>
        <p:nvGrpSpPr>
          <p:cNvPr id="2" name="グループ化 1"/>
          <p:cNvGrpSpPr/>
          <p:nvPr/>
        </p:nvGrpSpPr>
        <p:grpSpPr>
          <a:xfrm>
            <a:off x="1018137" y="1502067"/>
            <a:ext cx="897605" cy="646331"/>
            <a:chOff x="80210" y="1453942"/>
            <a:chExt cx="897605" cy="646331"/>
          </a:xfrm>
        </p:grpSpPr>
        <p:sp>
          <p:nvSpPr>
            <p:cNvPr id="118" name="正方形/長方形 117"/>
            <p:cNvSpPr/>
            <p:nvPr/>
          </p:nvSpPr>
          <p:spPr>
            <a:xfrm>
              <a:off x="337896" y="1460430"/>
              <a:ext cx="639919" cy="523220"/>
            </a:xfrm>
            <a:prstGeom prst="rect">
              <a:avLst/>
            </a:prstGeom>
          </p:spPr>
          <p:txBody>
            <a:bodyPr wrap="none">
              <a:spAutoFit/>
            </a:bodyPr>
            <a:lstStyle/>
            <a:p>
              <a:pPr algn="ctr"/>
              <a:r>
                <a:rPr lang="en-US" altLang="ja-JP" i="1" dirty="0">
                  <a:latin typeface="Bookman Old Style" pitchFamily="18" charset="0"/>
                  <a:ea typeface="ＭＳ Ｐゴシック" pitchFamily="50" charset="-128"/>
                </a:rPr>
                <a:t>m</a:t>
              </a:r>
              <a:r>
                <a:rPr lang="en-US" altLang="ja-JP" i="1" baseline="-25000" dirty="0">
                  <a:latin typeface="Bookman Old Style" pitchFamily="18" charset="0"/>
                  <a:ea typeface="ＭＳ Ｐゴシック" pitchFamily="50" charset="-128"/>
                </a:rPr>
                <a:t>i </a:t>
              </a:r>
              <a:endParaRPr lang="ja-JP" altLang="en-US" i="1" dirty="0">
                <a:ea typeface="ＭＳ Ｐゴシック" pitchFamily="50" charset="-128"/>
              </a:endParaRPr>
            </a:p>
          </p:txBody>
        </p:sp>
        <p:sp>
          <p:nvSpPr>
            <p:cNvPr id="121" name="正方形/長方形 120"/>
            <p:cNvSpPr/>
            <p:nvPr/>
          </p:nvSpPr>
          <p:spPr>
            <a:xfrm>
              <a:off x="80210" y="1453942"/>
              <a:ext cx="457176" cy="646331"/>
            </a:xfrm>
            <a:prstGeom prst="rect">
              <a:avLst/>
            </a:prstGeom>
          </p:spPr>
          <p:txBody>
            <a:bodyPr wrap="none">
              <a:spAutoFit/>
            </a:bodyPr>
            <a:lstStyle/>
            <a:p>
              <a:pPr algn="ctr"/>
              <a:r>
                <a:rPr lang="en-US" altLang="ja-JP" sz="3600" dirty="0">
                  <a:latin typeface="Symbol" pitchFamily="18" charset="2"/>
                  <a:ea typeface="ＭＳ Ｐゴシック" pitchFamily="50" charset="-128"/>
                  <a:cs typeface="Times New Roman" pitchFamily="18" charset="0"/>
                </a:rPr>
                <a:t>S</a:t>
              </a:r>
              <a:endParaRPr lang="ja-JP" altLang="en-US" sz="3600" i="1" dirty="0">
                <a:ea typeface="ＭＳ Ｐゴシック" pitchFamily="50" charset="-128"/>
              </a:endParaRPr>
            </a:p>
          </p:txBody>
        </p:sp>
      </p:grpSp>
      <p:sp>
        <p:nvSpPr>
          <p:cNvPr id="122" name="正方形/長方形 121"/>
          <p:cNvSpPr/>
          <p:nvPr/>
        </p:nvSpPr>
        <p:spPr>
          <a:xfrm>
            <a:off x="1729868" y="1534323"/>
            <a:ext cx="381836" cy="523220"/>
          </a:xfrm>
          <a:prstGeom prst="rect">
            <a:avLst/>
          </a:prstGeom>
        </p:spPr>
        <p:txBody>
          <a:bodyPr wrap="none">
            <a:spAutoFit/>
          </a:bodyPr>
          <a:lstStyle/>
          <a:p>
            <a:pPr algn="ctr"/>
            <a:r>
              <a:rPr lang="en-US" altLang="ja-JP" dirty="0">
                <a:latin typeface="Symbol" pitchFamily="18" charset="2"/>
                <a:ea typeface="ＭＳ Ｐゴシック" pitchFamily="50" charset="-128"/>
                <a:cs typeface="Times New Roman" pitchFamily="18" charset="0"/>
              </a:rPr>
              <a:t>=</a:t>
            </a:r>
            <a:endParaRPr lang="ja-JP" altLang="en-US" i="1" dirty="0">
              <a:ea typeface="ＭＳ Ｐゴシック" pitchFamily="50" charset="-128"/>
            </a:endParaRPr>
          </a:p>
        </p:txBody>
      </p:sp>
      <p:sp>
        <p:nvSpPr>
          <p:cNvPr id="123" name="正方形/長方形 122"/>
          <p:cNvSpPr/>
          <p:nvPr/>
        </p:nvSpPr>
        <p:spPr>
          <a:xfrm>
            <a:off x="1909591" y="1557323"/>
            <a:ext cx="494046" cy="523220"/>
          </a:xfrm>
          <a:prstGeom prst="rect">
            <a:avLst/>
          </a:prstGeom>
        </p:spPr>
        <p:txBody>
          <a:bodyPr wrap="none">
            <a:spAutoFit/>
          </a:bodyPr>
          <a:lstStyle/>
          <a:p>
            <a:pPr algn="ctr"/>
            <a:r>
              <a:rPr lang="en-US" altLang="ja-JP" i="1" dirty="0">
                <a:latin typeface="Bookman Old Style" pitchFamily="18" charset="0"/>
                <a:ea typeface="ＭＳ Ｐゴシック" pitchFamily="50" charset="-128"/>
              </a:rPr>
              <a:t>M</a:t>
            </a:r>
            <a:endParaRPr lang="ja-JP" altLang="en-US" i="1" dirty="0">
              <a:ea typeface="ＭＳ Ｐゴシック" pitchFamily="50" charset="-128"/>
            </a:endParaRPr>
          </a:p>
        </p:txBody>
      </p:sp>
      <p:sp>
        <p:nvSpPr>
          <p:cNvPr id="124" name="Rectangle 61"/>
          <p:cNvSpPr>
            <a:spLocks noChangeArrowheads="1"/>
          </p:cNvSpPr>
          <p:nvPr/>
        </p:nvSpPr>
        <p:spPr bwMode="auto">
          <a:xfrm>
            <a:off x="0" y="1579940"/>
            <a:ext cx="12830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400" dirty="0">
                <a:solidFill>
                  <a:srgbClr val="000000"/>
                </a:solidFill>
                <a:latin typeface="Bookman Old Style" pitchFamily="18" charset="0"/>
                <a:ea typeface="ＭＳ Ｐゴシック" pitchFamily="50" charset="-128"/>
              </a:rPr>
              <a:t>全</a:t>
            </a:r>
            <a:r>
              <a:rPr lang="ja-JP" altLang="en-US" sz="2400" dirty="0">
                <a:solidFill>
                  <a:srgbClr val="000000"/>
                </a:solidFill>
                <a:ea typeface="ＭＳ Ｐゴシック" pitchFamily="50" charset="-128"/>
                <a:cs typeface="Times New Roman" pitchFamily="18" charset="0"/>
              </a:rPr>
              <a:t>質</a:t>
            </a:r>
            <a:r>
              <a:rPr lang="ja-JP" altLang="en-US" sz="2400" dirty="0">
                <a:solidFill>
                  <a:srgbClr val="000000"/>
                </a:solidFill>
                <a:latin typeface="Bookman Old Style" pitchFamily="18" charset="0"/>
                <a:ea typeface="ＭＳ Ｐゴシック" pitchFamily="50" charset="-128"/>
              </a:rPr>
              <a:t>量</a:t>
            </a:r>
            <a:endParaRPr lang="en-US" altLang="ja-JP" sz="2400" dirty="0">
              <a:solidFill>
                <a:srgbClr val="000000"/>
              </a:solidFill>
              <a:latin typeface="Bookman Old Style" pitchFamily="18" charset="0"/>
              <a:ea typeface="ＭＳ Ｐゴシック" pitchFamily="50" charset="-128"/>
            </a:endParaRPr>
          </a:p>
        </p:txBody>
      </p:sp>
      <p:sp>
        <p:nvSpPr>
          <p:cNvPr id="101" name="Rectangle 59"/>
          <p:cNvSpPr>
            <a:spLocks noChangeArrowheads="1"/>
          </p:cNvSpPr>
          <p:nvPr/>
        </p:nvSpPr>
        <p:spPr bwMode="auto">
          <a:xfrm>
            <a:off x="1016256" y="26126"/>
            <a:ext cx="7474600" cy="50945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Tree>
    <p:extLst>
      <p:ext uri="{BB962C8B-B14F-4D97-AF65-F5344CB8AC3E}">
        <p14:creationId xmlns:p14="http://schemas.microsoft.com/office/powerpoint/2010/main" val="211480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wipe(left)">
                                      <p:cBhvr>
                                        <p:cTn id="29" dur="500"/>
                                        <p:tgtEl>
                                          <p:spTgt spid="100"/>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8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10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1"/>
                                        </p:tgtEl>
                                        <p:attrNameLst>
                                          <p:attrName>style.visibility</p:attrName>
                                        </p:attrNameLst>
                                      </p:cBhvr>
                                      <p:to>
                                        <p:strVal val="visible"/>
                                      </p:to>
                                    </p:set>
                                  </p:childTnLst>
                                </p:cTn>
                              </p:par>
                              <p:par>
                                <p:cTn id="46" presetID="64" presetClass="path" presetSubtype="0" fill="remove" grpId="1" nodeType="withEffect">
                                  <p:stCondLst>
                                    <p:cond delay="0"/>
                                  </p:stCondLst>
                                  <p:childTnLst>
                                    <p:animMotion origin="layout" path="M -0.5974 -0.23566 L 3.33333E-6 2.6457E-6 " pathEditMode="relative" rAng="0" ptsTypes="AA">
                                      <p:cBhvr>
                                        <p:cTn id="47" dur="500" fill="hold"/>
                                        <p:tgtEl>
                                          <p:spTgt spid="61"/>
                                        </p:tgtEl>
                                        <p:attrNameLst>
                                          <p:attrName>ppt_x</p:attrName>
                                          <p:attrName>ppt_y</p:attrName>
                                        </p:attrNameLst>
                                      </p:cBhvr>
                                      <p:rCtr x="29861" y="11772"/>
                                    </p:animMotion>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8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88"/>
                                        </p:tgtEl>
                                        <p:attrNameLst>
                                          <p:attrName>style.visibility</p:attrName>
                                        </p:attrNameLst>
                                      </p:cBhvr>
                                      <p:to>
                                        <p:strVal val="visible"/>
                                      </p:to>
                                    </p:set>
                                    <p:animEffect transition="in" filter="wipe(left)">
                                      <p:cBhvr>
                                        <p:cTn id="65" dur="500"/>
                                        <p:tgtEl>
                                          <p:spTgt spid="88"/>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6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87"/>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60"/>
                                        </p:tgtEl>
                                        <p:attrNameLst>
                                          <p:attrName>style.visibility</p:attrName>
                                        </p:attrNameLst>
                                      </p:cBhvr>
                                      <p:to>
                                        <p:strVal val="visible"/>
                                      </p:to>
                                    </p:set>
                                  </p:childTnLst>
                                </p:cTn>
                              </p:par>
                              <p:par>
                                <p:cTn id="80" presetID="64" presetClass="path" presetSubtype="0" fill="remove" grpId="1" nodeType="withEffect">
                                  <p:stCondLst>
                                    <p:cond delay="0"/>
                                  </p:stCondLst>
                                  <p:childTnLst>
                                    <p:animMotion origin="layout" path="M -0.35312 -0.21878 L -2.22222E-6 2.07216E-6 " pathEditMode="relative" rAng="0" ptsTypes="AA">
                                      <p:cBhvr>
                                        <p:cTn id="81" dur="500" fill="hold"/>
                                        <p:tgtEl>
                                          <p:spTgt spid="60"/>
                                        </p:tgtEl>
                                        <p:attrNameLst>
                                          <p:attrName>ppt_x</p:attrName>
                                          <p:attrName>ppt_y</p:attrName>
                                        </p:attrNameLst>
                                      </p:cBhvr>
                                      <p:rCtr x="17656" y="10939"/>
                                    </p:animMotion>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59"/>
                                        </p:tgtEl>
                                        <p:attrNameLst>
                                          <p:attrName>style.visibility</p:attrName>
                                        </p:attrNameLst>
                                      </p:cBhvr>
                                      <p:to>
                                        <p:strVal val="visible"/>
                                      </p:to>
                                    </p:set>
                                  </p:childTnLst>
                                </p:cTn>
                              </p:par>
                              <p:par>
                                <p:cTn id="86" presetID="64" presetClass="path" presetSubtype="0" fill="remove" grpId="1" nodeType="withEffect">
                                  <p:stCondLst>
                                    <p:cond delay="0"/>
                                  </p:stCondLst>
                                  <p:childTnLst>
                                    <p:animMotion origin="layout" path="M -0.21632 -0.08233 L 5E-6 7.9556E-7 " pathEditMode="relative" rAng="0" ptsTypes="AA">
                                      <p:cBhvr>
                                        <p:cTn id="87" dur="500" fill="hold"/>
                                        <p:tgtEl>
                                          <p:spTgt spid="59"/>
                                        </p:tgtEl>
                                        <p:attrNameLst>
                                          <p:attrName>ppt_x</p:attrName>
                                          <p:attrName>ppt_y</p:attrName>
                                        </p:attrNameLst>
                                      </p:cBhvr>
                                      <p:rCtr x="10816" y="4117"/>
                                    </p:animMotion>
                                  </p:childTnLst>
                                </p:cTn>
                              </p:par>
                            </p:childTnLst>
                          </p:cTn>
                        </p:par>
                      </p:childTnLst>
                    </p:cTn>
                  </p:par>
                  <p:par>
                    <p:cTn id="88" fill="hold">
                      <p:stCondLst>
                        <p:cond delay="indefinite"/>
                      </p:stCondLst>
                      <p:childTnLst>
                        <p:par>
                          <p:cTn id="89" fill="hold">
                            <p:stCondLst>
                              <p:cond delay="0"/>
                            </p:stCondLst>
                            <p:childTnLst>
                              <p:par>
                                <p:cTn id="90" presetID="1" presetClass="exit" presetSubtype="0" fill="hold" grpId="1" nodeType="clickEffect">
                                  <p:stCondLst>
                                    <p:cond delay="0"/>
                                  </p:stCondLst>
                                  <p:childTnLst>
                                    <p:set>
                                      <p:cBhvr>
                                        <p:cTn id="91" dur="1" fill="hold">
                                          <p:stCondLst>
                                            <p:cond delay="0"/>
                                          </p:stCondLst>
                                        </p:cTn>
                                        <p:tgtEl>
                                          <p:spTgt spid="88"/>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58"/>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65"/>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66"/>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79"/>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78"/>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67"/>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69"/>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95"/>
                                        </p:tgtEl>
                                        <p:attrNameLst>
                                          <p:attrName>style.visibility</p:attrName>
                                        </p:attrNameLst>
                                      </p:cBhvr>
                                      <p:to>
                                        <p:strVal val="visible"/>
                                      </p:to>
                                    </p:set>
                                  </p:childTnLst>
                                </p:cTn>
                              </p:par>
                              <p:par>
                                <p:cTn id="118" presetID="35" presetClass="emph" presetSubtype="0" repeatCount="10000" fill="hold" grpId="1" nodeType="withEffect">
                                  <p:stCondLst>
                                    <p:cond delay="0"/>
                                  </p:stCondLst>
                                  <p:childTnLst>
                                    <p:anim calcmode="discrete" valueType="str">
                                      <p:cBhvr>
                                        <p:cTn id="119" dur="500" fill="hold"/>
                                        <p:tgtEl>
                                          <p:spTgt spid="95"/>
                                        </p:tgtEl>
                                        <p:attrNameLst>
                                          <p:attrName>style.visibility</p:attrName>
                                        </p:attrNameLst>
                                      </p:cBhvr>
                                      <p:tavLst>
                                        <p:tav tm="0">
                                          <p:val>
                                            <p:strVal val="hidden"/>
                                          </p:val>
                                        </p:tav>
                                        <p:tav tm="50000">
                                          <p:val>
                                            <p:strVal val="visible"/>
                                          </p:val>
                                        </p:tav>
                                      </p:tavLst>
                                    </p:anim>
                                  </p:childTnLst>
                                </p:cTn>
                              </p:par>
                              <p:par>
                                <p:cTn id="120" presetID="1" presetClass="entr" presetSubtype="0" fill="hold" grpId="0" nodeType="withEffect">
                                  <p:stCondLst>
                                    <p:cond delay="0"/>
                                  </p:stCondLst>
                                  <p:childTnLst>
                                    <p:set>
                                      <p:cBhvr>
                                        <p:cTn id="121" dur="1" fill="hold">
                                          <p:stCondLst>
                                            <p:cond delay="0"/>
                                          </p:stCondLst>
                                        </p:cTn>
                                        <p:tgtEl>
                                          <p:spTgt spid="97"/>
                                        </p:tgtEl>
                                        <p:attrNameLst>
                                          <p:attrName>style.visibility</p:attrName>
                                        </p:attrNameLst>
                                      </p:cBhvr>
                                      <p:to>
                                        <p:strVal val="visible"/>
                                      </p:to>
                                    </p:set>
                                  </p:childTnLst>
                                </p:cTn>
                              </p:par>
                              <p:par>
                                <p:cTn id="122" presetID="35" presetClass="emph" presetSubtype="0" repeatCount="10000" fill="hold" grpId="1" nodeType="withEffect">
                                  <p:stCondLst>
                                    <p:cond delay="0"/>
                                  </p:stCondLst>
                                  <p:childTnLst>
                                    <p:anim calcmode="discrete" valueType="str">
                                      <p:cBhvr>
                                        <p:cTn id="123" dur="500" fill="hold"/>
                                        <p:tgtEl>
                                          <p:spTgt spid="97"/>
                                        </p:tgtEl>
                                        <p:attrNameLst>
                                          <p:attrName>style.visibility</p:attrName>
                                        </p:attrNameLst>
                                      </p:cBhvr>
                                      <p:tavLst>
                                        <p:tav tm="0">
                                          <p:val>
                                            <p:strVal val="hidden"/>
                                          </p:val>
                                        </p:tav>
                                        <p:tav tm="50000">
                                          <p:val>
                                            <p:strVal val="visible"/>
                                          </p:val>
                                        </p:tav>
                                      </p:tavLst>
                                    </p:anim>
                                  </p:childTnLst>
                                </p:cTn>
                              </p:par>
                            </p:childTnLst>
                          </p:cTn>
                        </p:par>
                      </p:childTnLst>
                    </p:cTn>
                  </p:par>
                  <p:par>
                    <p:cTn id="124" fill="hold">
                      <p:stCondLst>
                        <p:cond delay="indefinite"/>
                      </p:stCondLst>
                      <p:childTnLst>
                        <p:par>
                          <p:cTn id="125" fill="hold">
                            <p:stCondLst>
                              <p:cond delay="0"/>
                            </p:stCondLst>
                            <p:childTnLst>
                              <p:par>
                                <p:cTn id="126" presetID="22" presetClass="entr" presetSubtype="2" fill="hold" grpId="0" nodeType="clickEffect">
                                  <p:stCondLst>
                                    <p:cond delay="0"/>
                                  </p:stCondLst>
                                  <p:childTnLst>
                                    <p:set>
                                      <p:cBhvr>
                                        <p:cTn id="127" dur="1" fill="hold">
                                          <p:stCondLst>
                                            <p:cond delay="0"/>
                                          </p:stCondLst>
                                        </p:cTn>
                                        <p:tgtEl>
                                          <p:spTgt spid="96"/>
                                        </p:tgtEl>
                                        <p:attrNameLst>
                                          <p:attrName>style.visibility</p:attrName>
                                        </p:attrNameLst>
                                      </p:cBhvr>
                                      <p:to>
                                        <p:strVal val="visible"/>
                                      </p:to>
                                    </p:set>
                                    <p:animEffect transition="in" filter="wipe(right)">
                                      <p:cBhvr>
                                        <p:cTn id="128" dur="500"/>
                                        <p:tgtEl>
                                          <p:spTgt spid="96"/>
                                        </p:tgtEl>
                                      </p:cBhvr>
                                    </p:animEffect>
                                  </p:childTnLst>
                                </p:cTn>
                              </p:par>
                              <p:par>
                                <p:cTn id="129" presetID="1" presetClass="entr" presetSubtype="0" fill="hold" grpId="0" nodeType="withEffect">
                                  <p:stCondLst>
                                    <p:cond delay="0"/>
                                  </p:stCondLst>
                                  <p:childTnLst>
                                    <p:set>
                                      <p:cBhvr>
                                        <p:cTn id="130" dur="1" fill="hold">
                                          <p:stCondLst>
                                            <p:cond delay="0"/>
                                          </p:stCondLst>
                                        </p:cTn>
                                        <p:tgtEl>
                                          <p:spTgt spid="94"/>
                                        </p:tgtEl>
                                        <p:attrNameLst>
                                          <p:attrName>style.visibility</p:attrName>
                                        </p:attrNameLst>
                                      </p:cBhvr>
                                      <p:to>
                                        <p:strVal val="visible"/>
                                      </p:to>
                                    </p:set>
                                  </p:childTnLst>
                                </p:cTn>
                              </p:par>
                              <p:par>
                                <p:cTn id="131" presetID="64" presetClass="path" presetSubtype="0" fill="remove" grpId="1" nodeType="withEffect">
                                  <p:stCondLst>
                                    <p:cond delay="0"/>
                                  </p:stCondLst>
                                  <p:childTnLst>
                                    <p:animMotion origin="layout" path="M 0.32604 0.01295 L 8.33333E-7 1.90564E-6 " pathEditMode="relative" rAng="0" ptsTypes="AA">
                                      <p:cBhvr>
                                        <p:cTn id="132" dur="500" fill="hold"/>
                                        <p:tgtEl>
                                          <p:spTgt spid="94"/>
                                        </p:tgtEl>
                                        <p:attrNameLst>
                                          <p:attrName>ppt_x</p:attrName>
                                          <p:attrName>ppt_y</p:attrName>
                                        </p:attrNameLst>
                                      </p:cBhvr>
                                      <p:rCtr x="-16302" y="-648"/>
                                    </p:animMotion>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45"/>
                                        </p:tgtEl>
                                        <p:attrNameLst>
                                          <p:attrName>style.visibility</p:attrName>
                                        </p:attrNameLst>
                                      </p:cBhvr>
                                      <p:to>
                                        <p:strVal val="visible"/>
                                      </p:to>
                                    </p:set>
                                  </p:childTnLst>
                                </p:cTn>
                              </p:par>
                              <p:par>
                                <p:cTn id="137" presetID="64" presetClass="path" presetSubtype="0" fill="remove" grpId="1" nodeType="withEffect">
                                  <p:stCondLst>
                                    <p:cond delay="0"/>
                                  </p:stCondLst>
                                  <p:childTnLst>
                                    <p:animMotion origin="layout" path="M 0.54809 0.07886 L 1.94444E-6 1.76688E-6 " pathEditMode="relative" rAng="0" ptsTypes="AA">
                                      <p:cBhvr>
                                        <p:cTn id="138" dur="500" fill="hold"/>
                                        <p:tgtEl>
                                          <p:spTgt spid="45"/>
                                        </p:tgtEl>
                                        <p:attrNameLst>
                                          <p:attrName>ppt_x</p:attrName>
                                          <p:attrName>ppt_y</p:attrName>
                                        </p:attrNameLst>
                                      </p:cBhvr>
                                      <p:rCtr x="-27413" y="-3955"/>
                                    </p:animMotion>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6"/>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47"/>
                                        </p:tgtEl>
                                        <p:attrNameLst>
                                          <p:attrName>style.visibility</p:attrName>
                                        </p:attrNameLst>
                                      </p:cBhvr>
                                      <p:to>
                                        <p:strVal val="visible"/>
                                      </p:to>
                                    </p:set>
                                  </p:childTnLst>
                                </p:cTn>
                              </p:par>
                              <p:par>
                                <p:cTn id="147" presetID="1" presetClass="exit" presetSubtype="0" fill="hold" grpId="2" nodeType="withEffect">
                                  <p:stCondLst>
                                    <p:cond delay="0"/>
                                  </p:stCondLst>
                                  <p:childTnLst>
                                    <p:set>
                                      <p:cBhvr>
                                        <p:cTn id="148" dur="1" fill="hold">
                                          <p:stCondLst>
                                            <p:cond delay="0"/>
                                          </p:stCondLst>
                                        </p:cTn>
                                        <p:tgtEl>
                                          <p:spTgt spid="95"/>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96"/>
                                        </p:tgtEl>
                                        <p:attrNameLst>
                                          <p:attrName>style.visibility</p:attrName>
                                        </p:attrNameLst>
                                      </p:cBhvr>
                                      <p:to>
                                        <p:strVal val="hidden"/>
                                      </p:to>
                                    </p:set>
                                  </p:childTnLst>
                                </p:cTn>
                              </p:par>
                              <p:par>
                                <p:cTn id="151" presetID="1" presetClass="exit" presetSubtype="0" fill="hold" grpId="2" nodeType="withEffect">
                                  <p:stCondLst>
                                    <p:cond delay="0"/>
                                  </p:stCondLst>
                                  <p:childTnLst>
                                    <p:set>
                                      <p:cBhvr>
                                        <p:cTn id="152" dur="1" fill="hold">
                                          <p:stCondLst>
                                            <p:cond delay="0"/>
                                          </p:stCondLst>
                                        </p:cTn>
                                        <p:tgtEl>
                                          <p:spTgt spid="97"/>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54"/>
                                        </p:tgtEl>
                                        <p:attrNameLst>
                                          <p:attrName>style.visibility</p:attrName>
                                        </p:attrNameLst>
                                      </p:cBhvr>
                                      <p:to>
                                        <p:strVal val="visible"/>
                                      </p:to>
                                    </p:set>
                                  </p:childTnLst>
                                </p:cTn>
                              </p:par>
                              <p:par>
                                <p:cTn id="157" presetID="64" presetClass="path" presetSubtype="0" fill="remove" grpId="1" nodeType="withEffect">
                                  <p:stCondLst>
                                    <p:cond delay="0"/>
                                  </p:stCondLst>
                                  <p:childTnLst>
                                    <p:animMotion origin="layout" path="M -0.0007 -0.07037 L 2.77778E-6 -3.33333E-6 " pathEditMode="relative" rAng="0" ptsTypes="AA">
                                      <p:cBhvr>
                                        <p:cTn id="158" dur="500" fill="hold"/>
                                        <p:tgtEl>
                                          <p:spTgt spid="54"/>
                                        </p:tgtEl>
                                        <p:attrNameLst>
                                          <p:attrName>ppt_x</p:attrName>
                                          <p:attrName>ppt_y</p:attrName>
                                        </p:attrNameLst>
                                      </p:cBhvr>
                                      <p:rCtr x="35" y="3519"/>
                                    </p:animMotion>
                                  </p:childTnLst>
                                </p:cTn>
                              </p:par>
                              <p:par>
                                <p:cTn id="159" presetID="1" presetClass="entr" presetSubtype="0" fill="hold" grpId="0" nodeType="withEffect">
                                  <p:stCondLst>
                                    <p:cond delay="0"/>
                                  </p:stCondLst>
                                  <p:childTnLst>
                                    <p:set>
                                      <p:cBhvr>
                                        <p:cTn id="160" dur="1" fill="hold">
                                          <p:stCondLst>
                                            <p:cond delay="0"/>
                                          </p:stCondLst>
                                        </p:cTn>
                                        <p:tgtEl>
                                          <p:spTgt spid="53"/>
                                        </p:tgtEl>
                                        <p:attrNameLst>
                                          <p:attrName>style.visibility</p:attrName>
                                        </p:attrNameLst>
                                      </p:cBhvr>
                                      <p:to>
                                        <p:strVal val="visible"/>
                                      </p:to>
                                    </p:set>
                                  </p:childTnLst>
                                </p:cTn>
                              </p:par>
                              <p:par>
                                <p:cTn id="161" presetID="64" presetClass="path" presetSubtype="0" fill="remove" grpId="1" nodeType="withEffect">
                                  <p:stCondLst>
                                    <p:cond delay="0"/>
                                  </p:stCondLst>
                                  <p:childTnLst>
                                    <p:animMotion origin="layout" path="M -0.00017 -0.06504 L -3.05556E-6 -1.85185E-6 " pathEditMode="relative" rAng="0" ptsTypes="AA">
                                      <p:cBhvr>
                                        <p:cTn id="162" dur="500" fill="hold"/>
                                        <p:tgtEl>
                                          <p:spTgt spid="53"/>
                                        </p:tgtEl>
                                        <p:attrNameLst>
                                          <p:attrName>ppt_x</p:attrName>
                                          <p:attrName>ppt_y</p:attrName>
                                        </p:attrNameLst>
                                      </p:cBhvr>
                                      <p:rCtr x="0" y="3241"/>
                                    </p:animMotion>
                                  </p:childTnLst>
                                </p:cTn>
                              </p:par>
                              <p:par>
                                <p:cTn id="163" presetID="1" presetClass="entr" presetSubtype="0" fill="hold" grpId="0" nodeType="withEffect">
                                  <p:stCondLst>
                                    <p:cond delay="0"/>
                                  </p:stCondLst>
                                  <p:childTnLst>
                                    <p:set>
                                      <p:cBhvr>
                                        <p:cTn id="164" dur="1" fill="hold">
                                          <p:stCondLst>
                                            <p:cond delay="0"/>
                                          </p:stCondLst>
                                        </p:cTn>
                                        <p:tgtEl>
                                          <p:spTgt spid="49"/>
                                        </p:tgtEl>
                                        <p:attrNameLst>
                                          <p:attrName>style.visibility</p:attrName>
                                        </p:attrNameLst>
                                      </p:cBhvr>
                                      <p:to>
                                        <p:strVal val="visible"/>
                                      </p:to>
                                    </p:set>
                                  </p:childTnLst>
                                </p:cTn>
                              </p:par>
                              <p:par>
                                <p:cTn id="165" presetID="64" presetClass="path" presetSubtype="0" fill="remove" grpId="1" nodeType="withEffect">
                                  <p:stCondLst>
                                    <p:cond delay="0"/>
                                  </p:stCondLst>
                                  <p:childTnLst>
                                    <p:animMotion origin="layout" path="M 0.03281 -0.06898 L 2.5E-6 -4.07407E-6 " pathEditMode="relative" rAng="0" ptsTypes="AA">
                                      <p:cBhvr>
                                        <p:cTn id="166" dur="500" fill="hold"/>
                                        <p:tgtEl>
                                          <p:spTgt spid="49"/>
                                        </p:tgtEl>
                                        <p:attrNameLst>
                                          <p:attrName>ppt_x</p:attrName>
                                          <p:attrName>ppt_y</p:attrName>
                                        </p:attrNameLst>
                                      </p:cBhvr>
                                      <p:rCtr x="-1649" y="3449"/>
                                    </p:animMotion>
                                  </p:childTnLst>
                                </p:cTn>
                              </p:par>
                              <p:par>
                                <p:cTn id="167" presetID="1" presetClass="entr" presetSubtype="0" fill="hold" grpId="0" nodeType="withEffect">
                                  <p:stCondLst>
                                    <p:cond delay="0"/>
                                  </p:stCondLst>
                                  <p:childTnLst>
                                    <p:set>
                                      <p:cBhvr>
                                        <p:cTn id="168" dur="1" fill="hold">
                                          <p:stCondLst>
                                            <p:cond delay="0"/>
                                          </p:stCondLst>
                                        </p:cTn>
                                        <p:tgtEl>
                                          <p:spTgt spid="48"/>
                                        </p:tgtEl>
                                        <p:attrNameLst>
                                          <p:attrName>style.visibility</p:attrName>
                                        </p:attrNameLst>
                                      </p:cBhvr>
                                      <p:to>
                                        <p:strVal val="visible"/>
                                      </p:to>
                                    </p:set>
                                  </p:childTnLst>
                                </p:cTn>
                              </p:par>
                              <p:par>
                                <p:cTn id="169" presetID="64" presetClass="path" presetSubtype="0" fill="remove" grpId="1" nodeType="withEffect">
                                  <p:stCondLst>
                                    <p:cond delay="0"/>
                                  </p:stCondLst>
                                  <p:childTnLst>
                                    <p:animMotion origin="layout" path="M 0.02934 -0.07569 L -4.44444E-6 -2.59259E-6 " pathEditMode="relative" rAng="0" ptsTypes="AA">
                                      <p:cBhvr>
                                        <p:cTn id="170" dur="500" fill="hold"/>
                                        <p:tgtEl>
                                          <p:spTgt spid="48"/>
                                        </p:tgtEl>
                                        <p:attrNameLst>
                                          <p:attrName>ppt_x</p:attrName>
                                          <p:attrName>ppt_y</p:attrName>
                                        </p:attrNameLst>
                                      </p:cBhvr>
                                      <p:rCtr x="-1476" y="3773"/>
                                    </p:animMotion>
                                  </p:childTnLst>
                                </p:cTn>
                              </p:par>
                              <p:par>
                                <p:cTn id="171" presetID="1" presetClass="entr" presetSubtype="0" fill="hold" grpId="0" nodeType="withEffect">
                                  <p:stCondLst>
                                    <p:cond delay="0"/>
                                  </p:stCondLst>
                                  <p:childTnLst>
                                    <p:set>
                                      <p:cBhvr>
                                        <p:cTn id="172" dur="1" fill="hold">
                                          <p:stCondLst>
                                            <p:cond delay="0"/>
                                          </p:stCondLst>
                                        </p:cTn>
                                        <p:tgtEl>
                                          <p:spTgt spid="50"/>
                                        </p:tgtEl>
                                        <p:attrNameLst>
                                          <p:attrName>style.visibility</p:attrName>
                                        </p:attrNameLst>
                                      </p:cBhvr>
                                      <p:to>
                                        <p:strVal val="visible"/>
                                      </p:to>
                                    </p:set>
                                  </p:childTnLst>
                                </p:cTn>
                              </p:par>
                              <p:par>
                                <p:cTn id="173" presetID="64" presetClass="path" presetSubtype="0" fill="remove" grpId="1" nodeType="withEffect">
                                  <p:stCondLst>
                                    <p:cond delay="0"/>
                                  </p:stCondLst>
                                  <p:childTnLst>
                                    <p:animMotion origin="layout" path="M 0.02813 -0.0699 L 0.00156 0.00116 " pathEditMode="relative" rAng="0" ptsTypes="AA">
                                      <p:cBhvr>
                                        <p:cTn id="174" dur="500" fill="hold"/>
                                        <p:tgtEl>
                                          <p:spTgt spid="50"/>
                                        </p:tgtEl>
                                        <p:attrNameLst>
                                          <p:attrName>ppt_x</p:attrName>
                                          <p:attrName>ppt_y</p:attrName>
                                        </p:attrNameLst>
                                      </p:cBhvr>
                                      <p:rCtr x="-1337" y="3542"/>
                                    </p:animMotion>
                                  </p:childTnLst>
                                </p:cTn>
                              </p:par>
                              <p:par>
                                <p:cTn id="175" presetID="1" presetClass="entr" presetSubtype="0" fill="hold" grpId="0" nodeType="withEffect">
                                  <p:stCondLst>
                                    <p:cond delay="0"/>
                                  </p:stCondLst>
                                  <p:childTnLst>
                                    <p:set>
                                      <p:cBhvr>
                                        <p:cTn id="176" dur="1" fill="hold">
                                          <p:stCondLst>
                                            <p:cond delay="0"/>
                                          </p:stCondLst>
                                        </p:cTn>
                                        <p:tgtEl>
                                          <p:spTgt spid="51"/>
                                        </p:tgtEl>
                                        <p:attrNameLst>
                                          <p:attrName>style.visibility</p:attrName>
                                        </p:attrNameLst>
                                      </p:cBhvr>
                                      <p:to>
                                        <p:strVal val="visible"/>
                                      </p:to>
                                    </p:set>
                                  </p:childTnLst>
                                </p:cTn>
                              </p:par>
                              <p:par>
                                <p:cTn id="177" presetID="64" presetClass="path" presetSubtype="0" fill="remove" grpId="1" nodeType="withEffect">
                                  <p:stCondLst>
                                    <p:cond delay="0"/>
                                  </p:stCondLst>
                                  <p:childTnLst>
                                    <p:animMotion origin="layout" path="M -0.05069 -0.07314 L 5.55556E-7 -4.44444E-6 " pathEditMode="relative" rAng="0" ptsTypes="AA">
                                      <p:cBhvr>
                                        <p:cTn id="178" dur="500" fill="hold"/>
                                        <p:tgtEl>
                                          <p:spTgt spid="51"/>
                                        </p:tgtEl>
                                        <p:attrNameLst>
                                          <p:attrName>ppt_x</p:attrName>
                                          <p:attrName>ppt_y</p:attrName>
                                        </p:attrNameLst>
                                      </p:cBhvr>
                                      <p:rCtr x="2535" y="3657"/>
                                    </p:animMotion>
                                  </p:childTnLst>
                                </p:cTn>
                              </p:par>
                              <p:par>
                                <p:cTn id="179" presetID="1" presetClass="entr" presetSubtype="0" fill="hold" grpId="0" nodeType="withEffect">
                                  <p:stCondLst>
                                    <p:cond delay="0"/>
                                  </p:stCondLst>
                                  <p:childTnLst>
                                    <p:set>
                                      <p:cBhvr>
                                        <p:cTn id="180" dur="1" fill="hold">
                                          <p:stCondLst>
                                            <p:cond delay="0"/>
                                          </p:stCondLst>
                                        </p:cTn>
                                        <p:tgtEl>
                                          <p:spTgt spid="52"/>
                                        </p:tgtEl>
                                        <p:attrNameLst>
                                          <p:attrName>style.visibility</p:attrName>
                                        </p:attrNameLst>
                                      </p:cBhvr>
                                      <p:to>
                                        <p:strVal val="visible"/>
                                      </p:to>
                                    </p:set>
                                  </p:childTnLst>
                                </p:cTn>
                              </p:par>
                              <p:par>
                                <p:cTn id="181" presetID="64" presetClass="path" presetSubtype="0" fill="remove" grpId="1" nodeType="withEffect">
                                  <p:stCondLst>
                                    <p:cond delay="0"/>
                                  </p:stCondLst>
                                  <p:childTnLst>
                                    <p:animMotion origin="layout" path="M -0.04601 -0.06921 L -2.77778E-7 -1.85185E-6 " pathEditMode="relative" rAng="0" ptsTypes="AA">
                                      <p:cBhvr>
                                        <p:cTn id="182" dur="500" fill="hold"/>
                                        <p:tgtEl>
                                          <p:spTgt spid="52"/>
                                        </p:tgtEl>
                                        <p:attrNameLst>
                                          <p:attrName>ppt_x</p:attrName>
                                          <p:attrName>ppt_y</p:attrName>
                                        </p:attrNameLst>
                                      </p:cBhvr>
                                      <p:rCtr x="2292" y="3449"/>
                                    </p:animMotion>
                                  </p:childTnLst>
                                </p:cTn>
                              </p:par>
                              <p:par>
                                <p:cTn id="183" presetID="1" presetClass="entr" presetSubtype="0" fill="hold" grpId="0" nodeType="withEffect">
                                  <p:stCondLst>
                                    <p:cond delay="0"/>
                                  </p:stCondLst>
                                  <p:childTnLst>
                                    <p:set>
                                      <p:cBhvr>
                                        <p:cTn id="184" dur="1" fill="hold">
                                          <p:stCondLst>
                                            <p:cond delay="0"/>
                                          </p:stCondLst>
                                        </p:cTn>
                                        <p:tgtEl>
                                          <p:spTgt spid="98"/>
                                        </p:tgtEl>
                                        <p:attrNameLst>
                                          <p:attrName>style.visibility</p:attrName>
                                        </p:attrNameLst>
                                      </p:cBhvr>
                                      <p:to>
                                        <p:strVal val="visible"/>
                                      </p:to>
                                    </p:set>
                                  </p:childTnLst>
                                </p:cTn>
                              </p:par>
                              <p:par>
                                <p:cTn id="185" presetID="64" presetClass="path" presetSubtype="0" fill="remove" grpId="1" nodeType="withEffect">
                                  <p:stCondLst>
                                    <p:cond delay="0"/>
                                  </p:stCondLst>
                                  <p:childTnLst>
                                    <p:animMotion origin="layout" path="M -0.04965 -0.07106 L -0.00052 -3.7037E-6 " pathEditMode="relative" rAng="0" ptsTypes="AA">
                                      <p:cBhvr>
                                        <p:cTn id="186" dur="500" fill="hold"/>
                                        <p:tgtEl>
                                          <p:spTgt spid="98"/>
                                        </p:tgtEl>
                                        <p:attrNameLst>
                                          <p:attrName>ppt_x</p:attrName>
                                          <p:attrName>ppt_y</p:attrName>
                                        </p:attrNameLst>
                                      </p:cBhvr>
                                      <p:rCtr x="2448" y="3542"/>
                                    </p:animMotion>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04"/>
                                        </p:tgtEl>
                                        <p:attrNameLst>
                                          <p:attrName>style.visibility</p:attrName>
                                        </p:attrNameLst>
                                      </p:cBhvr>
                                      <p:to>
                                        <p:strVal val="visible"/>
                                      </p:to>
                                    </p:set>
                                  </p:childTnLst>
                                </p:cTn>
                              </p:par>
                              <p:par>
                                <p:cTn id="191" presetID="35" presetClass="emph" presetSubtype="0" repeatCount="10000" fill="hold" grpId="1" nodeType="withEffect">
                                  <p:stCondLst>
                                    <p:cond delay="0"/>
                                  </p:stCondLst>
                                  <p:childTnLst>
                                    <p:anim calcmode="discrete" valueType="str">
                                      <p:cBhvr>
                                        <p:cTn id="192" dur="500" fill="hold"/>
                                        <p:tgtEl>
                                          <p:spTgt spid="104"/>
                                        </p:tgtEl>
                                        <p:attrNameLst>
                                          <p:attrName>style.visibility</p:attrName>
                                        </p:attrNameLst>
                                      </p:cBhvr>
                                      <p:tavLst>
                                        <p:tav tm="0">
                                          <p:val>
                                            <p:strVal val="hidden"/>
                                          </p:val>
                                        </p:tav>
                                        <p:tav tm="50000">
                                          <p:val>
                                            <p:strVal val="visible"/>
                                          </p:val>
                                        </p:tav>
                                      </p:tavLst>
                                    </p:anim>
                                  </p:childTnLst>
                                </p:cTn>
                              </p:par>
                            </p:childTnLst>
                          </p:cTn>
                        </p:par>
                      </p:childTnLst>
                    </p:cTn>
                  </p:par>
                  <p:par>
                    <p:cTn id="193" fill="hold">
                      <p:stCondLst>
                        <p:cond delay="indefinite"/>
                      </p:stCondLst>
                      <p:childTnLst>
                        <p:par>
                          <p:cTn id="194" fill="hold">
                            <p:stCondLst>
                              <p:cond delay="0"/>
                            </p:stCondLst>
                            <p:childTnLst>
                              <p:par>
                                <p:cTn id="195" presetID="22" presetClass="entr" presetSubtype="8" fill="hold" grpId="0" nodeType="clickEffect">
                                  <p:stCondLst>
                                    <p:cond delay="0"/>
                                  </p:stCondLst>
                                  <p:childTnLst>
                                    <p:set>
                                      <p:cBhvr>
                                        <p:cTn id="196" dur="1" fill="hold">
                                          <p:stCondLst>
                                            <p:cond delay="0"/>
                                          </p:stCondLst>
                                        </p:cTn>
                                        <p:tgtEl>
                                          <p:spTgt spid="108"/>
                                        </p:tgtEl>
                                        <p:attrNameLst>
                                          <p:attrName>style.visibility</p:attrName>
                                        </p:attrNameLst>
                                      </p:cBhvr>
                                      <p:to>
                                        <p:strVal val="visible"/>
                                      </p:to>
                                    </p:set>
                                    <p:animEffect transition="in" filter="wipe(left)">
                                      <p:cBhvr>
                                        <p:cTn id="197" dur="500"/>
                                        <p:tgtEl>
                                          <p:spTgt spid="108"/>
                                        </p:tgtEl>
                                      </p:cBhvr>
                                    </p:animEffect>
                                  </p:childTnLst>
                                </p:cTn>
                              </p:par>
                            </p:childTnLst>
                          </p:cTn>
                        </p:par>
                      </p:childTnLst>
                    </p:cTn>
                  </p:par>
                  <p:par>
                    <p:cTn id="198" fill="hold">
                      <p:stCondLst>
                        <p:cond delay="indefinite"/>
                      </p:stCondLst>
                      <p:childTnLst>
                        <p:par>
                          <p:cTn id="199" fill="hold">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56"/>
                                        </p:tgtEl>
                                        <p:attrNameLst>
                                          <p:attrName>style.visibility</p:attrName>
                                        </p:attrNameLst>
                                      </p:cBhvr>
                                      <p:to>
                                        <p:strVal val="visible"/>
                                      </p:to>
                                    </p:set>
                                  </p:childTnLst>
                                </p:cTn>
                              </p:par>
                              <p:par>
                                <p:cTn id="202" presetID="37" presetClass="path" presetSubtype="0" fill="remove" grpId="1" nodeType="withEffect">
                                  <p:stCondLst>
                                    <p:cond delay="0"/>
                                  </p:stCondLst>
                                  <p:childTnLst>
                                    <p:animMotion origin="layout" path="M 1.11111E-6 7.40741E-7 L -0.04427 0.03796 C -0.0533 0.04676 -0.06719 0.05162 -0.08142 0.05162 C -0.09774 0.05162 -0.11094 0.04676 -0.12014 0.03796 L -0.16337 7.40741E-7 " pathEditMode="relative" rAng="0" ptsTypes="FffFF">
                                      <p:cBhvr>
                                        <p:cTn id="203" dur="500" spd="-100000" fill="hold"/>
                                        <p:tgtEl>
                                          <p:spTgt spid="56"/>
                                        </p:tgtEl>
                                        <p:attrNameLst>
                                          <p:attrName>ppt_x</p:attrName>
                                          <p:attrName>ppt_y</p:attrName>
                                        </p:attrNameLst>
                                      </p:cBhvr>
                                      <p:rCtr x="-8177" y="2569"/>
                                    </p:animMotion>
                                  </p:childTnLst>
                                </p:cTn>
                              </p:par>
                              <p:par>
                                <p:cTn id="204" presetID="1" presetClass="entr" presetSubtype="0" fill="hold" grpId="0" nodeType="withEffect">
                                  <p:stCondLst>
                                    <p:cond delay="0"/>
                                  </p:stCondLst>
                                  <p:childTnLst>
                                    <p:set>
                                      <p:cBhvr>
                                        <p:cTn id="205" dur="1" fill="hold">
                                          <p:stCondLst>
                                            <p:cond delay="0"/>
                                          </p:stCondLst>
                                        </p:cTn>
                                        <p:tgtEl>
                                          <p:spTgt spid="55"/>
                                        </p:tgtEl>
                                        <p:attrNameLst>
                                          <p:attrName>style.visibility</p:attrName>
                                        </p:attrNameLst>
                                      </p:cBhvr>
                                      <p:to>
                                        <p:strVal val="visible"/>
                                      </p:to>
                                    </p:set>
                                  </p:childTnLst>
                                </p:cTn>
                              </p:par>
                              <p:par>
                                <p:cTn id="206" presetID="37" presetClass="path" presetSubtype="0" fill="remove" grpId="1" nodeType="withEffect">
                                  <p:stCondLst>
                                    <p:cond delay="0"/>
                                  </p:stCondLst>
                                  <p:childTnLst>
                                    <p:animMotion origin="layout" path="M -1.11111E-6 -1.48148E-6 L -0.04219 0.03796 C -0.05087 0.04676 -0.06406 0.05162 -0.0776 0.05162 C -0.09323 0.05162 -0.10573 0.04676 -0.11441 0.03796 L -0.15573 -1.48148E-6 " pathEditMode="relative" rAng="0" ptsTypes="FffFF">
                                      <p:cBhvr>
                                        <p:cTn id="207" dur="500" spd="-100000" fill="hold"/>
                                        <p:tgtEl>
                                          <p:spTgt spid="55"/>
                                        </p:tgtEl>
                                        <p:attrNameLst>
                                          <p:attrName>ppt_x</p:attrName>
                                          <p:attrName>ppt_y</p:attrName>
                                        </p:attrNameLst>
                                      </p:cBhvr>
                                      <p:rCtr x="-7795" y="2569"/>
                                    </p:animMotion>
                                  </p:childTnLst>
                                </p:cTn>
                              </p:par>
                            </p:childTnLst>
                          </p:cTn>
                        </p:par>
                        <p:par>
                          <p:cTn id="208" fill="hold">
                            <p:stCondLst>
                              <p:cond delay="500"/>
                            </p:stCondLst>
                            <p:childTnLst>
                              <p:par>
                                <p:cTn id="209" presetID="1" presetClass="exit" presetSubtype="0" fill="hold" grpId="2" nodeType="afterEffect">
                                  <p:stCondLst>
                                    <p:cond delay="0"/>
                                  </p:stCondLst>
                                  <p:childTnLst>
                                    <p:set>
                                      <p:cBhvr>
                                        <p:cTn id="210" dur="1" fill="hold">
                                          <p:stCondLst>
                                            <p:cond delay="0"/>
                                          </p:stCondLst>
                                        </p:cTn>
                                        <p:tgtEl>
                                          <p:spTgt spid="48"/>
                                        </p:tgtEl>
                                        <p:attrNameLst>
                                          <p:attrName>style.visibility</p:attrName>
                                        </p:attrNameLst>
                                      </p:cBhvr>
                                      <p:to>
                                        <p:strVal val="hidden"/>
                                      </p:to>
                                    </p:set>
                                  </p:childTnLst>
                                </p:cTn>
                              </p:par>
                            </p:childTnLst>
                          </p:cTn>
                        </p:par>
                        <p:par>
                          <p:cTn id="211" fill="hold">
                            <p:stCondLst>
                              <p:cond delay="500"/>
                            </p:stCondLst>
                            <p:childTnLst>
                              <p:par>
                                <p:cTn id="212" presetID="1" presetClass="exit" presetSubtype="0" fill="hold" grpId="2" nodeType="afterEffect">
                                  <p:stCondLst>
                                    <p:cond delay="0"/>
                                  </p:stCondLst>
                                  <p:childTnLst>
                                    <p:set>
                                      <p:cBhvr>
                                        <p:cTn id="213" dur="1" fill="hold">
                                          <p:stCondLst>
                                            <p:cond delay="0"/>
                                          </p:stCondLst>
                                        </p:cTn>
                                        <p:tgtEl>
                                          <p:spTgt spid="52"/>
                                        </p:tgtEl>
                                        <p:attrNameLst>
                                          <p:attrName>style.visibility</p:attrName>
                                        </p:attrNameLst>
                                      </p:cBhvr>
                                      <p:to>
                                        <p:strVal val="hidden"/>
                                      </p:to>
                                    </p:set>
                                  </p:childTnLst>
                                </p:cTn>
                              </p:par>
                            </p:childTnLst>
                          </p:cTn>
                        </p:par>
                      </p:childTnLst>
                    </p:cTn>
                  </p:par>
                  <p:par>
                    <p:cTn id="214" fill="hold">
                      <p:stCondLst>
                        <p:cond delay="indefinite"/>
                      </p:stCondLst>
                      <p:childTnLst>
                        <p:par>
                          <p:cTn id="215" fill="hold">
                            <p:stCondLst>
                              <p:cond delay="0"/>
                            </p:stCondLst>
                            <p:childTnLst>
                              <p:par>
                                <p:cTn id="216" presetID="1" presetClass="exit" presetSubtype="0" fill="hold" grpId="1" nodeType="clickEffect">
                                  <p:stCondLst>
                                    <p:cond delay="0"/>
                                  </p:stCondLst>
                                  <p:childTnLst>
                                    <p:set>
                                      <p:cBhvr>
                                        <p:cTn id="217" dur="1" fill="hold">
                                          <p:stCondLst>
                                            <p:cond delay="0"/>
                                          </p:stCondLst>
                                        </p:cTn>
                                        <p:tgtEl>
                                          <p:spTgt spid="108"/>
                                        </p:tgtEl>
                                        <p:attrNameLst>
                                          <p:attrName>style.visibility</p:attrName>
                                        </p:attrNameLst>
                                      </p:cBhvr>
                                      <p:to>
                                        <p:strVal val="hidden"/>
                                      </p:to>
                                    </p:set>
                                  </p:childTnLst>
                                </p:cTn>
                              </p:par>
                              <p:par>
                                <p:cTn id="218" presetID="1" presetClass="exit" presetSubtype="0" fill="hold" grpId="2" nodeType="withEffect">
                                  <p:stCondLst>
                                    <p:cond delay="0"/>
                                  </p:stCondLst>
                                  <p:childTnLst>
                                    <p:set>
                                      <p:cBhvr>
                                        <p:cTn id="219" dur="1" fill="hold">
                                          <p:stCondLst>
                                            <p:cond delay="0"/>
                                          </p:stCondLst>
                                        </p:cTn>
                                        <p:tgtEl>
                                          <p:spTgt spid="104"/>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35" presetClass="emph" presetSubtype="0" repeatCount="10000" fill="hold" grpId="3" nodeType="clickEffect">
                                  <p:stCondLst>
                                    <p:cond delay="0"/>
                                  </p:stCondLst>
                                  <p:childTnLst>
                                    <p:anim calcmode="discrete" valueType="str">
                                      <p:cBhvr>
                                        <p:cTn id="223" dur="500" fill="hold"/>
                                        <p:tgtEl>
                                          <p:spTgt spid="50"/>
                                        </p:tgtEl>
                                        <p:attrNameLst>
                                          <p:attrName>style.visibility</p:attrName>
                                        </p:attrNameLst>
                                      </p:cBhvr>
                                      <p:tavLst>
                                        <p:tav tm="0">
                                          <p:val>
                                            <p:strVal val="hidden"/>
                                          </p:val>
                                        </p:tav>
                                        <p:tav tm="50000">
                                          <p:val>
                                            <p:strVal val="visible"/>
                                          </p:val>
                                        </p:tav>
                                      </p:tavLst>
                                    </p:anim>
                                  </p:childTnLst>
                                </p:cTn>
                              </p:par>
                              <p:par>
                                <p:cTn id="224" presetID="35" presetClass="emph" presetSubtype="0" repeatCount="10000" fill="hold" grpId="3" nodeType="withEffect">
                                  <p:stCondLst>
                                    <p:cond delay="0"/>
                                  </p:stCondLst>
                                  <p:childTnLst>
                                    <p:anim calcmode="discrete" valueType="str">
                                      <p:cBhvr>
                                        <p:cTn id="225"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109"/>
                                        </p:tgtEl>
                                        <p:attrNameLst>
                                          <p:attrName>style.visibility</p:attrName>
                                        </p:attrNameLst>
                                      </p:cBhvr>
                                      <p:to>
                                        <p:strVal val="visible"/>
                                      </p:to>
                                    </p:set>
                                  </p:childTnLst>
                                </p:cTn>
                              </p:par>
                              <p:par>
                                <p:cTn id="230" presetID="35" presetClass="emph" presetSubtype="0" repeatCount="10000" fill="hold" grpId="1" nodeType="withEffect">
                                  <p:stCondLst>
                                    <p:cond delay="0"/>
                                  </p:stCondLst>
                                  <p:childTnLst>
                                    <p:anim calcmode="discrete" valueType="str">
                                      <p:cBhvr>
                                        <p:cTn id="231" dur="500" fill="hold"/>
                                        <p:tgtEl>
                                          <p:spTgt spid="109"/>
                                        </p:tgtEl>
                                        <p:attrNameLst>
                                          <p:attrName>style.visibility</p:attrName>
                                        </p:attrNameLst>
                                      </p:cBhvr>
                                      <p:tavLst>
                                        <p:tav tm="0">
                                          <p:val>
                                            <p:strVal val="hidden"/>
                                          </p:val>
                                        </p:tav>
                                        <p:tav tm="50000">
                                          <p:val>
                                            <p:strVal val="visible"/>
                                          </p:val>
                                        </p:tav>
                                      </p:tavLst>
                                    </p:anim>
                                  </p:childTnLst>
                                </p:cTn>
                              </p:par>
                            </p:childTnLst>
                          </p:cTn>
                        </p:par>
                      </p:childTnLst>
                    </p:cTn>
                  </p:par>
                  <p:par>
                    <p:cTn id="232" fill="hold">
                      <p:stCondLst>
                        <p:cond delay="indefinite"/>
                      </p:stCondLst>
                      <p:childTnLst>
                        <p:par>
                          <p:cTn id="233" fill="hold">
                            <p:stCondLst>
                              <p:cond delay="0"/>
                            </p:stCondLst>
                            <p:childTnLst>
                              <p:par>
                                <p:cTn id="234" presetID="22" presetClass="entr" presetSubtype="2" fill="hold" grpId="0" nodeType="clickEffect">
                                  <p:stCondLst>
                                    <p:cond delay="0"/>
                                  </p:stCondLst>
                                  <p:childTnLst>
                                    <p:set>
                                      <p:cBhvr>
                                        <p:cTn id="235" dur="1" fill="hold">
                                          <p:stCondLst>
                                            <p:cond delay="0"/>
                                          </p:stCondLst>
                                        </p:cTn>
                                        <p:tgtEl>
                                          <p:spTgt spid="110"/>
                                        </p:tgtEl>
                                        <p:attrNameLst>
                                          <p:attrName>style.visibility</p:attrName>
                                        </p:attrNameLst>
                                      </p:cBhvr>
                                      <p:to>
                                        <p:strVal val="visible"/>
                                      </p:to>
                                    </p:set>
                                    <p:animEffect transition="in" filter="wipe(right)">
                                      <p:cBhvr>
                                        <p:cTn id="236" dur="500"/>
                                        <p:tgtEl>
                                          <p:spTgt spid="110"/>
                                        </p:tgtEl>
                                      </p:cBhvr>
                                    </p:animEffect>
                                  </p:childTnLst>
                                </p:cTn>
                              </p:par>
                            </p:childTnLst>
                          </p:cTn>
                        </p:par>
                      </p:childTnLst>
                    </p:cTn>
                  </p:par>
                  <p:par>
                    <p:cTn id="237" fill="hold">
                      <p:stCondLst>
                        <p:cond delay="indefinite"/>
                      </p:stCondLst>
                      <p:childTnLst>
                        <p:par>
                          <p:cTn id="238" fill="hold">
                            <p:stCondLst>
                              <p:cond delay="0"/>
                            </p:stCondLst>
                            <p:childTnLst>
                              <p:par>
                                <p:cTn id="239" presetID="1" presetClass="entr" presetSubtype="0" fill="hold" grpId="0" nodeType="clickEffect">
                                  <p:stCondLst>
                                    <p:cond delay="0"/>
                                  </p:stCondLst>
                                  <p:childTnLst>
                                    <p:set>
                                      <p:cBhvr>
                                        <p:cTn id="240" dur="1" fill="hold">
                                          <p:stCondLst>
                                            <p:cond delay="0"/>
                                          </p:stCondLst>
                                        </p:cTn>
                                        <p:tgtEl>
                                          <p:spTgt spid="57"/>
                                        </p:tgtEl>
                                        <p:attrNameLst>
                                          <p:attrName>style.visibility</p:attrName>
                                        </p:attrNameLst>
                                      </p:cBhvr>
                                      <p:to>
                                        <p:strVal val="visible"/>
                                      </p:to>
                                    </p:set>
                                  </p:childTnLst>
                                </p:cTn>
                              </p:par>
                              <p:par>
                                <p:cTn id="241" presetID="37" presetClass="path" presetSubtype="0" fill="remove" grpId="1" nodeType="withEffect">
                                  <p:stCondLst>
                                    <p:cond delay="0"/>
                                  </p:stCondLst>
                                  <p:childTnLst>
                                    <p:animMotion origin="layout" path="M -3.05556E-6 4.07407E-6 L 0.04254 0.02476 C 0.05122 0.03055 0.06476 0.03379 0.07848 0.03379 C 0.09427 0.03379 0.10695 0.03055 0.1158 0.02476 L 0.15782 4.07407E-6 " pathEditMode="relative" rAng="0" ptsTypes="FffFF">
                                      <p:cBhvr>
                                        <p:cTn id="242" dur="500" spd="-100000" fill="hold"/>
                                        <p:tgtEl>
                                          <p:spTgt spid="57"/>
                                        </p:tgtEl>
                                        <p:attrNameLst>
                                          <p:attrName>ppt_x</p:attrName>
                                          <p:attrName>ppt_y</p:attrName>
                                        </p:attrNameLst>
                                      </p:cBhvr>
                                      <p:rCtr x="7882" y="1690"/>
                                    </p:animMotion>
                                  </p:childTnLst>
                                </p:cTn>
                              </p:par>
                            </p:childTnLst>
                          </p:cTn>
                        </p:par>
                        <p:par>
                          <p:cTn id="243" fill="hold">
                            <p:stCondLst>
                              <p:cond delay="500"/>
                            </p:stCondLst>
                            <p:childTnLst>
                              <p:par>
                                <p:cTn id="244" presetID="1" presetClass="exit" presetSubtype="0" fill="hold" grpId="2" nodeType="afterEffect">
                                  <p:stCondLst>
                                    <p:cond delay="0"/>
                                  </p:stCondLst>
                                  <p:childTnLst>
                                    <p:set>
                                      <p:cBhvr>
                                        <p:cTn id="245" dur="1" fill="hold">
                                          <p:stCondLst>
                                            <p:cond delay="0"/>
                                          </p:stCondLst>
                                        </p:cTn>
                                        <p:tgtEl>
                                          <p:spTgt spid="50"/>
                                        </p:tgtEl>
                                        <p:attrNameLst>
                                          <p:attrName>style.visibility</p:attrName>
                                        </p:attrNameLst>
                                      </p:cBhvr>
                                      <p:to>
                                        <p:strVal val="hidden"/>
                                      </p:to>
                                    </p:set>
                                  </p:childTnLst>
                                </p:cTn>
                              </p:par>
                            </p:childTnLst>
                          </p:cTn>
                        </p:par>
                        <p:par>
                          <p:cTn id="246" fill="hold">
                            <p:stCondLst>
                              <p:cond delay="500"/>
                            </p:stCondLst>
                            <p:childTnLst>
                              <p:par>
                                <p:cTn id="247" presetID="1" presetClass="exit" presetSubtype="0" fill="hold" grpId="2" nodeType="afterEffect">
                                  <p:stCondLst>
                                    <p:cond delay="0"/>
                                  </p:stCondLst>
                                  <p:childTnLst>
                                    <p:set>
                                      <p:cBhvr>
                                        <p:cTn id="248" dur="1" fill="hold">
                                          <p:stCondLst>
                                            <p:cond delay="0"/>
                                          </p:stCondLst>
                                        </p:cTn>
                                        <p:tgtEl>
                                          <p:spTgt spid="98"/>
                                        </p:tgtEl>
                                        <p:attrNameLst>
                                          <p:attrName>style.visibility</p:attrName>
                                        </p:attrNameLst>
                                      </p:cBhvr>
                                      <p:to>
                                        <p:strVal val="hidden"/>
                                      </p:to>
                                    </p:set>
                                  </p:childTnLst>
                                </p:cTn>
                              </p:par>
                            </p:childTnLst>
                          </p:cTn>
                        </p:par>
                      </p:childTnLst>
                    </p:cTn>
                  </p:par>
                  <p:par>
                    <p:cTn id="249" fill="hold">
                      <p:stCondLst>
                        <p:cond delay="indefinite"/>
                      </p:stCondLst>
                      <p:childTnLst>
                        <p:par>
                          <p:cTn id="250" fill="hold">
                            <p:stCondLst>
                              <p:cond delay="0"/>
                            </p:stCondLst>
                            <p:childTnLst>
                              <p:par>
                                <p:cTn id="251" presetID="1" presetClass="exit" presetSubtype="0" fill="hold" grpId="1" nodeType="clickEffect">
                                  <p:stCondLst>
                                    <p:cond delay="0"/>
                                  </p:stCondLst>
                                  <p:childTnLst>
                                    <p:set>
                                      <p:cBhvr>
                                        <p:cTn id="252" dur="1" fill="hold">
                                          <p:stCondLst>
                                            <p:cond delay="0"/>
                                          </p:stCondLst>
                                        </p:cTn>
                                        <p:tgtEl>
                                          <p:spTgt spid="110"/>
                                        </p:tgtEl>
                                        <p:attrNameLst>
                                          <p:attrName>style.visibility</p:attrName>
                                        </p:attrNameLst>
                                      </p:cBhvr>
                                      <p:to>
                                        <p:strVal val="hidden"/>
                                      </p:to>
                                    </p:set>
                                  </p:childTnLst>
                                </p:cTn>
                              </p:par>
                              <p:par>
                                <p:cTn id="253" presetID="1" presetClass="exit" presetSubtype="0" fill="hold" grpId="2" nodeType="withEffect">
                                  <p:stCondLst>
                                    <p:cond delay="0"/>
                                  </p:stCondLst>
                                  <p:childTnLst>
                                    <p:set>
                                      <p:cBhvr>
                                        <p:cTn id="254" dur="1" fill="hold">
                                          <p:stCondLst>
                                            <p:cond delay="0"/>
                                          </p:stCondLst>
                                        </p:cTn>
                                        <p:tgtEl>
                                          <p:spTgt spid="109"/>
                                        </p:tgtEl>
                                        <p:attrNameLst>
                                          <p:attrName>style.visibility</p:attrName>
                                        </p:attrNameLst>
                                      </p:cBhvr>
                                      <p:to>
                                        <p:strVal val="hidden"/>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113"/>
                                        </p:tgtEl>
                                        <p:attrNameLst>
                                          <p:attrName>style.visibility</p:attrName>
                                        </p:attrNameLst>
                                      </p:cBhvr>
                                      <p:to>
                                        <p:strVal val="visible"/>
                                      </p:to>
                                    </p:set>
                                  </p:childTnLst>
                                </p:cTn>
                              </p:par>
                              <p:par>
                                <p:cTn id="259" presetID="35" presetClass="emph" presetSubtype="0" repeatCount="10000" fill="hold" grpId="1" nodeType="withEffect">
                                  <p:stCondLst>
                                    <p:cond delay="0"/>
                                  </p:stCondLst>
                                  <p:childTnLst>
                                    <p:anim calcmode="discrete" valueType="str">
                                      <p:cBhvr>
                                        <p:cTn id="260" dur="500" fill="hold"/>
                                        <p:tgtEl>
                                          <p:spTgt spid="113"/>
                                        </p:tgtEl>
                                        <p:attrNameLst>
                                          <p:attrName>style.visibility</p:attrName>
                                        </p:attrNameLst>
                                      </p:cBhvr>
                                      <p:tavLst>
                                        <p:tav tm="0">
                                          <p:val>
                                            <p:strVal val="hidden"/>
                                          </p:val>
                                        </p:tav>
                                        <p:tav tm="50000">
                                          <p:val>
                                            <p:strVal val="visible"/>
                                          </p:val>
                                        </p:tav>
                                      </p:tavLst>
                                    </p:anim>
                                  </p:childTnLst>
                                </p:cTn>
                              </p:par>
                            </p:childTnLst>
                          </p:cTn>
                        </p:par>
                      </p:childTnLst>
                    </p:cTn>
                  </p:par>
                  <p:par>
                    <p:cTn id="261" fill="hold">
                      <p:stCondLst>
                        <p:cond delay="indefinite"/>
                      </p:stCondLst>
                      <p:childTnLst>
                        <p:par>
                          <p:cTn id="262" fill="hold">
                            <p:stCondLst>
                              <p:cond delay="0"/>
                            </p:stCondLst>
                            <p:childTnLst>
                              <p:par>
                                <p:cTn id="263" presetID="22" presetClass="entr" presetSubtype="2" fill="hold" grpId="0" nodeType="clickEffect">
                                  <p:stCondLst>
                                    <p:cond delay="0"/>
                                  </p:stCondLst>
                                  <p:childTnLst>
                                    <p:set>
                                      <p:cBhvr>
                                        <p:cTn id="264" dur="1" fill="hold">
                                          <p:stCondLst>
                                            <p:cond delay="0"/>
                                          </p:stCondLst>
                                        </p:cTn>
                                        <p:tgtEl>
                                          <p:spTgt spid="120"/>
                                        </p:tgtEl>
                                        <p:attrNameLst>
                                          <p:attrName>style.visibility</p:attrName>
                                        </p:attrNameLst>
                                      </p:cBhvr>
                                      <p:to>
                                        <p:strVal val="visible"/>
                                      </p:to>
                                    </p:set>
                                    <p:animEffect transition="in" filter="wipe(right)">
                                      <p:cBhvr>
                                        <p:cTn id="265" dur="500"/>
                                        <p:tgtEl>
                                          <p:spTgt spid="120"/>
                                        </p:tgtEl>
                                      </p:cBhvr>
                                    </p:animEffect>
                                  </p:childTnLst>
                                </p:cTn>
                              </p:par>
                              <p:par>
                                <p:cTn id="266" presetID="1" presetClass="entr" presetSubtype="0" fill="hold" grpId="0" nodeType="withEffect">
                                  <p:stCondLst>
                                    <p:cond delay="0"/>
                                  </p:stCondLst>
                                  <p:childTnLst>
                                    <p:set>
                                      <p:cBhvr>
                                        <p:cTn id="267" dur="1" fill="hold">
                                          <p:stCondLst>
                                            <p:cond delay="0"/>
                                          </p:stCondLst>
                                        </p:cTn>
                                        <p:tgtEl>
                                          <p:spTgt spid="71"/>
                                        </p:tgtEl>
                                        <p:attrNameLst>
                                          <p:attrName>style.visibility</p:attrName>
                                        </p:attrNameLst>
                                      </p:cBhvr>
                                      <p:to>
                                        <p:strVal val="visible"/>
                                      </p:to>
                                    </p:set>
                                  </p:childTnLst>
                                </p:cTn>
                              </p:par>
                              <p:par>
                                <p:cTn id="268" presetID="64" presetClass="path" presetSubtype="0" fill="remove" grpId="1" nodeType="withEffect">
                                  <p:stCondLst>
                                    <p:cond delay="0"/>
                                  </p:stCondLst>
                                  <p:childTnLst>
                                    <p:animMotion origin="layout" path="M 0.31511 -0.08098 L 0.0007 -0.0007 " pathEditMode="relative" rAng="0" ptsTypes="AA">
                                      <p:cBhvr>
                                        <p:cTn id="269" dur="500" fill="hold"/>
                                        <p:tgtEl>
                                          <p:spTgt spid="71"/>
                                        </p:tgtEl>
                                        <p:attrNameLst>
                                          <p:attrName>ppt_x</p:attrName>
                                          <p:attrName>ppt_y</p:attrName>
                                        </p:attrNameLst>
                                      </p:cBhvr>
                                      <p:rCtr x="-15729" y="4003"/>
                                    </p:animMotion>
                                  </p:childTnLst>
                                </p:cTn>
                              </p:par>
                            </p:childTnLst>
                          </p:cTn>
                        </p:par>
                        <p:par>
                          <p:cTn id="270" fill="hold">
                            <p:stCondLst>
                              <p:cond delay="500"/>
                            </p:stCondLst>
                            <p:childTnLst>
                              <p:par>
                                <p:cTn id="271" presetID="1" presetClass="entr" presetSubtype="0" fill="hold" grpId="0" nodeType="afterEffect">
                                  <p:stCondLst>
                                    <p:cond delay="0"/>
                                  </p:stCondLst>
                                  <p:childTnLst>
                                    <p:set>
                                      <p:cBhvr>
                                        <p:cTn id="272" dur="1" fill="hold">
                                          <p:stCondLst>
                                            <p:cond delay="0"/>
                                          </p:stCondLst>
                                        </p:cTn>
                                        <p:tgtEl>
                                          <p:spTgt spid="70"/>
                                        </p:tgtEl>
                                        <p:attrNameLst>
                                          <p:attrName>style.visibility</p:attrName>
                                        </p:attrNameLst>
                                      </p:cBhvr>
                                      <p:to>
                                        <p:strVal val="visible"/>
                                      </p:to>
                                    </p:set>
                                  </p:childTnLst>
                                </p:cTn>
                              </p:par>
                            </p:childTnLst>
                          </p:cTn>
                        </p:par>
                        <p:par>
                          <p:cTn id="273" fill="hold">
                            <p:stCondLst>
                              <p:cond delay="500"/>
                            </p:stCondLst>
                            <p:childTnLst>
                              <p:par>
                                <p:cTn id="274" presetID="1" presetClass="entr" presetSubtype="0" fill="hold" grpId="0" nodeType="afterEffect">
                                  <p:stCondLst>
                                    <p:cond delay="0"/>
                                  </p:stCondLst>
                                  <p:childTnLst>
                                    <p:set>
                                      <p:cBhvr>
                                        <p:cTn id="275" dur="1" fill="hold">
                                          <p:stCondLst>
                                            <p:cond delay="0"/>
                                          </p:stCondLst>
                                        </p:cTn>
                                        <p:tgtEl>
                                          <p:spTgt spid="72"/>
                                        </p:tgtEl>
                                        <p:attrNameLst>
                                          <p:attrName>style.visibility</p:attrName>
                                        </p:attrNameLst>
                                      </p:cBhvr>
                                      <p:to>
                                        <p:strVal val="visible"/>
                                      </p:to>
                                    </p:set>
                                  </p:childTnLst>
                                </p:cTn>
                              </p:par>
                              <p:par>
                                <p:cTn id="276" presetID="1" presetClass="entr" presetSubtype="0" fill="hold" grpId="0" nodeType="withEffect">
                                  <p:stCondLst>
                                    <p:cond delay="0"/>
                                  </p:stCondLst>
                                  <p:childTnLst>
                                    <p:set>
                                      <p:cBhvr>
                                        <p:cTn id="277" dur="1" fill="hold">
                                          <p:stCondLst>
                                            <p:cond delay="0"/>
                                          </p:stCondLst>
                                        </p:cTn>
                                        <p:tgtEl>
                                          <p:spTgt spid="119"/>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111"/>
                                        </p:tgtEl>
                                        <p:attrNameLst>
                                          <p:attrName>style.visibility</p:attrName>
                                        </p:attrNameLst>
                                      </p:cBhvr>
                                      <p:to>
                                        <p:strVal val="visible"/>
                                      </p:to>
                                    </p:set>
                                  </p:childTnLst>
                                </p:cTn>
                              </p:par>
                              <p:par>
                                <p:cTn id="282" presetID="35" presetClass="emph" presetSubtype="0" repeatCount="10000" fill="hold" grpId="1" nodeType="withEffect">
                                  <p:stCondLst>
                                    <p:cond delay="0"/>
                                  </p:stCondLst>
                                  <p:childTnLst>
                                    <p:anim calcmode="discrete" valueType="str">
                                      <p:cBhvr>
                                        <p:cTn id="283" dur="500" fill="hold"/>
                                        <p:tgtEl>
                                          <p:spTgt spid="111"/>
                                        </p:tgtEl>
                                        <p:attrNameLst>
                                          <p:attrName>style.visibility</p:attrName>
                                        </p:attrNameLst>
                                      </p:cBhvr>
                                      <p:tavLst>
                                        <p:tav tm="0">
                                          <p:val>
                                            <p:strVal val="hidden"/>
                                          </p:val>
                                        </p:tav>
                                        <p:tav tm="50000">
                                          <p:val>
                                            <p:strVal val="visible"/>
                                          </p:val>
                                        </p:tav>
                                      </p:tavLst>
                                    </p:anim>
                                  </p:childTnLst>
                                </p:cTn>
                              </p:par>
                              <p:par>
                                <p:cTn id="284" presetID="1" presetClass="entr" presetSubtype="0" fill="hold" grpId="0" nodeType="withEffect">
                                  <p:stCondLst>
                                    <p:cond delay="0"/>
                                  </p:stCondLst>
                                  <p:childTnLst>
                                    <p:set>
                                      <p:cBhvr>
                                        <p:cTn id="285" dur="1" fill="hold">
                                          <p:stCondLst>
                                            <p:cond delay="0"/>
                                          </p:stCondLst>
                                        </p:cTn>
                                        <p:tgtEl>
                                          <p:spTgt spid="115"/>
                                        </p:tgtEl>
                                        <p:attrNameLst>
                                          <p:attrName>style.visibility</p:attrName>
                                        </p:attrNameLst>
                                      </p:cBhvr>
                                      <p:to>
                                        <p:strVal val="visible"/>
                                      </p:to>
                                    </p:set>
                                  </p:childTnLst>
                                </p:cTn>
                              </p:par>
                              <p:par>
                                <p:cTn id="286" presetID="35" presetClass="emph" presetSubtype="0" repeatCount="10000" fill="hold" grpId="1" nodeType="withEffect">
                                  <p:stCondLst>
                                    <p:cond delay="0"/>
                                  </p:stCondLst>
                                  <p:childTnLst>
                                    <p:anim calcmode="discrete" valueType="str">
                                      <p:cBhvr>
                                        <p:cTn id="287" dur="500" fill="hold"/>
                                        <p:tgtEl>
                                          <p:spTgt spid="115"/>
                                        </p:tgtEl>
                                        <p:attrNameLst>
                                          <p:attrName>style.visibility</p:attrName>
                                        </p:attrNameLst>
                                      </p:cBhvr>
                                      <p:tavLst>
                                        <p:tav tm="0">
                                          <p:val>
                                            <p:strVal val="hidden"/>
                                          </p:val>
                                        </p:tav>
                                        <p:tav tm="50000">
                                          <p:val>
                                            <p:strVal val="visible"/>
                                          </p:val>
                                        </p:tav>
                                      </p:tavLst>
                                    </p:anim>
                                  </p:childTnLst>
                                </p:cTn>
                              </p:par>
                            </p:childTnLst>
                          </p:cTn>
                        </p:par>
                      </p:childTnLst>
                    </p:cTn>
                  </p:par>
                  <p:par>
                    <p:cTn id="288" fill="hold">
                      <p:stCondLst>
                        <p:cond delay="indefinite"/>
                      </p:stCondLst>
                      <p:childTnLst>
                        <p:par>
                          <p:cTn id="289" fill="hold">
                            <p:stCondLst>
                              <p:cond delay="0"/>
                            </p:stCondLst>
                            <p:childTnLst>
                              <p:par>
                                <p:cTn id="290" presetID="22" presetClass="entr" presetSubtype="1" fill="hold" grpId="0" nodeType="clickEffect">
                                  <p:stCondLst>
                                    <p:cond delay="0"/>
                                  </p:stCondLst>
                                  <p:childTnLst>
                                    <p:set>
                                      <p:cBhvr>
                                        <p:cTn id="291" dur="1" fill="hold">
                                          <p:stCondLst>
                                            <p:cond delay="0"/>
                                          </p:stCondLst>
                                        </p:cTn>
                                        <p:tgtEl>
                                          <p:spTgt spid="112"/>
                                        </p:tgtEl>
                                        <p:attrNameLst>
                                          <p:attrName>style.visibility</p:attrName>
                                        </p:attrNameLst>
                                      </p:cBhvr>
                                      <p:to>
                                        <p:strVal val="visible"/>
                                      </p:to>
                                    </p:set>
                                    <p:animEffect transition="in" filter="wipe(up)">
                                      <p:cBhvr>
                                        <p:cTn id="292" dur="500"/>
                                        <p:tgtEl>
                                          <p:spTgt spid="112"/>
                                        </p:tgtEl>
                                      </p:cBhvr>
                                    </p:animEffect>
                                  </p:childTnLst>
                                </p:cTn>
                              </p:par>
                              <p:par>
                                <p:cTn id="293" presetID="1" presetClass="entr" presetSubtype="0" fill="hold" grpId="0" nodeType="withEffect">
                                  <p:stCondLst>
                                    <p:cond delay="0"/>
                                  </p:stCondLst>
                                  <p:childTnLst>
                                    <p:set>
                                      <p:cBhvr>
                                        <p:cTn id="294" dur="1" fill="hold">
                                          <p:stCondLst>
                                            <p:cond delay="0"/>
                                          </p:stCondLst>
                                        </p:cTn>
                                        <p:tgtEl>
                                          <p:spTgt spid="74"/>
                                        </p:tgtEl>
                                        <p:attrNameLst>
                                          <p:attrName>style.visibility</p:attrName>
                                        </p:attrNameLst>
                                      </p:cBhvr>
                                      <p:to>
                                        <p:strVal val="visible"/>
                                      </p:to>
                                    </p:set>
                                  </p:childTnLst>
                                </p:cTn>
                              </p:par>
                              <p:par>
                                <p:cTn id="295" presetID="64" presetClass="path" presetSubtype="0" fill="remove" grpId="1" nodeType="withEffect">
                                  <p:stCondLst>
                                    <p:cond delay="0"/>
                                  </p:stCondLst>
                                  <p:childTnLst>
                                    <p:animMotion origin="layout" path="M -0.0007 -0.07037 L 2.77778E-6 -3.33333E-6 " pathEditMode="relative" rAng="0" ptsTypes="AA">
                                      <p:cBhvr>
                                        <p:cTn id="296" dur="500" fill="hold"/>
                                        <p:tgtEl>
                                          <p:spTgt spid="74"/>
                                        </p:tgtEl>
                                        <p:attrNameLst>
                                          <p:attrName>ppt_x</p:attrName>
                                          <p:attrName>ppt_y</p:attrName>
                                        </p:attrNameLst>
                                      </p:cBhvr>
                                      <p:rCtr x="35" y="3519"/>
                                    </p:animMotion>
                                  </p:childTnLst>
                                </p:cTn>
                              </p:par>
                              <p:par>
                                <p:cTn id="297" presetID="1" presetClass="entr" presetSubtype="0" fill="hold" grpId="0" nodeType="withEffect">
                                  <p:stCondLst>
                                    <p:cond delay="0"/>
                                  </p:stCondLst>
                                  <p:childTnLst>
                                    <p:set>
                                      <p:cBhvr>
                                        <p:cTn id="298" dur="1" fill="hold">
                                          <p:stCondLst>
                                            <p:cond delay="0"/>
                                          </p:stCondLst>
                                        </p:cTn>
                                        <p:tgtEl>
                                          <p:spTgt spid="73"/>
                                        </p:tgtEl>
                                        <p:attrNameLst>
                                          <p:attrName>style.visibility</p:attrName>
                                        </p:attrNameLst>
                                      </p:cBhvr>
                                      <p:to>
                                        <p:strVal val="visible"/>
                                      </p:to>
                                    </p:set>
                                  </p:childTnLst>
                                </p:cTn>
                              </p:par>
                              <p:par>
                                <p:cTn id="299" presetID="64" presetClass="path" presetSubtype="0" fill="remove" grpId="1" nodeType="withEffect">
                                  <p:stCondLst>
                                    <p:cond delay="0"/>
                                  </p:stCondLst>
                                  <p:childTnLst>
                                    <p:animMotion origin="layout" path="M -0.0007 -0.07037 L 2.77778E-6 -3.33333E-6 " pathEditMode="relative" rAng="0" ptsTypes="AA">
                                      <p:cBhvr>
                                        <p:cTn id="300" dur="500" fill="hold"/>
                                        <p:tgtEl>
                                          <p:spTgt spid="73"/>
                                        </p:tgtEl>
                                        <p:attrNameLst>
                                          <p:attrName>ppt_x</p:attrName>
                                          <p:attrName>ppt_y</p:attrName>
                                        </p:attrNameLst>
                                      </p:cBhvr>
                                      <p:rCtr x="35" y="3519"/>
                                    </p:animMotion>
                                  </p:childTnLst>
                                </p:cTn>
                              </p:par>
                            </p:childTnLst>
                          </p:cTn>
                        </p:par>
                        <p:par>
                          <p:cTn id="301" fill="hold">
                            <p:stCondLst>
                              <p:cond delay="500"/>
                            </p:stCondLst>
                            <p:childTnLst>
                              <p:par>
                                <p:cTn id="302" presetID="1" presetClass="entr" presetSubtype="0" fill="hold" grpId="0" nodeType="afterEffect">
                                  <p:stCondLst>
                                    <p:cond delay="0"/>
                                  </p:stCondLst>
                                  <p:childTnLst>
                                    <p:set>
                                      <p:cBhvr>
                                        <p:cTn id="303" dur="1" fill="hold">
                                          <p:stCondLst>
                                            <p:cond delay="0"/>
                                          </p:stCondLst>
                                        </p:cTn>
                                        <p:tgtEl>
                                          <p:spTgt spid="77"/>
                                        </p:tgtEl>
                                        <p:attrNameLst>
                                          <p:attrName>style.visibility</p:attrName>
                                        </p:attrNameLst>
                                      </p:cBhvr>
                                      <p:to>
                                        <p:strVal val="visible"/>
                                      </p:to>
                                    </p:set>
                                  </p:childTnLst>
                                </p:cTn>
                              </p:par>
                            </p:childTnLst>
                          </p:cTn>
                        </p:par>
                      </p:childTnLst>
                    </p:cTn>
                  </p:par>
                  <p:par>
                    <p:cTn id="304" fill="hold">
                      <p:stCondLst>
                        <p:cond delay="indefinite"/>
                      </p:stCondLst>
                      <p:childTnLst>
                        <p:par>
                          <p:cTn id="305" fill="hold">
                            <p:stCondLst>
                              <p:cond delay="0"/>
                            </p:stCondLst>
                            <p:childTnLst>
                              <p:par>
                                <p:cTn id="306" presetID="1" presetClass="entr" presetSubtype="0" fill="hold" nodeType="clickEffect">
                                  <p:stCondLst>
                                    <p:cond delay="0"/>
                                  </p:stCondLst>
                                  <p:childTnLst>
                                    <p:set>
                                      <p:cBhvr>
                                        <p:cTn id="307" dur="1" fill="hold">
                                          <p:stCondLst>
                                            <p:cond delay="0"/>
                                          </p:stCondLst>
                                        </p:cTn>
                                        <p:tgtEl>
                                          <p:spTgt spid="2"/>
                                        </p:tgtEl>
                                        <p:attrNameLst>
                                          <p:attrName>style.visibility</p:attrName>
                                        </p:attrNameLst>
                                      </p:cBhvr>
                                      <p:to>
                                        <p:strVal val="visible"/>
                                      </p:to>
                                    </p:set>
                                  </p:childTnLst>
                                </p:cTn>
                              </p:par>
                              <p:par>
                                <p:cTn id="308" presetID="37" presetClass="path" presetSubtype="0" fill="remove" nodeType="withEffect">
                                  <p:stCondLst>
                                    <p:cond delay="0"/>
                                  </p:stCondLst>
                                  <p:childTnLst>
                                    <p:animMotion origin="layout" path="M 3.33333E-6 -2.22222E-6 L 0.09027 0.0419 C 0.10868 0.05185 0.1375 0.0581 0.16649 0.0581 C 0.20017 0.0581 0.22725 0.05185 0.246 0.0419 L 0.33541 -2.22222E-6 " pathEditMode="relative" rAng="0" ptsTypes="FffFF">
                                      <p:cBhvr>
                                        <p:cTn id="309" dur="500" spd="-100000" fill="hold"/>
                                        <p:tgtEl>
                                          <p:spTgt spid="2"/>
                                        </p:tgtEl>
                                        <p:attrNameLst>
                                          <p:attrName>ppt_x</p:attrName>
                                          <p:attrName>ppt_y</p:attrName>
                                        </p:attrNameLst>
                                      </p:cBhvr>
                                      <p:rCtr x="16771" y="2894"/>
                                    </p:animMotion>
                                  </p:childTnLst>
                                </p:cTn>
                              </p:par>
                            </p:childTnLst>
                          </p:cTn>
                        </p:par>
                      </p:childTnLst>
                    </p:cTn>
                  </p:par>
                  <p:par>
                    <p:cTn id="310" fill="hold">
                      <p:stCondLst>
                        <p:cond delay="indefinite"/>
                      </p:stCondLst>
                      <p:childTnLst>
                        <p:par>
                          <p:cTn id="311" fill="hold">
                            <p:stCondLst>
                              <p:cond delay="0"/>
                            </p:stCondLst>
                            <p:childTnLst>
                              <p:par>
                                <p:cTn id="312" presetID="1" presetClass="entr" presetSubtype="0" fill="hold" grpId="0" nodeType="clickEffect">
                                  <p:stCondLst>
                                    <p:cond delay="0"/>
                                  </p:stCondLst>
                                  <p:childTnLst>
                                    <p:set>
                                      <p:cBhvr>
                                        <p:cTn id="313" dur="1" fill="hold">
                                          <p:stCondLst>
                                            <p:cond delay="0"/>
                                          </p:stCondLst>
                                        </p:cTn>
                                        <p:tgtEl>
                                          <p:spTgt spid="124"/>
                                        </p:tgtEl>
                                        <p:attrNameLst>
                                          <p:attrName>style.visibility</p:attrName>
                                        </p:attrNameLst>
                                      </p:cBhvr>
                                      <p:to>
                                        <p:strVal val="visible"/>
                                      </p:to>
                                    </p:set>
                                  </p:childTnLst>
                                </p:cTn>
                              </p:par>
                            </p:childTnLst>
                          </p:cTn>
                        </p:par>
                      </p:childTnLst>
                    </p:cTn>
                  </p:par>
                  <p:par>
                    <p:cTn id="314" fill="hold">
                      <p:stCondLst>
                        <p:cond delay="indefinite"/>
                      </p:stCondLst>
                      <p:childTnLst>
                        <p:par>
                          <p:cTn id="315" fill="hold">
                            <p:stCondLst>
                              <p:cond delay="0"/>
                            </p:stCondLst>
                            <p:childTnLst>
                              <p:par>
                                <p:cTn id="316" presetID="1" presetClass="entr" presetSubtype="0" fill="hold" grpId="0" nodeType="clickEffect">
                                  <p:stCondLst>
                                    <p:cond delay="0"/>
                                  </p:stCondLst>
                                  <p:childTnLst>
                                    <p:set>
                                      <p:cBhvr>
                                        <p:cTn id="317" dur="1" fill="hold">
                                          <p:stCondLst>
                                            <p:cond delay="0"/>
                                          </p:stCondLst>
                                        </p:cTn>
                                        <p:tgtEl>
                                          <p:spTgt spid="122"/>
                                        </p:tgtEl>
                                        <p:attrNameLst>
                                          <p:attrName>style.visibility</p:attrName>
                                        </p:attrNameLst>
                                      </p:cBhvr>
                                      <p:to>
                                        <p:strVal val="visible"/>
                                      </p:to>
                                    </p:set>
                                  </p:childTnLst>
                                </p:cTn>
                              </p:par>
                              <p:par>
                                <p:cTn id="318" presetID="1" presetClass="entr" presetSubtype="0" fill="hold" grpId="0" nodeType="withEffect">
                                  <p:stCondLst>
                                    <p:cond delay="0"/>
                                  </p:stCondLst>
                                  <p:childTnLst>
                                    <p:set>
                                      <p:cBhvr>
                                        <p:cTn id="319" dur="1" fill="hold">
                                          <p:stCondLst>
                                            <p:cond delay="0"/>
                                          </p:stCondLst>
                                        </p:cTn>
                                        <p:tgtEl>
                                          <p:spTgt spid="123"/>
                                        </p:tgtEl>
                                        <p:attrNameLst>
                                          <p:attrName>style.visibility</p:attrName>
                                        </p:attrNameLst>
                                      </p:cBhvr>
                                      <p:to>
                                        <p:strVal val="visible"/>
                                      </p:to>
                                    </p:set>
                                  </p:childTnLst>
                                </p:cTn>
                              </p:par>
                            </p:childTnLst>
                          </p:cTn>
                        </p:par>
                      </p:childTnLst>
                    </p:cTn>
                  </p:par>
                  <p:par>
                    <p:cTn id="320" fill="hold">
                      <p:stCondLst>
                        <p:cond delay="indefinite"/>
                      </p:stCondLst>
                      <p:childTnLst>
                        <p:par>
                          <p:cTn id="321" fill="hold">
                            <p:stCondLst>
                              <p:cond delay="0"/>
                            </p:stCondLst>
                            <p:childTnLst>
                              <p:par>
                                <p:cTn id="322" presetID="22" presetClass="entr" presetSubtype="8" fill="hold" grpId="0" nodeType="clickEffect">
                                  <p:stCondLst>
                                    <p:cond delay="0"/>
                                  </p:stCondLst>
                                  <p:childTnLst>
                                    <p:set>
                                      <p:cBhvr>
                                        <p:cTn id="323" dur="1" fill="hold">
                                          <p:stCondLst>
                                            <p:cond delay="0"/>
                                          </p:stCondLst>
                                        </p:cTn>
                                        <p:tgtEl>
                                          <p:spTgt spid="116"/>
                                        </p:tgtEl>
                                        <p:attrNameLst>
                                          <p:attrName>style.visibility</p:attrName>
                                        </p:attrNameLst>
                                      </p:cBhvr>
                                      <p:to>
                                        <p:strVal val="visible"/>
                                      </p:to>
                                    </p:set>
                                    <p:animEffect transition="in" filter="wipe(left)">
                                      <p:cBhvr>
                                        <p:cTn id="324" dur="500"/>
                                        <p:tgtEl>
                                          <p:spTgt spid="116"/>
                                        </p:tgtEl>
                                      </p:cBhvr>
                                    </p:animEffect>
                                  </p:childTnLst>
                                </p:cTn>
                              </p:par>
                              <p:par>
                                <p:cTn id="325" presetID="1" presetClass="entr" presetSubtype="0" fill="hold" grpId="0" nodeType="withEffect">
                                  <p:stCondLst>
                                    <p:cond delay="0"/>
                                  </p:stCondLst>
                                  <p:childTnLst>
                                    <p:set>
                                      <p:cBhvr>
                                        <p:cTn id="326" dur="1" fill="hold">
                                          <p:stCondLst>
                                            <p:cond delay="0"/>
                                          </p:stCondLst>
                                        </p:cTn>
                                        <p:tgtEl>
                                          <p:spTgt spid="75"/>
                                        </p:tgtEl>
                                        <p:attrNameLst>
                                          <p:attrName>style.visibility</p:attrName>
                                        </p:attrNameLst>
                                      </p:cBhvr>
                                      <p:to>
                                        <p:strVal val="visible"/>
                                      </p:to>
                                    </p:set>
                                  </p:childTnLst>
                                </p:cTn>
                              </p:par>
                              <p:par>
                                <p:cTn id="327" presetID="64" presetClass="path" presetSubtype="0" fill="remove" grpId="1" nodeType="withEffect">
                                  <p:stCondLst>
                                    <p:cond delay="0"/>
                                  </p:stCondLst>
                                  <p:childTnLst>
                                    <p:animMotion origin="layout" path="M -0.22587 -0.07428 L -2.22222E-6 4.56733E-6 " pathEditMode="relative" rAng="0" ptsTypes="AA">
                                      <p:cBhvr>
                                        <p:cTn id="328" dur="500" fill="hold"/>
                                        <p:tgtEl>
                                          <p:spTgt spid="75"/>
                                        </p:tgtEl>
                                        <p:attrNameLst>
                                          <p:attrName>ppt_x</p:attrName>
                                          <p:attrName>ppt_y</p:attrName>
                                        </p:attrNameLst>
                                      </p:cBhvr>
                                      <p:rCtr x="11285" y="3702"/>
                                    </p:animMotion>
                                  </p:childTnLst>
                                </p:cTn>
                              </p:par>
                            </p:childTnLst>
                          </p:cTn>
                        </p:par>
                      </p:childTnLst>
                    </p:cTn>
                  </p:par>
                  <p:par>
                    <p:cTn id="329" fill="hold">
                      <p:stCondLst>
                        <p:cond delay="indefinite"/>
                      </p:stCondLst>
                      <p:childTnLst>
                        <p:par>
                          <p:cTn id="330" fill="hold">
                            <p:stCondLst>
                              <p:cond delay="0"/>
                            </p:stCondLst>
                            <p:childTnLst>
                              <p:par>
                                <p:cTn id="331" presetID="1" presetClass="exit" presetSubtype="0" fill="hold" grpId="2" nodeType="clickEffect">
                                  <p:stCondLst>
                                    <p:cond delay="0"/>
                                  </p:stCondLst>
                                  <p:childTnLst>
                                    <p:set>
                                      <p:cBhvr>
                                        <p:cTn id="332" dur="1" fill="hold">
                                          <p:stCondLst>
                                            <p:cond delay="0"/>
                                          </p:stCondLst>
                                        </p:cTn>
                                        <p:tgtEl>
                                          <p:spTgt spid="113"/>
                                        </p:tgtEl>
                                        <p:attrNameLst>
                                          <p:attrName>style.visibility</p:attrName>
                                        </p:attrNameLst>
                                      </p:cBhvr>
                                      <p:to>
                                        <p:strVal val="hidden"/>
                                      </p:to>
                                    </p:set>
                                  </p:childTnLst>
                                </p:cTn>
                              </p:par>
                              <p:par>
                                <p:cTn id="333" presetID="1" presetClass="exit" presetSubtype="0" fill="hold" grpId="2" nodeType="withEffect">
                                  <p:stCondLst>
                                    <p:cond delay="0"/>
                                  </p:stCondLst>
                                  <p:childTnLst>
                                    <p:set>
                                      <p:cBhvr>
                                        <p:cTn id="334" dur="1" fill="hold">
                                          <p:stCondLst>
                                            <p:cond delay="0"/>
                                          </p:stCondLst>
                                        </p:cTn>
                                        <p:tgtEl>
                                          <p:spTgt spid="111"/>
                                        </p:tgtEl>
                                        <p:attrNameLst>
                                          <p:attrName>style.visibility</p:attrName>
                                        </p:attrNameLst>
                                      </p:cBhvr>
                                      <p:to>
                                        <p:strVal val="hidden"/>
                                      </p:to>
                                    </p:set>
                                  </p:childTnLst>
                                </p:cTn>
                              </p:par>
                              <p:par>
                                <p:cTn id="335" presetID="1" presetClass="exit" presetSubtype="0" fill="hold" grpId="1" nodeType="withEffect">
                                  <p:stCondLst>
                                    <p:cond delay="0"/>
                                  </p:stCondLst>
                                  <p:childTnLst>
                                    <p:set>
                                      <p:cBhvr>
                                        <p:cTn id="336" dur="1" fill="hold">
                                          <p:stCondLst>
                                            <p:cond delay="0"/>
                                          </p:stCondLst>
                                        </p:cTn>
                                        <p:tgtEl>
                                          <p:spTgt spid="112"/>
                                        </p:tgtEl>
                                        <p:attrNameLst>
                                          <p:attrName>style.visibility</p:attrName>
                                        </p:attrNameLst>
                                      </p:cBhvr>
                                      <p:to>
                                        <p:strVal val="hidden"/>
                                      </p:to>
                                    </p:set>
                                  </p:childTnLst>
                                </p:cTn>
                              </p:par>
                              <p:par>
                                <p:cTn id="337" presetID="1" presetClass="exit" presetSubtype="0" fill="hold" grpId="2" nodeType="withEffect">
                                  <p:stCondLst>
                                    <p:cond delay="0"/>
                                  </p:stCondLst>
                                  <p:childTnLst>
                                    <p:set>
                                      <p:cBhvr>
                                        <p:cTn id="338" dur="1" fill="hold">
                                          <p:stCondLst>
                                            <p:cond delay="0"/>
                                          </p:stCondLst>
                                        </p:cTn>
                                        <p:tgtEl>
                                          <p:spTgt spid="115"/>
                                        </p:tgtEl>
                                        <p:attrNameLst>
                                          <p:attrName>style.visibility</p:attrName>
                                        </p:attrNameLst>
                                      </p:cBhvr>
                                      <p:to>
                                        <p:strVal val="hidden"/>
                                      </p:to>
                                    </p:set>
                                  </p:childTnLst>
                                </p:cTn>
                              </p:par>
                              <p:par>
                                <p:cTn id="339" presetID="1" presetClass="exit" presetSubtype="0" fill="hold" grpId="1" nodeType="withEffect">
                                  <p:stCondLst>
                                    <p:cond delay="0"/>
                                  </p:stCondLst>
                                  <p:childTnLst>
                                    <p:set>
                                      <p:cBhvr>
                                        <p:cTn id="340" dur="1" fill="hold">
                                          <p:stCondLst>
                                            <p:cond delay="0"/>
                                          </p:stCondLst>
                                        </p:cTn>
                                        <p:tgtEl>
                                          <p:spTgt spid="116"/>
                                        </p:tgtEl>
                                        <p:attrNameLst>
                                          <p:attrName>style.visibility</p:attrName>
                                        </p:attrNameLst>
                                      </p:cBhvr>
                                      <p:to>
                                        <p:strVal val="hidden"/>
                                      </p:to>
                                    </p:set>
                                  </p:childTnLst>
                                </p:cTn>
                              </p:par>
                              <p:par>
                                <p:cTn id="341" presetID="1" presetClass="exit" presetSubtype="0" fill="hold" grpId="1" nodeType="withEffect">
                                  <p:stCondLst>
                                    <p:cond delay="0"/>
                                  </p:stCondLst>
                                  <p:childTnLst>
                                    <p:set>
                                      <p:cBhvr>
                                        <p:cTn id="342" dur="1" fill="hold">
                                          <p:stCondLst>
                                            <p:cond delay="0"/>
                                          </p:stCondLst>
                                        </p:cTn>
                                        <p:tgtEl>
                                          <p:spTgt spid="120"/>
                                        </p:tgtEl>
                                        <p:attrNameLst>
                                          <p:attrName>style.visibility</p:attrName>
                                        </p:attrNameLst>
                                      </p:cBhvr>
                                      <p:to>
                                        <p:strVal val="hidden"/>
                                      </p:to>
                                    </p:set>
                                  </p:childTnLst>
                                </p:cTn>
                              </p:par>
                            </p:childTnLst>
                          </p:cTn>
                        </p:par>
                      </p:childTnLst>
                    </p:cTn>
                  </p:par>
                  <p:par>
                    <p:cTn id="343" fill="hold">
                      <p:stCondLst>
                        <p:cond delay="indefinite"/>
                      </p:stCondLst>
                      <p:childTnLst>
                        <p:par>
                          <p:cTn id="344" fill="hold">
                            <p:stCondLst>
                              <p:cond delay="0"/>
                            </p:stCondLst>
                            <p:childTnLst>
                              <p:par>
                                <p:cTn id="345" presetID="1" presetClass="entr" presetSubtype="0" fill="hold" grpId="0" nodeType="clickEffect">
                                  <p:stCondLst>
                                    <p:cond delay="0"/>
                                  </p:stCondLst>
                                  <p:childTnLst>
                                    <p:set>
                                      <p:cBhvr>
                                        <p:cTn id="346"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43" grpId="0"/>
      <p:bldP spid="44" grpId="0"/>
      <p:bldP spid="45" grpId="0"/>
      <p:bldP spid="45" grpId="1"/>
      <p:bldP spid="46" grpId="0"/>
      <p:bldP spid="47" grpId="0"/>
      <p:bldP spid="49" grpId="0"/>
      <p:bldP spid="49" grpId="1"/>
      <p:bldP spid="50" grpId="0"/>
      <p:bldP spid="50" grpId="1"/>
      <p:bldP spid="50" grpId="2"/>
      <p:bldP spid="50" grpId="3"/>
      <p:bldP spid="51" grpId="0"/>
      <p:bldP spid="51" grpId="1"/>
      <p:bldP spid="52" grpId="0"/>
      <p:bldP spid="52" grpId="1"/>
      <p:bldP spid="52" grpId="2"/>
      <p:bldP spid="53" grpId="0"/>
      <p:bldP spid="53" grpId="1"/>
      <p:bldP spid="54" grpId="0"/>
      <p:bldP spid="54" grpId="1"/>
      <p:bldP spid="55" grpId="0"/>
      <p:bldP spid="55" grpId="1"/>
      <p:bldP spid="56" grpId="0"/>
      <p:bldP spid="56" grpId="1"/>
      <p:bldP spid="57" grpId="0"/>
      <p:bldP spid="57" grpId="1"/>
      <p:bldP spid="58" grpId="0"/>
      <p:bldP spid="59" grpId="0" animBg="1"/>
      <p:bldP spid="59" grpId="1" animBg="1"/>
      <p:bldP spid="60" grpId="0"/>
      <p:bldP spid="60" grpId="1"/>
      <p:bldP spid="61" grpId="0"/>
      <p:bldP spid="61" grpId="1"/>
      <p:bldP spid="62" grpId="0" animBg="1"/>
      <p:bldP spid="63" grpId="0"/>
      <p:bldP spid="64" grpId="0" animBg="1"/>
      <p:bldP spid="66" grpId="0" animBg="1"/>
      <p:bldP spid="68" grpId="0"/>
      <p:bldP spid="69" grpId="0"/>
      <p:bldP spid="70" grpId="0"/>
      <p:bldP spid="71" grpId="0"/>
      <p:bldP spid="71" grpId="1"/>
      <p:bldP spid="72" grpId="0"/>
      <p:bldP spid="73" grpId="0"/>
      <p:bldP spid="73" grpId="1"/>
      <p:bldP spid="74" grpId="0"/>
      <p:bldP spid="74" grpId="1"/>
      <p:bldP spid="75" grpId="0"/>
      <p:bldP spid="75" grpId="1"/>
      <p:bldP spid="77" grpId="0"/>
      <p:bldP spid="78" grpId="0" animBg="1"/>
      <p:bldP spid="79" grpId="0"/>
      <p:bldP spid="80" grpId="0" animBg="1"/>
      <p:bldP spid="82" grpId="0" animBg="1"/>
      <p:bldP spid="83" grpId="0"/>
      <p:bldP spid="65" grpId="0" animBg="1"/>
      <p:bldP spid="67" grpId="0" animBg="1"/>
      <p:bldP spid="87" grpId="0"/>
      <p:bldP spid="88" grpId="0" animBg="1"/>
      <p:bldP spid="88" grpId="1" animBg="1"/>
      <p:bldP spid="94" grpId="0"/>
      <p:bldP spid="94" grpId="1"/>
      <p:bldP spid="95" grpId="0" animBg="1"/>
      <p:bldP spid="95" grpId="1" animBg="1"/>
      <p:bldP spid="95" grpId="2" animBg="1"/>
      <p:bldP spid="96" grpId="0" animBg="1"/>
      <p:bldP spid="96" grpId="1" animBg="1"/>
      <p:bldP spid="97" grpId="0" animBg="1"/>
      <p:bldP spid="97" grpId="1" animBg="1"/>
      <p:bldP spid="97" grpId="2" animBg="1"/>
      <p:bldP spid="98" grpId="0"/>
      <p:bldP spid="98" grpId="1"/>
      <p:bldP spid="98" grpId="2"/>
      <p:bldP spid="98" grpId="3"/>
      <p:bldP spid="99" grpId="0"/>
      <p:bldP spid="100" grpId="0" animBg="1"/>
      <p:bldP spid="100" grpId="1" animBg="1"/>
      <p:bldP spid="48" grpId="0"/>
      <p:bldP spid="48" grpId="1"/>
      <p:bldP spid="48" grpId="2"/>
      <p:bldP spid="104" grpId="0" animBg="1"/>
      <p:bldP spid="104" grpId="1" animBg="1"/>
      <p:bldP spid="104" grpId="2" animBg="1"/>
      <p:bldP spid="108" grpId="0" animBg="1"/>
      <p:bldP spid="108" grpId="1" animBg="1"/>
      <p:bldP spid="109" grpId="0" animBg="1"/>
      <p:bldP spid="109" grpId="1" animBg="1"/>
      <p:bldP spid="109" grpId="2" animBg="1"/>
      <p:bldP spid="110" grpId="0" animBg="1"/>
      <p:bldP spid="110" grpId="1" animBg="1"/>
      <p:bldP spid="111" grpId="0" animBg="1"/>
      <p:bldP spid="111" grpId="1" animBg="1"/>
      <p:bldP spid="111" grpId="2" animBg="1"/>
      <p:bldP spid="112" grpId="0" animBg="1"/>
      <p:bldP spid="112" grpId="1" animBg="1"/>
      <p:bldP spid="113" grpId="0" animBg="1"/>
      <p:bldP spid="113" grpId="1" animBg="1"/>
      <p:bldP spid="113" grpId="2" animBg="1"/>
      <p:bldP spid="115" grpId="0" animBg="1"/>
      <p:bldP spid="115" grpId="1" animBg="1"/>
      <p:bldP spid="115" grpId="2" animBg="1"/>
      <p:bldP spid="116" grpId="0" animBg="1"/>
      <p:bldP spid="116" grpId="1" animBg="1"/>
      <p:bldP spid="119" grpId="0" animBg="1"/>
      <p:bldP spid="120" grpId="0" animBg="1"/>
      <p:bldP spid="120" grpId="1" animBg="1"/>
      <p:bldP spid="122" grpId="0"/>
      <p:bldP spid="123" grpId="0"/>
      <p:bldP spid="124" grpId="0"/>
      <p:bldP spid="10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 name="Rectangle 50"/>
          <p:cNvSpPr>
            <a:spLocks noChangeArrowheads="1"/>
          </p:cNvSpPr>
          <p:nvPr/>
        </p:nvSpPr>
        <p:spPr bwMode="auto">
          <a:xfrm>
            <a:off x="3374821" y="3104868"/>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rPr>
              <a:t>1</a:t>
            </a:r>
          </a:p>
        </p:txBody>
      </p:sp>
      <p:grpSp>
        <p:nvGrpSpPr>
          <p:cNvPr id="333" name="Group 15"/>
          <p:cNvGrpSpPr>
            <a:grpSpLocks/>
          </p:cNvGrpSpPr>
          <p:nvPr/>
        </p:nvGrpSpPr>
        <p:grpSpPr bwMode="auto">
          <a:xfrm>
            <a:off x="6372078" y="5126344"/>
            <a:ext cx="2001837" cy="490538"/>
            <a:chOff x="662" y="3343"/>
            <a:chExt cx="1819" cy="376"/>
          </a:xfrm>
        </p:grpSpPr>
        <p:sp>
          <p:nvSpPr>
            <p:cNvPr id="334" name="Freeform 16"/>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335" name="AutoShape 17"/>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grpSp>
      <p:sp>
        <p:nvSpPr>
          <p:cNvPr id="366" name="Line 65"/>
          <p:cNvSpPr>
            <a:spLocks noChangeShapeType="1"/>
          </p:cNvSpPr>
          <p:nvPr/>
        </p:nvSpPr>
        <p:spPr bwMode="auto">
          <a:xfrm flipV="1">
            <a:off x="6056414" y="4896090"/>
            <a:ext cx="0" cy="185134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3" name="Rectangle 36"/>
          <p:cNvSpPr>
            <a:spLocks noChangeArrowheads="1"/>
          </p:cNvSpPr>
          <p:nvPr/>
        </p:nvSpPr>
        <p:spPr bwMode="auto">
          <a:xfrm>
            <a:off x="0" y="4168074"/>
            <a:ext cx="51972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どの方向の</a:t>
            </a:r>
            <a:r>
              <a:rPr lang="ja-JP" altLang="en-US" dirty="0">
                <a:solidFill>
                  <a:srgbClr val="000000"/>
                </a:solidFill>
                <a:ea typeface="ＭＳ Ｐゴシック" pitchFamily="50" charset="-128"/>
              </a:rPr>
              <a:t>一様重力</a:t>
            </a:r>
            <a:r>
              <a:rPr lang="ja-JP" altLang="en-US" dirty="0">
                <a:solidFill>
                  <a:srgbClr val="000000"/>
                </a:solidFill>
                <a:latin typeface="Bookman Old Style" pitchFamily="18" charset="0"/>
                <a:ea typeface="ＭＳ Ｐゴシック" pitchFamily="50" charset="-128"/>
              </a:rPr>
              <a:t>でも釣合う。</a:t>
            </a:r>
          </a:p>
        </p:txBody>
      </p:sp>
      <p:sp>
        <p:nvSpPr>
          <p:cNvPr id="238" name="Rectangle 83"/>
          <p:cNvSpPr>
            <a:spLocks noChangeArrowheads="1"/>
          </p:cNvSpPr>
          <p:nvPr/>
        </p:nvSpPr>
        <p:spPr bwMode="auto">
          <a:xfrm>
            <a:off x="2188155" y="4623956"/>
            <a:ext cx="21707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cs typeface="Times New Roman" pitchFamily="18" charset="0"/>
              </a:rPr>
              <a:t>i</a:t>
            </a:r>
            <a:r>
              <a:rPr lang="en-US" altLang="ja-JP" dirty="0">
                <a:solidFill>
                  <a:srgbClr val="000000"/>
                </a:solidFill>
                <a:latin typeface="Symbol" pitchFamily="18" charset="2"/>
                <a:ea typeface="ＭＳ Ｐゴシック" pitchFamily="50" charset="-128"/>
              </a:rPr>
              <a:t>=</a:t>
            </a:r>
            <a:r>
              <a:rPr lang="en-US" altLang="ja-JP" dirty="0">
                <a:solidFill>
                  <a:srgbClr val="000000"/>
                </a:solidFill>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cs typeface="Times New Roman" pitchFamily="18" charset="0"/>
              </a:rPr>
              <a:t>i</a:t>
            </a:r>
            <a:r>
              <a:rPr lang="en-US" altLang="ja-JP" dirty="0">
                <a:solidFill>
                  <a:srgbClr val="000000"/>
                </a:solidFill>
                <a:latin typeface="Bookman Old Style" pitchFamily="18" charset="0"/>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y</a:t>
            </a:r>
            <a:r>
              <a:rPr lang="en-US" altLang="ja-JP" i="1" baseline="-25000" dirty="0" err="1">
                <a:solidFill>
                  <a:srgbClr val="000000"/>
                </a:solidFill>
                <a:latin typeface="Bookman Old Style" pitchFamily="18" charset="0"/>
                <a:ea typeface="ＭＳ Ｐゴシック" pitchFamily="50" charset="-128"/>
                <a:cs typeface="Times New Roman" pitchFamily="18" charset="0"/>
              </a:rPr>
              <a:t>i</a:t>
            </a:r>
            <a:r>
              <a:rPr lang="en-US" altLang="ja-JP" dirty="0">
                <a:solidFill>
                  <a:srgbClr val="000000"/>
                </a:solidFill>
                <a:latin typeface="Bookman Old Style" pitchFamily="18" charset="0"/>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z</a:t>
            </a:r>
            <a:r>
              <a:rPr lang="en-US" altLang="ja-JP" i="1" baseline="-25000" dirty="0" err="1">
                <a:solidFill>
                  <a:srgbClr val="000000"/>
                </a:solidFill>
                <a:latin typeface="Bookman Old Style" pitchFamily="18" charset="0"/>
                <a:ea typeface="ＭＳ Ｐゴシック" pitchFamily="50" charset="-128"/>
                <a:cs typeface="Times New Roman" pitchFamily="18" charset="0"/>
              </a:rPr>
              <a:t>i</a:t>
            </a:r>
            <a:r>
              <a:rPr lang="en-US" altLang="ja-JP" dirty="0">
                <a:solidFill>
                  <a:srgbClr val="000000"/>
                </a:solidFill>
                <a:ea typeface="ＭＳ Ｐゴシック" pitchFamily="50" charset="-128"/>
                <a:cs typeface="Times New Roman" pitchFamily="18" charset="0"/>
              </a:rPr>
              <a:t>)</a:t>
            </a:r>
          </a:p>
        </p:txBody>
      </p:sp>
      <p:sp>
        <p:nvSpPr>
          <p:cNvPr id="239" name="Rectangle 83"/>
          <p:cNvSpPr>
            <a:spLocks noChangeArrowheads="1"/>
          </p:cNvSpPr>
          <p:nvPr/>
        </p:nvSpPr>
        <p:spPr bwMode="auto">
          <a:xfrm>
            <a:off x="0" y="4617941"/>
            <a:ext cx="22445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X</a:t>
            </a:r>
            <a:r>
              <a:rPr lang="en-US" altLang="ja-JP" dirty="0">
                <a:solidFill>
                  <a:srgbClr val="000000"/>
                </a:solidFill>
                <a:latin typeface="Symbol" pitchFamily="18" charset="2"/>
                <a:ea typeface="ＭＳ Ｐゴシック" pitchFamily="50" charset="-128"/>
              </a:rPr>
              <a:t>=</a:t>
            </a:r>
            <a:r>
              <a:rPr lang="en-US" altLang="ja-JP" dirty="0">
                <a:solidFill>
                  <a:srgbClr val="000000"/>
                </a:solidFill>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Bookman Old Style" pitchFamily="18" charset="0"/>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Bookman Old Style" pitchFamily="18" charset="0"/>
                <a:ea typeface="ＭＳ Ｐゴシック" pitchFamily="50" charset="-128"/>
              </a:rPr>
              <a:t>, </a:t>
            </a:r>
            <a:r>
              <a:rPr lang="en-US" altLang="ja-JP" i="1" dirty="0">
                <a:solidFill>
                  <a:srgbClr val="000000"/>
                </a:solidFill>
                <a:latin typeface="Bookman Old Style" pitchFamily="18" charset="0"/>
                <a:ea typeface="ＭＳ Ｐゴシック" pitchFamily="50" charset="-128"/>
              </a:rPr>
              <a:t>Z </a:t>
            </a:r>
            <a:r>
              <a:rPr lang="en-US" altLang="ja-JP" dirty="0">
                <a:solidFill>
                  <a:srgbClr val="000000"/>
                </a:solidFill>
                <a:ea typeface="ＭＳ Ｐゴシック" pitchFamily="50" charset="-128"/>
                <a:cs typeface="Times New Roman" pitchFamily="18" charset="0"/>
              </a:rPr>
              <a:t>),</a:t>
            </a:r>
          </a:p>
        </p:txBody>
      </p:sp>
      <p:sp>
        <p:nvSpPr>
          <p:cNvPr id="247" name="Rectangle 76"/>
          <p:cNvSpPr>
            <a:spLocks noChangeArrowheads="1"/>
          </p:cNvSpPr>
          <p:nvPr/>
        </p:nvSpPr>
        <p:spPr bwMode="auto">
          <a:xfrm>
            <a:off x="4924416" y="5191576"/>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dirty="0">
                <a:solidFill>
                  <a:srgbClr val="000000"/>
                </a:solidFill>
                <a:ea typeface="ＭＳ Ｐゴシック" pitchFamily="50" charset="-128"/>
              </a:rPr>
              <a:t>①</a:t>
            </a:r>
          </a:p>
        </p:txBody>
      </p:sp>
      <p:sp>
        <p:nvSpPr>
          <p:cNvPr id="273" name="Rectangle 78"/>
          <p:cNvSpPr>
            <a:spLocks noChangeArrowheads="1"/>
          </p:cNvSpPr>
          <p:nvPr/>
        </p:nvSpPr>
        <p:spPr bwMode="auto">
          <a:xfrm>
            <a:off x="1" y="5817715"/>
            <a:ext cx="5795158" cy="1040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系の各部分の重心座標</a:t>
            </a:r>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 </a:t>
            </a:r>
            <a:r>
              <a:rPr lang="en-US" altLang="ja-JP" dirty="0">
                <a:solidFill>
                  <a:srgbClr val="000000"/>
                </a:solidFill>
                <a:latin typeface="Bookman Old Style" pitchFamily="18" charset="0"/>
                <a:ea typeface="ＭＳ Ｐゴシック" pitchFamily="50" charset="-128"/>
              </a:rPr>
              <a:t>, </a:t>
            </a:r>
            <a:r>
              <a:rPr lang="ja-JP" altLang="en-US" dirty="0">
                <a:solidFill>
                  <a:srgbClr val="000000"/>
                </a:solidFill>
                <a:latin typeface="Bookman Old Style" pitchFamily="18" charset="0"/>
                <a:ea typeface="ＭＳ Ｐゴシック" pitchFamily="50" charset="-128"/>
              </a:rPr>
              <a:t>質量</a:t>
            </a: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a:p>
            <a:r>
              <a:rPr lang="ja-JP" altLang="en-US" dirty="0">
                <a:solidFill>
                  <a:srgbClr val="000000"/>
                </a:solidFill>
                <a:ea typeface="ＭＳ Ｐゴシック" pitchFamily="50" charset="-128"/>
              </a:rPr>
              <a:t>とすると</a:t>
            </a:r>
          </a:p>
        </p:txBody>
      </p:sp>
      <p:sp>
        <p:nvSpPr>
          <p:cNvPr id="274" name="Rectangle 79"/>
          <p:cNvSpPr>
            <a:spLocks noChangeArrowheads="1"/>
          </p:cNvSpPr>
          <p:nvPr/>
        </p:nvSpPr>
        <p:spPr bwMode="auto">
          <a:xfrm>
            <a:off x="1428669" y="6330477"/>
            <a:ext cx="4060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dirty="0">
                <a:solidFill>
                  <a:srgbClr val="000000"/>
                </a:solidFill>
                <a:ea typeface="ＭＳ Ｐゴシック" pitchFamily="50" charset="-128"/>
              </a:rPr>
              <a:t>①</a:t>
            </a:r>
            <a:r>
              <a:rPr lang="ja-JP" altLang="en-US" dirty="0">
                <a:solidFill>
                  <a:srgbClr val="000000"/>
                </a:solidFill>
                <a:ea typeface="ＭＳ Ｐゴシック" pitchFamily="50" charset="-128"/>
              </a:rPr>
              <a:t>と同じ公式が成り立つ。</a:t>
            </a:r>
          </a:p>
        </p:txBody>
      </p:sp>
      <p:grpSp>
        <p:nvGrpSpPr>
          <p:cNvPr id="280" name="グループ化 279"/>
          <p:cNvGrpSpPr/>
          <p:nvPr/>
        </p:nvGrpSpPr>
        <p:grpSpPr>
          <a:xfrm>
            <a:off x="7374576" y="5367646"/>
            <a:ext cx="143022" cy="154655"/>
            <a:chOff x="7969450" y="613478"/>
            <a:chExt cx="215900" cy="215900"/>
          </a:xfrm>
        </p:grpSpPr>
        <p:sp>
          <p:nvSpPr>
            <p:cNvPr id="281" name="Line 70"/>
            <p:cNvSpPr>
              <a:spLocks noChangeShapeType="1"/>
            </p:cNvSpPr>
            <p:nvPr/>
          </p:nvSpPr>
          <p:spPr bwMode="auto">
            <a:xfrm flipH="1">
              <a:off x="7969450" y="613478"/>
              <a:ext cx="215900"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82" name="Line 71"/>
            <p:cNvSpPr>
              <a:spLocks noChangeShapeType="1"/>
            </p:cNvSpPr>
            <p:nvPr/>
          </p:nvSpPr>
          <p:spPr bwMode="auto">
            <a:xfrm>
              <a:off x="7969450" y="613478"/>
              <a:ext cx="214313"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grpSp>
        <p:nvGrpSpPr>
          <p:cNvPr id="283" name="グループ化 282"/>
          <p:cNvGrpSpPr/>
          <p:nvPr/>
        </p:nvGrpSpPr>
        <p:grpSpPr>
          <a:xfrm>
            <a:off x="6645258" y="5403085"/>
            <a:ext cx="81731" cy="84750"/>
            <a:chOff x="7969450" y="613478"/>
            <a:chExt cx="215900" cy="215900"/>
          </a:xfrm>
        </p:grpSpPr>
        <p:sp>
          <p:nvSpPr>
            <p:cNvPr id="284" name="Line 70"/>
            <p:cNvSpPr>
              <a:spLocks noChangeShapeType="1"/>
            </p:cNvSpPr>
            <p:nvPr/>
          </p:nvSpPr>
          <p:spPr bwMode="auto">
            <a:xfrm flipH="1">
              <a:off x="7969450" y="613478"/>
              <a:ext cx="215900"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85" name="Line 71"/>
            <p:cNvSpPr>
              <a:spLocks noChangeShapeType="1"/>
            </p:cNvSpPr>
            <p:nvPr/>
          </p:nvSpPr>
          <p:spPr bwMode="auto">
            <a:xfrm>
              <a:off x="7969450" y="613478"/>
              <a:ext cx="21431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grpSp>
        <p:nvGrpSpPr>
          <p:cNvPr id="286" name="グループ化 285"/>
          <p:cNvGrpSpPr/>
          <p:nvPr/>
        </p:nvGrpSpPr>
        <p:grpSpPr>
          <a:xfrm>
            <a:off x="7942855" y="5392947"/>
            <a:ext cx="81731" cy="84750"/>
            <a:chOff x="7969450" y="613478"/>
            <a:chExt cx="215900" cy="215900"/>
          </a:xfrm>
        </p:grpSpPr>
        <p:sp>
          <p:nvSpPr>
            <p:cNvPr id="287" name="Line 70"/>
            <p:cNvSpPr>
              <a:spLocks noChangeShapeType="1"/>
            </p:cNvSpPr>
            <p:nvPr/>
          </p:nvSpPr>
          <p:spPr bwMode="auto">
            <a:xfrm flipH="1">
              <a:off x="7969450" y="613478"/>
              <a:ext cx="215900"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88" name="Line 71"/>
            <p:cNvSpPr>
              <a:spLocks noChangeShapeType="1"/>
            </p:cNvSpPr>
            <p:nvPr/>
          </p:nvSpPr>
          <p:spPr bwMode="auto">
            <a:xfrm>
              <a:off x="7969450" y="613478"/>
              <a:ext cx="21431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grpSp>
        <p:nvGrpSpPr>
          <p:cNvPr id="289" name="グループ化 288"/>
          <p:cNvGrpSpPr/>
          <p:nvPr/>
        </p:nvGrpSpPr>
        <p:grpSpPr>
          <a:xfrm>
            <a:off x="7171190" y="5395092"/>
            <a:ext cx="81731" cy="84750"/>
            <a:chOff x="7969450" y="613478"/>
            <a:chExt cx="215900" cy="215900"/>
          </a:xfrm>
        </p:grpSpPr>
        <p:sp>
          <p:nvSpPr>
            <p:cNvPr id="290" name="Line 70"/>
            <p:cNvSpPr>
              <a:spLocks noChangeShapeType="1"/>
            </p:cNvSpPr>
            <p:nvPr/>
          </p:nvSpPr>
          <p:spPr bwMode="auto">
            <a:xfrm flipH="1">
              <a:off x="7969450" y="613478"/>
              <a:ext cx="215900"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91" name="Line 71"/>
            <p:cNvSpPr>
              <a:spLocks noChangeShapeType="1"/>
            </p:cNvSpPr>
            <p:nvPr/>
          </p:nvSpPr>
          <p:spPr bwMode="auto">
            <a:xfrm>
              <a:off x="7969450" y="613478"/>
              <a:ext cx="21431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303" name="Rectangle 36"/>
          <p:cNvSpPr>
            <a:spLocks noChangeArrowheads="1"/>
          </p:cNvSpPr>
          <p:nvPr/>
        </p:nvSpPr>
        <p:spPr bwMode="auto">
          <a:xfrm>
            <a:off x="0" y="2902074"/>
            <a:ext cx="21595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dirty="0">
                <a:solidFill>
                  <a:srgbClr val="000000"/>
                </a:solidFill>
                <a:ea typeface="ＭＳ ゴシック" pitchFamily="49" charset="-128"/>
                <a:cs typeface="Times New Roman" pitchFamily="18" charset="0"/>
              </a:rPr>
              <a:t>2</a:t>
            </a:r>
            <a:r>
              <a:rPr lang="ja-JP" altLang="en-US" dirty="0">
                <a:solidFill>
                  <a:srgbClr val="000000"/>
                </a:solidFill>
                <a:ea typeface="ＭＳ ゴシック" pitchFamily="49" charset="-128"/>
                <a:cs typeface="Times New Roman" pitchFamily="18" charset="0"/>
              </a:rPr>
              <a:t>質点の場合</a:t>
            </a:r>
            <a:endParaRPr lang="ja-JP" altLang="en-US" dirty="0">
              <a:solidFill>
                <a:srgbClr val="000000"/>
              </a:solidFill>
              <a:latin typeface="ＭＳ ゴシック" pitchFamily="49" charset="-128"/>
              <a:ea typeface="ＭＳ ゴシック" pitchFamily="49" charset="-128"/>
            </a:endParaRPr>
          </a:p>
        </p:txBody>
      </p:sp>
      <p:sp>
        <p:nvSpPr>
          <p:cNvPr id="304" name="Rectangle 37"/>
          <p:cNvSpPr>
            <a:spLocks noChangeArrowheads="1"/>
          </p:cNvSpPr>
          <p:nvPr/>
        </p:nvSpPr>
        <p:spPr bwMode="auto">
          <a:xfrm>
            <a:off x="2274546" y="2900948"/>
            <a:ext cx="4507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X</a:t>
            </a:r>
          </a:p>
        </p:txBody>
      </p:sp>
      <p:sp>
        <p:nvSpPr>
          <p:cNvPr id="305" name="Line 40"/>
          <p:cNvSpPr>
            <a:spLocks noChangeShapeType="1"/>
          </p:cNvSpPr>
          <p:nvPr/>
        </p:nvSpPr>
        <p:spPr bwMode="auto">
          <a:xfrm>
            <a:off x="3090441" y="3201448"/>
            <a:ext cx="182676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06" name="Rectangle 59"/>
          <p:cNvSpPr>
            <a:spLocks noChangeArrowheads="1"/>
          </p:cNvSpPr>
          <p:nvPr/>
        </p:nvSpPr>
        <p:spPr bwMode="auto">
          <a:xfrm>
            <a:off x="2993684" y="2743200"/>
            <a:ext cx="2122326" cy="908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07" name="正方形/長方形 306"/>
          <p:cNvSpPr/>
          <p:nvPr/>
        </p:nvSpPr>
        <p:spPr>
          <a:xfrm>
            <a:off x="2638318" y="2890052"/>
            <a:ext cx="381836" cy="523220"/>
          </a:xfrm>
          <a:prstGeom prst="rect">
            <a:avLst/>
          </a:prstGeom>
        </p:spPr>
        <p:txBody>
          <a:bodyPr wrap="none">
            <a:spAutoFit/>
          </a:bodyPr>
          <a:lstStyle/>
          <a:p>
            <a:r>
              <a:rPr lang="en-US" altLang="ja-JP" dirty="0">
                <a:solidFill>
                  <a:srgbClr val="000000"/>
                </a:solidFill>
                <a:latin typeface="Symbol" pitchFamily="18" charset="2"/>
                <a:ea typeface="ＭＳ Ｐゴシック" pitchFamily="50" charset="-128"/>
              </a:rPr>
              <a:t>=</a:t>
            </a:r>
          </a:p>
        </p:txBody>
      </p:sp>
      <p:sp>
        <p:nvSpPr>
          <p:cNvPr id="308" name="Rectangle 49"/>
          <p:cNvSpPr>
            <a:spLocks noChangeArrowheads="1"/>
          </p:cNvSpPr>
          <p:nvPr/>
        </p:nvSpPr>
        <p:spPr bwMode="auto">
          <a:xfrm>
            <a:off x="4008357" y="2651761"/>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rPr>
              <a:t>2</a:t>
            </a:r>
          </a:p>
        </p:txBody>
      </p:sp>
      <p:sp>
        <p:nvSpPr>
          <p:cNvPr id="309" name="Rectangle 50"/>
          <p:cNvSpPr>
            <a:spLocks noChangeArrowheads="1"/>
          </p:cNvSpPr>
          <p:nvPr/>
        </p:nvSpPr>
        <p:spPr bwMode="auto">
          <a:xfrm>
            <a:off x="2993036" y="2647667"/>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rPr>
              <a:t>1</a:t>
            </a:r>
          </a:p>
        </p:txBody>
      </p:sp>
      <p:sp>
        <p:nvSpPr>
          <p:cNvPr id="310" name="正方形/長方形 309"/>
          <p:cNvSpPr/>
          <p:nvPr/>
        </p:nvSpPr>
        <p:spPr>
          <a:xfrm>
            <a:off x="3466581" y="2652838"/>
            <a:ext cx="498855"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baseline="-25000" dirty="0">
                <a:solidFill>
                  <a:srgbClr val="000000"/>
                </a:solidFill>
                <a:ea typeface="ＭＳ Ｐゴシック" pitchFamily="50" charset="-128"/>
              </a:rPr>
              <a:t>1</a:t>
            </a:r>
            <a:endParaRPr lang="ja-JP" altLang="en-US" i="1" dirty="0">
              <a:solidFill>
                <a:srgbClr val="000000"/>
              </a:solidFill>
              <a:ea typeface="ＭＳ Ｐゴシック" pitchFamily="50" charset="-128"/>
            </a:endParaRPr>
          </a:p>
        </p:txBody>
      </p:sp>
      <p:sp>
        <p:nvSpPr>
          <p:cNvPr id="311" name="正方形/長方形 310"/>
          <p:cNvSpPr/>
          <p:nvPr/>
        </p:nvSpPr>
        <p:spPr>
          <a:xfrm>
            <a:off x="4486241" y="2643288"/>
            <a:ext cx="498855"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baseline="-25000" dirty="0">
                <a:solidFill>
                  <a:srgbClr val="000000"/>
                </a:solidFill>
                <a:ea typeface="ＭＳ Ｐゴシック" pitchFamily="50" charset="-128"/>
              </a:rPr>
              <a:t>2</a:t>
            </a:r>
            <a:endParaRPr lang="ja-JP" altLang="en-US" i="1" dirty="0">
              <a:solidFill>
                <a:srgbClr val="000000"/>
              </a:solidFill>
              <a:ea typeface="ＭＳ Ｐゴシック" pitchFamily="50" charset="-128"/>
            </a:endParaRPr>
          </a:p>
        </p:txBody>
      </p:sp>
      <p:sp>
        <p:nvSpPr>
          <p:cNvPr id="312" name="正方形/長方形 311"/>
          <p:cNvSpPr/>
          <p:nvPr/>
        </p:nvSpPr>
        <p:spPr>
          <a:xfrm>
            <a:off x="3781198" y="2645296"/>
            <a:ext cx="381836" cy="523220"/>
          </a:xfrm>
          <a:prstGeom prst="rect">
            <a:avLst/>
          </a:prstGeom>
        </p:spPr>
        <p:txBody>
          <a:bodyPr wrap="none">
            <a:spAutoFit/>
          </a:bodyPr>
          <a:lstStyle/>
          <a:p>
            <a:r>
              <a:rPr lang="en-US" altLang="ja-JP" dirty="0">
                <a:solidFill>
                  <a:srgbClr val="000000"/>
                </a:solidFill>
                <a:latin typeface="Symbol" pitchFamily="18" charset="2"/>
                <a:ea typeface="ＭＳ Ｐゴシック" pitchFamily="50" charset="-128"/>
              </a:rPr>
              <a:t>+</a:t>
            </a:r>
          </a:p>
        </p:txBody>
      </p:sp>
      <p:sp>
        <p:nvSpPr>
          <p:cNvPr id="315" name="Oval 43"/>
          <p:cNvSpPr>
            <a:spLocks noChangeArrowheads="1"/>
          </p:cNvSpPr>
          <p:nvPr/>
        </p:nvSpPr>
        <p:spPr bwMode="auto">
          <a:xfrm>
            <a:off x="6563536" y="3178531"/>
            <a:ext cx="288750" cy="291759"/>
          </a:xfrm>
          <a:prstGeom prst="ellipse">
            <a:avLst/>
          </a:prstGeom>
          <a:gradFill>
            <a:gsLst>
              <a:gs pos="100000">
                <a:srgbClr val="9900CC"/>
              </a:gs>
              <a:gs pos="12000">
                <a:schemeClr val="bg1"/>
              </a:gs>
            </a:gsLst>
            <a:path path="circle">
              <a:fillToRect r="100000" b="100000"/>
            </a:path>
          </a:gradFill>
          <a:ln w="3175">
            <a:solidFill>
              <a:srgbClr val="9900CC"/>
            </a:solidFill>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316" name="Oval 44"/>
          <p:cNvSpPr>
            <a:spLocks noChangeArrowheads="1"/>
          </p:cNvSpPr>
          <p:nvPr/>
        </p:nvSpPr>
        <p:spPr bwMode="auto">
          <a:xfrm>
            <a:off x="8131562" y="3229694"/>
            <a:ext cx="204191" cy="197834"/>
          </a:xfrm>
          <a:prstGeom prst="ellipse">
            <a:avLst/>
          </a:prstGeom>
          <a:gradFill>
            <a:gsLst>
              <a:gs pos="100000">
                <a:srgbClr val="9900CC"/>
              </a:gs>
              <a:gs pos="12000">
                <a:schemeClr val="bg1"/>
              </a:gs>
            </a:gsLst>
            <a:path path="circle">
              <a:fillToRect r="100000" b="100000"/>
            </a:path>
          </a:gradFill>
          <a:ln w="3175">
            <a:solidFill>
              <a:srgbClr val="9900CC"/>
            </a:solidFill>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317" name="Line 45"/>
          <p:cNvSpPr>
            <a:spLocks noChangeShapeType="1"/>
          </p:cNvSpPr>
          <p:nvPr/>
        </p:nvSpPr>
        <p:spPr bwMode="auto">
          <a:xfrm>
            <a:off x="6709986" y="3329465"/>
            <a:ext cx="1512888" cy="0"/>
          </a:xfrm>
          <a:prstGeom prst="line">
            <a:avLst/>
          </a:prstGeom>
          <a:noFill/>
          <a:ln w="28575">
            <a:solidFill>
              <a:schemeClr val="accent1">
                <a:lumMod val="50000"/>
              </a:schemeClr>
            </a:solidFill>
            <a:prstDash val="sysDot"/>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18" name="Rectangle 46"/>
          <p:cNvSpPr>
            <a:spLocks noChangeArrowheads="1"/>
          </p:cNvSpPr>
          <p:nvPr/>
        </p:nvSpPr>
        <p:spPr bwMode="auto">
          <a:xfrm>
            <a:off x="6775535" y="2714618"/>
            <a:ext cx="1301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baseline="-25000" dirty="0">
                <a:solidFill>
                  <a:srgbClr val="00CC99">
                    <a:lumMod val="75000"/>
                  </a:srgbClr>
                </a:solidFill>
                <a:ea typeface="ＭＳ Ｐゴシック" pitchFamily="50" charset="-128"/>
              </a:rPr>
              <a:t>2</a:t>
            </a:r>
            <a:r>
              <a:rPr lang="en-US" altLang="ja-JP" i="1" baseline="-25000" dirty="0">
                <a:solidFill>
                  <a:srgbClr val="00CC99">
                    <a:lumMod val="75000"/>
                  </a:srgbClr>
                </a:solidFill>
                <a:latin typeface="Bookman Old Style" pitchFamily="18" charset="0"/>
                <a:ea typeface="ＭＳ Ｐゴシック" pitchFamily="50" charset="-128"/>
              </a:rPr>
              <a:t> </a:t>
            </a:r>
            <a:r>
              <a:rPr lang="ja-JP" altLang="en-US" dirty="0">
                <a:solidFill>
                  <a:srgbClr val="00CC99">
                    <a:lumMod val="75000"/>
                  </a:srgbClr>
                </a:solidFill>
                <a:latin typeface="Bookman Old Style" pitchFamily="18" charset="0"/>
                <a:ea typeface="ＭＳ Ｐゴシック" pitchFamily="50" charset="-128"/>
              </a:rPr>
              <a:t>：</a:t>
            </a:r>
            <a:r>
              <a:rPr lang="en-US" altLang="ja-JP" i="1" dirty="0">
                <a:solidFill>
                  <a:srgbClr val="00CC99">
                    <a:lumMod val="75000"/>
                  </a:srgbClr>
                </a:solidFill>
                <a:latin typeface="Bookman Old Style" pitchFamily="18" charset="0"/>
                <a:ea typeface="ＭＳ Ｐゴシック" pitchFamily="50" charset="-128"/>
              </a:rPr>
              <a:t>m</a:t>
            </a:r>
            <a:r>
              <a:rPr lang="en-US" altLang="ja-JP" baseline="-25000" dirty="0">
                <a:solidFill>
                  <a:srgbClr val="00CC99">
                    <a:lumMod val="75000"/>
                  </a:srgbClr>
                </a:solidFill>
                <a:ea typeface="ＭＳ Ｐゴシック" pitchFamily="50" charset="-128"/>
              </a:rPr>
              <a:t>1</a:t>
            </a:r>
          </a:p>
        </p:txBody>
      </p:sp>
      <p:grpSp>
        <p:nvGrpSpPr>
          <p:cNvPr id="319" name="グループ化 318"/>
          <p:cNvGrpSpPr/>
          <p:nvPr/>
        </p:nvGrpSpPr>
        <p:grpSpPr>
          <a:xfrm>
            <a:off x="7250397" y="3264249"/>
            <a:ext cx="135204" cy="141460"/>
            <a:chOff x="7147669" y="5909299"/>
            <a:chExt cx="215900" cy="215900"/>
          </a:xfrm>
        </p:grpSpPr>
        <p:sp>
          <p:nvSpPr>
            <p:cNvPr id="320" name="Line 47"/>
            <p:cNvSpPr>
              <a:spLocks noChangeShapeType="1"/>
            </p:cNvSpPr>
            <p:nvPr/>
          </p:nvSpPr>
          <p:spPr bwMode="auto">
            <a:xfrm flipH="1">
              <a:off x="7147669" y="5909299"/>
              <a:ext cx="215900" cy="215900"/>
            </a:xfrm>
            <a:prstGeom prst="line">
              <a:avLst/>
            </a:prstGeom>
            <a:noFill/>
            <a:ln w="28575">
              <a:solidFill>
                <a:schemeClr val="accent1">
                  <a:lumMod val="50000"/>
                </a:schemeClr>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21" name="Line 48"/>
            <p:cNvSpPr>
              <a:spLocks noChangeShapeType="1"/>
            </p:cNvSpPr>
            <p:nvPr/>
          </p:nvSpPr>
          <p:spPr bwMode="auto">
            <a:xfrm>
              <a:off x="7147669" y="5909299"/>
              <a:ext cx="214312" cy="215900"/>
            </a:xfrm>
            <a:prstGeom prst="line">
              <a:avLst/>
            </a:prstGeom>
            <a:noFill/>
            <a:ln w="28575">
              <a:solidFill>
                <a:schemeClr val="accent1">
                  <a:lumMod val="50000"/>
                </a:schemeClr>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322" name="Rectangle 49"/>
          <p:cNvSpPr>
            <a:spLocks noChangeArrowheads="1"/>
          </p:cNvSpPr>
          <p:nvPr/>
        </p:nvSpPr>
        <p:spPr bwMode="auto">
          <a:xfrm>
            <a:off x="8294943" y="2852205"/>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baseline="-25000" dirty="0">
                <a:solidFill>
                  <a:srgbClr val="00CC99">
                    <a:lumMod val="75000"/>
                  </a:srgbClr>
                </a:solidFill>
                <a:ea typeface="ＭＳ Ｐゴシック" pitchFamily="50" charset="-128"/>
              </a:rPr>
              <a:t>2</a:t>
            </a:r>
          </a:p>
        </p:txBody>
      </p:sp>
      <p:sp>
        <p:nvSpPr>
          <p:cNvPr id="323" name="Rectangle 50"/>
          <p:cNvSpPr>
            <a:spLocks noChangeArrowheads="1"/>
          </p:cNvSpPr>
          <p:nvPr/>
        </p:nvSpPr>
        <p:spPr bwMode="auto">
          <a:xfrm>
            <a:off x="6038855" y="2861472"/>
            <a:ext cx="61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baseline="-25000" dirty="0">
                <a:solidFill>
                  <a:srgbClr val="00CC99">
                    <a:lumMod val="75000"/>
                  </a:srgbClr>
                </a:solidFill>
                <a:ea typeface="ＭＳ Ｐゴシック" pitchFamily="50" charset="-128"/>
              </a:rPr>
              <a:t>1</a:t>
            </a:r>
          </a:p>
        </p:txBody>
      </p:sp>
      <p:sp>
        <p:nvSpPr>
          <p:cNvPr id="324" name="正方形/長方形 323"/>
          <p:cNvSpPr/>
          <p:nvPr/>
        </p:nvSpPr>
        <p:spPr>
          <a:xfrm>
            <a:off x="6529655" y="3484551"/>
            <a:ext cx="498855"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x</a:t>
            </a:r>
            <a:r>
              <a:rPr lang="en-US" altLang="ja-JP" baseline="-25000" dirty="0">
                <a:solidFill>
                  <a:srgbClr val="00CC99">
                    <a:lumMod val="75000"/>
                  </a:srgbClr>
                </a:solidFill>
                <a:ea typeface="ＭＳ Ｐゴシック" pitchFamily="50" charset="-128"/>
              </a:rPr>
              <a:t>1</a:t>
            </a:r>
            <a:endParaRPr lang="ja-JP" altLang="en-US" i="1" dirty="0">
              <a:solidFill>
                <a:srgbClr val="00CC99">
                  <a:lumMod val="75000"/>
                </a:srgbClr>
              </a:solidFill>
              <a:ea typeface="ＭＳ Ｐゴシック" pitchFamily="50" charset="-128"/>
            </a:endParaRPr>
          </a:p>
        </p:txBody>
      </p:sp>
      <p:sp>
        <p:nvSpPr>
          <p:cNvPr id="325" name="正方形/長方形 324"/>
          <p:cNvSpPr/>
          <p:nvPr/>
        </p:nvSpPr>
        <p:spPr>
          <a:xfrm>
            <a:off x="8049103" y="3482450"/>
            <a:ext cx="498855"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x</a:t>
            </a:r>
            <a:r>
              <a:rPr lang="en-US" altLang="ja-JP" baseline="-25000" dirty="0">
                <a:solidFill>
                  <a:srgbClr val="00CC99">
                    <a:lumMod val="75000"/>
                  </a:srgbClr>
                </a:solidFill>
                <a:ea typeface="ＭＳ Ｐゴシック" pitchFamily="50" charset="-128"/>
              </a:rPr>
              <a:t>2</a:t>
            </a:r>
            <a:endParaRPr lang="ja-JP" altLang="en-US" i="1" dirty="0">
              <a:solidFill>
                <a:srgbClr val="00CC99">
                  <a:lumMod val="75000"/>
                </a:srgbClr>
              </a:solidFill>
              <a:ea typeface="ＭＳ Ｐゴシック" pitchFamily="50" charset="-128"/>
            </a:endParaRPr>
          </a:p>
        </p:txBody>
      </p:sp>
      <p:sp>
        <p:nvSpPr>
          <p:cNvPr id="326" name="Rectangle 37"/>
          <p:cNvSpPr>
            <a:spLocks noChangeArrowheads="1"/>
          </p:cNvSpPr>
          <p:nvPr/>
        </p:nvSpPr>
        <p:spPr bwMode="auto">
          <a:xfrm>
            <a:off x="7108403" y="3523275"/>
            <a:ext cx="4507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CC99">
                    <a:lumMod val="75000"/>
                  </a:srgbClr>
                </a:solidFill>
                <a:latin typeface="Bookman Old Style" pitchFamily="18" charset="0"/>
                <a:ea typeface="ＭＳ Ｐゴシック" pitchFamily="50" charset="-128"/>
              </a:rPr>
              <a:t>X</a:t>
            </a:r>
          </a:p>
        </p:txBody>
      </p:sp>
      <p:sp>
        <p:nvSpPr>
          <p:cNvPr id="331" name="Rectangle 41"/>
          <p:cNvSpPr>
            <a:spLocks noChangeArrowheads="1"/>
          </p:cNvSpPr>
          <p:nvPr/>
        </p:nvSpPr>
        <p:spPr bwMode="auto">
          <a:xfrm>
            <a:off x="0" y="3611846"/>
            <a:ext cx="58993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重心は</a:t>
            </a:r>
            <a:r>
              <a:rPr kumimoji="0" lang="en-US" altLang="ja-JP" dirty="0">
                <a:solidFill>
                  <a:srgbClr val="000000"/>
                </a:solidFill>
                <a:ea typeface="ＭＳ Ｐゴシック" pitchFamily="50" charset="-128"/>
                <a:cs typeface="Times New Roman" pitchFamily="18" charset="0"/>
              </a:rPr>
              <a:t>2</a:t>
            </a:r>
            <a:r>
              <a:rPr lang="ja-JP" altLang="en-US" dirty="0">
                <a:solidFill>
                  <a:srgbClr val="000000"/>
                </a:solidFill>
                <a:latin typeface="Bookman Old Style" pitchFamily="18" charset="0"/>
                <a:ea typeface="ＭＳ Ｐゴシック" pitchFamily="50" charset="-128"/>
              </a:rPr>
              <a:t>質点間を</a:t>
            </a: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rPr>
              <a:t>2</a:t>
            </a:r>
            <a:r>
              <a:rPr lang="en-US" altLang="ja-JP" i="1" baseline="-25000" dirty="0">
                <a:solidFill>
                  <a:srgbClr val="000000"/>
                </a:solidFill>
                <a:latin typeface="Bookman Old Style" pitchFamily="18" charset="0"/>
                <a:ea typeface="ＭＳ Ｐゴシック" pitchFamily="50" charset="-128"/>
              </a:rPr>
              <a:t> </a:t>
            </a:r>
            <a:r>
              <a:rPr lang="ja-JP" altLang="en-US" dirty="0">
                <a:solidFill>
                  <a:srgbClr val="000000"/>
                </a:solidFill>
                <a:latin typeface="Bookman Old Style" pitchFamily="18" charset="0"/>
                <a:ea typeface="ＭＳ Ｐゴシック" pitchFamily="50" charset="-128"/>
              </a:rPr>
              <a:t>：</a:t>
            </a: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rPr>
              <a:t>1</a:t>
            </a:r>
            <a:r>
              <a:rPr lang="ja-JP" altLang="en-US" dirty="0">
                <a:solidFill>
                  <a:srgbClr val="000000"/>
                </a:solidFill>
                <a:ea typeface="ＭＳ Ｐゴシック" pitchFamily="50" charset="-128"/>
              </a:rPr>
              <a:t>に</a:t>
            </a:r>
            <a:r>
              <a:rPr kumimoji="0" lang="ja-JP" altLang="en-US" dirty="0">
                <a:solidFill>
                  <a:srgbClr val="000000"/>
                </a:solidFill>
                <a:ea typeface="ＭＳ Ｐゴシック" pitchFamily="50" charset="-128"/>
              </a:rPr>
              <a:t>内分する。</a:t>
            </a:r>
          </a:p>
        </p:txBody>
      </p:sp>
      <p:sp>
        <p:nvSpPr>
          <p:cNvPr id="332" name="二等辺三角形 331"/>
          <p:cNvSpPr/>
          <p:nvPr/>
        </p:nvSpPr>
        <p:spPr bwMode="auto">
          <a:xfrm>
            <a:off x="7241686" y="5591632"/>
            <a:ext cx="416688" cy="694481"/>
          </a:xfrm>
          <a:prstGeom prst="triangle">
            <a:avLst/>
          </a:prstGeom>
          <a:gradFill flip="none" rotWithShape="1">
            <a:gsLst>
              <a:gs pos="0">
                <a:schemeClr val="accent6"/>
              </a:gs>
              <a:gs pos="100000">
                <a:schemeClr val="accent1">
                  <a:tint val="23500"/>
                  <a:satMod val="160000"/>
                </a:schemeClr>
              </a:gs>
            </a:gsLst>
            <a:lin ang="10800000" scaled="1"/>
            <a:tileRect/>
          </a:gra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368" name="正方形/長方形 367"/>
          <p:cNvSpPr/>
          <p:nvPr/>
        </p:nvSpPr>
        <p:spPr>
          <a:xfrm>
            <a:off x="6021666" y="6334780"/>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373" name="正方形/長方形 372"/>
          <p:cNvSpPr/>
          <p:nvPr/>
        </p:nvSpPr>
        <p:spPr>
          <a:xfrm>
            <a:off x="8093726" y="6115554"/>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377" name="Line 70"/>
          <p:cNvSpPr>
            <a:spLocks noChangeShapeType="1"/>
          </p:cNvSpPr>
          <p:nvPr/>
        </p:nvSpPr>
        <p:spPr bwMode="auto">
          <a:xfrm flipH="1">
            <a:off x="6882665" y="5204012"/>
            <a:ext cx="0" cy="53059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78" name="Line 70"/>
          <p:cNvSpPr>
            <a:spLocks noChangeShapeType="1"/>
          </p:cNvSpPr>
          <p:nvPr/>
        </p:nvSpPr>
        <p:spPr bwMode="auto">
          <a:xfrm flipH="1">
            <a:off x="7583309" y="5168386"/>
            <a:ext cx="0" cy="53059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80" name="Line 66"/>
          <p:cNvSpPr>
            <a:spLocks noChangeShapeType="1"/>
          </p:cNvSpPr>
          <p:nvPr/>
        </p:nvSpPr>
        <p:spPr bwMode="auto">
          <a:xfrm>
            <a:off x="5937960" y="3586114"/>
            <a:ext cx="277777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81" name="正方形/長方形 380"/>
          <p:cNvSpPr/>
          <p:nvPr/>
        </p:nvSpPr>
        <p:spPr>
          <a:xfrm>
            <a:off x="8636684" y="3324250"/>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385" name="Line 65"/>
          <p:cNvSpPr>
            <a:spLocks noChangeShapeType="1"/>
          </p:cNvSpPr>
          <p:nvPr/>
        </p:nvSpPr>
        <p:spPr bwMode="auto">
          <a:xfrm flipV="1">
            <a:off x="5807332" y="6154574"/>
            <a:ext cx="1151906" cy="34438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67" name="Line 66"/>
          <p:cNvSpPr>
            <a:spLocks noChangeShapeType="1"/>
          </p:cNvSpPr>
          <p:nvPr/>
        </p:nvSpPr>
        <p:spPr bwMode="auto">
          <a:xfrm>
            <a:off x="5795456" y="6427022"/>
            <a:ext cx="232756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86" name="正方形/長方形 385"/>
          <p:cNvSpPr/>
          <p:nvPr/>
        </p:nvSpPr>
        <p:spPr>
          <a:xfrm>
            <a:off x="7234785" y="5418584"/>
            <a:ext cx="450764" cy="523220"/>
          </a:xfrm>
          <a:prstGeom prst="rect">
            <a:avLst/>
          </a:prstGeom>
        </p:spPr>
        <p:txBody>
          <a:bodyPr wrap="none">
            <a:spAutoFit/>
          </a:bodyPr>
          <a:lstStyle/>
          <a:p>
            <a:pPr algn="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388" name="正方形/長方形 387"/>
          <p:cNvSpPr/>
          <p:nvPr/>
        </p:nvSpPr>
        <p:spPr>
          <a:xfrm>
            <a:off x="6824520" y="5761399"/>
            <a:ext cx="39946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y</a:t>
            </a:r>
            <a:endParaRPr lang="ja-JP" altLang="en-US" i="1" dirty="0">
              <a:solidFill>
                <a:srgbClr val="000000"/>
              </a:solidFill>
              <a:ea typeface="ＭＳ Ｐゴシック" pitchFamily="50" charset="-128"/>
            </a:endParaRPr>
          </a:p>
        </p:txBody>
      </p:sp>
      <p:sp>
        <p:nvSpPr>
          <p:cNvPr id="389" name="正方形/長方形 388"/>
          <p:cNvSpPr/>
          <p:nvPr/>
        </p:nvSpPr>
        <p:spPr>
          <a:xfrm>
            <a:off x="6027998" y="4604531"/>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z</a:t>
            </a:r>
            <a:endParaRPr lang="ja-JP" altLang="en-US" i="1" dirty="0">
              <a:solidFill>
                <a:srgbClr val="000000"/>
              </a:solidFill>
              <a:ea typeface="ＭＳ Ｐゴシック" pitchFamily="50" charset="-128"/>
            </a:endParaRPr>
          </a:p>
        </p:txBody>
      </p:sp>
      <p:cxnSp>
        <p:nvCxnSpPr>
          <p:cNvPr id="394" name="直線コネクタ 393"/>
          <p:cNvCxnSpPr/>
          <p:nvPr/>
        </p:nvCxnSpPr>
        <p:spPr bwMode="auto">
          <a:xfrm>
            <a:off x="0" y="4170943"/>
            <a:ext cx="9144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5" name="Rectangle 36"/>
          <p:cNvSpPr>
            <a:spLocks noChangeArrowheads="1"/>
          </p:cNvSpPr>
          <p:nvPr/>
        </p:nvSpPr>
        <p:spPr bwMode="auto">
          <a:xfrm>
            <a:off x="5007211" y="4165217"/>
            <a:ext cx="36583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en-US" altLang="ja-JP" i="1" dirty="0" err="1">
                <a:solidFill>
                  <a:srgbClr val="000000"/>
                </a:solidFill>
                <a:latin typeface="Bookman Old Style" pitchFamily="18" charset="0"/>
                <a:ea typeface="ＭＳ Ｐゴシック" pitchFamily="50" charset="-128"/>
              </a:rPr>
              <a:t>y</a:t>
            </a:r>
            <a:r>
              <a:rPr lang="en-US" altLang="ja-JP" dirty="0" err="1">
                <a:solidFill>
                  <a:srgbClr val="000000"/>
                </a:solidFill>
                <a:latin typeface="Bookman Old Style" pitchFamily="18" charset="0"/>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z</a:t>
            </a:r>
            <a:r>
              <a:rPr lang="ja-JP" altLang="en-US" dirty="0">
                <a:solidFill>
                  <a:srgbClr val="000000"/>
                </a:solidFill>
                <a:latin typeface="Bookman Old Style" pitchFamily="18" charset="0"/>
                <a:ea typeface="ＭＳ Ｐゴシック" pitchFamily="50" charset="-128"/>
              </a:rPr>
              <a:t>成分も同じ形の式。</a:t>
            </a:r>
          </a:p>
        </p:txBody>
      </p:sp>
      <p:sp>
        <p:nvSpPr>
          <p:cNvPr id="96" name="正方形/長方形 95"/>
          <p:cNvSpPr/>
          <p:nvPr/>
        </p:nvSpPr>
        <p:spPr>
          <a:xfrm>
            <a:off x="4257529" y="4655473"/>
            <a:ext cx="1390124" cy="523220"/>
          </a:xfrm>
          <a:prstGeom prst="rect">
            <a:avLst/>
          </a:prstGeom>
        </p:spPr>
        <p:txBody>
          <a:bodyPr wrap="none">
            <a:spAutoFit/>
          </a:bodyPr>
          <a:lstStyle/>
          <a:p>
            <a:r>
              <a:rPr lang="ja-JP" altLang="en-US" dirty="0">
                <a:solidFill>
                  <a:srgbClr val="000000"/>
                </a:solidFill>
                <a:latin typeface="Bookman Old Style" pitchFamily="18" charset="0"/>
                <a:ea typeface="ＭＳ Ｐゴシック" pitchFamily="50" charset="-128"/>
              </a:rPr>
              <a:t>とすると</a:t>
            </a:r>
            <a:endParaRPr lang="en-US" altLang="ja-JP" dirty="0">
              <a:solidFill>
                <a:srgbClr val="000000"/>
              </a:solidFill>
              <a:latin typeface="Bookman Old Style" pitchFamily="18" charset="0"/>
              <a:ea typeface="ＭＳ Ｐゴシック" pitchFamily="50" charset="-128"/>
            </a:endParaRPr>
          </a:p>
        </p:txBody>
      </p:sp>
      <p:sp>
        <p:nvSpPr>
          <p:cNvPr id="398" name="正方形/長方形 397"/>
          <p:cNvSpPr/>
          <p:nvPr/>
        </p:nvSpPr>
        <p:spPr>
          <a:xfrm>
            <a:off x="6365569" y="5368457"/>
            <a:ext cx="527709"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r>
              <a:rPr lang="en-US" altLang="ja-JP" baseline="-25000" dirty="0">
                <a:solidFill>
                  <a:srgbClr val="000000"/>
                </a:solidFill>
                <a:ea typeface="ＭＳ Ｐゴシック" pitchFamily="50" charset="-128"/>
                <a:cs typeface="Times New Roman" pitchFamily="18" charset="0"/>
              </a:rPr>
              <a:t>1</a:t>
            </a:r>
            <a:endParaRPr lang="ja-JP" altLang="en-US" dirty="0">
              <a:solidFill>
                <a:srgbClr val="000000"/>
              </a:solidFill>
              <a:ea typeface="ＭＳ Ｐゴシック" pitchFamily="50" charset="-128"/>
              <a:cs typeface="Times New Roman" pitchFamily="18" charset="0"/>
            </a:endParaRPr>
          </a:p>
        </p:txBody>
      </p:sp>
      <p:sp>
        <p:nvSpPr>
          <p:cNvPr id="399" name="正方形/長方形 398"/>
          <p:cNvSpPr/>
          <p:nvPr/>
        </p:nvSpPr>
        <p:spPr>
          <a:xfrm>
            <a:off x="6837271" y="5376627"/>
            <a:ext cx="527709"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r>
              <a:rPr lang="en-US" altLang="ja-JP" baseline="-25000" dirty="0">
                <a:solidFill>
                  <a:srgbClr val="000000"/>
                </a:solidFill>
                <a:ea typeface="ＭＳ Ｐゴシック" pitchFamily="50" charset="-128"/>
                <a:cs typeface="Times New Roman" pitchFamily="18" charset="0"/>
              </a:rPr>
              <a:t>2</a:t>
            </a:r>
            <a:endParaRPr lang="ja-JP" altLang="en-US" dirty="0">
              <a:solidFill>
                <a:srgbClr val="000000"/>
              </a:solidFill>
              <a:ea typeface="ＭＳ Ｐゴシック" pitchFamily="50" charset="-128"/>
              <a:cs typeface="Times New Roman" pitchFamily="18" charset="0"/>
            </a:endParaRPr>
          </a:p>
        </p:txBody>
      </p:sp>
      <p:sp>
        <p:nvSpPr>
          <p:cNvPr id="400" name="正方形/長方形 399"/>
          <p:cNvSpPr/>
          <p:nvPr/>
        </p:nvSpPr>
        <p:spPr>
          <a:xfrm>
            <a:off x="7755043" y="5362994"/>
            <a:ext cx="527709"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r>
              <a:rPr lang="en-US" altLang="ja-JP" baseline="-25000" dirty="0">
                <a:solidFill>
                  <a:srgbClr val="000000"/>
                </a:solidFill>
                <a:ea typeface="ＭＳ Ｐゴシック" pitchFamily="50" charset="-128"/>
                <a:cs typeface="Times New Roman" pitchFamily="18" charset="0"/>
              </a:rPr>
              <a:t>3</a:t>
            </a:r>
            <a:endParaRPr lang="ja-JP" altLang="en-US" dirty="0">
              <a:solidFill>
                <a:srgbClr val="000000"/>
              </a:solidFill>
              <a:ea typeface="ＭＳ Ｐゴシック" pitchFamily="50" charset="-128"/>
              <a:cs typeface="Times New Roman" pitchFamily="18" charset="0"/>
            </a:endParaRPr>
          </a:p>
        </p:txBody>
      </p:sp>
      <p:cxnSp>
        <p:nvCxnSpPr>
          <p:cNvPr id="401" name="直線コネクタ 400"/>
          <p:cNvCxnSpPr/>
          <p:nvPr/>
        </p:nvCxnSpPr>
        <p:spPr bwMode="auto">
          <a:xfrm>
            <a:off x="0" y="5786751"/>
            <a:ext cx="556952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3" name="Line 65"/>
          <p:cNvSpPr>
            <a:spLocks noChangeShapeType="1"/>
          </p:cNvSpPr>
          <p:nvPr/>
        </p:nvSpPr>
        <p:spPr bwMode="auto">
          <a:xfrm flipV="1">
            <a:off x="6061070" y="2825570"/>
            <a:ext cx="0" cy="122391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07" name="二等辺三角形 406"/>
          <p:cNvSpPr/>
          <p:nvPr/>
        </p:nvSpPr>
        <p:spPr bwMode="auto">
          <a:xfrm>
            <a:off x="7310266" y="1853914"/>
            <a:ext cx="416688" cy="694481"/>
          </a:xfrm>
          <a:prstGeom prst="triangle">
            <a:avLst/>
          </a:prstGeom>
          <a:gradFill flip="none" rotWithShape="1">
            <a:gsLst>
              <a:gs pos="0">
                <a:schemeClr val="accent6"/>
              </a:gs>
              <a:gs pos="100000">
                <a:schemeClr val="accent1">
                  <a:tint val="23500"/>
                  <a:satMod val="160000"/>
                </a:schemeClr>
              </a:gs>
            </a:gsLst>
            <a:lin ang="10800000" scaled="1"/>
            <a:tileRect/>
          </a:gra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408" name="Rectangle 2"/>
          <p:cNvSpPr>
            <a:spLocks noGrp="1" noChangeArrowheads="1"/>
          </p:cNvSpPr>
          <p:nvPr>
            <p:ph type="title"/>
          </p:nvPr>
        </p:nvSpPr>
        <p:spPr>
          <a:xfrm>
            <a:off x="0" y="0"/>
            <a:ext cx="1088020" cy="549275"/>
          </a:xfrm>
        </p:spPr>
        <p:txBody>
          <a:bodyPr/>
          <a:lstStyle/>
          <a:p>
            <a:pPr algn="l" eaLnBrk="1" hangingPunct="1"/>
            <a:r>
              <a:rPr lang="ja-JP" altLang="en-US" sz="2800" dirty="0">
                <a:solidFill>
                  <a:schemeClr val="accent2"/>
                </a:solidFill>
              </a:rPr>
              <a:t>重心</a:t>
            </a:r>
          </a:p>
        </p:txBody>
      </p:sp>
      <p:grpSp>
        <p:nvGrpSpPr>
          <p:cNvPr id="413" name="Group 15"/>
          <p:cNvGrpSpPr>
            <a:grpSpLocks/>
          </p:cNvGrpSpPr>
          <p:nvPr/>
        </p:nvGrpSpPr>
        <p:grpSpPr bwMode="auto">
          <a:xfrm>
            <a:off x="6372078" y="1388626"/>
            <a:ext cx="2001837" cy="490538"/>
            <a:chOff x="662" y="3343"/>
            <a:chExt cx="1819" cy="376"/>
          </a:xfrm>
        </p:grpSpPr>
        <p:sp>
          <p:nvSpPr>
            <p:cNvPr id="414" name="Freeform 16"/>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428" name="AutoShape 17"/>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grpSp>
      <p:grpSp>
        <p:nvGrpSpPr>
          <p:cNvPr id="429" name="グループ化 428"/>
          <p:cNvGrpSpPr/>
          <p:nvPr/>
        </p:nvGrpSpPr>
        <p:grpSpPr>
          <a:xfrm>
            <a:off x="6252432" y="1378898"/>
            <a:ext cx="2227262" cy="642068"/>
            <a:chOff x="2973910" y="611608"/>
            <a:chExt cx="2227262" cy="642068"/>
          </a:xfrm>
        </p:grpSpPr>
        <p:grpSp>
          <p:nvGrpSpPr>
            <p:cNvPr id="430" name="Group 80"/>
            <p:cNvGrpSpPr>
              <a:grpSpLocks/>
            </p:cNvGrpSpPr>
            <p:nvPr/>
          </p:nvGrpSpPr>
          <p:grpSpPr bwMode="auto">
            <a:xfrm>
              <a:off x="2973910" y="611608"/>
              <a:ext cx="2221031" cy="642068"/>
              <a:chOff x="385" y="1034"/>
              <a:chExt cx="1325" cy="288"/>
            </a:xfrm>
          </p:grpSpPr>
          <p:sp>
            <p:nvSpPr>
              <p:cNvPr id="444" name="Line 68"/>
              <p:cNvSpPr>
                <a:spLocks noChangeShapeType="1"/>
              </p:cNvSpPr>
              <p:nvPr/>
            </p:nvSpPr>
            <p:spPr bwMode="auto">
              <a:xfrm flipH="1">
                <a:off x="521" y="107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5" name="Line 69"/>
              <p:cNvSpPr>
                <a:spLocks noChangeShapeType="1"/>
              </p:cNvSpPr>
              <p:nvPr/>
            </p:nvSpPr>
            <p:spPr bwMode="auto">
              <a:xfrm flipH="1">
                <a:off x="654" y="1078"/>
                <a:ext cx="0" cy="21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6" name="Line 70"/>
              <p:cNvSpPr>
                <a:spLocks noChangeShapeType="1"/>
              </p:cNvSpPr>
              <p:nvPr/>
            </p:nvSpPr>
            <p:spPr bwMode="auto">
              <a:xfrm flipH="1">
                <a:off x="787" y="1078"/>
                <a:ext cx="0" cy="23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7" name="Line 71"/>
              <p:cNvSpPr>
                <a:spLocks noChangeShapeType="1"/>
              </p:cNvSpPr>
              <p:nvPr/>
            </p:nvSpPr>
            <p:spPr bwMode="auto">
              <a:xfrm>
                <a:off x="926" y="1068"/>
                <a:ext cx="0" cy="23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8" name="Line 72"/>
              <p:cNvSpPr>
                <a:spLocks noChangeShapeType="1"/>
              </p:cNvSpPr>
              <p:nvPr/>
            </p:nvSpPr>
            <p:spPr bwMode="auto">
              <a:xfrm>
                <a:off x="1066" y="1067"/>
                <a:ext cx="0" cy="23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9" name="Line 73"/>
              <p:cNvSpPr>
                <a:spLocks noChangeShapeType="1"/>
              </p:cNvSpPr>
              <p:nvPr/>
            </p:nvSpPr>
            <p:spPr bwMode="auto">
              <a:xfrm>
                <a:off x="1202" y="1070"/>
                <a:ext cx="0"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50" name="Line 74"/>
              <p:cNvSpPr>
                <a:spLocks noChangeShapeType="1"/>
              </p:cNvSpPr>
              <p:nvPr/>
            </p:nvSpPr>
            <p:spPr bwMode="auto">
              <a:xfrm flipH="1">
                <a:off x="1338" y="1040"/>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51" name="Line 75"/>
              <p:cNvSpPr>
                <a:spLocks noChangeShapeType="1"/>
              </p:cNvSpPr>
              <p:nvPr/>
            </p:nvSpPr>
            <p:spPr bwMode="auto">
              <a:xfrm>
                <a:off x="1472" y="1034"/>
                <a:ext cx="3" cy="28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52" name="Line 76"/>
              <p:cNvSpPr>
                <a:spLocks noChangeShapeType="1"/>
              </p:cNvSpPr>
              <p:nvPr/>
            </p:nvSpPr>
            <p:spPr bwMode="auto">
              <a:xfrm>
                <a:off x="1610" y="1062"/>
                <a:ext cx="0" cy="236"/>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53" name="Line 78"/>
              <p:cNvSpPr>
                <a:spLocks noChangeShapeType="1"/>
              </p:cNvSpPr>
              <p:nvPr/>
            </p:nvSpPr>
            <p:spPr bwMode="auto">
              <a:xfrm flipV="1">
                <a:off x="436" y="1112"/>
                <a:ext cx="1274" cy="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54" name="Line 79"/>
              <p:cNvSpPr>
                <a:spLocks noChangeShapeType="1"/>
              </p:cNvSpPr>
              <p:nvPr/>
            </p:nvSpPr>
            <p:spPr bwMode="auto">
              <a:xfrm>
                <a:off x="385" y="1209"/>
                <a:ext cx="127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nvGrpSpPr>
            <p:cNvPr id="431" name="Group 80"/>
            <p:cNvGrpSpPr>
              <a:grpSpLocks/>
            </p:cNvGrpSpPr>
            <p:nvPr/>
          </p:nvGrpSpPr>
          <p:grpSpPr bwMode="auto">
            <a:xfrm>
              <a:off x="3074010" y="621297"/>
              <a:ext cx="2127162" cy="609281"/>
              <a:chOff x="385" y="1083"/>
              <a:chExt cx="1270" cy="273"/>
            </a:xfrm>
          </p:grpSpPr>
          <p:sp>
            <p:nvSpPr>
              <p:cNvPr id="432" name="Line 68"/>
              <p:cNvSpPr>
                <a:spLocks noChangeShapeType="1"/>
              </p:cNvSpPr>
              <p:nvPr/>
            </p:nvSpPr>
            <p:spPr bwMode="auto">
              <a:xfrm flipH="1">
                <a:off x="525" y="1111"/>
                <a:ext cx="0" cy="20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3" name="Line 69"/>
              <p:cNvSpPr>
                <a:spLocks noChangeShapeType="1"/>
              </p:cNvSpPr>
              <p:nvPr/>
            </p:nvSpPr>
            <p:spPr bwMode="auto">
              <a:xfrm flipH="1">
                <a:off x="663" y="112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4" name="Line 70"/>
              <p:cNvSpPr>
                <a:spLocks noChangeShapeType="1"/>
              </p:cNvSpPr>
              <p:nvPr/>
            </p:nvSpPr>
            <p:spPr bwMode="auto">
              <a:xfrm flipH="1">
                <a:off x="795" y="1116"/>
                <a:ext cx="1"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5" name="Line 71"/>
              <p:cNvSpPr>
                <a:spLocks noChangeShapeType="1"/>
              </p:cNvSpPr>
              <p:nvPr/>
            </p:nvSpPr>
            <p:spPr bwMode="auto">
              <a:xfrm>
                <a:off x="934" y="1113"/>
                <a:ext cx="0" cy="2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6" name="Line 72"/>
              <p:cNvSpPr>
                <a:spLocks noChangeShapeType="1"/>
              </p:cNvSpPr>
              <p:nvPr/>
            </p:nvSpPr>
            <p:spPr bwMode="auto">
              <a:xfrm>
                <a:off x="1074" y="1108"/>
                <a:ext cx="2" cy="19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7" name="Line 73"/>
              <p:cNvSpPr>
                <a:spLocks noChangeShapeType="1"/>
              </p:cNvSpPr>
              <p:nvPr/>
            </p:nvSpPr>
            <p:spPr bwMode="auto">
              <a:xfrm>
                <a:off x="1206" y="1094"/>
                <a:ext cx="2" cy="23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8" name="Line 74"/>
              <p:cNvSpPr>
                <a:spLocks noChangeShapeType="1"/>
              </p:cNvSpPr>
              <p:nvPr/>
            </p:nvSpPr>
            <p:spPr bwMode="auto">
              <a:xfrm flipH="1">
                <a:off x="1345" y="1083"/>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39" name="Line 75"/>
              <p:cNvSpPr>
                <a:spLocks noChangeShapeType="1"/>
              </p:cNvSpPr>
              <p:nvPr/>
            </p:nvSpPr>
            <p:spPr bwMode="auto">
              <a:xfrm>
                <a:off x="1482" y="1089"/>
                <a:ext cx="4" cy="26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0" name="Line 76"/>
              <p:cNvSpPr>
                <a:spLocks noChangeShapeType="1"/>
              </p:cNvSpPr>
              <p:nvPr/>
            </p:nvSpPr>
            <p:spPr bwMode="auto">
              <a:xfrm>
                <a:off x="1610" y="1117"/>
                <a:ext cx="0" cy="18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1" name="Line 78"/>
              <p:cNvSpPr>
                <a:spLocks noChangeShapeType="1"/>
              </p:cNvSpPr>
              <p:nvPr/>
            </p:nvSpPr>
            <p:spPr bwMode="auto">
              <a:xfrm flipV="1">
                <a:off x="436" y="1112"/>
                <a:ext cx="1185" cy="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2" name="Line 79"/>
              <p:cNvSpPr>
                <a:spLocks noChangeShapeType="1"/>
              </p:cNvSpPr>
              <p:nvPr/>
            </p:nvSpPr>
            <p:spPr bwMode="auto">
              <a:xfrm>
                <a:off x="385" y="1207"/>
                <a:ext cx="127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43" name="Line 77"/>
              <p:cNvSpPr>
                <a:spLocks noChangeShapeType="1"/>
              </p:cNvSpPr>
              <p:nvPr/>
            </p:nvSpPr>
            <p:spPr bwMode="auto">
              <a:xfrm flipV="1">
                <a:off x="1145" y="1305"/>
                <a:ext cx="467" cy="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sp>
        <p:nvSpPr>
          <p:cNvPr id="455" name="Rectangle 15"/>
          <p:cNvSpPr>
            <a:spLocks noChangeArrowheads="1"/>
          </p:cNvSpPr>
          <p:nvPr/>
        </p:nvSpPr>
        <p:spPr bwMode="auto">
          <a:xfrm>
            <a:off x="1036115" y="0"/>
            <a:ext cx="7156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一様重力場中で、支点にして支えると</a:t>
            </a:r>
            <a:r>
              <a:rPr lang="ja-JP" altLang="en-US" dirty="0">
                <a:solidFill>
                  <a:srgbClr val="000000"/>
                </a:solidFill>
                <a:latin typeface="Bookman Old Style" pitchFamily="18" charset="0"/>
                <a:ea typeface="ＭＳ Ｐゴシック" pitchFamily="50" charset="-128"/>
              </a:rPr>
              <a:t>釣合</a:t>
            </a:r>
            <a:r>
              <a:rPr lang="ja-JP" altLang="en-US" dirty="0">
                <a:solidFill>
                  <a:srgbClr val="000000"/>
                </a:solidFill>
                <a:ea typeface="ＭＳ Ｐゴシック" pitchFamily="50" charset="-128"/>
              </a:rPr>
              <a:t>う点</a:t>
            </a:r>
          </a:p>
        </p:txBody>
      </p:sp>
      <p:sp>
        <p:nvSpPr>
          <p:cNvPr id="456" name="Rectangle 61"/>
          <p:cNvSpPr>
            <a:spLocks noChangeArrowheads="1"/>
          </p:cNvSpPr>
          <p:nvPr/>
        </p:nvSpPr>
        <p:spPr bwMode="auto">
          <a:xfrm>
            <a:off x="0" y="519235"/>
            <a:ext cx="12112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重心</a:t>
            </a:r>
            <a:endParaRPr lang="en-US" altLang="ja-JP" dirty="0">
              <a:solidFill>
                <a:srgbClr val="000000"/>
              </a:solidFill>
              <a:latin typeface="Bookman Old Style" pitchFamily="18" charset="0"/>
              <a:ea typeface="ＭＳ Ｐゴシック" pitchFamily="50" charset="-128"/>
            </a:endParaRPr>
          </a:p>
        </p:txBody>
      </p:sp>
      <p:sp>
        <p:nvSpPr>
          <p:cNvPr id="457" name="Rectangle 61"/>
          <p:cNvSpPr>
            <a:spLocks noChangeArrowheads="1"/>
          </p:cNvSpPr>
          <p:nvPr/>
        </p:nvSpPr>
        <p:spPr bwMode="auto">
          <a:xfrm>
            <a:off x="2986268" y="1051668"/>
            <a:ext cx="10157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r>
              <a:rPr lang="en-US" altLang="ja-JP" i="1" dirty="0">
                <a:solidFill>
                  <a:srgbClr val="000000"/>
                </a:solidFill>
                <a:latin typeface="Bookman Old Style" pitchFamily="18" charset="0"/>
                <a:ea typeface="ＭＳ Ｐゴシック" pitchFamily="50" charset="-128"/>
              </a:rPr>
              <a:t>g</a:t>
            </a:r>
            <a:r>
              <a:rPr lang="ja-JP" altLang="en-US" i="1" dirty="0">
                <a:solidFill>
                  <a:srgbClr val="000000"/>
                </a:solidFill>
                <a:latin typeface="Bookman Old Style" pitchFamily="18" charset="0"/>
                <a:ea typeface="ＭＳ Ｐゴシック" pitchFamily="50" charset="-128"/>
              </a:rPr>
              <a:t> </a:t>
            </a:r>
            <a:endParaRPr lang="en-US" altLang="ja-JP" dirty="0">
              <a:solidFill>
                <a:srgbClr val="000000"/>
              </a:solidFill>
              <a:latin typeface="Bookman Old Style" pitchFamily="18" charset="0"/>
              <a:ea typeface="ＭＳ Ｐゴシック" pitchFamily="50" charset="-128"/>
            </a:endParaRPr>
          </a:p>
        </p:txBody>
      </p:sp>
      <p:sp>
        <p:nvSpPr>
          <p:cNvPr id="458" name="正方形/長方形 457"/>
          <p:cNvSpPr/>
          <p:nvPr/>
        </p:nvSpPr>
        <p:spPr>
          <a:xfrm>
            <a:off x="2637573" y="1024002"/>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459" name="正方形/長方形 458"/>
          <p:cNvSpPr/>
          <p:nvPr/>
        </p:nvSpPr>
        <p:spPr>
          <a:xfrm>
            <a:off x="4855736" y="1034711"/>
            <a:ext cx="651140" cy="523220"/>
          </a:xfrm>
          <a:prstGeom prst="rect">
            <a:avLst/>
          </a:prstGeom>
        </p:spPr>
        <p:txBody>
          <a:bodyPr wrap="none">
            <a:spAutoFit/>
          </a:bodyPr>
          <a:lstStyle/>
          <a:p>
            <a:r>
              <a:rPr lang="en-US" altLang="ja-JP" dirty="0">
                <a:solidFill>
                  <a:srgbClr val="000000"/>
                </a:solidFill>
                <a:latin typeface="Symbol" pitchFamily="18" charset="2"/>
                <a:ea typeface="ＭＳ Ｐゴシック" pitchFamily="50" charset="-128"/>
                <a:cs typeface="Times New Roman" pitchFamily="18" charset="0"/>
              </a:rPr>
              <a:t>= </a:t>
            </a: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460" name="正方形/長方形 459"/>
          <p:cNvSpPr/>
          <p:nvPr/>
        </p:nvSpPr>
        <p:spPr>
          <a:xfrm>
            <a:off x="3534916" y="1532086"/>
            <a:ext cx="445956"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x</a:t>
            </a:r>
            <a:r>
              <a:rPr lang="en-US" altLang="ja-JP" i="1" baseline="-25000" dirty="0">
                <a:solidFill>
                  <a:srgbClr val="00CC99">
                    <a:lumMod val="75000"/>
                  </a:srgbClr>
                </a:solidFill>
                <a:latin typeface="Bookman Old Style" pitchFamily="18" charset="0"/>
                <a:ea typeface="ＭＳ Ｐゴシック" pitchFamily="50" charset="-128"/>
              </a:rPr>
              <a:t>i</a:t>
            </a:r>
            <a:endParaRPr lang="ja-JP" altLang="en-US" i="1" dirty="0">
              <a:solidFill>
                <a:srgbClr val="00CC99">
                  <a:lumMod val="75000"/>
                </a:srgbClr>
              </a:solidFill>
              <a:ea typeface="ＭＳ Ｐゴシック" pitchFamily="50" charset="-128"/>
            </a:endParaRPr>
          </a:p>
        </p:txBody>
      </p:sp>
      <p:sp>
        <p:nvSpPr>
          <p:cNvPr id="462" name="正方形/長方形 461"/>
          <p:cNvSpPr/>
          <p:nvPr/>
        </p:nvSpPr>
        <p:spPr>
          <a:xfrm>
            <a:off x="4847242" y="1543320"/>
            <a:ext cx="436337"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X</a:t>
            </a:r>
            <a:endParaRPr lang="ja-JP" altLang="en-US" i="1" dirty="0">
              <a:solidFill>
                <a:srgbClr val="00CC99">
                  <a:lumMod val="75000"/>
                </a:srgbClr>
              </a:solidFill>
              <a:ea typeface="ＭＳ Ｐゴシック" pitchFamily="50" charset="-128"/>
            </a:endParaRPr>
          </a:p>
        </p:txBody>
      </p:sp>
      <p:sp>
        <p:nvSpPr>
          <p:cNvPr id="464" name="正方形/長方形 463"/>
          <p:cNvSpPr/>
          <p:nvPr/>
        </p:nvSpPr>
        <p:spPr>
          <a:xfrm>
            <a:off x="2975470" y="1509198"/>
            <a:ext cx="639919"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i="1" baseline="-25000" dirty="0">
                <a:solidFill>
                  <a:srgbClr val="00CC99">
                    <a:lumMod val="75000"/>
                  </a:srgbClr>
                </a:solidFill>
                <a:latin typeface="Bookman Old Style" pitchFamily="18" charset="0"/>
                <a:ea typeface="ＭＳ Ｐゴシック" pitchFamily="50" charset="-128"/>
              </a:rPr>
              <a:t>i </a:t>
            </a:r>
            <a:endParaRPr lang="ja-JP" altLang="en-US" i="1" dirty="0">
              <a:solidFill>
                <a:srgbClr val="00CC99">
                  <a:lumMod val="75000"/>
                </a:srgbClr>
              </a:solidFill>
              <a:ea typeface="ＭＳ Ｐゴシック" pitchFamily="50" charset="-128"/>
            </a:endParaRPr>
          </a:p>
        </p:txBody>
      </p:sp>
      <p:sp>
        <p:nvSpPr>
          <p:cNvPr id="465" name="正方形/長方形 464"/>
          <p:cNvSpPr/>
          <p:nvPr/>
        </p:nvSpPr>
        <p:spPr>
          <a:xfrm>
            <a:off x="2637574" y="1497362"/>
            <a:ext cx="457176" cy="646331"/>
          </a:xfrm>
          <a:prstGeom prst="rect">
            <a:avLst/>
          </a:prstGeom>
        </p:spPr>
        <p:txBody>
          <a:bodyPr wrap="none">
            <a:spAutoFit/>
          </a:bodyPr>
          <a:lstStyle/>
          <a:p>
            <a:pPr algn="ctr"/>
            <a:r>
              <a:rPr lang="en-US" altLang="ja-JP" sz="3600" dirty="0">
                <a:solidFill>
                  <a:srgbClr val="00CC99">
                    <a:lumMod val="75000"/>
                  </a:srgbClr>
                </a:solidFill>
                <a:latin typeface="Symbol" pitchFamily="18" charset="2"/>
                <a:ea typeface="ＭＳ Ｐゴシック" pitchFamily="50" charset="-128"/>
                <a:cs typeface="Times New Roman" pitchFamily="18" charset="0"/>
              </a:rPr>
              <a:t>S</a:t>
            </a:r>
            <a:endParaRPr lang="ja-JP" altLang="en-US" sz="3600" i="1" dirty="0">
              <a:solidFill>
                <a:srgbClr val="00CC99">
                  <a:lumMod val="75000"/>
                </a:srgbClr>
              </a:solidFill>
              <a:ea typeface="ＭＳ Ｐゴシック" pitchFamily="50" charset="-128"/>
            </a:endParaRPr>
          </a:p>
        </p:txBody>
      </p:sp>
      <p:sp>
        <p:nvSpPr>
          <p:cNvPr id="466" name="正方形/長方形 465"/>
          <p:cNvSpPr/>
          <p:nvPr/>
        </p:nvSpPr>
        <p:spPr>
          <a:xfrm>
            <a:off x="4410731" y="1521187"/>
            <a:ext cx="639919" cy="523220"/>
          </a:xfrm>
          <a:prstGeom prst="rect">
            <a:avLst/>
          </a:prstGeom>
        </p:spPr>
        <p:txBody>
          <a:bodyPr wrap="none">
            <a:spAutoFit/>
          </a:bodyPr>
          <a:lstStyle/>
          <a:p>
            <a:pPr algn="ctr"/>
            <a:r>
              <a:rPr lang="en-US" altLang="ja-JP" i="1" dirty="0">
                <a:solidFill>
                  <a:srgbClr val="00CC99">
                    <a:lumMod val="75000"/>
                  </a:srgbClr>
                </a:solidFill>
                <a:latin typeface="Bookman Old Style" pitchFamily="18" charset="0"/>
                <a:ea typeface="ＭＳ Ｐゴシック" pitchFamily="50" charset="-128"/>
              </a:rPr>
              <a:t>m</a:t>
            </a:r>
            <a:r>
              <a:rPr lang="en-US" altLang="ja-JP" i="1" baseline="-25000" dirty="0">
                <a:solidFill>
                  <a:srgbClr val="00CC99">
                    <a:lumMod val="75000"/>
                  </a:srgbClr>
                </a:solidFill>
                <a:latin typeface="Bookman Old Style" pitchFamily="18" charset="0"/>
                <a:ea typeface="ＭＳ Ｐゴシック" pitchFamily="50" charset="-128"/>
              </a:rPr>
              <a:t>i </a:t>
            </a:r>
            <a:endParaRPr lang="ja-JP" altLang="en-US" i="1" dirty="0">
              <a:solidFill>
                <a:srgbClr val="00CC99">
                  <a:lumMod val="75000"/>
                </a:srgbClr>
              </a:solidFill>
              <a:ea typeface="ＭＳ Ｐゴシック" pitchFamily="50" charset="-128"/>
            </a:endParaRPr>
          </a:p>
        </p:txBody>
      </p:sp>
      <p:sp>
        <p:nvSpPr>
          <p:cNvPr id="467" name="正方形/長方形 466"/>
          <p:cNvSpPr/>
          <p:nvPr/>
        </p:nvSpPr>
        <p:spPr>
          <a:xfrm>
            <a:off x="4142283" y="1497776"/>
            <a:ext cx="457176" cy="646331"/>
          </a:xfrm>
          <a:prstGeom prst="rect">
            <a:avLst/>
          </a:prstGeom>
        </p:spPr>
        <p:txBody>
          <a:bodyPr wrap="none">
            <a:spAutoFit/>
          </a:bodyPr>
          <a:lstStyle/>
          <a:p>
            <a:pPr algn="ctr"/>
            <a:r>
              <a:rPr lang="en-US" altLang="ja-JP" sz="3600" dirty="0">
                <a:solidFill>
                  <a:srgbClr val="00CC99">
                    <a:lumMod val="75000"/>
                  </a:srgbClr>
                </a:solidFill>
                <a:latin typeface="Symbol" pitchFamily="18" charset="2"/>
                <a:ea typeface="ＭＳ Ｐゴシック" pitchFamily="50" charset="-128"/>
                <a:cs typeface="Times New Roman" pitchFamily="18" charset="0"/>
              </a:rPr>
              <a:t>S</a:t>
            </a:r>
            <a:endParaRPr lang="ja-JP" altLang="en-US" sz="3600" i="1" dirty="0">
              <a:solidFill>
                <a:srgbClr val="00CC99">
                  <a:lumMod val="75000"/>
                </a:srgbClr>
              </a:solidFill>
              <a:ea typeface="ＭＳ Ｐゴシック" pitchFamily="50" charset="-128"/>
            </a:endParaRPr>
          </a:p>
        </p:txBody>
      </p:sp>
      <p:sp>
        <p:nvSpPr>
          <p:cNvPr id="468" name="正方形/長方形 467"/>
          <p:cNvSpPr/>
          <p:nvPr/>
        </p:nvSpPr>
        <p:spPr>
          <a:xfrm>
            <a:off x="3888709" y="1522774"/>
            <a:ext cx="381836" cy="523220"/>
          </a:xfrm>
          <a:prstGeom prst="rect">
            <a:avLst/>
          </a:prstGeom>
        </p:spPr>
        <p:txBody>
          <a:bodyPr wrap="none">
            <a:spAutoFit/>
          </a:bodyPr>
          <a:lstStyle/>
          <a:p>
            <a:pPr algn="ctr"/>
            <a:r>
              <a:rPr lang="en-US" altLang="ja-JP" dirty="0">
                <a:solidFill>
                  <a:srgbClr val="00CC99">
                    <a:lumMod val="75000"/>
                  </a:srgbClr>
                </a:solidFill>
                <a:latin typeface="Symbol" pitchFamily="18" charset="2"/>
                <a:ea typeface="ＭＳ Ｐゴシック" pitchFamily="50" charset="-128"/>
                <a:cs typeface="Times New Roman" pitchFamily="18" charset="0"/>
              </a:rPr>
              <a:t>=</a:t>
            </a:r>
            <a:endParaRPr lang="ja-JP" altLang="en-US" i="1" dirty="0">
              <a:solidFill>
                <a:srgbClr val="00CC99">
                  <a:lumMod val="75000"/>
                </a:srgbClr>
              </a:solidFill>
              <a:ea typeface="ＭＳ Ｐゴシック" pitchFamily="50" charset="-128"/>
            </a:endParaRPr>
          </a:p>
        </p:txBody>
      </p:sp>
      <p:sp>
        <p:nvSpPr>
          <p:cNvPr id="469" name="正方形/長方形 468"/>
          <p:cNvSpPr/>
          <p:nvPr/>
        </p:nvSpPr>
        <p:spPr>
          <a:xfrm>
            <a:off x="0" y="1080911"/>
            <a:ext cx="2557110" cy="523220"/>
          </a:xfrm>
          <a:prstGeom prst="rect">
            <a:avLst/>
          </a:prstGeom>
        </p:spPr>
        <p:txBody>
          <a:bodyPr wrap="none">
            <a:spAutoFit/>
          </a:bodyPr>
          <a:lstStyle/>
          <a:p>
            <a:r>
              <a:rPr lang="ja-JP" altLang="en-US" dirty="0">
                <a:solidFill>
                  <a:srgbClr val="000000"/>
                </a:solidFill>
                <a:ea typeface="ＭＳ Ｐゴシック" pitchFamily="50" charset="-128"/>
              </a:rPr>
              <a:t>釣合の条件より</a:t>
            </a:r>
            <a:endParaRPr lang="ja-JP" altLang="en-US" i="1" dirty="0">
              <a:solidFill>
                <a:srgbClr val="000000"/>
              </a:solidFill>
              <a:ea typeface="ＭＳ Ｐゴシック" pitchFamily="50" charset="-128"/>
            </a:endParaRPr>
          </a:p>
        </p:txBody>
      </p:sp>
      <p:sp>
        <p:nvSpPr>
          <p:cNvPr id="470" name="正方形/長方形 469"/>
          <p:cNvSpPr/>
          <p:nvPr/>
        </p:nvSpPr>
        <p:spPr>
          <a:xfrm>
            <a:off x="8144433" y="1282388"/>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471" name="正方形/長方形 470"/>
          <p:cNvSpPr/>
          <p:nvPr/>
        </p:nvSpPr>
        <p:spPr>
          <a:xfrm>
            <a:off x="7810201" y="2066327"/>
            <a:ext cx="44595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ja-JP" altLang="en-US" i="1" dirty="0">
              <a:solidFill>
                <a:srgbClr val="000000"/>
              </a:solidFill>
              <a:ea typeface="ＭＳ Ｐゴシック" pitchFamily="50" charset="-128"/>
            </a:endParaRPr>
          </a:p>
        </p:txBody>
      </p:sp>
      <p:sp>
        <p:nvSpPr>
          <p:cNvPr id="472" name="正方形/長方形 471"/>
          <p:cNvSpPr/>
          <p:nvPr/>
        </p:nvSpPr>
        <p:spPr>
          <a:xfrm>
            <a:off x="7250281" y="2128447"/>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473" name="Line 66"/>
          <p:cNvSpPr>
            <a:spLocks noChangeShapeType="1"/>
          </p:cNvSpPr>
          <p:nvPr/>
        </p:nvSpPr>
        <p:spPr bwMode="auto">
          <a:xfrm>
            <a:off x="5925786" y="2223009"/>
            <a:ext cx="274311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74" name="正方形/長方形 473"/>
          <p:cNvSpPr/>
          <p:nvPr/>
        </p:nvSpPr>
        <p:spPr>
          <a:xfrm>
            <a:off x="5993344" y="2117230"/>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475" name="正方形/長方形 474"/>
          <p:cNvSpPr/>
          <p:nvPr/>
        </p:nvSpPr>
        <p:spPr bwMode="auto">
          <a:xfrm>
            <a:off x="7970048" y="1565167"/>
            <a:ext cx="91845" cy="90291"/>
          </a:xfrm>
          <a:prstGeom prst="rect">
            <a:avLst/>
          </a:prstGeom>
          <a:solidFill>
            <a:srgbClr val="CC00FF"/>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476" name="正方形/長方形 475"/>
          <p:cNvSpPr/>
          <p:nvPr/>
        </p:nvSpPr>
        <p:spPr>
          <a:xfrm>
            <a:off x="8115955" y="1699075"/>
            <a:ext cx="638731" cy="2662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r>
              <a:rPr lang="ja-JP" altLang="en-US" i="1" baseline="-25000" dirty="0">
                <a:solidFill>
                  <a:srgbClr val="000000"/>
                </a:solidFill>
                <a:latin typeface="Bookman Old Style" pitchFamily="18" charset="0"/>
                <a:ea typeface="ＭＳ Ｐゴシック" pitchFamily="50" charset="-128"/>
              </a:rPr>
              <a:t> </a:t>
            </a:r>
            <a:r>
              <a:rPr lang="en-US" altLang="ja-JP" i="1" dirty="0">
                <a:solidFill>
                  <a:srgbClr val="000000"/>
                </a:solidFill>
                <a:latin typeface="Bookman Old Style" pitchFamily="18" charset="0"/>
                <a:ea typeface="ＭＳ Ｐゴシック" pitchFamily="50" charset="-128"/>
              </a:rPr>
              <a:t>g</a:t>
            </a:r>
            <a:endParaRPr lang="ja-JP" altLang="en-US" i="1" dirty="0">
              <a:solidFill>
                <a:srgbClr val="000000"/>
              </a:solidFill>
              <a:ea typeface="ＭＳ Ｐゴシック" pitchFamily="50" charset="-128"/>
            </a:endParaRPr>
          </a:p>
        </p:txBody>
      </p:sp>
      <p:sp>
        <p:nvSpPr>
          <p:cNvPr id="477" name="正方形/長方形 476"/>
          <p:cNvSpPr/>
          <p:nvPr/>
        </p:nvSpPr>
        <p:spPr>
          <a:xfrm>
            <a:off x="8584945" y="1964445"/>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478" name="正方形/長方形 477"/>
          <p:cNvSpPr/>
          <p:nvPr/>
        </p:nvSpPr>
        <p:spPr>
          <a:xfrm>
            <a:off x="6849008" y="1114081"/>
            <a:ext cx="120738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 </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479" name="Rectangle 36"/>
          <p:cNvSpPr>
            <a:spLocks noChangeArrowheads="1"/>
          </p:cNvSpPr>
          <p:nvPr/>
        </p:nvSpPr>
        <p:spPr bwMode="auto">
          <a:xfrm>
            <a:off x="0" y="2107782"/>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480" name="正方形/長方形 479"/>
          <p:cNvSpPr/>
          <p:nvPr/>
        </p:nvSpPr>
        <p:spPr>
          <a:xfrm>
            <a:off x="1965148" y="2098909"/>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481" name="正方形/長方形 480"/>
          <p:cNvSpPr/>
          <p:nvPr/>
        </p:nvSpPr>
        <p:spPr>
          <a:xfrm>
            <a:off x="2328084" y="2087094"/>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482" name="Rectangle 61"/>
          <p:cNvSpPr>
            <a:spLocks noChangeArrowheads="1"/>
          </p:cNvSpPr>
          <p:nvPr/>
        </p:nvSpPr>
        <p:spPr bwMode="auto">
          <a:xfrm>
            <a:off x="3020994" y="2057165"/>
            <a:ext cx="9722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483" name="正方形/長方形 482"/>
          <p:cNvSpPr/>
          <p:nvPr/>
        </p:nvSpPr>
        <p:spPr>
          <a:xfrm>
            <a:off x="2637575" y="2041374"/>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486" name="正方形/長方形 485"/>
          <p:cNvSpPr/>
          <p:nvPr/>
        </p:nvSpPr>
        <p:spPr>
          <a:xfrm>
            <a:off x="3848471" y="1994492"/>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487" name="AutoShape 126"/>
          <p:cNvSpPr>
            <a:spLocks noChangeArrowheads="1"/>
          </p:cNvSpPr>
          <p:nvPr/>
        </p:nvSpPr>
        <p:spPr bwMode="auto">
          <a:xfrm>
            <a:off x="7507224" y="1606754"/>
            <a:ext cx="509568" cy="475044"/>
          </a:xfrm>
          <a:prstGeom prst="parallelogram">
            <a:avLst>
              <a:gd name="adj" fmla="val 0"/>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488" name="正方形/長方形 487"/>
          <p:cNvSpPr/>
          <p:nvPr/>
        </p:nvSpPr>
        <p:spPr>
          <a:xfrm>
            <a:off x="6488550" y="1784188"/>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489" name="Line 65"/>
          <p:cNvSpPr>
            <a:spLocks noChangeShapeType="1"/>
          </p:cNvSpPr>
          <p:nvPr/>
        </p:nvSpPr>
        <p:spPr bwMode="auto">
          <a:xfrm flipV="1">
            <a:off x="6056413" y="1127408"/>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cxnSp>
        <p:nvCxnSpPr>
          <p:cNvPr id="490" name="直線コネクタ 489"/>
          <p:cNvCxnSpPr/>
          <p:nvPr/>
        </p:nvCxnSpPr>
        <p:spPr bwMode="auto">
          <a:xfrm>
            <a:off x="0" y="2672850"/>
            <a:ext cx="9144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1" name="Rectangle 12"/>
          <p:cNvSpPr>
            <a:spLocks noChangeArrowheads="1"/>
          </p:cNvSpPr>
          <p:nvPr/>
        </p:nvSpPr>
        <p:spPr bwMode="auto">
          <a:xfrm>
            <a:off x="46301" y="2082842"/>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492" name="Rectangle 61"/>
          <p:cNvSpPr>
            <a:spLocks noChangeArrowheads="1"/>
          </p:cNvSpPr>
          <p:nvPr/>
        </p:nvSpPr>
        <p:spPr bwMode="auto">
          <a:xfrm>
            <a:off x="2210764" y="519237"/>
            <a:ext cx="1678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itchFamily="18" charset="0"/>
              </a:rPr>
              <a:t>質点</a:t>
            </a:r>
            <a:r>
              <a:rPr lang="en-US" altLang="ja-JP" i="1" dirty="0" err="1">
                <a:solidFill>
                  <a:srgbClr val="000000"/>
                </a:solidFill>
                <a:latin typeface="Bookman Old Style" pitchFamily="18" charset="0"/>
                <a:ea typeface="ＭＳ Ｐゴシック" pitchFamily="50" charset="-128"/>
              </a:rPr>
              <a:t>i</a:t>
            </a:r>
            <a:r>
              <a:rPr lang="ja-JP" altLang="en-US" i="1" dirty="0">
                <a:solidFill>
                  <a:srgbClr val="000000"/>
                </a:solidFill>
                <a:latin typeface="Bookman Old Style" pitchFamily="18" charset="0"/>
                <a:ea typeface="ＭＳ Ｐゴシック" pitchFamily="50" charset="-128"/>
              </a:rPr>
              <a:t> </a:t>
            </a:r>
            <a:r>
              <a:rPr lang="ja-JP" altLang="en-US" dirty="0">
                <a:solidFill>
                  <a:srgbClr val="000000"/>
                </a:solidFill>
                <a:ea typeface="ＭＳ Ｐゴシック" pitchFamily="50" charset="-128"/>
                <a:cs typeface="Times New Roman" pitchFamily="18" charset="0"/>
              </a:rPr>
              <a:t>の</a:t>
            </a:r>
            <a:endParaRPr lang="en-US" altLang="ja-JP" dirty="0">
              <a:solidFill>
                <a:srgbClr val="000000"/>
              </a:solidFill>
              <a:latin typeface="Bookman Old Style" pitchFamily="18" charset="0"/>
              <a:ea typeface="ＭＳ Ｐゴシック" pitchFamily="50" charset="-128"/>
            </a:endParaRPr>
          </a:p>
        </p:txBody>
      </p:sp>
      <p:grpSp>
        <p:nvGrpSpPr>
          <p:cNvPr id="493" name="グループ化 492"/>
          <p:cNvGrpSpPr/>
          <p:nvPr/>
        </p:nvGrpSpPr>
        <p:grpSpPr>
          <a:xfrm>
            <a:off x="7434012" y="1640887"/>
            <a:ext cx="143022" cy="154655"/>
            <a:chOff x="7969450" y="613478"/>
            <a:chExt cx="215900" cy="215900"/>
          </a:xfrm>
        </p:grpSpPr>
        <p:sp>
          <p:nvSpPr>
            <p:cNvPr id="494" name="Line 70"/>
            <p:cNvSpPr>
              <a:spLocks noChangeShapeType="1"/>
            </p:cNvSpPr>
            <p:nvPr/>
          </p:nvSpPr>
          <p:spPr bwMode="auto">
            <a:xfrm flipH="1">
              <a:off x="7969450" y="613478"/>
              <a:ext cx="215900"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495" name="Line 71"/>
            <p:cNvSpPr>
              <a:spLocks noChangeShapeType="1"/>
            </p:cNvSpPr>
            <p:nvPr/>
          </p:nvSpPr>
          <p:spPr bwMode="auto">
            <a:xfrm>
              <a:off x="7969450" y="613478"/>
              <a:ext cx="214313"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496" name="Line 65"/>
          <p:cNvSpPr>
            <a:spLocks noChangeShapeType="1"/>
          </p:cNvSpPr>
          <p:nvPr/>
        </p:nvSpPr>
        <p:spPr bwMode="auto">
          <a:xfrm>
            <a:off x="8017288" y="1648024"/>
            <a:ext cx="0" cy="431181"/>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97" name="Line 66"/>
          <p:cNvSpPr>
            <a:spLocks noChangeShapeType="1"/>
          </p:cNvSpPr>
          <p:nvPr/>
        </p:nvSpPr>
        <p:spPr bwMode="auto">
          <a:xfrm flipV="1">
            <a:off x="7512585" y="1714002"/>
            <a:ext cx="502132" cy="0"/>
          </a:xfrm>
          <a:prstGeom prst="line">
            <a:avLst/>
          </a:prstGeom>
          <a:noFill/>
          <a:ln w="19050">
            <a:solidFill>
              <a:srgbClr val="C00000"/>
            </a:solidFill>
            <a:round/>
            <a:headEnd type="arrow"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98" name="Rectangle 61"/>
          <p:cNvSpPr>
            <a:spLocks noChangeArrowheads="1"/>
          </p:cNvSpPr>
          <p:nvPr/>
        </p:nvSpPr>
        <p:spPr bwMode="auto">
          <a:xfrm>
            <a:off x="3483979" y="519236"/>
            <a:ext cx="46761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座標を</a:t>
            </a:r>
            <a:r>
              <a:rPr lang="en-US" altLang="ja-JP" i="1" baseline="-25000" dirty="0">
                <a:solidFill>
                  <a:srgbClr val="000000"/>
                </a:solidFill>
                <a:latin typeface="Bookman Old Style" pitchFamily="18" charset="0"/>
                <a:ea typeface="ＭＳ Ｐゴシック" pitchFamily="50" charset="-128"/>
              </a:rPr>
              <a:t> </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r>
              <a:rPr lang="en-US" altLang="ja-JP" dirty="0">
                <a:solidFill>
                  <a:srgbClr val="000000"/>
                </a:solidFill>
                <a:latin typeface="Bookman Old Style" pitchFamily="18" charset="0"/>
                <a:ea typeface="ＭＳ Ｐゴシック" pitchFamily="50" charset="-128"/>
              </a:rPr>
              <a:t>,</a:t>
            </a:r>
            <a:r>
              <a:rPr lang="ja-JP" altLang="en-US" dirty="0">
                <a:solidFill>
                  <a:srgbClr val="000000"/>
                </a:solidFill>
                <a:latin typeface="Bookman Old Style" pitchFamily="18" charset="0"/>
                <a:ea typeface="ＭＳ Ｐゴシック" pitchFamily="50" charset="-128"/>
              </a:rPr>
              <a:t> </a:t>
            </a:r>
            <a:r>
              <a:rPr lang="ja-JP" altLang="en-US" dirty="0">
                <a:solidFill>
                  <a:srgbClr val="000000"/>
                </a:solidFill>
                <a:ea typeface="ＭＳ Ｐゴシック" pitchFamily="50" charset="-128"/>
                <a:cs typeface="Times New Roman" pitchFamily="18" charset="0"/>
              </a:rPr>
              <a:t>質</a:t>
            </a:r>
            <a:r>
              <a:rPr lang="ja-JP" altLang="en-US" dirty="0">
                <a:solidFill>
                  <a:srgbClr val="000000"/>
                </a:solidFill>
                <a:latin typeface="Bookman Old Style" pitchFamily="18" charset="0"/>
                <a:ea typeface="ＭＳ Ｐゴシック" pitchFamily="50" charset="-128"/>
              </a:rPr>
              <a:t>量を</a:t>
            </a: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r>
              <a:rPr lang="ja-JP" altLang="en-US" i="1" baseline="-25000" dirty="0">
                <a:solidFill>
                  <a:srgbClr val="000000"/>
                </a:solidFill>
                <a:latin typeface="Bookman Old Style" pitchFamily="18" charset="0"/>
                <a:ea typeface="ＭＳ Ｐゴシック" pitchFamily="50" charset="-128"/>
              </a:rPr>
              <a:t>　</a:t>
            </a:r>
            <a:r>
              <a:rPr lang="ja-JP" altLang="en-US" dirty="0">
                <a:solidFill>
                  <a:srgbClr val="000000"/>
                </a:solidFill>
                <a:latin typeface="Bookman Old Style" pitchFamily="18" charset="0"/>
                <a:ea typeface="ＭＳ Ｐゴシック" pitchFamily="50" charset="-128"/>
              </a:rPr>
              <a:t>とする。</a:t>
            </a:r>
            <a:endParaRPr lang="en-US" altLang="ja-JP" dirty="0">
              <a:solidFill>
                <a:srgbClr val="000000"/>
              </a:solidFill>
              <a:latin typeface="Bookman Old Style" pitchFamily="18" charset="0"/>
              <a:ea typeface="ＭＳ Ｐゴシック" pitchFamily="50" charset="-128"/>
            </a:endParaRPr>
          </a:p>
        </p:txBody>
      </p:sp>
      <p:sp>
        <p:nvSpPr>
          <p:cNvPr id="500" name="Rectangle 61"/>
          <p:cNvSpPr>
            <a:spLocks noChangeArrowheads="1"/>
          </p:cNvSpPr>
          <p:nvPr/>
        </p:nvSpPr>
        <p:spPr bwMode="auto">
          <a:xfrm>
            <a:off x="3734415" y="1039794"/>
            <a:ext cx="13244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 </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ea typeface="ＭＳ Ｐゴシック" pitchFamily="50" charset="-128"/>
                <a:cs typeface="Times New Roman" pitchFamily="18" charset="0"/>
              </a:rPr>
              <a:t>)</a:t>
            </a:r>
            <a:endParaRPr lang="en-US" altLang="ja-JP" dirty="0">
              <a:solidFill>
                <a:srgbClr val="000000"/>
              </a:solidFill>
              <a:latin typeface="Bookman Old Style" pitchFamily="18" charset="0"/>
              <a:ea typeface="ＭＳ Ｐゴシック" pitchFamily="50" charset="-128"/>
            </a:endParaRPr>
          </a:p>
        </p:txBody>
      </p:sp>
      <p:sp>
        <p:nvSpPr>
          <p:cNvPr id="505" name="Rectangle 61"/>
          <p:cNvSpPr>
            <a:spLocks noChangeArrowheads="1"/>
          </p:cNvSpPr>
          <p:nvPr/>
        </p:nvSpPr>
        <p:spPr bwMode="auto">
          <a:xfrm>
            <a:off x="712518" y="519235"/>
            <a:ext cx="1686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latin typeface="Bookman Old Style" pitchFamily="18" charset="0"/>
                <a:ea typeface="ＭＳ Ｐゴシック" pitchFamily="50" charset="-128"/>
              </a:rPr>
              <a:t>座標を</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Bookman Old Style" pitchFamily="18" charset="0"/>
                <a:ea typeface="ＭＳ Ｐゴシック" pitchFamily="50" charset="-128"/>
              </a:rPr>
              <a:t>,</a:t>
            </a:r>
          </a:p>
        </p:txBody>
      </p:sp>
      <p:sp>
        <p:nvSpPr>
          <p:cNvPr id="521" name="AutoShape 3"/>
          <p:cNvSpPr>
            <a:spLocks noChangeArrowheads="1"/>
          </p:cNvSpPr>
          <p:nvPr/>
        </p:nvSpPr>
        <p:spPr bwMode="auto">
          <a:xfrm>
            <a:off x="6132500" y="2936520"/>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22" name="Line 6"/>
          <p:cNvSpPr>
            <a:spLocks noChangeShapeType="1"/>
          </p:cNvSpPr>
          <p:nvPr/>
        </p:nvSpPr>
        <p:spPr bwMode="auto">
          <a:xfrm flipH="1" flipV="1">
            <a:off x="5046562" y="3009418"/>
            <a:ext cx="1075984" cy="6820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523" name="AutoShape 10"/>
          <p:cNvSpPr>
            <a:spLocks noChangeArrowheads="1"/>
          </p:cNvSpPr>
          <p:nvPr/>
        </p:nvSpPr>
        <p:spPr bwMode="auto">
          <a:xfrm>
            <a:off x="7129342" y="3524510"/>
            <a:ext cx="442912"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24" name="Line 12"/>
          <p:cNvSpPr>
            <a:spLocks noChangeShapeType="1"/>
          </p:cNvSpPr>
          <p:nvPr/>
        </p:nvSpPr>
        <p:spPr bwMode="auto">
          <a:xfrm flipH="1" flipV="1">
            <a:off x="2777924" y="3310358"/>
            <a:ext cx="4340045" cy="33462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525" name="AutoShape 45"/>
          <p:cNvSpPr>
            <a:spLocks noChangeArrowheads="1"/>
          </p:cNvSpPr>
          <p:nvPr/>
        </p:nvSpPr>
        <p:spPr bwMode="auto">
          <a:xfrm>
            <a:off x="6573857" y="3542637"/>
            <a:ext cx="44291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27" name="AutoShape 3"/>
          <p:cNvSpPr>
            <a:spLocks noChangeArrowheads="1"/>
          </p:cNvSpPr>
          <p:nvPr/>
        </p:nvSpPr>
        <p:spPr bwMode="auto">
          <a:xfrm>
            <a:off x="8399311" y="2939676"/>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28" name="Line 6"/>
          <p:cNvSpPr>
            <a:spLocks noChangeShapeType="1"/>
          </p:cNvSpPr>
          <p:nvPr/>
        </p:nvSpPr>
        <p:spPr bwMode="auto">
          <a:xfrm flipH="1" flipV="1">
            <a:off x="5197033" y="2997843"/>
            <a:ext cx="3052743" cy="14922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529" name="AutoShape 45"/>
          <p:cNvSpPr>
            <a:spLocks noChangeArrowheads="1"/>
          </p:cNvSpPr>
          <p:nvPr/>
        </p:nvSpPr>
        <p:spPr bwMode="auto">
          <a:xfrm>
            <a:off x="8087629" y="3577362"/>
            <a:ext cx="44291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30" name="Rectangle 49"/>
          <p:cNvSpPr>
            <a:spLocks noChangeArrowheads="1"/>
          </p:cNvSpPr>
          <p:nvPr/>
        </p:nvSpPr>
        <p:spPr bwMode="auto">
          <a:xfrm>
            <a:off x="3994219" y="3104247"/>
            <a:ext cx="617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rPr>
              <a:t>2</a:t>
            </a:r>
          </a:p>
        </p:txBody>
      </p:sp>
      <p:sp>
        <p:nvSpPr>
          <p:cNvPr id="532" name="正方形/長方形 531"/>
          <p:cNvSpPr/>
          <p:nvPr/>
        </p:nvSpPr>
        <p:spPr>
          <a:xfrm>
            <a:off x="3804767" y="3093069"/>
            <a:ext cx="381836" cy="523220"/>
          </a:xfrm>
          <a:prstGeom prst="rect">
            <a:avLst/>
          </a:prstGeom>
        </p:spPr>
        <p:txBody>
          <a:bodyPr wrap="none">
            <a:spAutoFit/>
          </a:bodyPr>
          <a:lstStyle/>
          <a:p>
            <a:r>
              <a:rPr lang="en-US" altLang="ja-JP" dirty="0">
                <a:solidFill>
                  <a:srgbClr val="000000"/>
                </a:solidFill>
                <a:latin typeface="Symbol" pitchFamily="18" charset="2"/>
                <a:ea typeface="ＭＳ Ｐゴシック" pitchFamily="50" charset="-128"/>
              </a:rPr>
              <a:t>+</a:t>
            </a:r>
          </a:p>
        </p:txBody>
      </p:sp>
      <p:sp>
        <p:nvSpPr>
          <p:cNvPr id="533" name="AutoShape 3"/>
          <p:cNvSpPr>
            <a:spLocks noChangeArrowheads="1"/>
          </p:cNvSpPr>
          <p:nvPr/>
        </p:nvSpPr>
        <p:spPr bwMode="auto">
          <a:xfrm>
            <a:off x="6117377" y="2929839"/>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34" name="Line 6"/>
          <p:cNvSpPr>
            <a:spLocks noChangeShapeType="1"/>
          </p:cNvSpPr>
          <p:nvPr/>
        </p:nvSpPr>
        <p:spPr bwMode="auto">
          <a:xfrm flipH="1">
            <a:off x="4680408" y="3172120"/>
            <a:ext cx="1432874" cy="21210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535" name="AutoShape 45"/>
          <p:cNvSpPr>
            <a:spLocks noChangeArrowheads="1"/>
          </p:cNvSpPr>
          <p:nvPr/>
        </p:nvSpPr>
        <p:spPr bwMode="auto">
          <a:xfrm>
            <a:off x="8394728" y="2938073"/>
            <a:ext cx="44291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49" name="正方形/長方形 548"/>
          <p:cNvSpPr/>
          <p:nvPr/>
        </p:nvSpPr>
        <p:spPr>
          <a:xfrm>
            <a:off x="1965148" y="5200461"/>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grpSp>
        <p:nvGrpSpPr>
          <p:cNvPr id="550" name="グループ化 549"/>
          <p:cNvGrpSpPr/>
          <p:nvPr/>
        </p:nvGrpSpPr>
        <p:grpSpPr>
          <a:xfrm>
            <a:off x="0" y="5084469"/>
            <a:ext cx="4977115" cy="707886"/>
            <a:chOff x="0" y="1994492"/>
            <a:chExt cx="4977115" cy="707886"/>
          </a:xfrm>
        </p:grpSpPr>
        <p:sp>
          <p:nvSpPr>
            <p:cNvPr id="551" name="Rectangle 36"/>
            <p:cNvSpPr>
              <a:spLocks noChangeArrowheads="1"/>
            </p:cNvSpPr>
            <p:nvPr/>
          </p:nvSpPr>
          <p:spPr bwMode="auto">
            <a:xfrm>
              <a:off x="0" y="2107782"/>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552" name="正方形/長方形 551"/>
            <p:cNvSpPr/>
            <p:nvPr/>
          </p:nvSpPr>
          <p:spPr>
            <a:xfrm>
              <a:off x="2328084" y="2087094"/>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553" name="Rectangle 61"/>
            <p:cNvSpPr>
              <a:spLocks noChangeArrowheads="1"/>
            </p:cNvSpPr>
            <p:nvPr/>
          </p:nvSpPr>
          <p:spPr bwMode="auto">
            <a:xfrm>
              <a:off x="3020995" y="2057165"/>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endParaRPr lang="en-US" altLang="ja-JP" dirty="0">
                <a:solidFill>
                  <a:srgbClr val="000000"/>
                </a:solidFill>
                <a:latin typeface="Bookman Old Style" pitchFamily="18" charset="0"/>
                <a:ea typeface="ＭＳ Ｐゴシック" pitchFamily="50" charset="-128"/>
              </a:endParaRPr>
            </a:p>
          </p:txBody>
        </p:sp>
        <p:sp>
          <p:nvSpPr>
            <p:cNvPr id="554" name="正方形/長方形 553"/>
            <p:cNvSpPr/>
            <p:nvPr/>
          </p:nvSpPr>
          <p:spPr>
            <a:xfrm>
              <a:off x="2637575" y="2041374"/>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555" name="正方形/長方形 554"/>
            <p:cNvSpPr/>
            <p:nvPr/>
          </p:nvSpPr>
          <p:spPr>
            <a:xfrm>
              <a:off x="3977670" y="2077592"/>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557" name="正方形/長方形 556"/>
            <p:cNvSpPr/>
            <p:nvPr/>
          </p:nvSpPr>
          <p:spPr>
            <a:xfrm>
              <a:off x="3848471" y="1994492"/>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558" name="Rectangle 12"/>
            <p:cNvSpPr>
              <a:spLocks noChangeArrowheads="1"/>
            </p:cNvSpPr>
            <p:nvPr/>
          </p:nvSpPr>
          <p:spPr bwMode="auto">
            <a:xfrm>
              <a:off x="46301" y="2082842"/>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grpSp>
      <p:sp>
        <p:nvSpPr>
          <p:cNvPr id="559" name="Rectangle 61"/>
          <p:cNvSpPr>
            <a:spLocks noChangeArrowheads="1"/>
          </p:cNvSpPr>
          <p:nvPr/>
        </p:nvSpPr>
        <p:spPr bwMode="auto">
          <a:xfrm>
            <a:off x="3472408" y="5158715"/>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560" name="正方形/長方形 559"/>
          <p:cNvSpPr/>
          <p:nvPr/>
        </p:nvSpPr>
        <p:spPr>
          <a:xfrm>
            <a:off x="1946359" y="5188887"/>
            <a:ext cx="450765"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561" name="Rectangle 61"/>
          <p:cNvSpPr>
            <a:spLocks noChangeArrowheads="1"/>
          </p:cNvSpPr>
          <p:nvPr/>
        </p:nvSpPr>
        <p:spPr bwMode="auto">
          <a:xfrm>
            <a:off x="3460833" y="5147141"/>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562" name="正方形/長方形 561"/>
          <p:cNvSpPr/>
          <p:nvPr/>
        </p:nvSpPr>
        <p:spPr>
          <a:xfrm>
            <a:off x="6305366" y="4787813"/>
            <a:ext cx="620683"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cs typeface="Times New Roman" pitchFamily="18" charset="0"/>
              </a:rPr>
              <a:t>1</a:t>
            </a:r>
            <a:endParaRPr lang="ja-JP" altLang="en-US" dirty="0">
              <a:solidFill>
                <a:srgbClr val="000000"/>
              </a:solidFill>
              <a:ea typeface="ＭＳ Ｐゴシック" pitchFamily="50" charset="-128"/>
              <a:cs typeface="Times New Roman" pitchFamily="18" charset="0"/>
            </a:endParaRPr>
          </a:p>
        </p:txBody>
      </p:sp>
      <p:sp>
        <p:nvSpPr>
          <p:cNvPr id="563" name="正方形/長方形 562"/>
          <p:cNvSpPr/>
          <p:nvPr/>
        </p:nvSpPr>
        <p:spPr>
          <a:xfrm>
            <a:off x="6905084" y="4777695"/>
            <a:ext cx="620683"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cs typeface="Times New Roman" pitchFamily="18" charset="0"/>
              </a:rPr>
              <a:t>2</a:t>
            </a:r>
            <a:endParaRPr lang="ja-JP" altLang="en-US" dirty="0">
              <a:solidFill>
                <a:srgbClr val="000000"/>
              </a:solidFill>
              <a:ea typeface="ＭＳ Ｐゴシック" pitchFamily="50" charset="-128"/>
              <a:cs typeface="Times New Roman" pitchFamily="18" charset="0"/>
            </a:endParaRPr>
          </a:p>
        </p:txBody>
      </p:sp>
      <p:sp>
        <p:nvSpPr>
          <p:cNvPr id="564" name="正方形/長方形 563"/>
          <p:cNvSpPr/>
          <p:nvPr/>
        </p:nvSpPr>
        <p:spPr>
          <a:xfrm>
            <a:off x="7708556" y="4631474"/>
            <a:ext cx="620683"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baseline="-25000" dirty="0">
                <a:solidFill>
                  <a:srgbClr val="000000"/>
                </a:solidFill>
                <a:ea typeface="ＭＳ Ｐゴシック" pitchFamily="50" charset="-128"/>
                <a:cs typeface="Times New Roman" pitchFamily="18" charset="0"/>
              </a:rPr>
              <a:t>3</a:t>
            </a:r>
            <a:endParaRPr lang="ja-JP" altLang="en-US" dirty="0">
              <a:solidFill>
                <a:srgbClr val="000000"/>
              </a:solidFill>
              <a:ea typeface="ＭＳ Ｐゴシック" pitchFamily="50" charset="-128"/>
              <a:cs typeface="Times New Roman" pitchFamily="18" charset="0"/>
            </a:endParaRPr>
          </a:p>
        </p:txBody>
      </p:sp>
      <p:sp>
        <p:nvSpPr>
          <p:cNvPr id="175" name="正方形/長方形 174"/>
          <p:cNvSpPr/>
          <p:nvPr/>
        </p:nvSpPr>
        <p:spPr>
          <a:xfrm>
            <a:off x="3977670" y="2089784"/>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grpSp>
        <p:nvGrpSpPr>
          <p:cNvPr id="176" name="グループ化 175"/>
          <p:cNvGrpSpPr/>
          <p:nvPr/>
        </p:nvGrpSpPr>
        <p:grpSpPr>
          <a:xfrm>
            <a:off x="1018137" y="1502067"/>
            <a:ext cx="897605" cy="646331"/>
            <a:chOff x="80210" y="1453942"/>
            <a:chExt cx="897605" cy="646331"/>
          </a:xfrm>
        </p:grpSpPr>
        <p:sp>
          <p:nvSpPr>
            <p:cNvPr id="177" name="正方形/長方形 176"/>
            <p:cNvSpPr/>
            <p:nvPr/>
          </p:nvSpPr>
          <p:spPr>
            <a:xfrm>
              <a:off x="337896" y="1460430"/>
              <a:ext cx="639919" cy="523220"/>
            </a:xfrm>
            <a:prstGeom prst="rect">
              <a:avLst/>
            </a:prstGeom>
          </p:spPr>
          <p:txBody>
            <a:bodyPr wrap="none">
              <a:spAutoFit/>
            </a:bodyPr>
            <a:lstStyle/>
            <a:p>
              <a:pPr algn="ctr"/>
              <a:r>
                <a:rPr lang="en-US" altLang="ja-JP" i="1" dirty="0">
                  <a:latin typeface="Bookman Old Style" pitchFamily="18" charset="0"/>
                  <a:ea typeface="ＭＳ Ｐゴシック" pitchFamily="50" charset="-128"/>
                </a:rPr>
                <a:t>m</a:t>
              </a:r>
              <a:r>
                <a:rPr lang="en-US" altLang="ja-JP" i="1" baseline="-25000" dirty="0">
                  <a:latin typeface="Bookman Old Style" pitchFamily="18" charset="0"/>
                  <a:ea typeface="ＭＳ Ｐゴシック" pitchFamily="50" charset="-128"/>
                </a:rPr>
                <a:t>i </a:t>
              </a:r>
              <a:endParaRPr lang="ja-JP" altLang="en-US" i="1" dirty="0">
                <a:ea typeface="ＭＳ Ｐゴシック" pitchFamily="50" charset="-128"/>
              </a:endParaRPr>
            </a:p>
          </p:txBody>
        </p:sp>
        <p:sp>
          <p:nvSpPr>
            <p:cNvPr id="178" name="正方形/長方形 177"/>
            <p:cNvSpPr/>
            <p:nvPr/>
          </p:nvSpPr>
          <p:spPr>
            <a:xfrm>
              <a:off x="80210" y="1453942"/>
              <a:ext cx="457176" cy="646331"/>
            </a:xfrm>
            <a:prstGeom prst="rect">
              <a:avLst/>
            </a:prstGeom>
          </p:spPr>
          <p:txBody>
            <a:bodyPr wrap="none">
              <a:spAutoFit/>
            </a:bodyPr>
            <a:lstStyle/>
            <a:p>
              <a:pPr algn="ctr"/>
              <a:r>
                <a:rPr lang="en-US" altLang="ja-JP" sz="3600" dirty="0">
                  <a:latin typeface="Symbol" pitchFamily="18" charset="2"/>
                  <a:ea typeface="ＭＳ Ｐゴシック" pitchFamily="50" charset="-128"/>
                  <a:cs typeface="Times New Roman" pitchFamily="18" charset="0"/>
                </a:rPr>
                <a:t>S</a:t>
              </a:r>
              <a:endParaRPr lang="ja-JP" altLang="en-US" sz="3600" i="1" dirty="0">
                <a:ea typeface="ＭＳ Ｐゴシック" pitchFamily="50" charset="-128"/>
              </a:endParaRPr>
            </a:p>
          </p:txBody>
        </p:sp>
      </p:grpSp>
      <p:sp>
        <p:nvSpPr>
          <p:cNvPr id="179" name="正方形/長方形 178"/>
          <p:cNvSpPr/>
          <p:nvPr/>
        </p:nvSpPr>
        <p:spPr>
          <a:xfrm>
            <a:off x="1729868" y="1534323"/>
            <a:ext cx="381836" cy="523220"/>
          </a:xfrm>
          <a:prstGeom prst="rect">
            <a:avLst/>
          </a:prstGeom>
        </p:spPr>
        <p:txBody>
          <a:bodyPr wrap="none">
            <a:spAutoFit/>
          </a:bodyPr>
          <a:lstStyle/>
          <a:p>
            <a:pPr algn="ctr"/>
            <a:r>
              <a:rPr lang="en-US" altLang="ja-JP" dirty="0">
                <a:latin typeface="Symbol" pitchFamily="18" charset="2"/>
                <a:ea typeface="ＭＳ Ｐゴシック" pitchFamily="50" charset="-128"/>
                <a:cs typeface="Times New Roman" pitchFamily="18" charset="0"/>
              </a:rPr>
              <a:t>=</a:t>
            </a:r>
            <a:endParaRPr lang="ja-JP" altLang="en-US" i="1" dirty="0">
              <a:ea typeface="ＭＳ Ｐゴシック" pitchFamily="50" charset="-128"/>
            </a:endParaRPr>
          </a:p>
        </p:txBody>
      </p:sp>
      <p:sp>
        <p:nvSpPr>
          <p:cNvPr id="180" name="正方形/長方形 179"/>
          <p:cNvSpPr/>
          <p:nvPr/>
        </p:nvSpPr>
        <p:spPr>
          <a:xfrm>
            <a:off x="1909591" y="1557323"/>
            <a:ext cx="494046" cy="523220"/>
          </a:xfrm>
          <a:prstGeom prst="rect">
            <a:avLst/>
          </a:prstGeom>
        </p:spPr>
        <p:txBody>
          <a:bodyPr wrap="none">
            <a:spAutoFit/>
          </a:bodyPr>
          <a:lstStyle/>
          <a:p>
            <a:pPr algn="ctr"/>
            <a:r>
              <a:rPr lang="en-US" altLang="ja-JP" i="1" dirty="0">
                <a:latin typeface="Bookman Old Style" pitchFamily="18" charset="0"/>
                <a:ea typeface="ＭＳ Ｐゴシック" pitchFamily="50" charset="-128"/>
              </a:rPr>
              <a:t>M</a:t>
            </a:r>
            <a:endParaRPr lang="ja-JP" altLang="en-US" i="1" dirty="0">
              <a:ea typeface="ＭＳ Ｐゴシック" pitchFamily="50" charset="-128"/>
            </a:endParaRPr>
          </a:p>
        </p:txBody>
      </p:sp>
      <p:sp>
        <p:nvSpPr>
          <p:cNvPr id="181" name="Rectangle 61"/>
          <p:cNvSpPr>
            <a:spLocks noChangeArrowheads="1"/>
          </p:cNvSpPr>
          <p:nvPr/>
        </p:nvSpPr>
        <p:spPr bwMode="auto">
          <a:xfrm>
            <a:off x="0" y="1579940"/>
            <a:ext cx="12830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400" dirty="0">
                <a:solidFill>
                  <a:srgbClr val="000000"/>
                </a:solidFill>
                <a:latin typeface="Bookman Old Style" pitchFamily="18" charset="0"/>
                <a:ea typeface="ＭＳ Ｐゴシック" pitchFamily="50" charset="-128"/>
              </a:rPr>
              <a:t>全</a:t>
            </a:r>
            <a:r>
              <a:rPr lang="ja-JP" altLang="en-US" sz="2400" dirty="0">
                <a:solidFill>
                  <a:srgbClr val="000000"/>
                </a:solidFill>
                <a:ea typeface="ＭＳ Ｐゴシック" pitchFamily="50" charset="-128"/>
                <a:cs typeface="Times New Roman" pitchFamily="18" charset="0"/>
              </a:rPr>
              <a:t>質</a:t>
            </a:r>
            <a:r>
              <a:rPr lang="ja-JP" altLang="en-US" sz="2400" dirty="0">
                <a:solidFill>
                  <a:srgbClr val="000000"/>
                </a:solidFill>
                <a:latin typeface="Bookman Old Style" pitchFamily="18" charset="0"/>
                <a:ea typeface="ＭＳ Ｐゴシック" pitchFamily="50" charset="-128"/>
              </a:rPr>
              <a:t>量</a:t>
            </a:r>
            <a:endParaRPr lang="en-US" altLang="ja-JP" sz="2400" dirty="0">
              <a:solidFill>
                <a:srgbClr val="000000"/>
              </a:solidFill>
              <a:latin typeface="Bookman Old Style" pitchFamily="18" charset="0"/>
              <a:ea typeface="ＭＳ Ｐゴシック" pitchFamily="50" charset="-128"/>
            </a:endParaRPr>
          </a:p>
        </p:txBody>
      </p:sp>
    </p:spTree>
    <p:extLst>
      <p:ext uri="{BB962C8B-B14F-4D97-AF65-F5344CB8AC3E}">
        <p14:creationId xmlns:p14="http://schemas.microsoft.com/office/powerpoint/2010/main" val="371515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8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23"/>
                                        </p:tgtEl>
                                        <p:attrNameLst>
                                          <p:attrName>style.visibility</p:attrName>
                                        </p:attrNameLst>
                                      </p:cBhvr>
                                      <p:to>
                                        <p:strVal val="visible"/>
                                      </p:to>
                                    </p:set>
                                  </p:childTnLst>
                                </p:cTn>
                              </p:par>
                              <p:par>
                                <p:cTn id="45" presetID="35" presetClass="emph" presetSubtype="0" repeatCount="10000" fill="hold" grpId="1" nodeType="withEffect">
                                  <p:stCondLst>
                                    <p:cond delay="0"/>
                                  </p:stCondLst>
                                  <p:childTnLst>
                                    <p:anim calcmode="discrete" valueType="str">
                                      <p:cBhvr>
                                        <p:cTn id="46" dur="500" fill="hold"/>
                                        <p:tgtEl>
                                          <p:spTgt spid="523"/>
                                        </p:tgtEl>
                                        <p:attrNameLst>
                                          <p:attrName>style.visibility</p:attrName>
                                        </p:attrNameLst>
                                      </p:cBhvr>
                                      <p:tavLst>
                                        <p:tav tm="0">
                                          <p:val>
                                            <p:strVal val="hidden"/>
                                          </p:val>
                                        </p:tav>
                                        <p:tav tm="50000">
                                          <p:val>
                                            <p:strVal val="visible"/>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524"/>
                                        </p:tgtEl>
                                        <p:attrNameLst>
                                          <p:attrName>style.visibility</p:attrName>
                                        </p:attrNameLst>
                                      </p:cBhvr>
                                      <p:to>
                                        <p:strVal val="visible"/>
                                      </p:to>
                                    </p:set>
                                    <p:animEffect transition="in" filter="wipe(right)">
                                      <p:cBhvr>
                                        <p:cTn id="51" dur="500"/>
                                        <p:tgtEl>
                                          <p:spTgt spid="524"/>
                                        </p:tgtEl>
                                      </p:cBhvr>
                                    </p:animEffect>
                                  </p:childTnLst>
                                </p:cTn>
                              </p:par>
                              <p:par>
                                <p:cTn id="52" presetID="1" presetClass="entr" presetSubtype="0" fill="hold" grpId="0" nodeType="withEffect">
                                  <p:stCondLst>
                                    <p:cond delay="0"/>
                                  </p:stCondLst>
                                  <p:childTnLst>
                                    <p:set>
                                      <p:cBhvr>
                                        <p:cTn id="53" dur="1" fill="hold">
                                          <p:stCondLst>
                                            <p:cond delay="0"/>
                                          </p:stCondLst>
                                        </p:cTn>
                                        <p:tgtEl>
                                          <p:spTgt spid="304"/>
                                        </p:tgtEl>
                                        <p:attrNameLst>
                                          <p:attrName>style.visibility</p:attrName>
                                        </p:attrNameLst>
                                      </p:cBhvr>
                                      <p:to>
                                        <p:strVal val="visible"/>
                                      </p:to>
                                    </p:set>
                                  </p:childTnLst>
                                </p:cTn>
                              </p:par>
                              <p:par>
                                <p:cTn id="54" presetID="64" presetClass="path" presetSubtype="0" fill="remove" grpId="1" nodeType="withEffect">
                                  <p:stCondLst>
                                    <p:cond delay="0"/>
                                  </p:stCondLst>
                                  <p:childTnLst>
                                    <p:animMotion origin="layout" path="M 0.52639 0.08765 L 0.00069 -0.00069 " pathEditMode="relative" rAng="0" ptsTypes="AA">
                                      <p:cBhvr>
                                        <p:cTn id="55" dur="500" fill="hold"/>
                                        <p:tgtEl>
                                          <p:spTgt spid="304"/>
                                        </p:tgtEl>
                                        <p:attrNameLst>
                                          <p:attrName>ppt_x</p:attrName>
                                          <p:attrName>ppt_y</p:attrName>
                                        </p:attrNameLst>
                                      </p:cBhvr>
                                      <p:rCtr x="-26285" y="-4417"/>
                                    </p:animMotion>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0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30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xit" presetSubtype="0" fill="hold" grpId="2" nodeType="clickEffect">
                                  <p:stCondLst>
                                    <p:cond delay="0"/>
                                  </p:stCondLst>
                                  <p:childTnLst>
                                    <p:set>
                                      <p:cBhvr>
                                        <p:cTn id="65" dur="1" fill="hold">
                                          <p:stCondLst>
                                            <p:cond delay="0"/>
                                          </p:stCondLst>
                                        </p:cTn>
                                        <p:tgtEl>
                                          <p:spTgt spid="523"/>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524"/>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305"/>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21"/>
                                        </p:tgtEl>
                                        <p:attrNameLst>
                                          <p:attrName>style.visibility</p:attrName>
                                        </p:attrNameLst>
                                      </p:cBhvr>
                                      <p:to>
                                        <p:strVal val="visible"/>
                                      </p:to>
                                    </p:set>
                                  </p:childTnLst>
                                </p:cTn>
                              </p:par>
                              <p:par>
                                <p:cTn id="76" presetID="35" presetClass="emph" presetSubtype="0" repeatCount="10000" fill="hold" grpId="1" nodeType="withEffect">
                                  <p:stCondLst>
                                    <p:cond delay="0"/>
                                  </p:stCondLst>
                                  <p:childTnLst>
                                    <p:anim calcmode="discrete" valueType="str">
                                      <p:cBhvr>
                                        <p:cTn id="77" dur="500" fill="hold"/>
                                        <p:tgtEl>
                                          <p:spTgt spid="521"/>
                                        </p:tgtEl>
                                        <p:attrNameLst>
                                          <p:attrName>style.visibility</p:attrName>
                                        </p:attrNameLst>
                                      </p:cBhvr>
                                      <p:tavLst>
                                        <p:tav tm="0">
                                          <p:val>
                                            <p:strVal val="hidden"/>
                                          </p:val>
                                        </p:tav>
                                        <p:tav tm="50000">
                                          <p:val>
                                            <p:strVal val="visible"/>
                                          </p:val>
                                        </p:tav>
                                      </p:tavLst>
                                    </p:anim>
                                  </p:childTnLst>
                                </p:cTn>
                              </p:par>
                              <p:par>
                                <p:cTn id="78" presetID="1" presetClass="entr" presetSubtype="0" fill="hold" grpId="0" nodeType="withEffect">
                                  <p:stCondLst>
                                    <p:cond delay="0"/>
                                  </p:stCondLst>
                                  <p:childTnLst>
                                    <p:set>
                                      <p:cBhvr>
                                        <p:cTn id="79" dur="1" fill="hold">
                                          <p:stCondLst>
                                            <p:cond delay="0"/>
                                          </p:stCondLst>
                                        </p:cTn>
                                        <p:tgtEl>
                                          <p:spTgt spid="525"/>
                                        </p:tgtEl>
                                        <p:attrNameLst>
                                          <p:attrName>style.visibility</p:attrName>
                                        </p:attrNameLst>
                                      </p:cBhvr>
                                      <p:to>
                                        <p:strVal val="visible"/>
                                      </p:to>
                                    </p:set>
                                  </p:childTnLst>
                                </p:cTn>
                              </p:par>
                              <p:par>
                                <p:cTn id="80" presetID="35" presetClass="emph" presetSubtype="0" repeatCount="10000" fill="hold" grpId="1" nodeType="withEffect">
                                  <p:stCondLst>
                                    <p:cond delay="0"/>
                                  </p:stCondLst>
                                  <p:childTnLst>
                                    <p:anim calcmode="discrete" valueType="str">
                                      <p:cBhvr>
                                        <p:cTn id="81" dur="500" fill="hold"/>
                                        <p:tgtEl>
                                          <p:spTgt spid="525"/>
                                        </p:tgtEl>
                                        <p:attrNameLst>
                                          <p:attrName>style.visibility</p:attrName>
                                        </p:attrNameLst>
                                      </p:cBhvr>
                                      <p:tavLst>
                                        <p:tav tm="0">
                                          <p:val>
                                            <p:strVal val="hidden"/>
                                          </p:val>
                                        </p:tav>
                                        <p:tav tm="50000">
                                          <p:val>
                                            <p:strVal val="visible"/>
                                          </p:val>
                                        </p:tav>
                                      </p:tavLst>
                                    </p:anim>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grpId="0" nodeType="clickEffect">
                                  <p:stCondLst>
                                    <p:cond delay="0"/>
                                  </p:stCondLst>
                                  <p:childTnLst>
                                    <p:set>
                                      <p:cBhvr>
                                        <p:cTn id="85" dur="1" fill="hold">
                                          <p:stCondLst>
                                            <p:cond delay="0"/>
                                          </p:stCondLst>
                                        </p:cTn>
                                        <p:tgtEl>
                                          <p:spTgt spid="522"/>
                                        </p:tgtEl>
                                        <p:attrNameLst>
                                          <p:attrName>style.visibility</p:attrName>
                                        </p:attrNameLst>
                                      </p:cBhvr>
                                      <p:to>
                                        <p:strVal val="visible"/>
                                      </p:to>
                                    </p:set>
                                    <p:animEffect transition="in" filter="wipe(right)">
                                      <p:cBhvr>
                                        <p:cTn id="86" dur="500"/>
                                        <p:tgtEl>
                                          <p:spTgt spid="522"/>
                                        </p:tgtEl>
                                      </p:cBhvr>
                                    </p:animEffect>
                                  </p:childTnLst>
                                </p:cTn>
                              </p:par>
                              <p:par>
                                <p:cTn id="87" presetID="1" presetClass="entr" presetSubtype="0" fill="hold" grpId="0" nodeType="withEffect">
                                  <p:stCondLst>
                                    <p:cond delay="0"/>
                                  </p:stCondLst>
                                  <p:childTnLst>
                                    <p:set>
                                      <p:cBhvr>
                                        <p:cTn id="88" dur="1" fill="hold">
                                          <p:stCondLst>
                                            <p:cond delay="0"/>
                                          </p:stCondLst>
                                        </p:cTn>
                                        <p:tgtEl>
                                          <p:spTgt spid="309"/>
                                        </p:tgtEl>
                                        <p:attrNameLst>
                                          <p:attrName>style.visibility</p:attrName>
                                        </p:attrNameLst>
                                      </p:cBhvr>
                                      <p:to>
                                        <p:strVal val="visible"/>
                                      </p:to>
                                    </p:set>
                                  </p:childTnLst>
                                </p:cTn>
                              </p:par>
                              <p:par>
                                <p:cTn id="89" presetID="64" presetClass="path" presetSubtype="0" fill="remove" grpId="1" nodeType="withEffect">
                                  <p:stCondLst>
                                    <p:cond delay="0"/>
                                  </p:stCondLst>
                                  <p:childTnLst>
                                    <p:animMotion origin="layout" path="M 0.32587 0.02986 L 0.00069 -0.00069 " pathEditMode="relative" rAng="0" ptsTypes="AA">
                                      <p:cBhvr>
                                        <p:cTn id="90" dur="500" fill="hold"/>
                                        <p:tgtEl>
                                          <p:spTgt spid="309"/>
                                        </p:tgtEl>
                                        <p:attrNameLst>
                                          <p:attrName>ppt_x</p:attrName>
                                          <p:attrName>ppt_y</p:attrName>
                                        </p:attrNameLst>
                                      </p:cBhvr>
                                      <p:rCtr x="-16267" y="-1527"/>
                                    </p:animMotion>
                                  </p:childTnLst>
                                </p:cTn>
                              </p:par>
                              <p:par>
                                <p:cTn id="91" presetID="1" presetClass="entr" presetSubtype="0" fill="hold" grpId="0" nodeType="withEffect">
                                  <p:stCondLst>
                                    <p:cond delay="0"/>
                                  </p:stCondLst>
                                  <p:childTnLst>
                                    <p:set>
                                      <p:cBhvr>
                                        <p:cTn id="92" dur="1" fill="hold">
                                          <p:stCondLst>
                                            <p:cond delay="0"/>
                                          </p:stCondLst>
                                        </p:cTn>
                                        <p:tgtEl>
                                          <p:spTgt spid="310"/>
                                        </p:tgtEl>
                                        <p:attrNameLst>
                                          <p:attrName>style.visibility</p:attrName>
                                        </p:attrNameLst>
                                      </p:cBhvr>
                                      <p:to>
                                        <p:strVal val="visible"/>
                                      </p:to>
                                    </p:set>
                                  </p:childTnLst>
                                </p:cTn>
                              </p:par>
                              <p:par>
                                <p:cTn id="93" presetID="64" presetClass="path" presetSubtype="0" fill="remove" grpId="1" nodeType="withEffect">
                                  <p:stCondLst>
                                    <p:cond delay="0"/>
                                  </p:stCondLst>
                                  <p:childTnLst>
                                    <p:animMotion origin="layout" path="M 0.33525 0.11956 L 0.0007 -0.0007 " pathEditMode="relative" rAng="0" ptsTypes="AA">
                                      <p:cBhvr>
                                        <p:cTn id="94" dur="500" fill="hold"/>
                                        <p:tgtEl>
                                          <p:spTgt spid="310"/>
                                        </p:tgtEl>
                                        <p:attrNameLst>
                                          <p:attrName>ppt_x</p:attrName>
                                          <p:attrName>ppt_y</p:attrName>
                                        </p:attrNameLst>
                                      </p:cBhvr>
                                      <p:rCtr x="-16736" y="-6013"/>
                                    </p:animMotion>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2" nodeType="clickEffect">
                                  <p:stCondLst>
                                    <p:cond delay="0"/>
                                  </p:stCondLst>
                                  <p:childTnLst>
                                    <p:set>
                                      <p:cBhvr>
                                        <p:cTn id="98" dur="1" fill="hold">
                                          <p:stCondLst>
                                            <p:cond delay="0"/>
                                          </p:stCondLst>
                                        </p:cTn>
                                        <p:tgtEl>
                                          <p:spTgt spid="521"/>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522"/>
                                        </p:tgtEl>
                                        <p:attrNameLst>
                                          <p:attrName>style.visibility</p:attrName>
                                        </p:attrNameLst>
                                      </p:cBhvr>
                                      <p:to>
                                        <p:strVal val="hidden"/>
                                      </p:to>
                                    </p:set>
                                  </p:childTnLst>
                                </p:cTn>
                              </p:par>
                              <p:par>
                                <p:cTn id="101" presetID="1" presetClass="exit" presetSubtype="0" fill="hold" grpId="2" nodeType="withEffect">
                                  <p:stCondLst>
                                    <p:cond delay="0"/>
                                  </p:stCondLst>
                                  <p:childTnLst>
                                    <p:set>
                                      <p:cBhvr>
                                        <p:cTn id="102" dur="1" fill="hold">
                                          <p:stCondLst>
                                            <p:cond delay="0"/>
                                          </p:stCondLst>
                                        </p:cTn>
                                        <p:tgtEl>
                                          <p:spTgt spid="525"/>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1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27"/>
                                        </p:tgtEl>
                                        <p:attrNameLst>
                                          <p:attrName>style.visibility</p:attrName>
                                        </p:attrNameLst>
                                      </p:cBhvr>
                                      <p:to>
                                        <p:strVal val="visible"/>
                                      </p:to>
                                    </p:set>
                                  </p:childTnLst>
                                </p:cTn>
                              </p:par>
                              <p:par>
                                <p:cTn id="111" presetID="35" presetClass="emph" presetSubtype="0" repeatCount="10000" fill="hold" grpId="1" nodeType="withEffect">
                                  <p:stCondLst>
                                    <p:cond delay="0"/>
                                  </p:stCondLst>
                                  <p:childTnLst>
                                    <p:anim calcmode="discrete" valueType="str">
                                      <p:cBhvr>
                                        <p:cTn id="112" dur="500" fill="hold"/>
                                        <p:tgtEl>
                                          <p:spTgt spid="527"/>
                                        </p:tgtEl>
                                        <p:attrNameLst>
                                          <p:attrName>style.visibility</p:attrName>
                                        </p:attrNameLst>
                                      </p:cBhvr>
                                      <p:tavLst>
                                        <p:tav tm="0">
                                          <p:val>
                                            <p:strVal val="hidden"/>
                                          </p:val>
                                        </p:tav>
                                        <p:tav tm="50000">
                                          <p:val>
                                            <p:strVal val="visible"/>
                                          </p:val>
                                        </p:tav>
                                      </p:tavLst>
                                    </p:anim>
                                  </p:childTnLst>
                                </p:cTn>
                              </p:par>
                              <p:par>
                                <p:cTn id="113" presetID="1" presetClass="entr" presetSubtype="0" fill="hold" grpId="0" nodeType="withEffect">
                                  <p:stCondLst>
                                    <p:cond delay="0"/>
                                  </p:stCondLst>
                                  <p:childTnLst>
                                    <p:set>
                                      <p:cBhvr>
                                        <p:cTn id="114" dur="1" fill="hold">
                                          <p:stCondLst>
                                            <p:cond delay="0"/>
                                          </p:stCondLst>
                                        </p:cTn>
                                        <p:tgtEl>
                                          <p:spTgt spid="529"/>
                                        </p:tgtEl>
                                        <p:attrNameLst>
                                          <p:attrName>style.visibility</p:attrName>
                                        </p:attrNameLst>
                                      </p:cBhvr>
                                      <p:to>
                                        <p:strVal val="visible"/>
                                      </p:to>
                                    </p:set>
                                  </p:childTnLst>
                                </p:cTn>
                              </p:par>
                              <p:par>
                                <p:cTn id="115" presetID="35" presetClass="emph" presetSubtype="0" repeatCount="10000" fill="hold" grpId="1" nodeType="withEffect">
                                  <p:stCondLst>
                                    <p:cond delay="0"/>
                                  </p:stCondLst>
                                  <p:childTnLst>
                                    <p:anim calcmode="discrete" valueType="str">
                                      <p:cBhvr>
                                        <p:cTn id="116" dur="500" fill="hold"/>
                                        <p:tgtEl>
                                          <p:spTgt spid="529"/>
                                        </p:tgtEl>
                                        <p:attrNameLst>
                                          <p:attrName>style.visibility</p:attrName>
                                        </p:attrNameLst>
                                      </p:cBhvr>
                                      <p:tavLst>
                                        <p:tav tm="0">
                                          <p:val>
                                            <p:strVal val="hidden"/>
                                          </p:val>
                                        </p:tav>
                                        <p:tav tm="50000">
                                          <p:val>
                                            <p:strVal val="visible"/>
                                          </p:val>
                                        </p:tav>
                                      </p:tavLst>
                                    </p:anim>
                                  </p:childTnLst>
                                </p:cTn>
                              </p:par>
                            </p:childTnLst>
                          </p:cTn>
                        </p:par>
                      </p:childTnLst>
                    </p:cTn>
                  </p:par>
                  <p:par>
                    <p:cTn id="117" fill="hold">
                      <p:stCondLst>
                        <p:cond delay="indefinite"/>
                      </p:stCondLst>
                      <p:childTnLst>
                        <p:par>
                          <p:cTn id="118" fill="hold">
                            <p:stCondLst>
                              <p:cond delay="0"/>
                            </p:stCondLst>
                            <p:childTnLst>
                              <p:par>
                                <p:cTn id="119" presetID="22" presetClass="entr" presetSubtype="2" fill="hold" grpId="0" nodeType="clickEffect">
                                  <p:stCondLst>
                                    <p:cond delay="0"/>
                                  </p:stCondLst>
                                  <p:childTnLst>
                                    <p:set>
                                      <p:cBhvr>
                                        <p:cTn id="120" dur="1" fill="hold">
                                          <p:stCondLst>
                                            <p:cond delay="0"/>
                                          </p:stCondLst>
                                        </p:cTn>
                                        <p:tgtEl>
                                          <p:spTgt spid="528"/>
                                        </p:tgtEl>
                                        <p:attrNameLst>
                                          <p:attrName>style.visibility</p:attrName>
                                        </p:attrNameLst>
                                      </p:cBhvr>
                                      <p:to>
                                        <p:strVal val="visible"/>
                                      </p:to>
                                    </p:set>
                                    <p:animEffect transition="in" filter="wipe(right)">
                                      <p:cBhvr>
                                        <p:cTn id="121" dur="500"/>
                                        <p:tgtEl>
                                          <p:spTgt spid="528"/>
                                        </p:tgtEl>
                                      </p:cBhvr>
                                    </p:animEffect>
                                  </p:childTnLst>
                                </p:cTn>
                              </p:par>
                              <p:par>
                                <p:cTn id="122" presetID="1" presetClass="entr" presetSubtype="0" fill="hold" grpId="0" nodeType="withEffect">
                                  <p:stCondLst>
                                    <p:cond delay="0"/>
                                  </p:stCondLst>
                                  <p:childTnLst>
                                    <p:set>
                                      <p:cBhvr>
                                        <p:cTn id="123" dur="1" fill="hold">
                                          <p:stCondLst>
                                            <p:cond delay="0"/>
                                          </p:stCondLst>
                                        </p:cTn>
                                        <p:tgtEl>
                                          <p:spTgt spid="308"/>
                                        </p:tgtEl>
                                        <p:attrNameLst>
                                          <p:attrName>style.visibility</p:attrName>
                                        </p:attrNameLst>
                                      </p:cBhvr>
                                      <p:to>
                                        <p:strVal val="visible"/>
                                      </p:to>
                                    </p:set>
                                  </p:childTnLst>
                                </p:cTn>
                              </p:par>
                              <p:par>
                                <p:cTn id="124" presetID="64" presetClass="path" presetSubtype="0" fill="remove" grpId="1" nodeType="withEffect">
                                  <p:stCondLst>
                                    <p:cond delay="0"/>
                                  </p:stCondLst>
                                  <p:childTnLst>
                                    <p:animMotion origin="layout" path="M 0.46076 0.02869 L 0.00069 -0.0007 " pathEditMode="relative" rAng="0" ptsTypes="AA">
                                      <p:cBhvr>
                                        <p:cTn id="125" dur="500" fill="hold"/>
                                        <p:tgtEl>
                                          <p:spTgt spid="308"/>
                                        </p:tgtEl>
                                        <p:attrNameLst>
                                          <p:attrName>ppt_x</p:attrName>
                                          <p:attrName>ppt_y</p:attrName>
                                        </p:attrNameLst>
                                      </p:cBhvr>
                                      <p:rCtr x="-23003" y="-1481"/>
                                    </p:animMotion>
                                  </p:childTnLst>
                                </p:cTn>
                              </p:par>
                              <p:par>
                                <p:cTn id="126" presetID="1" presetClass="entr" presetSubtype="0" fill="hold" grpId="0" nodeType="withEffect">
                                  <p:stCondLst>
                                    <p:cond delay="0"/>
                                  </p:stCondLst>
                                  <p:childTnLst>
                                    <p:set>
                                      <p:cBhvr>
                                        <p:cTn id="127" dur="1" fill="hold">
                                          <p:stCondLst>
                                            <p:cond delay="0"/>
                                          </p:stCondLst>
                                        </p:cTn>
                                        <p:tgtEl>
                                          <p:spTgt spid="311"/>
                                        </p:tgtEl>
                                        <p:attrNameLst>
                                          <p:attrName>style.visibility</p:attrName>
                                        </p:attrNameLst>
                                      </p:cBhvr>
                                      <p:to>
                                        <p:strVal val="visible"/>
                                      </p:to>
                                    </p:set>
                                  </p:childTnLst>
                                </p:cTn>
                              </p:par>
                              <p:par>
                                <p:cTn id="128" presetID="64" presetClass="path" presetSubtype="0" fill="remove" grpId="1" nodeType="withEffect">
                                  <p:stCondLst>
                                    <p:cond delay="0"/>
                                  </p:stCondLst>
                                  <p:childTnLst>
                                    <p:animMotion origin="layout" path="M 0.38351 0.12488 L 0.0007 -0.00069 " pathEditMode="relative" rAng="0" ptsTypes="AA">
                                      <p:cBhvr>
                                        <p:cTn id="129" dur="500" fill="hold"/>
                                        <p:tgtEl>
                                          <p:spTgt spid="311"/>
                                        </p:tgtEl>
                                        <p:attrNameLst>
                                          <p:attrName>ppt_x</p:attrName>
                                          <p:attrName>ppt_y</p:attrName>
                                        </p:attrNameLst>
                                      </p:cBhvr>
                                      <p:rCtr x="-19149" y="-6290"/>
                                    </p:animMotion>
                                  </p:childTnLst>
                                </p:cTn>
                              </p:par>
                            </p:childTnLst>
                          </p:cTn>
                        </p:par>
                      </p:childTnLst>
                    </p:cTn>
                  </p:par>
                  <p:par>
                    <p:cTn id="130" fill="hold">
                      <p:stCondLst>
                        <p:cond delay="indefinite"/>
                      </p:stCondLst>
                      <p:childTnLst>
                        <p:par>
                          <p:cTn id="131" fill="hold">
                            <p:stCondLst>
                              <p:cond delay="0"/>
                            </p:stCondLst>
                            <p:childTnLst>
                              <p:par>
                                <p:cTn id="132" presetID="1" presetClass="exit" presetSubtype="0" fill="hold" grpId="2" nodeType="clickEffect">
                                  <p:stCondLst>
                                    <p:cond delay="0"/>
                                  </p:stCondLst>
                                  <p:childTnLst>
                                    <p:set>
                                      <p:cBhvr>
                                        <p:cTn id="133" dur="1" fill="hold">
                                          <p:stCondLst>
                                            <p:cond delay="0"/>
                                          </p:stCondLst>
                                        </p:cTn>
                                        <p:tgtEl>
                                          <p:spTgt spid="527"/>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528"/>
                                        </p:tgtEl>
                                        <p:attrNameLst>
                                          <p:attrName>style.visibility</p:attrName>
                                        </p:attrNameLst>
                                      </p:cBhvr>
                                      <p:to>
                                        <p:strVal val="hidden"/>
                                      </p:to>
                                    </p:set>
                                  </p:childTnLst>
                                </p:cTn>
                              </p:par>
                              <p:par>
                                <p:cTn id="136" presetID="1" presetClass="exit" presetSubtype="0" fill="hold" grpId="2" nodeType="withEffect">
                                  <p:stCondLst>
                                    <p:cond delay="0"/>
                                  </p:stCondLst>
                                  <p:childTnLst>
                                    <p:set>
                                      <p:cBhvr>
                                        <p:cTn id="137" dur="1" fill="hold">
                                          <p:stCondLst>
                                            <p:cond delay="0"/>
                                          </p:stCondLst>
                                        </p:cTn>
                                        <p:tgtEl>
                                          <p:spTgt spid="529"/>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533"/>
                                        </p:tgtEl>
                                        <p:attrNameLst>
                                          <p:attrName>style.visibility</p:attrName>
                                        </p:attrNameLst>
                                      </p:cBhvr>
                                      <p:to>
                                        <p:strVal val="visible"/>
                                      </p:to>
                                    </p:set>
                                  </p:childTnLst>
                                </p:cTn>
                              </p:par>
                              <p:par>
                                <p:cTn id="142" presetID="35" presetClass="emph" presetSubtype="0" repeatCount="10000" fill="hold" grpId="1" nodeType="withEffect">
                                  <p:stCondLst>
                                    <p:cond delay="0"/>
                                  </p:stCondLst>
                                  <p:childTnLst>
                                    <p:anim calcmode="discrete" valueType="str">
                                      <p:cBhvr>
                                        <p:cTn id="143" dur="500" fill="hold"/>
                                        <p:tgtEl>
                                          <p:spTgt spid="533"/>
                                        </p:tgtEl>
                                        <p:attrNameLst>
                                          <p:attrName>style.visibility</p:attrName>
                                        </p:attrNameLst>
                                      </p:cBhvr>
                                      <p:tavLst>
                                        <p:tav tm="0">
                                          <p:val>
                                            <p:strVal val="hidden"/>
                                          </p:val>
                                        </p:tav>
                                        <p:tav tm="50000">
                                          <p:val>
                                            <p:strVal val="visible"/>
                                          </p:val>
                                        </p:tav>
                                      </p:tavLst>
                                    </p:anim>
                                  </p:childTnLst>
                                </p:cTn>
                              </p:par>
                              <p:par>
                                <p:cTn id="144" presetID="1" presetClass="entr" presetSubtype="0" fill="hold" grpId="0" nodeType="withEffect">
                                  <p:stCondLst>
                                    <p:cond delay="0"/>
                                  </p:stCondLst>
                                  <p:childTnLst>
                                    <p:set>
                                      <p:cBhvr>
                                        <p:cTn id="145" dur="1" fill="hold">
                                          <p:stCondLst>
                                            <p:cond delay="0"/>
                                          </p:stCondLst>
                                        </p:cTn>
                                        <p:tgtEl>
                                          <p:spTgt spid="535"/>
                                        </p:tgtEl>
                                        <p:attrNameLst>
                                          <p:attrName>style.visibility</p:attrName>
                                        </p:attrNameLst>
                                      </p:cBhvr>
                                      <p:to>
                                        <p:strVal val="visible"/>
                                      </p:to>
                                    </p:set>
                                  </p:childTnLst>
                                </p:cTn>
                              </p:par>
                              <p:par>
                                <p:cTn id="146" presetID="35" presetClass="emph" presetSubtype="0" repeatCount="10000" fill="hold" grpId="1" nodeType="withEffect">
                                  <p:stCondLst>
                                    <p:cond delay="0"/>
                                  </p:stCondLst>
                                  <p:childTnLst>
                                    <p:anim calcmode="discrete" valueType="str">
                                      <p:cBhvr>
                                        <p:cTn id="147" dur="500" fill="hold"/>
                                        <p:tgtEl>
                                          <p:spTgt spid="535"/>
                                        </p:tgtEl>
                                        <p:attrNameLst>
                                          <p:attrName>style.visibility</p:attrName>
                                        </p:attrNameLst>
                                      </p:cBhvr>
                                      <p:tavLst>
                                        <p:tav tm="0">
                                          <p:val>
                                            <p:strVal val="hidden"/>
                                          </p:val>
                                        </p:tav>
                                        <p:tav tm="50000">
                                          <p:val>
                                            <p:strVal val="visible"/>
                                          </p:val>
                                        </p:tav>
                                      </p:tavLst>
                                    </p:anim>
                                  </p:childTnLst>
                                </p:cTn>
                              </p:par>
                            </p:childTnLst>
                          </p:cTn>
                        </p:par>
                      </p:childTnLst>
                    </p:cTn>
                  </p:par>
                  <p:par>
                    <p:cTn id="148" fill="hold">
                      <p:stCondLst>
                        <p:cond delay="indefinite"/>
                      </p:stCondLst>
                      <p:childTnLst>
                        <p:par>
                          <p:cTn id="149" fill="hold">
                            <p:stCondLst>
                              <p:cond delay="0"/>
                            </p:stCondLst>
                            <p:childTnLst>
                              <p:par>
                                <p:cTn id="150" presetID="22" presetClass="entr" presetSubtype="2" fill="hold" grpId="0" nodeType="clickEffect">
                                  <p:stCondLst>
                                    <p:cond delay="0"/>
                                  </p:stCondLst>
                                  <p:childTnLst>
                                    <p:set>
                                      <p:cBhvr>
                                        <p:cTn id="151" dur="1" fill="hold">
                                          <p:stCondLst>
                                            <p:cond delay="0"/>
                                          </p:stCondLst>
                                        </p:cTn>
                                        <p:tgtEl>
                                          <p:spTgt spid="534"/>
                                        </p:tgtEl>
                                        <p:attrNameLst>
                                          <p:attrName>style.visibility</p:attrName>
                                        </p:attrNameLst>
                                      </p:cBhvr>
                                      <p:to>
                                        <p:strVal val="visible"/>
                                      </p:to>
                                    </p:set>
                                    <p:animEffect transition="in" filter="wipe(right)">
                                      <p:cBhvr>
                                        <p:cTn id="152" dur="500"/>
                                        <p:tgtEl>
                                          <p:spTgt spid="534"/>
                                        </p:tgtEl>
                                      </p:cBhvr>
                                    </p:animEffect>
                                  </p:childTnLst>
                                </p:cTn>
                              </p:par>
                              <p:par>
                                <p:cTn id="153" presetID="1" presetClass="entr" presetSubtype="0" fill="hold" grpId="0" nodeType="withEffect">
                                  <p:stCondLst>
                                    <p:cond delay="0"/>
                                  </p:stCondLst>
                                  <p:childTnLst>
                                    <p:set>
                                      <p:cBhvr>
                                        <p:cTn id="154" dur="1" fill="hold">
                                          <p:stCondLst>
                                            <p:cond delay="0"/>
                                          </p:stCondLst>
                                        </p:cTn>
                                        <p:tgtEl>
                                          <p:spTgt spid="531"/>
                                        </p:tgtEl>
                                        <p:attrNameLst>
                                          <p:attrName>style.visibility</p:attrName>
                                        </p:attrNameLst>
                                      </p:cBhvr>
                                      <p:to>
                                        <p:strVal val="visible"/>
                                      </p:to>
                                    </p:set>
                                  </p:childTnLst>
                                </p:cTn>
                              </p:par>
                              <p:par>
                                <p:cTn id="155" presetID="64" presetClass="path" presetSubtype="0" fill="remove" grpId="1" nodeType="withEffect">
                                  <p:stCondLst>
                                    <p:cond delay="0"/>
                                  </p:stCondLst>
                                  <p:childTnLst>
                                    <p:animMotion origin="layout" path="M 0.28489 -0.03703 L 0.00069 -0.0007 " pathEditMode="relative" rAng="0" ptsTypes="AA">
                                      <p:cBhvr>
                                        <p:cTn id="156" dur="500" fill="hold"/>
                                        <p:tgtEl>
                                          <p:spTgt spid="531"/>
                                        </p:tgtEl>
                                        <p:attrNameLst>
                                          <p:attrName>ppt_x</p:attrName>
                                          <p:attrName>ppt_y</p:attrName>
                                        </p:attrNameLst>
                                      </p:cBhvr>
                                      <p:rCtr x="-14219" y="1805"/>
                                    </p:animMotion>
                                  </p:childTnLst>
                                </p:cTn>
                              </p:par>
                              <p:par>
                                <p:cTn id="157" presetID="1" presetClass="entr" presetSubtype="0" fill="hold" grpId="0" nodeType="withEffect">
                                  <p:stCondLst>
                                    <p:cond delay="0"/>
                                  </p:stCondLst>
                                  <p:childTnLst>
                                    <p:set>
                                      <p:cBhvr>
                                        <p:cTn id="158" dur="1" fill="hold">
                                          <p:stCondLst>
                                            <p:cond delay="0"/>
                                          </p:stCondLst>
                                        </p:cTn>
                                        <p:tgtEl>
                                          <p:spTgt spid="530"/>
                                        </p:tgtEl>
                                        <p:attrNameLst>
                                          <p:attrName>style.visibility</p:attrName>
                                        </p:attrNameLst>
                                      </p:cBhvr>
                                      <p:to>
                                        <p:strVal val="visible"/>
                                      </p:to>
                                    </p:set>
                                  </p:childTnLst>
                                </p:cTn>
                              </p:par>
                              <p:par>
                                <p:cTn id="159" presetID="64" presetClass="path" presetSubtype="0" fill="remove" grpId="1" nodeType="withEffect">
                                  <p:stCondLst>
                                    <p:cond delay="0"/>
                                  </p:stCondLst>
                                  <p:childTnLst>
                                    <p:animMotion origin="layout" path="M 0.46336 -0.03841 L 0.00069 -0.00069 " pathEditMode="relative" rAng="0" ptsTypes="AA">
                                      <p:cBhvr>
                                        <p:cTn id="160" dur="500" fill="hold"/>
                                        <p:tgtEl>
                                          <p:spTgt spid="530"/>
                                        </p:tgtEl>
                                        <p:attrNameLst>
                                          <p:attrName>ppt_x</p:attrName>
                                          <p:attrName>ppt_y</p:attrName>
                                        </p:attrNameLst>
                                      </p:cBhvr>
                                      <p:rCtr x="-23142" y="1875"/>
                                    </p:animMotion>
                                  </p:childTnLst>
                                </p:cTn>
                              </p:par>
                            </p:childTnLst>
                          </p:cTn>
                        </p:par>
                        <p:par>
                          <p:cTn id="161" fill="hold">
                            <p:stCondLst>
                              <p:cond delay="500"/>
                            </p:stCondLst>
                            <p:childTnLst>
                              <p:par>
                                <p:cTn id="162" presetID="1" presetClass="entr" presetSubtype="0" fill="hold" grpId="0" nodeType="afterEffect">
                                  <p:stCondLst>
                                    <p:cond delay="0"/>
                                  </p:stCondLst>
                                  <p:childTnLst>
                                    <p:set>
                                      <p:cBhvr>
                                        <p:cTn id="163" dur="1" fill="hold">
                                          <p:stCondLst>
                                            <p:cond delay="0"/>
                                          </p:stCondLst>
                                        </p:cTn>
                                        <p:tgtEl>
                                          <p:spTgt spid="532"/>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1" presetClass="exit" presetSubtype="0" fill="hold" grpId="2" nodeType="clickEffect">
                                  <p:stCondLst>
                                    <p:cond delay="0"/>
                                  </p:stCondLst>
                                  <p:childTnLst>
                                    <p:set>
                                      <p:cBhvr>
                                        <p:cTn id="167" dur="1" fill="hold">
                                          <p:stCondLst>
                                            <p:cond delay="0"/>
                                          </p:stCondLst>
                                        </p:cTn>
                                        <p:tgtEl>
                                          <p:spTgt spid="533"/>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534"/>
                                        </p:tgtEl>
                                        <p:attrNameLst>
                                          <p:attrName>style.visibility</p:attrName>
                                        </p:attrNameLst>
                                      </p:cBhvr>
                                      <p:to>
                                        <p:strVal val="hidden"/>
                                      </p:to>
                                    </p:set>
                                  </p:childTnLst>
                                </p:cTn>
                              </p:par>
                              <p:par>
                                <p:cTn id="170" presetID="1" presetClass="exit" presetSubtype="0" fill="hold" grpId="2" nodeType="withEffect">
                                  <p:stCondLst>
                                    <p:cond delay="0"/>
                                  </p:stCondLst>
                                  <p:childTnLst>
                                    <p:set>
                                      <p:cBhvr>
                                        <p:cTn id="171" dur="1" fill="hold">
                                          <p:stCondLst>
                                            <p:cond delay="0"/>
                                          </p:stCondLst>
                                        </p:cTn>
                                        <p:tgtEl>
                                          <p:spTgt spid="535"/>
                                        </p:tgtEl>
                                        <p:attrNameLst>
                                          <p:attrName>style.visibility</p:attrName>
                                        </p:attrNameLst>
                                      </p:cBhvr>
                                      <p:to>
                                        <p:strVal val="hidden"/>
                                      </p:to>
                                    </p:set>
                                  </p:childTnLst>
                                </p:cTn>
                              </p:par>
                            </p:childTnLst>
                          </p:cTn>
                        </p:par>
                      </p:childTnLst>
                    </p:cTn>
                  </p:par>
                  <p:par>
                    <p:cTn id="172" fill="hold">
                      <p:stCondLst>
                        <p:cond delay="indefinite"/>
                      </p:stCondLst>
                      <p:childTnLst>
                        <p:par>
                          <p:cTn id="173" fill="hold">
                            <p:stCondLst>
                              <p:cond delay="0"/>
                            </p:stCondLst>
                            <p:childTnLst>
                              <p:par>
                                <p:cTn id="174" presetID="1" presetClass="entr" presetSubtype="0" fill="hold" grpId="0" nodeType="clickEffect">
                                  <p:stCondLst>
                                    <p:cond delay="0"/>
                                  </p:stCondLst>
                                  <p:childTnLst>
                                    <p:set>
                                      <p:cBhvr>
                                        <p:cTn id="175" dur="1" fill="hold">
                                          <p:stCondLst>
                                            <p:cond delay="0"/>
                                          </p:stCondLst>
                                        </p:cTn>
                                        <p:tgtEl>
                                          <p:spTgt spid="331"/>
                                        </p:tgtEl>
                                        <p:attrNameLst>
                                          <p:attrName>style.visibility</p:attrName>
                                        </p:attrNameLst>
                                      </p:cBhvr>
                                      <p:to>
                                        <p:strVal val="visible"/>
                                      </p:to>
                                    </p:set>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318"/>
                                        </p:tgtEl>
                                        <p:attrNameLst>
                                          <p:attrName>style.visibility</p:attrName>
                                        </p:attrNameLst>
                                      </p:cBhvr>
                                      <p:to>
                                        <p:strVal val="visible"/>
                                      </p:to>
                                    </p:set>
                                  </p:childTnLst>
                                </p:cTn>
                              </p:par>
                              <p:par>
                                <p:cTn id="180" presetID="64" presetClass="path" presetSubtype="0" fill="remove" grpId="1" nodeType="withEffect">
                                  <p:stCondLst>
                                    <p:cond delay="0"/>
                                  </p:stCondLst>
                                  <p:childTnLst>
                                    <p:animMotion origin="layout" path="M -0.44496 0.13599 L 0.0007 -0.00069 " pathEditMode="relative" rAng="0" ptsTypes="AA">
                                      <p:cBhvr>
                                        <p:cTn id="181" dur="500" fill="hold"/>
                                        <p:tgtEl>
                                          <p:spTgt spid="318"/>
                                        </p:tgtEl>
                                        <p:attrNameLst>
                                          <p:attrName>ppt_x</p:attrName>
                                          <p:attrName>ppt_y</p:attrName>
                                        </p:attrNameLst>
                                      </p:cBhvr>
                                      <p:rCtr x="22274" y="-6846"/>
                                    </p:animMotion>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nodeType="clickEffect">
                                  <p:stCondLst>
                                    <p:cond delay="0"/>
                                  </p:stCondLst>
                                  <p:childTnLst>
                                    <p:set>
                                      <p:cBhvr>
                                        <p:cTn id="185" dur="1" fill="hold">
                                          <p:stCondLst>
                                            <p:cond delay="0"/>
                                          </p:stCondLst>
                                        </p:cTn>
                                        <p:tgtEl>
                                          <p:spTgt spid="394"/>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233"/>
                                        </p:tgtEl>
                                        <p:attrNameLst>
                                          <p:attrName>style.visibility</p:attrName>
                                        </p:attrNameLst>
                                      </p:cBhvr>
                                      <p:to>
                                        <p:strVal val="visible"/>
                                      </p:to>
                                    </p:se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nodeType="clickEffect">
                                  <p:stCondLst>
                                    <p:cond delay="0"/>
                                  </p:stCondLst>
                                  <p:childTnLst>
                                    <p:set>
                                      <p:cBhvr>
                                        <p:cTn id="193" dur="1" fill="hold">
                                          <p:stCondLst>
                                            <p:cond delay="0"/>
                                          </p:stCondLst>
                                        </p:cTn>
                                        <p:tgtEl>
                                          <p:spTgt spid="333"/>
                                        </p:tgtEl>
                                        <p:attrNameLst>
                                          <p:attrName>style.visibility</p:attrName>
                                        </p:attrNameLst>
                                      </p:cBhvr>
                                      <p:to>
                                        <p:strVal val="visible"/>
                                      </p:to>
                                    </p:set>
                                  </p:childTnLst>
                                </p:cTn>
                              </p:par>
                            </p:childTnLst>
                          </p:cTn>
                        </p:par>
                      </p:childTnLst>
                    </p:cTn>
                  </p:par>
                  <p:par>
                    <p:cTn id="194" fill="hold">
                      <p:stCondLst>
                        <p:cond delay="indefinite"/>
                      </p:stCondLst>
                      <p:childTnLst>
                        <p:par>
                          <p:cTn id="195" fill="hold">
                            <p:stCondLst>
                              <p:cond delay="0"/>
                            </p:stCondLst>
                            <p:childTnLst>
                              <p:par>
                                <p:cTn id="196" presetID="1" presetClass="entr" presetSubtype="0" fill="hold" grpId="0" nodeType="clickEffect">
                                  <p:stCondLst>
                                    <p:cond delay="0"/>
                                  </p:stCondLst>
                                  <p:childTnLst>
                                    <p:set>
                                      <p:cBhvr>
                                        <p:cTn id="197" dur="1" fill="hold">
                                          <p:stCondLst>
                                            <p:cond delay="0"/>
                                          </p:stCondLst>
                                        </p:cTn>
                                        <p:tgtEl>
                                          <p:spTgt spid="332"/>
                                        </p:tgtEl>
                                        <p:attrNameLst>
                                          <p:attrName>style.visibility</p:attrName>
                                        </p:attrNameLst>
                                      </p:cBhvr>
                                      <p:to>
                                        <p:strVal val="visible"/>
                                      </p:to>
                                    </p:set>
                                  </p:childTnLst>
                                </p:cTn>
                              </p:par>
                            </p:childTnLst>
                          </p:cTn>
                        </p:par>
                      </p:childTnLst>
                    </p:cTn>
                  </p:par>
                  <p:par>
                    <p:cTn id="198" fill="hold">
                      <p:stCondLst>
                        <p:cond delay="indefinite"/>
                      </p:stCondLst>
                      <p:childTnLst>
                        <p:par>
                          <p:cTn id="199" fill="hold">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366"/>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389"/>
                                        </p:tgtEl>
                                        <p:attrNameLst>
                                          <p:attrName>style.visibility</p:attrName>
                                        </p:attrNameLst>
                                      </p:cBhvr>
                                      <p:to>
                                        <p:strVal val="visible"/>
                                      </p:to>
                                    </p:set>
                                  </p:childTnLst>
                                </p:cTn>
                              </p:par>
                              <p:par>
                                <p:cTn id="204" presetID="1" presetClass="entr" presetSubtype="0" fill="hold" grpId="0" nodeType="withEffect">
                                  <p:stCondLst>
                                    <p:cond delay="0"/>
                                  </p:stCondLst>
                                  <p:childTnLst>
                                    <p:set>
                                      <p:cBhvr>
                                        <p:cTn id="205" dur="1" fill="hold">
                                          <p:stCondLst>
                                            <p:cond delay="0"/>
                                          </p:stCondLst>
                                        </p:cTn>
                                        <p:tgtEl>
                                          <p:spTgt spid="385"/>
                                        </p:tgtEl>
                                        <p:attrNameLst>
                                          <p:attrName>style.visibility</p:attrName>
                                        </p:attrNameLst>
                                      </p:cBhvr>
                                      <p:to>
                                        <p:strVal val="visible"/>
                                      </p:to>
                                    </p:set>
                                  </p:childTnLst>
                                </p:cTn>
                              </p:par>
                              <p:par>
                                <p:cTn id="206" presetID="1" presetClass="entr" presetSubtype="0" fill="hold" grpId="0" nodeType="withEffect">
                                  <p:stCondLst>
                                    <p:cond delay="0"/>
                                  </p:stCondLst>
                                  <p:childTnLst>
                                    <p:set>
                                      <p:cBhvr>
                                        <p:cTn id="207" dur="1" fill="hold">
                                          <p:stCondLst>
                                            <p:cond delay="0"/>
                                          </p:stCondLst>
                                        </p:cTn>
                                        <p:tgtEl>
                                          <p:spTgt spid="388"/>
                                        </p:tgtEl>
                                        <p:attrNameLst>
                                          <p:attrName>style.visibility</p:attrName>
                                        </p:attrNameLst>
                                      </p:cBhvr>
                                      <p:to>
                                        <p:strVal val="visible"/>
                                      </p:to>
                                    </p:set>
                                  </p:childTnLst>
                                </p:cTn>
                              </p:par>
                              <p:par>
                                <p:cTn id="208" presetID="1" presetClass="entr" presetSubtype="0" fill="hold" grpId="0" nodeType="withEffect">
                                  <p:stCondLst>
                                    <p:cond delay="0"/>
                                  </p:stCondLst>
                                  <p:childTnLst>
                                    <p:set>
                                      <p:cBhvr>
                                        <p:cTn id="209" dur="1" fill="hold">
                                          <p:stCondLst>
                                            <p:cond delay="0"/>
                                          </p:stCondLst>
                                        </p:cTn>
                                        <p:tgtEl>
                                          <p:spTgt spid="367"/>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373"/>
                                        </p:tgtEl>
                                        <p:attrNameLst>
                                          <p:attrName>style.visibility</p:attrName>
                                        </p:attrNameLst>
                                      </p:cBhvr>
                                      <p:to>
                                        <p:strVal val="visible"/>
                                      </p:to>
                                    </p:set>
                                  </p:childTnLst>
                                </p:cTn>
                              </p:par>
                              <p:par>
                                <p:cTn id="212" presetID="1" presetClass="entr" presetSubtype="0" fill="hold" grpId="0" nodeType="withEffect">
                                  <p:stCondLst>
                                    <p:cond delay="0"/>
                                  </p:stCondLst>
                                  <p:childTnLst>
                                    <p:set>
                                      <p:cBhvr>
                                        <p:cTn id="213" dur="1" fill="hold">
                                          <p:stCondLst>
                                            <p:cond delay="0"/>
                                          </p:stCondLst>
                                        </p:cTn>
                                        <p:tgtEl>
                                          <p:spTgt spid="368"/>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nodeType="clickEffect">
                                  <p:stCondLst>
                                    <p:cond delay="0"/>
                                  </p:stCondLst>
                                  <p:childTnLst>
                                    <p:set>
                                      <p:cBhvr>
                                        <p:cTn id="217" dur="1" fill="hold">
                                          <p:stCondLst>
                                            <p:cond delay="0"/>
                                          </p:stCondLst>
                                        </p:cTn>
                                        <p:tgtEl>
                                          <p:spTgt spid="280"/>
                                        </p:tgtEl>
                                        <p:attrNameLst>
                                          <p:attrName>style.visibility</p:attrName>
                                        </p:attrNameLst>
                                      </p:cBhvr>
                                      <p:to>
                                        <p:strVal val="visible"/>
                                      </p:to>
                                    </p:set>
                                  </p:childTnLst>
                                </p:cTn>
                              </p:par>
                              <p:par>
                                <p:cTn id="218" presetID="1" presetClass="entr" presetSubtype="0" fill="hold" grpId="0" nodeType="withEffect">
                                  <p:stCondLst>
                                    <p:cond delay="0"/>
                                  </p:stCondLst>
                                  <p:childTnLst>
                                    <p:set>
                                      <p:cBhvr>
                                        <p:cTn id="219" dur="1" fill="hold">
                                          <p:stCondLst>
                                            <p:cond delay="0"/>
                                          </p:stCondLst>
                                        </p:cTn>
                                        <p:tgtEl>
                                          <p:spTgt spid="386"/>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395"/>
                                        </p:tgtEl>
                                        <p:attrNameLst>
                                          <p:attrName>style.visibility</p:attrName>
                                        </p:attrNameLst>
                                      </p:cBhvr>
                                      <p:to>
                                        <p:strVal val="visible"/>
                                      </p:to>
                                    </p:se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nodeType="clickEffect">
                                  <p:stCondLst>
                                    <p:cond delay="0"/>
                                  </p:stCondLst>
                                  <p:childTnLst>
                                    <p:set>
                                      <p:cBhvr>
                                        <p:cTn id="227" dur="1" fill="hold">
                                          <p:stCondLst>
                                            <p:cond delay="0"/>
                                          </p:stCondLst>
                                        </p:cTn>
                                        <p:tgtEl>
                                          <p:spTgt spid="550"/>
                                        </p:tgtEl>
                                        <p:attrNameLst>
                                          <p:attrName>style.visibility</p:attrName>
                                        </p:attrNameLst>
                                      </p:cBhvr>
                                      <p:to>
                                        <p:strVal val="visible"/>
                                      </p:to>
                                    </p:set>
                                  </p:childTnLst>
                                </p:cTn>
                              </p:par>
                              <p:par>
                                <p:cTn id="228" presetID="64" presetClass="path" presetSubtype="0" fill="remove" nodeType="withEffect">
                                  <p:stCondLst>
                                    <p:cond delay="0"/>
                                  </p:stCondLst>
                                  <p:childTnLst>
                                    <p:animMotion origin="layout" path="M 1.38889E-6 -0.44658 L 1.38889E-6 -1.92414E-6 " pathEditMode="relative" rAng="0" ptsTypes="AA">
                                      <p:cBhvr>
                                        <p:cTn id="229" dur="500" fill="hold"/>
                                        <p:tgtEl>
                                          <p:spTgt spid="550"/>
                                        </p:tgtEl>
                                        <p:attrNameLst>
                                          <p:attrName>ppt_x</p:attrName>
                                          <p:attrName>ppt_y</p:attrName>
                                        </p:attrNameLst>
                                      </p:cBhvr>
                                      <p:rCtr x="0" y="22317"/>
                                    </p:animMotion>
                                  </p:childTnLst>
                                </p:cTn>
                              </p:par>
                              <p:par>
                                <p:cTn id="230" presetID="1" presetClass="entr" presetSubtype="0" fill="hold" grpId="0" nodeType="withEffect">
                                  <p:stCondLst>
                                    <p:cond delay="0"/>
                                  </p:stCondLst>
                                  <p:childTnLst>
                                    <p:set>
                                      <p:cBhvr>
                                        <p:cTn id="231" dur="1" fill="hold">
                                          <p:stCondLst>
                                            <p:cond delay="0"/>
                                          </p:stCondLst>
                                        </p:cTn>
                                        <p:tgtEl>
                                          <p:spTgt spid="549"/>
                                        </p:tgtEl>
                                        <p:attrNameLst>
                                          <p:attrName>style.visibility</p:attrName>
                                        </p:attrNameLst>
                                      </p:cBhvr>
                                      <p:to>
                                        <p:strVal val="visible"/>
                                      </p:to>
                                    </p:set>
                                  </p:childTnLst>
                                </p:cTn>
                              </p:par>
                              <p:par>
                                <p:cTn id="232" presetID="64" presetClass="path" presetSubtype="0" fill="remove" grpId="1" nodeType="withEffect">
                                  <p:stCondLst>
                                    <p:cond delay="0"/>
                                  </p:stCondLst>
                                  <p:childTnLst>
                                    <p:animMotion origin="layout" path="M 4.72222E-6 -0.4482 L 4.72222E-6 3.33025E-7 " pathEditMode="relative" rAng="0" ptsTypes="AA">
                                      <p:cBhvr>
                                        <p:cTn id="233" dur="500" fill="hold"/>
                                        <p:tgtEl>
                                          <p:spTgt spid="549"/>
                                        </p:tgtEl>
                                        <p:attrNameLst>
                                          <p:attrName>ppt_x</p:attrName>
                                          <p:attrName>ppt_y</p:attrName>
                                        </p:attrNameLst>
                                      </p:cBhvr>
                                      <p:rCtr x="0" y="22410"/>
                                    </p:animMotion>
                                  </p:childTnLst>
                                </p:cTn>
                              </p:par>
                              <p:par>
                                <p:cTn id="234" presetID="1" presetClass="entr" presetSubtype="0" fill="hold" grpId="0" nodeType="withEffect">
                                  <p:stCondLst>
                                    <p:cond delay="0"/>
                                  </p:stCondLst>
                                  <p:childTnLst>
                                    <p:set>
                                      <p:cBhvr>
                                        <p:cTn id="235" dur="1" fill="hold">
                                          <p:stCondLst>
                                            <p:cond delay="0"/>
                                          </p:stCondLst>
                                        </p:cTn>
                                        <p:tgtEl>
                                          <p:spTgt spid="559"/>
                                        </p:tgtEl>
                                        <p:attrNameLst>
                                          <p:attrName>style.visibility</p:attrName>
                                        </p:attrNameLst>
                                      </p:cBhvr>
                                      <p:to>
                                        <p:strVal val="visible"/>
                                      </p:to>
                                    </p:set>
                                  </p:childTnLst>
                                </p:cTn>
                              </p:par>
                              <p:par>
                                <p:cTn id="236" presetID="64" presetClass="path" presetSubtype="0" fill="remove" grpId="1" nodeType="withEffect">
                                  <p:stCondLst>
                                    <p:cond delay="0"/>
                                  </p:stCondLst>
                                  <p:childTnLst>
                                    <p:animMotion origin="layout" path="M -4.16667E-6 -0.45491 L -4.16667E-6 3.284E-6 " pathEditMode="relative" rAng="0" ptsTypes="AA">
                                      <p:cBhvr>
                                        <p:cTn id="237" dur="500" fill="hold"/>
                                        <p:tgtEl>
                                          <p:spTgt spid="559"/>
                                        </p:tgtEl>
                                        <p:attrNameLst>
                                          <p:attrName>ppt_x</p:attrName>
                                          <p:attrName>ppt_y</p:attrName>
                                        </p:attrNameLst>
                                      </p:cBhvr>
                                      <p:rCtr x="0" y="22734"/>
                                    </p:animMotion>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grpId="0" nodeType="clickEffect">
                                  <p:stCondLst>
                                    <p:cond delay="0"/>
                                  </p:stCondLst>
                                  <p:childTnLst>
                                    <p:set>
                                      <p:cBhvr>
                                        <p:cTn id="241" dur="1" fill="hold">
                                          <p:stCondLst>
                                            <p:cond delay="0"/>
                                          </p:stCondLst>
                                        </p:cTn>
                                        <p:tgtEl>
                                          <p:spTgt spid="239"/>
                                        </p:tgtEl>
                                        <p:attrNameLst>
                                          <p:attrName>style.visibility</p:attrName>
                                        </p:attrNameLst>
                                      </p:cBhvr>
                                      <p:to>
                                        <p:strVal val="visible"/>
                                      </p:to>
                                    </p:set>
                                  </p:childTnLst>
                                </p:cTn>
                              </p:par>
                              <p:par>
                                <p:cTn id="242" presetID="1" presetClass="entr" presetSubtype="0" fill="hold" grpId="0" nodeType="withEffect">
                                  <p:stCondLst>
                                    <p:cond delay="0"/>
                                  </p:stCondLst>
                                  <p:childTnLst>
                                    <p:set>
                                      <p:cBhvr>
                                        <p:cTn id="243" dur="1" fill="hold">
                                          <p:stCondLst>
                                            <p:cond delay="0"/>
                                          </p:stCondLst>
                                        </p:cTn>
                                        <p:tgtEl>
                                          <p:spTgt spid="238"/>
                                        </p:tgtEl>
                                        <p:attrNameLst>
                                          <p:attrName>style.visibility</p:attrName>
                                        </p:attrNameLst>
                                      </p:cBhvr>
                                      <p:to>
                                        <p:strVal val="visible"/>
                                      </p:to>
                                    </p:set>
                                  </p:childTnLst>
                                </p:cTn>
                              </p:par>
                              <p:par>
                                <p:cTn id="244" presetID="1" presetClass="entr" presetSubtype="0" fill="hold" grpId="0" nodeType="withEffect">
                                  <p:stCondLst>
                                    <p:cond delay="0"/>
                                  </p:stCondLst>
                                  <p:childTnLst>
                                    <p:set>
                                      <p:cBhvr>
                                        <p:cTn id="245" dur="1" fill="hold">
                                          <p:stCondLst>
                                            <p:cond delay="0"/>
                                          </p:stCondLst>
                                        </p:cTn>
                                        <p:tgtEl>
                                          <p:spTgt spid="96"/>
                                        </p:tgtEl>
                                        <p:attrNameLst>
                                          <p:attrName>style.visibility</p:attrName>
                                        </p:attrNameLst>
                                      </p:cBhvr>
                                      <p:to>
                                        <p:strVal val="visible"/>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560"/>
                                        </p:tgtEl>
                                        <p:attrNameLst>
                                          <p:attrName>style.visibility</p:attrName>
                                        </p:attrNameLst>
                                      </p:cBhvr>
                                      <p:to>
                                        <p:strVal val="visible"/>
                                      </p:to>
                                    </p:set>
                                  </p:childTnLst>
                                </p:cTn>
                              </p:par>
                              <p:par>
                                <p:cTn id="250" presetID="64" presetClass="path" presetSubtype="0" fill="remove" grpId="1" nodeType="withEffect">
                                  <p:stCondLst>
                                    <p:cond delay="0"/>
                                  </p:stCondLst>
                                  <p:childTnLst>
                                    <p:animMotion origin="layout" path="M -0.21267 -0.07909 L 0 -7.9556E-7 " pathEditMode="relative" rAng="0" ptsTypes="AA">
                                      <p:cBhvr>
                                        <p:cTn id="251" dur="500" fill="hold"/>
                                        <p:tgtEl>
                                          <p:spTgt spid="560"/>
                                        </p:tgtEl>
                                        <p:attrNameLst>
                                          <p:attrName>ppt_x</p:attrName>
                                          <p:attrName>ppt_y</p:attrName>
                                        </p:attrNameLst>
                                      </p:cBhvr>
                                      <p:rCtr x="10625" y="3955"/>
                                    </p:animMotion>
                                  </p:childTnLst>
                                </p:cTn>
                              </p:par>
                            </p:childTnLst>
                          </p:cTn>
                        </p:par>
                        <p:par>
                          <p:cTn id="252" fill="hold">
                            <p:stCondLst>
                              <p:cond delay="500"/>
                            </p:stCondLst>
                            <p:childTnLst>
                              <p:par>
                                <p:cTn id="253" presetID="1" presetClass="exit" presetSubtype="0" fill="hold" grpId="2" nodeType="afterEffect">
                                  <p:stCondLst>
                                    <p:cond delay="0"/>
                                  </p:stCondLst>
                                  <p:childTnLst>
                                    <p:set>
                                      <p:cBhvr>
                                        <p:cTn id="254" dur="1" fill="hold">
                                          <p:stCondLst>
                                            <p:cond delay="0"/>
                                          </p:stCondLst>
                                        </p:cTn>
                                        <p:tgtEl>
                                          <p:spTgt spid="549"/>
                                        </p:tgtEl>
                                        <p:attrNameLst>
                                          <p:attrName>style.visibility</p:attrName>
                                        </p:attrNameLst>
                                      </p:cBhvr>
                                      <p:to>
                                        <p:strVal val="hidden"/>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561"/>
                                        </p:tgtEl>
                                        <p:attrNameLst>
                                          <p:attrName>style.visibility</p:attrName>
                                        </p:attrNameLst>
                                      </p:cBhvr>
                                      <p:to>
                                        <p:strVal val="visible"/>
                                      </p:to>
                                    </p:set>
                                  </p:childTnLst>
                                </p:cTn>
                              </p:par>
                              <p:par>
                                <p:cTn id="259" presetID="64" presetClass="path" presetSubtype="0" fill="remove" grpId="1" nodeType="withEffect">
                                  <p:stCondLst>
                                    <p:cond delay="0"/>
                                  </p:stCondLst>
                                  <p:childTnLst>
                                    <p:animMotion origin="layout" path="M -0.13803 -0.07378 L 4.72222E-6 2.15541E-6 " pathEditMode="relative" rAng="0" ptsTypes="AA">
                                      <p:cBhvr>
                                        <p:cTn id="260" dur="500" fill="hold"/>
                                        <p:tgtEl>
                                          <p:spTgt spid="561"/>
                                        </p:tgtEl>
                                        <p:attrNameLst>
                                          <p:attrName>ppt_x</p:attrName>
                                          <p:attrName>ppt_y</p:attrName>
                                        </p:attrNameLst>
                                      </p:cBhvr>
                                      <p:rCtr x="6892" y="3677"/>
                                    </p:animMotion>
                                  </p:childTnLst>
                                </p:cTn>
                              </p:par>
                            </p:childTnLst>
                          </p:cTn>
                        </p:par>
                        <p:par>
                          <p:cTn id="261" fill="hold">
                            <p:stCondLst>
                              <p:cond delay="500"/>
                            </p:stCondLst>
                            <p:childTnLst>
                              <p:par>
                                <p:cTn id="262" presetID="1" presetClass="exit" presetSubtype="0" fill="hold" grpId="2" nodeType="afterEffect">
                                  <p:stCondLst>
                                    <p:cond delay="0"/>
                                  </p:stCondLst>
                                  <p:childTnLst>
                                    <p:set>
                                      <p:cBhvr>
                                        <p:cTn id="263" dur="1" fill="hold">
                                          <p:stCondLst>
                                            <p:cond delay="0"/>
                                          </p:stCondLst>
                                        </p:cTn>
                                        <p:tgtEl>
                                          <p:spTgt spid="559"/>
                                        </p:tgtEl>
                                        <p:attrNameLst>
                                          <p:attrName>style.visibility</p:attrName>
                                        </p:attrNameLst>
                                      </p:cBhvr>
                                      <p:to>
                                        <p:strVal val="hidden"/>
                                      </p:to>
                                    </p:set>
                                  </p:childTnLst>
                                </p:cTn>
                              </p:par>
                            </p:childTnLst>
                          </p:cTn>
                        </p:par>
                      </p:childTnLst>
                    </p:cTn>
                  </p:par>
                  <p:par>
                    <p:cTn id="264" fill="hold">
                      <p:stCondLst>
                        <p:cond delay="indefinite"/>
                      </p:stCondLst>
                      <p:childTnLst>
                        <p:par>
                          <p:cTn id="265" fill="hold">
                            <p:stCondLst>
                              <p:cond delay="0"/>
                            </p:stCondLst>
                            <p:childTnLst>
                              <p:par>
                                <p:cTn id="266" presetID="1" presetClass="entr" presetSubtype="0" fill="hold" grpId="0" nodeType="clickEffect">
                                  <p:stCondLst>
                                    <p:cond delay="0"/>
                                  </p:stCondLst>
                                  <p:childTnLst>
                                    <p:set>
                                      <p:cBhvr>
                                        <p:cTn id="267" dur="1" fill="hold">
                                          <p:stCondLst>
                                            <p:cond delay="0"/>
                                          </p:stCondLst>
                                        </p:cTn>
                                        <p:tgtEl>
                                          <p:spTgt spid="247"/>
                                        </p:tgtEl>
                                        <p:attrNameLst>
                                          <p:attrName>style.visibility</p:attrName>
                                        </p:attrNameLst>
                                      </p:cBhvr>
                                      <p:to>
                                        <p:strVal val="visible"/>
                                      </p:to>
                                    </p:set>
                                  </p:childTnLst>
                                </p:cTn>
                              </p:par>
                            </p:childTnLst>
                          </p:cTn>
                        </p:par>
                      </p:childTnLst>
                    </p:cTn>
                  </p:par>
                  <p:par>
                    <p:cTn id="268" fill="hold">
                      <p:stCondLst>
                        <p:cond delay="indefinite"/>
                      </p:stCondLst>
                      <p:childTnLst>
                        <p:par>
                          <p:cTn id="269" fill="hold">
                            <p:stCondLst>
                              <p:cond delay="0"/>
                            </p:stCondLst>
                            <p:childTnLst>
                              <p:par>
                                <p:cTn id="270" presetID="1" presetClass="entr" presetSubtype="0" fill="hold" nodeType="clickEffect">
                                  <p:stCondLst>
                                    <p:cond delay="0"/>
                                  </p:stCondLst>
                                  <p:childTnLst>
                                    <p:set>
                                      <p:cBhvr>
                                        <p:cTn id="271" dur="1" fill="hold">
                                          <p:stCondLst>
                                            <p:cond delay="0"/>
                                          </p:stCondLst>
                                        </p:cTn>
                                        <p:tgtEl>
                                          <p:spTgt spid="401"/>
                                        </p:tgtEl>
                                        <p:attrNameLst>
                                          <p:attrName>style.visibility</p:attrName>
                                        </p:attrNameLst>
                                      </p:cBhvr>
                                      <p:to>
                                        <p:strVal val="visible"/>
                                      </p:to>
                                    </p:set>
                                  </p:childTnLst>
                                </p:cTn>
                              </p:par>
                            </p:childTnLst>
                          </p:cTn>
                        </p:par>
                      </p:childTnLst>
                    </p:cTn>
                  </p:par>
                  <p:par>
                    <p:cTn id="272" fill="hold">
                      <p:stCondLst>
                        <p:cond delay="indefinite"/>
                      </p:stCondLst>
                      <p:childTnLst>
                        <p:par>
                          <p:cTn id="273" fill="hold">
                            <p:stCondLst>
                              <p:cond delay="0"/>
                            </p:stCondLst>
                            <p:childTnLst>
                              <p:par>
                                <p:cTn id="274" presetID="1" presetClass="entr" presetSubtype="0" fill="hold" grpId="0" nodeType="clickEffect">
                                  <p:stCondLst>
                                    <p:cond delay="0"/>
                                  </p:stCondLst>
                                  <p:childTnLst>
                                    <p:set>
                                      <p:cBhvr>
                                        <p:cTn id="275" dur="1" fill="hold">
                                          <p:stCondLst>
                                            <p:cond delay="0"/>
                                          </p:stCondLst>
                                        </p:cTn>
                                        <p:tgtEl>
                                          <p:spTgt spid="273"/>
                                        </p:tgtEl>
                                        <p:attrNameLst>
                                          <p:attrName>style.visibility</p:attrName>
                                        </p:attrNameLst>
                                      </p:cBhvr>
                                      <p:to>
                                        <p:strVal val="visible"/>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377"/>
                                        </p:tgtEl>
                                        <p:attrNameLst>
                                          <p:attrName>style.visibility</p:attrName>
                                        </p:attrNameLst>
                                      </p:cBhvr>
                                      <p:to>
                                        <p:strVal val="visible"/>
                                      </p:to>
                                    </p:set>
                                  </p:childTnLst>
                                </p:cTn>
                              </p:par>
                              <p:par>
                                <p:cTn id="280" presetID="1" presetClass="entr" presetSubtype="0" fill="hold" grpId="0" nodeType="withEffect">
                                  <p:stCondLst>
                                    <p:cond delay="0"/>
                                  </p:stCondLst>
                                  <p:childTnLst>
                                    <p:set>
                                      <p:cBhvr>
                                        <p:cTn id="281" dur="1" fill="hold">
                                          <p:stCondLst>
                                            <p:cond delay="0"/>
                                          </p:stCondLst>
                                        </p:cTn>
                                        <p:tgtEl>
                                          <p:spTgt spid="378"/>
                                        </p:tgtEl>
                                        <p:attrNameLst>
                                          <p:attrName>style.visibility</p:attrName>
                                        </p:attrNameLst>
                                      </p:cBhvr>
                                      <p:to>
                                        <p:strVal val="visible"/>
                                      </p:to>
                                    </p:set>
                                  </p:childTnLst>
                                </p:cTn>
                              </p:par>
                            </p:childTnLst>
                          </p:cTn>
                        </p:par>
                      </p:childTnLst>
                    </p:cTn>
                  </p:par>
                  <p:par>
                    <p:cTn id="282" fill="hold">
                      <p:stCondLst>
                        <p:cond delay="indefinite"/>
                      </p:stCondLst>
                      <p:childTnLst>
                        <p:par>
                          <p:cTn id="283" fill="hold">
                            <p:stCondLst>
                              <p:cond delay="0"/>
                            </p:stCondLst>
                            <p:childTnLst>
                              <p:par>
                                <p:cTn id="284" presetID="1" presetClass="entr" presetSubtype="0" fill="hold" grpId="0" nodeType="clickEffect">
                                  <p:stCondLst>
                                    <p:cond delay="0"/>
                                  </p:stCondLst>
                                  <p:childTnLst>
                                    <p:set>
                                      <p:cBhvr>
                                        <p:cTn id="285" dur="1" fill="hold">
                                          <p:stCondLst>
                                            <p:cond delay="0"/>
                                          </p:stCondLst>
                                        </p:cTn>
                                        <p:tgtEl>
                                          <p:spTgt spid="562"/>
                                        </p:tgtEl>
                                        <p:attrNameLst>
                                          <p:attrName>style.visibility</p:attrName>
                                        </p:attrNameLst>
                                      </p:cBhvr>
                                      <p:to>
                                        <p:strVal val="visible"/>
                                      </p:to>
                                    </p:set>
                                  </p:childTnLst>
                                </p:cTn>
                              </p:par>
                              <p:par>
                                <p:cTn id="286" presetID="1" presetClass="entr" presetSubtype="0" fill="hold" grpId="0" nodeType="withEffect">
                                  <p:stCondLst>
                                    <p:cond delay="0"/>
                                  </p:stCondLst>
                                  <p:childTnLst>
                                    <p:set>
                                      <p:cBhvr>
                                        <p:cTn id="287" dur="1" fill="hold">
                                          <p:stCondLst>
                                            <p:cond delay="0"/>
                                          </p:stCondLst>
                                        </p:cTn>
                                        <p:tgtEl>
                                          <p:spTgt spid="563"/>
                                        </p:tgtEl>
                                        <p:attrNameLst>
                                          <p:attrName>style.visibility</p:attrName>
                                        </p:attrNameLst>
                                      </p:cBhvr>
                                      <p:to>
                                        <p:strVal val="visible"/>
                                      </p:to>
                                    </p:set>
                                  </p:childTnLst>
                                </p:cTn>
                              </p:par>
                              <p:par>
                                <p:cTn id="288" presetID="1" presetClass="entr" presetSubtype="0" fill="hold" grpId="0" nodeType="withEffect">
                                  <p:stCondLst>
                                    <p:cond delay="0"/>
                                  </p:stCondLst>
                                  <p:childTnLst>
                                    <p:set>
                                      <p:cBhvr>
                                        <p:cTn id="289" dur="1" fill="hold">
                                          <p:stCondLst>
                                            <p:cond delay="0"/>
                                          </p:stCondLst>
                                        </p:cTn>
                                        <p:tgtEl>
                                          <p:spTgt spid="564"/>
                                        </p:tgtEl>
                                        <p:attrNameLst>
                                          <p:attrName>style.visibility</p:attrName>
                                        </p:attrNameLst>
                                      </p:cBhvr>
                                      <p:to>
                                        <p:strVal val="visible"/>
                                      </p:to>
                                    </p:set>
                                  </p:childTnLst>
                                </p:cTn>
                              </p:par>
                            </p:childTnLst>
                          </p:cTn>
                        </p:par>
                      </p:childTnLst>
                    </p:cTn>
                  </p:par>
                  <p:par>
                    <p:cTn id="290" fill="hold">
                      <p:stCondLst>
                        <p:cond delay="indefinite"/>
                      </p:stCondLst>
                      <p:childTnLst>
                        <p:par>
                          <p:cTn id="291" fill="hold">
                            <p:stCondLst>
                              <p:cond delay="0"/>
                            </p:stCondLst>
                            <p:childTnLst>
                              <p:par>
                                <p:cTn id="292" presetID="1" presetClass="entr" presetSubtype="0" fill="hold" nodeType="clickEffect">
                                  <p:stCondLst>
                                    <p:cond delay="0"/>
                                  </p:stCondLst>
                                  <p:childTnLst>
                                    <p:set>
                                      <p:cBhvr>
                                        <p:cTn id="293" dur="1" fill="hold">
                                          <p:stCondLst>
                                            <p:cond delay="0"/>
                                          </p:stCondLst>
                                        </p:cTn>
                                        <p:tgtEl>
                                          <p:spTgt spid="283"/>
                                        </p:tgtEl>
                                        <p:attrNameLst>
                                          <p:attrName>style.visibility</p:attrName>
                                        </p:attrNameLst>
                                      </p:cBhvr>
                                      <p:to>
                                        <p:strVal val="visible"/>
                                      </p:to>
                                    </p:set>
                                  </p:childTnLst>
                                </p:cTn>
                              </p:par>
                              <p:par>
                                <p:cTn id="294" presetID="1" presetClass="entr" presetSubtype="0" fill="hold" nodeType="withEffect">
                                  <p:stCondLst>
                                    <p:cond delay="0"/>
                                  </p:stCondLst>
                                  <p:childTnLst>
                                    <p:set>
                                      <p:cBhvr>
                                        <p:cTn id="295" dur="1" fill="hold">
                                          <p:stCondLst>
                                            <p:cond delay="0"/>
                                          </p:stCondLst>
                                        </p:cTn>
                                        <p:tgtEl>
                                          <p:spTgt spid="286"/>
                                        </p:tgtEl>
                                        <p:attrNameLst>
                                          <p:attrName>style.visibility</p:attrName>
                                        </p:attrNameLst>
                                      </p:cBhvr>
                                      <p:to>
                                        <p:strVal val="visible"/>
                                      </p:to>
                                    </p:set>
                                  </p:childTnLst>
                                </p:cTn>
                              </p:par>
                              <p:par>
                                <p:cTn id="296" presetID="1" presetClass="entr" presetSubtype="0" fill="hold" nodeType="withEffect">
                                  <p:stCondLst>
                                    <p:cond delay="0"/>
                                  </p:stCondLst>
                                  <p:childTnLst>
                                    <p:set>
                                      <p:cBhvr>
                                        <p:cTn id="297" dur="1" fill="hold">
                                          <p:stCondLst>
                                            <p:cond delay="0"/>
                                          </p:stCondLst>
                                        </p:cTn>
                                        <p:tgtEl>
                                          <p:spTgt spid="289"/>
                                        </p:tgtEl>
                                        <p:attrNameLst>
                                          <p:attrName>style.visibility</p:attrName>
                                        </p:attrNameLst>
                                      </p:cBhvr>
                                      <p:to>
                                        <p:strVal val="visible"/>
                                      </p:to>
                                    </p:set>
                                  </p:childTnLst>
                                </p:cTn>
                              </p:par>
                              <p:par>
                                <p:cTn id="298" presetID="1" presetClass="entr" presetSubtype="0" fill="hold" grpId="0" nodeType="withEffect">
                                  <p:stCondLst>
                                    <p:cond delay="0"/>
                                  </p:stCondLst>
                                  <p:childTnLst>
                                    <p:set>
                                      <p:cBhvr>
                                        <p:cTn id="299" dur="1" fill="hold">
                                          <p:stCondLst>
                                            <p:cond delay="0"/>
                                          </p:stCondLst>
                                        </p:cTn>
                                        <p:tgtEl>
                                          <p:spTgt spid="398"/>
                                        </p:tgtEl>
                                        <p:attrNameLst>
                                          <p:attrName>style.visibility</p:attrName>
                                        </p:attrNameLst>
                                      </p:cBhvr>
                                      <p:to>
                                        <p:strVal val="visible"/>
                                      </p:to>
                                    </p:set>
                                  </p:childTnLst>
                                </p:cTn>
                              </p:par>
                              <p:par>
                                <p:cTn id="300" presetID="1" presetClass="entr" presetSubtype="0" fill="hold" grpId="0" nodeType="withEffect">
                                  <p:stCondLst>
                                    <p:cond delay="0"/>
                                  </p:stCondLst>
                                  <p:childTnLst>
                                    <p:set>
                                      <p:cBhvr>
                                        <p:cTn id="301" dur="1" fill="hold">
                                          <p:stCondLst>
                                            <p:cond delay="0"/>
                                          </p:stCondLst>
                                        </p:cTn>
                                        <p:tgtEl>
                                          <p:spTgt spid="399"/>
                                        </p:tgtEl>
                                        <p:attrNameLst>
                                          <p:attrName>style.visibility</p:attrName>
                                        </p:attrNameLst>
                                      </p:cBhvr>
                                      <p:to>
                                        <p:strVal val="visible"/>
                                      </p:to>
                                    </p:set>
                                  </p:childTnLst>
                                </p:cTn>
                              </p:par>
                              <p:par>
                                <p:cTn id="302" presetID="1" presetClass="entr" presetSubtype="0" fill="hold" grpId="0" nodeType="withEffect">
                                  <p:stCondLst>
                                    <p:cond delay="0"/>
                                  </p:stCondLst>
                                  <p:childTnLst>
                                    <p:set>
                                      <p:cBhvr>
                                        <p:cTn id="303" dur="1" fill="hold">
                                          <p:stCondLst>
                                            <p:cond delay="0"/>
                                          </p:stCondLst>
                                        </p:cTn>
                                        <p:tgtEl>
                                          <p:spTgt spid="400"/>
                                        </p:tgtEl>
                                        <p:attrNameLst>
                                          <p:attrName>style.visibility</p:attrName>
                                        </p:attrNameLst>
                                      </p:cBhvr>
                                      <p:to>
                                        <p:strVal val="visible"/>
                                      </p:to>
                                    </p:set>
                                  </p:childTnLst>
                                </p:cTn>
                              </p:par>
                            </p:childTnLst>
                          </p:cTn>
                        </p:par>
                      </p:childTnLst>
                    </p:cTn>
                  </p:par>
                  <p:par>
                    <p:cTn id="304" fill="hold">
                      <p:stCondLst>
                        <p:cond delay="indefinite"/>
                      </p:stCondLst>
                      <p:childTnLst>
                        <p:par>
                          <p:cTn id="305" fill="hold">
                            <p:stCondLst>
                              <p:cond delay="0"/>
                            </p:stCondLst>
                            <p:childTnLst>
                              <p:par>
                                <p:cTn id="306" presetID="1" presetClass="entr" presetSubtype="0" fill="hold" grpId="0" nodeType="clickEffect">
                                  <p:stCondLst>
                                    <p:cond delay="0"/>
                                  </p:stCondLst>
                                  <p:childTnLst>
                                    <p:set>
                                      <p:cBhvr>
                                        <p:cTn id="307" dur="1" fill="hold">
                                          <p:stCondLst>
                                            <p:cond delay="0"/>
                                          </p:stCondLst>
                                        </p:cTn>
                                        <p:tgtEl>
                                          <p:spTgt spid="2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 grpId="0"/>
      <p:bldP spid="531" grpId="1"/>
      <p:bldP spid="366" grpId="0" animBg="1"/>
      <p:bldP spid="233" grpId="0"/>
      <p:bldP spid="238" grpId="0"/>
      <p:bldP spid="239" grpId="0"/>
      <p:bldP spid="247" grpId="0"/>
      <p:bldP spid="273" grpId="0"/>
      <p:bldP spid="274" grpId="0"/>
      <p:bldP spid="303" grpId="0"/>
      <p:bldP spid="304" grpId="0"/>
      <p:bldP spid="304" grpId="1"/>
      <p:bldP spid="305" grpId="0" animBg="1"/>
      <p:bldP spid="306" grpId="0" animBg="1"/>
      <p:bldP spid="307" grpId="0"/>
      <p:bldP spid="308" grpId="0"/>
      <p:bldP spid="308" grpId="1"/>
      <p:bldP spid="309" grpId="0"/>
      <p:bldP spid="309" grpId="1"/>
      <p:bldP spid="310" grpId="0"/>
      <p:bldP spid="310" grpId="1"/>
      <p:bldP spid="311" grpId="0"/>
      <p:bldP spid="311" grpId="1"/>
      <p:bldP spid="312" grpId="0"/>
      <p:bldP spid="315" grpId="0" animBg="1"/>
      <p:bldP spid="316" grpId="0" animBg="1"/>
      <p:bldP spid="317" grpId="0" animBg="1"/>
      <p:bldP spid="318" grpId="0"/>
      <p:bldP spid="318" grpId="1"/>
      <p:bldP spid="322" grpId="0"/>
      <p:bldP spid="323" grpId="0"/>
      <p:bldP spid="324" grpId="0"/>
      <p:bldP spid="325" grpId="0"/>
      <p:bldP spid="326" grpId="0"/>
      <p:bldP spid="331" grpId="0"/>
      <p:bldP spid="332" grpId="0" animBg="1"/>
      <p:bldP spid="368" grpId="0"/>
      <p:bldP spid="373" grpId="0"/>
      <p:bldP spid="377" grpId="0" animBg="1"/>
      <p:bldP spid="378" grpId="0" animBg="1"/>
      <p:bldP spid="380" grpId="0" animBg="1"/>
      <p:bldP spid="381" grpId="0"/>
      <p:bldP spid="385" grpId="0" animBg="1"/>
      <p:bldP spid="367" grpId="0" animBg="1"/>
      <p:bldP spid="386" grpId="0"/>
      <p:bldP spid="388" grpId="0"/>
      <p:bldP spid="389" grpId="0"/>
      <p:bldP spid="395" grpId="0"/>
      <p:bldP spid="96" grpId="0"/>
      <p:bldP spid="398" grpId="0"/>
      <p:bldP spid="399" grpId="0"/>
      <p:bldP spid="400" grpId="0"/>
      <p:bldP spid="403" grpId="0" animBg="1"/>
      <p:bldP spid="521" grpId="0" animBg="1"/>
      <p:bldP spid="521" grpId="1" animBg="1"/>
      <p:bldP spid="521" grpId="2" animBg="1"/>
      <p:bldP spid="522" grpId="0" animBg="1"/>
      <p:bldP spid="522" grpId="1" animBg="1"/>
      <p:bldP spid="523" grpId="0" animBg="1"/>
      <p:bldP spid="523" grpId="1" animBg="1"/>
      <p:bldP spid="523" grpId="2" animBg="1"/>
      <p:bldP spid="524" grpId="0" animBg="1"/>
      <p:bldP spid="524" grpId="1" animBg="1"/>
      <p:bldP spid="525" grpId="0" animBg="1"/>
      <p:bldP spid="525" grpId="1" animBg="1"/>
      <p:bldP spid="525" grpId="2" animBg="1"/>
      <p:bldP spid="527" grpId="0" animBg="1"/>
      <p:bldP spid="527" grpId="1" animBg="1"/>
      <p:bldP spid="527" grpId="2" animBg="1"/>
      <p:bldP spid="528" grpId="0" animBg="1"/>
      <p:bldP spid="528" grpId="1" animBg="1"/>
      <p:bldP spid="529" grpId="0" animBg="1"/>
      <p:bldP spid="529" grpId="1" animBg="1"/>
      <p:bldP spid="529" grpId="2" animBg="1"/>
      <p:bldP spid="530" grpId="0"/>
      <p:bldP spid="530" grpId="1"/>
      <p:bldP spid="532" grpId="0"/>
      <p:bldP spid="533" grpId="0" animBg="1"/>
      <p:bldP spid="533" grpId="1" animBg="1"/>
      <p:bldP spid="533" grpId="2" animBg="1"/>
      <p:bldP spid="534" grpId="0" animBg="1"/>
      <p:bldP spid="534" grpId="1" animBg="1"/>
      <p:bldP spid="535" grpId="0" animBg="1"/>
      <p:bldP spid="535" grpId="1" animBg="1"/>
      <p:bldP spid="535" grpId="2" animBg="1"/>
      <p:bldP spid="549" grpId="0"/>
      <p:bldP spid="549" grpId="1"/>
      <p:bldP spid="549" grpId="2"/>
      <p:bldP spid="559" grpId="0"/>
      <p:bldP spid="559" grpId="1"/>
      <p:bldP spid="559" grpId="2"/>
      <p:bldP spid="560" grpId="0"/>
      <p:bldP spid="560" grpId="1"/>
      <p:bldP spid="561" grpId="0"/>
      <p:bldP spid="561" grpId="1"/>
      <p:bldP spid="562" grpId="0"/>
      <p:bldP spid="563" grpId="0"/>
      <p:bldP spid="56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6">
            <a:extLst>
              <a:ext uri="{FF2B5EF4-FFF2-40B4-BE49-F238E27FC236}">
                <a16:creationId xmlns:a16="http://schemas.microsoft.com/office/drawing/2014/main" id="{99C26771-B13D-47AF-9849-C854AB295DD9}"/>
              </a:ext>
            </a:extLst>
          </p:cNvPr>
          <p:cNvSpPr>
            <a:spLocks noChangeArrowheads="1"/>
          </p:cNvSpPr>
          <p:nvPr/>
        </p:nvSpPr>
        <p:spPr bwMode="auto">
          <a:xfrm>
            <a:off x="1" y="-1"/>
            <a:ext cx="9143999" cy="105871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grpSp>
        <p:nvGrpSpPr>
          <p:cNvPr id="5" name="グループ化 4"/>
          <p:cNvGrpSpPr/>
          <p:nvPr/>
        </p:nvGrpSpPr>
        <p:grpSpPr>
          <a:xfrm>
            <a:off x="0" y="431074"/>
            <a:ext cx="4977115" cy="707886"/>
            <a:chOff x="0" y="6150114"/>
            <a:chExt cx="4977115" cy="707886"/>
          </a:xfrm>
        </p:grpSpPr>
        <p:sp>
          <p:nvSpPr>
            <p:cNvPr id="175" name="Rectangle 36"/>
            <p:cNvSpPr>
              <a:spLocks noChangeArrowheads="1"/>
            </p:cNvSpPr>
            <p:nvPr/>
          </p:nvSpPr>
          <p:spPr bwMode="auto">
            <a:xfrm>
              <a:off x="0" y="626340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176" name="正方形/長方形 175"/>
            <p:cNvSpPr/>
            <p:nvPr/>
          </p:nvSpPr>
          <p:spPr>
            <a:xfrm>
              <a:off x="2328084" y="624271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77" name="Rectangle 61"/>
            <p:cNvSpPr>
              <a:spLocks noChangeArrowheads="1"/>
            </p:cNvSpPr>
            <p:nvPr/>
          </p:nvSpPr>
          <p:spPr bwMode="auto">
            <a:xfrm>
              <a:off x="3020995" y="6212787"/>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endParaRPr lang="en-US" altLang="ja-JP" dirty="0">
                <a:solidFill>
                  <a:srgbClr val="000000"/>
                </a:solidFill>
                <a:latin typeface="Bookman Old Style" pitchFamily="18" charset="0"/>
                <a:ea typeface="ＭＳ Ｐゴシック" pitchFamily="50" charset="-128"/>
              </a:endParaRPr>
            </a:p>
          </p:txBody>
        </p:sp>
        <p:sp>
          <p:nvSpPr>
            <p:cNvPr id="178" name="正方形/長方形 177"/>
            <p:cNvSpPr/>
            <p:nvPr/>
          </p:nvSpPr>
          <p:spPr>
            <a:xfrm>
              <a:off x="2637575" y="6196996"/>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179" name="正方形/長方形 178"/>
            <p:cNvSpPr/>
            <p:nvPr/>
          </p:nvSpPr>
          <p:spPr>
            <a:xfrm>
              <a:off x="3989353" y="6245406"/>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181" name="正方形/長方形 180"/>
            <p:cNvSpPr/>
            <p:nvPr/>
          </p:nvSpPr>
          <p:spPr>
            <a:xfrm>
              <a:off x="3848471" y="6150114"/>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182" name="Rectangle 12"/>
            <p:cNvSpPr>
              <a:spLocks noChangeArrowheads="1"/>
            </p:cNvSpPr>
            <p:nvPr/>
          </p:nvSpPr>
          <p:spPr bwMode="auto">
            <a:xfrm>
              <a:off x="46301" y="6238464"/>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83" name="正方形/長方形 182"/>
            <p:cNvSpPr/>
            <p:nvPr/>
          </p:nvSpPr>
          <p:spPr>
            <a:xfrm>
              <a:off x="1946359" y="6254532"/>
              <a:ext cx="450765"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184" name="Rectangle 61"/>
            <p:cNvSpPr>
              <a:spLocks noChangeArrowheads="1"/>
            </p:cNvSpPr>
            <p:nvPr/>
          </p:nvSpPr>
          <p:spPr bwMode="auto">
            <a:xfrm>
              <a:off x="3460833" y="6212786"/>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grpSp>
      <p:sp>
        <p:nvSpPr>
          <p:cNvPr id="33" name="Rectangle 2"/>
          <p:cNvSpPr txBox="1">
            <a:spLocks noChangeArrowheads="1"/>
          </p:cNvSpPr>
          <p:nvPr/>
        </p:nvSpPr>
        <p:spPr bwMode="auto">
          <a:xfrm>
            <a:off x="0" y="0"/>
            <a:ext cx="10880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重心</a:t>
            </a:r>
            <a:endParaRPr lang="ja-JP" altLang="en-US" sz="2800" kern="0" dirty="0">
              <a:solidFill>
                <a:schemeClr val="accent2"/>
              </a:solidFill>
            </a:endParaRPr>
          </a:p>
        </p:txBody>
      </p:sp>
      <p:sp>
        <p:nvSpPr>
          <p:cNvPr id="34" name="Rectangle 15"/>
          <p:cNvSpPr>
            <a:spLocks noChangeArrowheads="1"/>
          </p:cNvSpPr>
          <p:nvPr/>
        </p:nvSpPr>
        <p:spPr bwMode="auto">
          <a:xfrm>
            <a:off x="1036115" y="0"/>
            <a:ext cx="7156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一様重力場中で、支点にして支えると</a:t>
            </a:r>
            <a:r>
              <a:rPr lang="ja-JP" altLang="en-US" dirty="0">
                <a:solidFill>
                  <a:srgbClr val="000000"/>
                </a:solidFill>
                <a:latin typeface="Bookman Old Style" pitchFamily="18" charset="0"/>
                <a:ea typeface="ＭＳ Ｐゴシック" pitchFamily="50" charset="-128"/>
              </a:rPr>
              <a:t>釣合</a:t>
            </a:r>
            <a:r>
              <a:rPr lang="ja-JP" altLang="en-US" dirty="0">
                <a:solidFill>
                  <a:srgbClr val="000000"/>
                </a:solidFill>
                <a:ea typeface="ＭＳ Ｐゴシック" pitchFamily="50" charset="-128"/>
              </a:rPr>
              <a:t>う点</a:t>
            </a:r>
          </a:p>
        </p:txBody>
      </p:sp>
      <p:grpSp>
        <p:nvGrpSpPr>
          <p:cNvPr id="2" name="グループ化 1"/>
          <p:cNvGrpSpPr/>
          <p:nvPr/>
        </p:nvGrpSpPr>
        <p:grpSpPr>
          <a:xfrm>
            <a:off x="0" y="5084469"/>
            <a:ext cx="4977115" cy="707886"/>
            <a:chOff x="0" y="5084469"/>
            <a:chExt cx="4977115" cy="707886"/>
          </a:xfrm>
        </p:grpSpPr>
        <p:sp>
          <p:nvSpPr>
            <p:cNvPr id="47" name="正方形/長方形 46"/>
            <p:cNvSpPr/>
            <p:nvPr/>
          </p:nvSpPr>
          <p:spPr>
            <a:xfrm>
              <a:off x="1965148" y="5200461"/>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grpSp>
          <p:nvGrpSpPr>
            <p:cNvPr id="48" name="グループ化 47"/>
            <p:cNvGrpSpPr/>
            <p:nvPr/>
          </p:nvGrpSpPr>
          <p:grpSpPr>
            <a:xfrm>
              <a:off x="0" y="5084469"/>
              <a:ext cx="4977115" cy="707886"/>
              <a:chOff x="0" y="1994492"/>
              <a:chExt cx="4977115" cy="707886"/>
            </a:xfrm>
          </p:grpSpPr>
          <p:sp>
            <p:nvSpPr>
              <p:cNvPr id="49" name="Rectangle 36"/>
              <p:cNvSpPr>
                <a:spLocks noChangeArrowheads="1"/>
              </p:cNvSpPr>
              <p:nvPr/>
            </p:nvSpPr>
            <p:spPr bwMode="auto">
              <a:xfrm>
                <a:off x="0" y="2107782"/>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50" name="正方形/長方形 49"/>
              <p:cNvSpPr/>
              <p:nvPr/>
            </p:nvSpPr>
            <p:spPr>
              <a:xfrm>
                <a:off x="2328084" y="2087094"/>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51" name="Rectangle 61"/>
              <p:cNvSpPr>
                <a:spLocks noChangeArrowheads="1"/>
              </p:cNvSpPr>
              <p:nvPr/>
            </p:nvSpPr>
            <p:spPr bwMode="auto">
              <a:xfrm>
                <a:off x="3020995" y="2057165"/>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endParaRPr lang="en-US" altLang="ja-JP" dirty="0">
                  <a:solidFill>
                    <a:srgbClr val="000000"/>
                  </a:solidFill>
                  <a:latin typeface="Bookman Old Style" pitchFamily="18" charset="0"/>
                  <a:ea typeface="ＭＳ Ｐゴシック" pitchFamily="50" charset="-128"/>
                </a:endParaRPr>
              </a:p>
            </p:txBody>
          </p:sp>
          <p:sp>
            <p:nvSpPr>
              <p:cNvPr id="52" name="正方形/長方形 51"/>
              <p:cNvSpPr/>
              <p:nvPr/>
            </p:nvSpPr>
            <p:spPr>
              <a:xfrm>
                <a:off x="2637575" y="2041374"/>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53" name="正方形/長方形 52"/>
              <p:cNvSpPr/>
              <p:nvPr/>
            </p:nvSpPr>
            <p:spPr>
              <a:xfrm>
                <a:off x="3977670" y="2077592"/>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54" name="正方形/長方形 53"/>
              <p:cNvSpPr/>
              <p:nvPr/>
            </p:nvSpPr>
            <p:spPr>
              <a:xfrm>
                <a:off x="3848471" y="1994492"/>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55" name="Rectangle 12"/>
              <p:cNvSpPr>
                <a:spLocks noChangeArrowheads="1"/>
              </p:cNvSpPr>
              <p:nvPr/>
            </p:nvSpPr>
            <p:spPr bwMode="auto">
              <a:xfrm>
                <a:off x="46301" y="2082842"/>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grpSp>
        <p:sp>
          <p:nvSpPr>
            <p:cNvPr id="56" name="Rectangle 61"/>
            <p:cNvSpPr>
              <a:spLocks noChangeArrowheads="1"/>
            </p:cNvSpPr>
            <p:nvPr/>
          </p:nvSpPr>
          <p:spPr bwMode="auto">
            <a:xfrm>
              <a:off x="3472408" y="5158715"/>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57" name="正方形/長方形 56"/>
            <p:cNvSpPr/>
            <p:nvPr/>
          </p:nvSpPr>
          <p:spPr>
            <a:xfrm>
              <a:off x="1946359" y="5188887"/>
              <a:ext cx="450765"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58" name="Rectangle 61"/>
            <p:cNvSpPr>
              <a:spLocks noChangeArrowheads="1"/>
            </p:cNvSpPr>
            <p:nvPr/>
          </p:nvSpPr>
          <p:spPr bwMode="auto">
            <a:xfrm>
              <a:off x="3460833" y="5147141"/>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grpSp>
    </p:spTree>
    <p:extLst>
      <p:ext uri="{BB962C8B-B14F-4D97-AF65-F5344CB8AC3E}">
        <p14:creationId xmlns:p14="http://schemas.microsoft.com/office/powerpoint/2010/main" val="198198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2"/>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64" presetClass="path" presetSubtype="0" fill="remove" nodeType="withEffect">
                                  <p:stCondLst>
                                    <p:cond delay="0"/>
                                  </p:stCondLst>
                                  <p:childTnLst>
                                    <p:animMotion origin="layout" path="M 1.38889E-6 0.6757 L 1.38889E-6 -1.85185E-6 " pathEditMode="relative" rAng="0" ptsTypes="AA">
                                      <p:cBhvr>
                                        <p:cTn id="16" dur="500" fill="hold"/>
                                        <p:tgtEl>
                                          <p:spTgt spid="5"/>
                                        </p:tgtEl>
                                        <p:attrNameLst>
                                          <p:attrName>ppt_x</p:attrName>
                                          <p:attrName>ppt_y</p:attrName>
                                        </p:attrNameLst>
                                      </p:cBhvr>
                                      <p:rCtr x="0" y="-337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46">
            <a:extLst>
              <a:ext uri="{FF2B5EF4-FFF2-40B4-BE49-F238E27FC236}">
                <a16:creationId xmlns:a16="http://schemas.microsoft.com/office/drawing/2014/main" id="{60365103-A0CB-40E0-A08A-B33A3413EFFD}"/>
              </a:ext>
            </a:extLst>
          </p:cNvPr>
          <p:cNvSpPr>
            <a:spLocks noChangeArrowheads="1"/>
          </p:cNvSpPr>
          <p:nvPr/>
        </p:nvSpPr>
        <p:spPr bwMode="auto">
          <a:xfrm>
            <a:off x="1" y="-1"/>
            <a:ext cx="9143999" cy="105871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grpSp>
        <p:nvGrpSpPr>
          <p:cNvPr id="129" name="グループ化 128"/>
          <p:cNvGrpSpPr/>
          <p:nvPr/>
        </p:nvGrpSpPr>
        <p:grpSpPr>
          <a:xfrm>
            <a:off x="0" y="431074"/>
            <a:ext cx="4977115" cy="707886"/>
            <a:chOff x="0" y="6150114"/>
            <a:chExt cx="4977115" cy="707886"/>
          </a:xfrm>
        </p:grpSpPr>
        <p:sp>
          <p:nvSpPr>
            <p:cNvPr id="130" name="Rectangle 36"/>
            <p:cNvSpPr>
              <a:spLocks noChangeArrowheads="1"/>
            </p:cNvSpPr>
            <p:nvPr/>
          </p:nvSpPr>
          <p:spPr bwMode="auto">
            <a:xfrm>
              <a:off x="0" y="626340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131" name="正方形/長方形 130"/>
            <p:cNvSpPr/>
            <p:nvPr/>
          </p:nvSpPr>
          <p:spPr>
            <a:xfrm>
              <a:off x="2328084" y="624271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32" name="Rectangle 61"/>
            <p:cNvSpPr>
              <a:spLocks noChangeArrowheads="1"/>
            </p:cNvSpPr>
            <p:nvPr/>
          </p:nvSpPr>
          <p:spPr bwMode="auto">
            <a:xfrm>
              <a:off x="3020995" y="6212787"/>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endParaRPr lang="en-US" altLang="ja-JP" dirty="0">
                <a:solidFill>
                  <a:srgbClr val="000000"/>
                </a:solidFill>
                <a:latin typeface="Bookman Old Style" pitchFamily="18" charset="0"/>
                <a:ea typeface="ＭＳ Ｐゴシック" pitchFamily="50" charset="-128"/>
              </a:endParaRPr>
            </a:p>
          </p:txBody>
        </p:sp>
        <p:sp>
          <p:nvSpPr>
            <p:cNvPr id="133" name="正方形/長方形 132"/>
            <p:cNvSpPr/>
            <p:nvPr/>
          </p:nvSpPr>
          <p:spPr>
            <a:xfrm>
              <a:off x="2637575" y="6196996"/>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134" name="正方形/長方形 133"/>
            <p:cNvSpPr/>
            <p:nvPr/>
          </p:nvSpPr>
          <p:spPr>
            <a:xfrm>
              <a:off x="3989353" y="6245406"/>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135" name="正方形/長方形 134"/>
            <p:cNvSpPr/>
            <p:nvPr/>
          </p:nvSpPr>
          <p:spPr>
            <a:xfrm>
              <a:off x="3848471" y="6150114"/>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136" name="Rectangle 12"/>
            <p:cNvSpPr>
              <a:spLocks noChangeArrowheads="1"/>
            </p:cNvSpPr>
            <p:nvPr/>
          </p:nvSpPr>
          <p:spPr bwMode="auto">
            <a:xfrm>
              <a:off x="46301" y="6238464"/>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37" name="正方形/長方形 136"/>
            <p:cNvSpPr/>
            <p:nvPr/>
          </p:nvSpPr>
          <p:spPr>
            <a:xfrm>
              <a:off x="1946359" y="6254532"/>
              <a:ext cx="450765"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138" name="Rectangle 61"/>
            <p:cNvSpPr>
              <a:spLocks noChangeArrowheads="1"/>
            </p:cNvSpPr>
            <p:nvPr/>
          </p:nvSpPr>
          <p:spPr bwMode="auto">
            <a:xfrm>
              <a:off x="3460833" y="6212786"/>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grpSp>
      <p:sp>
        <p:nvSpPr>
          <p:cNvPr id="24578" name="Rectangle 2"/>
          <p:cNvSpPr>
            <a:spLocks noChangeArrowheads="1"/>
          </p:cNvSpPr>
          <p:nvPr/>
        </p:nvSpPr>
        <p:spPr bwMode="auto">
          <a:xfrm>
            <a:off x="0" y="1562645"/>
            <a:ext cx="277177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3000"/>
              </a:lnSpc>
              <a:spcBef>
                <a:spcPts val="0"/>
              </a:spcBef>
            </a:pPr>
            <a:r>
              <a:rPr kumimoji="0" lang="ja-JP" altLang="en-US" dirty="0">
                <a:solidFill>
                  <a:srgbClr val="000000"/>
                </a:solidFill>
                <a:ea typeface="ＭＳ Ｐゴシック" pitchFamily="50" charset="-128"/>
              </a:rPr>
              <a:t>上腕部と前腕部</a:t>
            </a:r>
          </a:p>
          <a:p>
            <a:pPr>
              <a:lnSpc>
                <a:spcPts val="3000"/>
              </a:lnSpc>
              <a:spcBef>
                <a:spcPts val="0"/>
              </a:spcBef>
            </a:pPr>
            <a:r>
              <a:rPr kumimoji="0" lang="ja-JP" altLang="en-US" dirty="0">
                <a:solidFill>
                  <a:srgbClr val="000000"/>
                </a:solidFill>
                <a:ea typeface="ＭＳ Ｐゴシック" pitchFamily="50" charset="-128"/>
              </a:rPr>
              <a:t>の質量と重心の</a:t>
            </a:r>
          </a:p>
          <a:p>
            <a:pPr>
              <a:lnSpc>
                <a:spcPts val="3000"/>
              </a:lnSpc>
              <a:spcBef>
                <a:spcPts val="0"/>
              </a:spcBef>
            </a:pPr>
            <a:r>
              <a:rPr kumimoji="0" lang="ja-JP" altLang="en-US" dirty="0">
                <a:solidFill>
                  <a:srgbClr val="000000"/>
                </a:solidFill>
                <a:ea typeface="ＭＳ Ｐゴシック" pitchFamily="50" charset="-128"/>
              </a:rPr>
              <a:t>肩関節からの距</a:t>
            </a:r>
          </a:p>
          <a:p>
            <a:pPr>
              <a:lnSpc>
                <a:spcPts val="3000"/>
              </a:lnSpc>
              <a:spcBef>
                <a:spcPts val="0"/>
              </a:spcBef>
            </a:pPr>
            <a:r>
              <a:rPr kumimoji="0" lang="ja-JP" altLang="en-US" dirty="0">
                <a:solidFill>
                  <a:srgbClr val="000000"/>
                </a:solidFill>
                <a:ea typeface="ＭＳ Ｐゴシック" pitchFamily="50" charset="-128"/>
              </a:rPr>
              <a:t>離が右図のよう</a:t>
            </a:r>
          </a:p>
          <a:p>
            <a:pPr>
              <a:lnSpc>
                <a:spcPts val="3000"/>
              </a:lnSpc>
              <a:spcBef>
                <a:spcPts val="0"/>
              </a:spcBef>
            </a:pPr>
            <a:r>
              <a:rPr kumimoji="0" lang="ja-JP" altLang="en-US" dirty="0">
                <a:solidFill>
                  <a:srgbClr val="000000"/>
                </a:solidFill>
                <a:ea typeface="ＭＳ Ｐゴシック" pitchFamily="50" charset="-128"/>
              </a:rPr>
              <a:t>に与えられるとき</a:t>
            </a:r>
          </a:p>
          <a:p>
            <a:pPr>
              <a:lnSpc>
                <a:spcPts val="3000"/>
              </a:lnSpc>
              <a:spcBef>
                <a:spcPts val="0"/>
              </a:spcBef>
            </a:pPr>
            <a:r>
              <a:rPr kumimoji="0" lang="ja-JP" altLang="en-US" dirty="0">
                <a:solidFill>
                  <a:srgbClr val="000000"/>
                </a:solidFill>
                <a:ea typeface="ＭＳ Ｐゴシック" pitchFamily="50" charset="-128"/>
              </a:rPr>
              <a:t>腕全体の重心の</a:t>
            </a:r>
          </a:p>
          <a:p>
            <a:pPr>
              <a:lnSpc>
                <a:spcPts val="3000"/>
              </a:lnSpc>
              <a:spcBef>
                <a:spcPts val="0"/>
              </a:spcBef>
            </a:pPr>
            <a:r>
              <a:rPr kumimoji="0" lang="ja-JP" altLang="en-US" dirty="0">
                <a:solidFill>
                  <a:srgbClr val="000000"/>
                </a:solidFill>
                <a:ea typeface="ＭＳ Ｐゴシック" pitchFamily="50" charset="-128"/>
              </a:rPr>
              <a:t>肩関節からの</a:t>
            </a:r>
          </a:p>
          <a:p>
            <a:pPr>
              <a:lnSpc>
                <a:spcPts val="3000"/>
              </a:lnSpc>
              <a:spcBef>
                <a:spcPts val="0"/>
              </a:spcBef>
            </a:pPr>
            <a:r>
              <a:rPr kumimoji="0" lang="ja-JP" altLang="en-US" dirty="0">
                <a:solidFill>
                  <a:srgbClr val="000000"/>
                </a:solidFill>
                <a:ea typeface="ＭＳ Ｐゴシック" pitchFamily="50" charset="-128"/>
              </a:rPr>
              <a:t>距離</a:t>
            </a:r>
            <a:r>
              <a:rPr kumimoji="0" lang="en-US" altLang="ja-JP" i="1" dirty="0">
                <a:solidFill>
                  <a:srgbClr val="000000"/>
                </a:solidFill>
                <a:latin typeface="Bookman Old Style" pitchFamily="18" charset="0"/>
                <a:ea typeface="ＭＳ Ｐゴシック" pitchFamily="50" charset="-128"/>
              </a:rPr>
              <a:t>X </a:t>
            </a:r>
            <a:r>
              <a:rPr kumimoji="0" lang="ja-JP" altLang="en-US" dirty="0">
                <a:solidFill>
                  <a:srgbClr val="000000"/>
                </a:solidFill>
                <a:ea typeface="ＭＳ Ｐゴシック" pitchFamily="50" charset="-128"/>
              </a:rPr>
              <a:t>を求めよ。</a:t>
            </a:r>
          </a:p>
        </p:txBody>
      </p:sp>
      <p:sp>
        <p:nvSpPr>
          <p:cNvPr id="24579" name="Rectangle 3"/>
          <p:cNvSpPr>
            <a:spLocks noGrp="1" noChangeArrowheads="1"/>
          </p:cNvSpPr>
          <p:nvPr>
            <p:ph type="title"/>
          </p:nvPr>
        </p:nvSpPr>
        <p:spPr>
          <a:xfrm>
            <a:off x="0" y="1162595"/>
            <a:ext cx="2555875" cy="334963"/>
          </a:xfrm>
        </p:spPr>
        <p:txBody>
          <a:bodyPr/>
          <a:lstStyle/>
          <a:p>
            <a:pPr algn="l" eaLnBrk="1" hangingPunct="1"/>
            <a:r>
              <a:rPr lang="ja-JP" altLang="en-US" sz="2800" dirty="0">
                <a:solidFill>
                  <a:srgbClr val="0000FF"/>
                </a:solidFill>
              </a:rPr>
              <a:t>例</a:t>
            </a:r>
            <a:r>
              <a:rPr lang="en-US" altLang="ja-JP" sz="2800" dirty="0">
                <a:solidFill>
                  <a:srgbClr val="0000FF"/>
                </a:solidFill>
              </a:rPr>
              <a:t>1</a:t>
            </a:r>
            <a:r>
              <a:rPr lang="ja-JP" altLang="en-US" sz="2800" dirty="0">
                <a:solidFill>
                  <a:srgbClr val="0000FF"/>
                </a:solidFill>
              </a:rPr>
              <a:t>　</a:t>
            </a:r>
          </a:p>
        </p:txBody>
      </p:sp>
      <p:sp>
        <p:nvSpPr>
          <p:cNvPr id="256016" name="Rectangle 16"/>
          <p:cNvSpPr>
            <a:spLocks noChangeArrowheads="1"/>
          </p:cNvSpPr>
          <p:nvPr/>
        </p:nvSpPr>
        <p:spPr bwMode="auto">
          <a:xfrm>
            <a:off x="0" y="4787221"/>
            <a:ext cx="628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a:solidFill>
                  <a:srgbClr val="000000"/>
                </a:solidFill>
                <a:ea typeface="ＭＳ ゴシック" pitchFamily="49" charset="-128"/>
              </a:rPr>
              <a:t>解 </a:t>
            </a:r>
          </a:p>
        </p:txBody>
      </p:sp>
      <p:sp>
        <p:nvSpPr>
          <p:cNvPr id="256017" name="Line 17"/>
          <p:cNvSpPr>
            <a:spLocks noChangeShapeType="1"/>
          </p:cNvSpPr>
          <p:nvPr/>
        </p:nvSpPr>
        <p:spPr bwMode="auto">
          <a:xfrm>
            <a:off x="0" y="4776257"/>
            <a:ext cx="9144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pPr algn="ctr"/>
            <a:endParaRPr lang="ja-JP" altLang="en-US" i="1">
              <a:solidFill>
                <a:srgbClr val="000000"/>
              </a:solidFill>
              <a:ea typeface="ＭＳ Ｐゴシック" pitchFamily="50" charset="-128"/>
            </a:endParaRPr>
          </a:p>
        </p:txBody>
      </p:sp>
      <p:sp>
        <p:nvSpPr>
          <p:cNvPr id="24582" name="Freeform 26"/>
          <p:cNvSpPr>
            <a:spLocks/>
          </p:cNvSpPr>
          <p:nvPr/>
        </p:nvSpPr>
        <p:spPr bwMode="auto">
          <a:xfrm>
            <a:off x="2987675" y="2356304"/>
            <a:ext cx="5649913" cy="2087563"/>
          </a:xfrm>
          <a:custGeom>
            <a:avLst/>
            <a:gdLst>
              <a:gd name="T0" fmla="*/ 0 w 2807"/>
              <a:gd name="T1" fmla="*/ 2147483647 h 1104"/>
              <a:gd name="T2" fmla="*/ 2147483647 w 2807"/>
              <a:gd name="T3" fmla="*/ 2147483647 h 1104"/>
              <a:gd name="T4" fmla="*/ 2147483647 w 2807"/>
              <a:gd name="T5" fmla="*/ 2147483647 h 1104"/>
              <a:gd name="T6" fmla="*/ 2147483647 w 2807"/>
              <a:gd name="T7" fmla="*/ 2147483647 h 1104"/>
              <a:gd name="T8" fmla="*/ 2147483647 w 2807"/>
              <a:gd name="T9" fmla="*/ 2147483647 h 1104"/>
              <a:gd name="T10" fmla="*/ 2147483647 w 2807"/>
              <a:gd name="T11" fmla="*/ 2147483647 h 1104"/>
              <a:gd name="T12" fmla="*/ 2147483647 w 2807"/>
              <a:gd name="T13" fmla="*/ 2147483647 h 1104"/>
              <a:gd name="T14" fmla="*/ 2147483647 w 2807"/>
              <a:gd name="T15" fmla="*/ 2147483647 h 1104"/>
              <a:gd name="T16" fmla="*/ 2147483647 w 2807"/>
              <a:gd name="T17" fmla="*/ 2147483647 h 1104"/>
              <a:gd name="T18" fmla="*/ 2147483647 w 2807"/>
              <a:gd name="T19" fmla="*/ 2147483647 h 1104"/>
              <a:gd name="T20" fmla="*/ 2147483647 w 2807"/>
              <a:gd name="T21" fmla="*/ 2147483647 h 1104"/>
              <a:gd name="T22" fmla="*/ 2147483647 w 2807"/>
              <a:gd name="T23" fmla="*/ 2147483647 h 1104"/>
              <a:gd name="T24" fmla="*/ 2147483647 w 2807"/>
              <a:gd name="T25" fmla="*/ 2147483647 h 1104"/>
              <a:gd name="T26" fmla="*/ 2147483647 w 2807"/>
              <a:gd name="T27" fmla="*/ 2147483647 h 1104"/>
              <a:gd name="T28" fmla="*/ 2147483647 w 2807"/>
              <a:gd name="T29" fmla="*/ 2147483647 h 1104"/>
              <a:gd name="T30" fmla="*/ 2147483647 w 2807"/>
              <a:gd name="T31" fmla="*/ 2147483647 h 1104"/>
              <a:gd name="T32" fmla="*/ 2147483647 w 2807"/>
              <a:gd name="T33" fmla="*/ 2147483647 h 1104"/>
              <a:gd name="T34" fmla="*/ 2147483647 w 2807"/>
              <a:gd name="T35" fmla="*/ 2147483647 h 1104"/>
              <a:gd name="T36" fmla="*/ 2147483647 w 2807"/>
              <a:gd name="T37" fmla="*/ 2147483647 h 1104"/>
              <a:gd name="T38" fmla="*/ 2147483647 w 2807"/>
              <a:gd name="T39" fmla="*/ 2147483647 h 1104"/>
              <a:gd name="T40" fmla="*/ 2147483647 w 2807"/>
              <a:gd name="T41" fmla="*/ 2147483647 h 1104"/>
              <a:gd name="T42" fmla="*/ 2147483647 w 2807"/>
              <a:gd name="T43" fmla="*/ 2147483647 h 1104"/>
              <a:gd name="T44" fmla="*/ 2147483647 w 2807"/>
              <a:gd name="T45" fmla="*/ 2147483647 h 1104"/>
              <a:gd name="T46" fmla="*/ 2147483647 w 2807"/>
              <a:gd name="T47" fmla="*/ 2147483647 h 1104"/>
              <a:gd name="T48" fmla="*/ 2147483647 w 2807"/>
              <a:gd name="T49" fmla="*/ 2147483647 h 1104"/>
              <a:gd name="T50" fmla="*/ 2147483647 w 2807"/>
              <a:gd name="T51" fmla="*/ 2147483647 h 1104"/>
              <a:gd name="T52" fmla="*/ 2147483647 w 2807"/>
              <a:gd name="T53" fmla="*/ 2147483647 h 1104"/>
              <a:gd name="T54" fmla="*/ 2147483647 w 2807"/>
              <a:gd name="T55" fmla="*/ 2147483647 h 1104"/>
              <a:gd name="T56" fmla="*/ 2147483647 w 2807"/>
              <a:gd name="T57" fmla="*/ 2147483647 h 1104"/>
              <a:gd name="T58" fmla="*/ 2147483647 w 2807"/>
              <a:gd name="T59" fmla="*/ 2147483647 h 1104"/>
              <a:gd name="T60" fmla="*/ 2147483647 w 2807"/>
              <a:gd name="T61" fmla="*/ 2147483647 h 1104"/>
              <a:gd name="T62" fmla="*/ 2147483647 w 2807"/>
              <a:gd name="T63" fmla="*/ 2147483647 h 1104"/>
              <a:gd name="T64" fmla="*/ 2147483647 w 2807"/>
              <a:gd name="T65" fmla="*/ 2147483647 h 1104"/>
              <a:gd name="T66" fmla="*/ 2147483647 w 2807"/>
              <a:gd name="T67" fmla="*/ 2147483647 h 1104"/>
              <a:gd name="T68" fmla="*/ 2147483647 w 2807"/>
              <a:gd name="T69" fmla="*/ 2147483647 h 1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807"/>
              <a:gd name="T106" fmla="*/ 0 h 1104"/>
              <a:gd name="T107" fmla="*/ 2807 w 2807"/>
              <a:gd name="T108" fmla="*/ 1104 h 110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807" h="1104">
                <a:moveTo>
                  <a:pt x="0" y="61"/>
                </a:moveTo>
                <a:cubicBezTo>
                  <a:pt x="49" y="52"/>
                  <a:pt x="201" y="14"/>
                  <a:pt x="295" y="7"/>
                </a:cubicBezTo>
                <a:cubicBezTo>
                  <a:pt x="389" y="0"/>
                  <a:pt x="461" y="3"/>
                  <a:pt x="565" y="16"/>
                </a:cubicBezTo>
                <a:cubicBezTo>
                  <a:pt x="669" y="29"/>
                  <a:pt x="778" y="70"/>
                  <a:pt x="918" y="86"/>
                </a:cubicBezTo>
                <a:cubicBezTo>
                  <a:pt x="1058" y="102"/>
                  <a:pt x="1280" y="115"/>
                  <a:pt x="1404" y="115"/>
                </a:cubicBezTo>
                <a:cubicBezTo>
                  <a:pt x="1530" y="115"/>
                  <a:pt x="1558" y="89"/>
                  <a:pt x="1670" y="86"/>
                </a:cubicBezTo>
                <a:cubicBezTo>
                  <a:pt x="1781" y="83"/>
                  <a:pt x="1969" y="94"/>
                  <a:pt x="2077" y="98"/>
                </a:cubicBezTo>
                <a:cubicBezTo>
                  <a:pt x="2183" y="101"/>
                  <a:pt x="2256" y="111"/>
                  <a:pt x="2310" y="103"/>
                </a:cubicBezTo>
                <a:cubicBezTo>
                  <a:pt x="2365" y="95"/>
                  <a:pt x="2373" y="67"/>
                  <a:pt x="2409" y="52"/>
                </a:cubicBezTo>
                <a:cubicBezTo>
                  <a:pt x="2445" y="37"/>
                  <a:pt x="2496" y="22"/>
                  <a:pt x="2526" y="15"/>
                </a:cubicBezTo>
                <a:cubicBezTo>
                  <a:pt x="2555" y="8"/>
                  <a:pt x="2579" y="5"/>
                  <a:pt x="2588" y="9"/>
                </a:cubicBezTo>
                <a:cubicBezTo>
                  <a:pt x="2597" y="12"/>
                  <a:pt x="2593" y="29"/>
                  <a:pt x="2582" y="39"/>
                </a:cubicBezTo>
                <a:cubicBezTo>
                  <a:pt x="2571" y="49"/>
                  <a:pt x="2536" y="56"/>
                  <a:pt x="2520" y="68"/>
                </a:cubicBezTo>
                <a:cubicBezTo>
                  <a:pt x="2505" y="80"/>
                  <a:pt x="2481" y="100"/>
                  <a:pt x="2490" y="108"/>
                </a:cubicBezTo>
                <a:cubicBezTo>
                  <a:pt x="2499" y="117"/>
                  <a:pt x="2536" y="122"/>
                  <a:pt x="2575" y="121"/>
                </a:cubicBezTo>
                <a:cubicBezTo>
                  <a:pt x="2614" y="121"/>
                  <a:pt x="2702" y="98"/>
                  <a:pt x="2723" y="103"/>
                </a:cubicBezTo>
                <a:cubicBezTo>
                  <a:pt x="2744" y="107"/>
                  <a:pt x="2734" y="139"/>
                  <a:pt x="2705" y="150"/>
                </a:cubicBezTo>
                <a:cubicBezTo>
                  <a:pt x="2676" y="162"/>
                  <a:pt x="2539" y="170"/>
                  <a:pt x="2551" y="168"/>
                </a:cubicBezTo>
                <a:cubicBezTo>
                  <a:pt x="2562" y="166"/>
                  <a:pt x="2738" y="137"/>
                  <a:pt x="2773" y="139"/>
                </a:cubicBezTo>
                <a:cubicBezTo>
                  <a:pt x="2807" y="140"/>
                  <a:pt x="2795" y="168"/>
                  <a:pt x="2760" y="180"/>
                </a:cubicBezTo>
                <a:cubicBezTo>
                  <a:pt x="2725" y="192"/>
                  <a:pt x="2564" y="208"/>
                  <a:pt x="2563" y="209"/>
                </a:cubicBezTo>
                <a:cubicBezTo>
                  <a:pt x="2562" y="210"/>
                  <a:pt x="2723" y="185"/>
                  <a:pt x="2756" y="187"/>
                </a:cubicBezTo>
                <a:cubicBezTo>
                  <a:pt x="2788" y="189"/>
                  <a:pt x="2789" y="211"/>
                  <a:pt x="2756" y="222"/>
                </a:cubicBezTo>
                <a:cubicBezTo>
                  <a:pt x="2722" y="234"/>
                  <a:pt x="2570" y="253"/>
                  <a:pt x="2557" y="256"/>
                </a:cubicBezTo>
                <a:cubicBezTo>
                  <a:pt x="2545" y="260"/>
                  <a:pt x="2662" y="240"/>
                  <a:pt x="2681" y="244"/>
                </a:cubicBezTo>
                <a:cubicBezTo>
                  <a:pt x="2700" y="248"/>
                  <a:pt x="2699" y="273"/>
                  <a:pt x="2669" y="281"/>
                </a:cubicBezTo>
                <a:cubicBezTo>
                  <a:pt x="2640" y="290"/>
                  <a:pt x="2566" y="300"/>
                  <a:pt x="2503" y="297"/>
                </a:cubicBezTo>
                <a:cubicBezTo>
                  <a:pt x="2440" y="294"/>
                  <a:pt x="2400" y="257"/>
                  <a:pt x="2292" y="262"/>
                </a:cubicBezTo>
                <a:cubicBezTo>
                  <a:pt x="2185" y="267"/>
                  <a:pt x="1988" y="315"/>
                  <a:pt x="1860" y="327"/>
                </a:cubicBezTo>
                <a:cubicBezTo>
                  <a:pt x="1733" y="339"/>
                  <a:pt x="1656" y="325"/>
                  <a:pt x="1528" y="333"/>
                </a:cubicBezTo>
                <a:cubicBezTo>
                  <a:pt x="1400" y="342"/>
                  <a:pt x="1263" y="370"/>
                  <a:pt x="1089" y="379"/>
                </a:cubicBezTo>
                <a:cubicBezTo>
                  <a:pt x="915" y="388"/>
                  <a:pt x="605" y="357"/>
                  <a:pt x="484" y="385"/>
                </a:cubicBezTo>
                <a:cubicBezTo>
                  <a:pt x="363" y="413"/>
                  <a:pt x="382" y="453"/>
                  <a:pt x="364" y="545"/>
                </a:cubicBezTo>
                <a:cubicBezTo>
                  <a:pt x="346" y="637"/>
                  <a:pt x="375" y="847"/>
                  <a:pt x="373" y="940"/>
                </a:cubicBezTo>
                <a:cubicBezTo>
                  <a:pt x="372" y="1034"/>
                  <a:pt x="358" y="1070"/>
                  <a:pt x="355" y="1104"/>
                </a:cubicBezTo>
              </a:path>
            </a:pathLst>
          </a:custGeom>
          <a:solidFill>
            <a:srgbClr val="FFF0E6"/>
          </a:solidFill>
          <a:ln w="9525" cmpd="sng">
            <a:solidFill>
              <a:srgbClr val="FF9966"/>
            </a:solidFill>
            <a:round/>
            <a:headEnd/>
            <a:tailEnd/>
          </a:ln>
        </p:spPr>
        <p:txBody>
          <a:bodyPr/>
          <a:lstStyle/>
          <a:p>
            <a:pPr algn="ctr"/>
            <a:endParaRPr lang="ja-JP" altLang="en-US" i="1">
              <a:solidFill>
                <a:srgbClr val="000000"/>
              </a:solidFill>
              <a:ea typeface="ＭＳ Ｐゴシック" pitchFamily="50" charset="-128"/>
            </a:endParaRPr>
          </a:p>
        </p:txBody>
      </p:sp>
      <p:graphicFrame>
        <p:nvGraphicFramePr>
          <p:cNvPr id="24583" name="Object 27"/>
          <p:cNvGraphicFramePr>
            <a:graphicFrameLocks noChangeAspect="1"/>
          </p:cNvGraphicFramePr>
          <p:nvPr/>
        </p:nvGraphicFramePr>
        <p:xfrm>
          <a:off x="4807661" y="2635504"/>
          <a:ext cx="253096" cy="296653"/>
        </p:xfrm>
        <a:graphic>
          <a:graphicData uri="http://schemas.openxmlformats.org/presentationml/2006/ole">
            <mc:AlternateContent xmlns:mc="http://schemas.openxmlformats.org/markup-compatibility/2006">
              <mc:Choice xmlns:v="urn:schemas-microsoft-com:vml" Requires="v">
                <p:oleObj spid="_x0000_s82118" name="数式" r:id="rId3" imgW="114120" imgH="126720" progId="Equation.3">
                  <p:embed/>
                </p:oleObj>
              </mc:Choice>
              <mc:Fallback>
                <p:oleObj name="数式" r:id="rId3" imgW="114120" imgH="126720" progId="Equation.3">
                  <p:embed/>
                  <p:pic>
                    <p:nvPicPr>
                      <p:cNvPr id="24583" name="Object 27"/>
                      <p:cNvPicPr>
                        <a:picLocks noChangeAspect="1" noChangeArrowheads="1"/>
                      </p:cNvPicPr>
                      <p:nvPr/>
                    </p:nvPicPr>
                    <p:blipFill>
                      <a:blip r:embed="rId4"/>
                      <a:srcRect/>
                      <a:stretch>
                        <a:fillRect/>
                      </a:stretch>
                    </p:blipFill>
                    <p:spPr bwMode="auto">
                      <a:xfrm>
                        <a:off x="4807661" y="2635504"/>
                        <a:ext cx="253096" cy="296653"/>
                      </a:xfrm>
                      <a:prstGeom prst="rect">
                        <a:avLst/>
                      </a:prstGeom>
                      <a:noFill/>
                      <a:ln>
                        <a:noFill/>
                      </a:ln>
                    </p:spPr>
                  </p:pic>
                </p:oleObj>
              </mc:Fallback>
            </mc:AlternateContent>
          </a:graphicData>
        </a:graphic>
      </p:graphicFrame>
      <p:graphicFrame>
        <p:nvGraphicFramePr>
          <p:cNvPr id="24584" name="Object 28"/>
          <p:cNvGraphicFramePr>
            <a:graphicFrameLocks noChangeAspect="1"/>
          </p:cNvGraphicFramePr>
          <p:nvPr/>
        </p:nvGraphicFramePr>
        <p:xfrm>
          <a:off x="6837577" y="2574797"/>
          <a:ext cx="250743" cy="295476"/>
        </p:xfrm>
        <a:graphic>
          <a:graphicData uri="http://schemas.openxmlformats.org/presentationml/2006/ole">
            <mc:AlternateContent xmlns:mc="http://schemas.openxmlformats.org/markup-compatibility/2006">
              <mc:Choice xmlns:v="urn:schemas-microsoft-com:vml" Requires="v">
                <p:oleObj spid="_x0000_s82119" name="数式" r:id="rId5" imgW="114120" imgH="126720" progId="Equation.3">
                  <p:embed/>
                </p:oleObj>
              </mc:Choice>
              <mc:Fallback>
                <p:oleObj name="数式" r:id="rId5" imgW="114120" imgH="126720" progId="Equation.3">
                  <p:embed/>
                  <p:pic>
                    <p:nvPicPr>
                      <p:cNvPr id="24584" name="Object 28"/>
                      <p:cNvPicPr>
                        <a:picLocks noChangeAspect="1" noChangeArrowheads="1"/>
                      </p:cNvPicPr>
                      <p:nvPr/>
                    </p:nvPicPr>
                    <p:blipFill>
                      <a:blip r:embed="rId6"/>
                      <a:srcRect/>
                      <a:stretch>
                        <a:fillRect/>
                      </a:stretch>
                    </p:blipFill>
                    <p:spPr bwMode="auto">
                      <a:xfrm>
                        <a:off x="6837577" y="2574797"/>
                        <a:ext cx="250743" cy="295476"/>
                      </a:xfrm>
                      <a:prstGeom prst="rect">
                        <a:avLst/>
                      </a:prstGeom>
                      <a:noFill/>
                      <a:ln>
                        <a:noFill/>
                      </a:ln>
                    </p:spPr>
                  </p:pic>
                </p:oleObj>
              </mc:Fallback>
            </mc:AlternateContent>
          </a:graphicData>
        </a:graphic>
      </p:graphicFrame>
      <p:sp>
        <p:nvSpPr>
          <p:cNvPr id="24585" name="Line 32"/>
          <p:cNvSpPr>
            <a:spLocks noChangeShapeType="1"/>
          </p:cNvSpPr>
          <p:nvPr/>
        </p:nvSpPr>
        <p:spPr bwMode="auto">
          <a:xfrm flipV="1">
            <a:off x="3825690" y="1979598"/>
            <a:ext cx="1109381" cy="0"/>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586" name="Line 33"/>
          <p:cNvSpPr>
            <a:spLocks noChangeShapeType="1"/>
          </p:cNvSpPr>
          <p:nvPr/>
        </p:nvSpPr>
        <p:spPr bwMode="auto">
          <a:xfrm>
            <a:off x="3832413" y="1677041"/>
            <a:ext cx="3126440" cy="0"/>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587" name="Line 35"/>
          <p:cNvSpPr>
            <a:spLocks noChangeShapeType="1"/>
          </p:cNvSpPr>
          <p:nvPr/>
        </p:nvSpPr>
        <p:spPr bwMode="auto">
          <a:xfrm>
            <a:off x="3835400" y="4308929"/>
            <a:ext cx="1978025" cy="1588"/>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588" name="Line 36"/>
          <p:cNvSpPr>
            <a:spLocks noChangeShapeType="1"/>
          </p:cNvSpPr>
          <p:nvPr/>
        </p:nvSpPr>
        <p:spPr bwMode="auto">
          <a:xfrm>
            <a:off x="3829050" y="1337129"/>
            <a:ext cx="1588" cy="252571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589" name="Line 37"/>
          <p:cNvSpPr>
            <a:spLocks noChangeShapeType="1"/>
          </p:cNvSpPr>
          <p:nvPr/>
        </p:nvSpPr>
        <p:spPr bwMode="auto">
          <a:xfrm>
            <a:off x="4928749" y="1790265"/>
            <a:ext cx="1588" cy="94773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590" name="Line 38"/>
          <p:cNvSpPr>
            <a:spLocks noChangeShapeType="1"/>
          </p:cNvSpPr>
          <p:nvPr/>
        </p:nvSpPr>
        <p:spPr bwMode="auto">
          <a:xfrm>
            <a:off x="6964364" y="1562554"/>
            <a:ext cx="0" cy="112270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4591" name="Line 39"/>
          <p:cNvSpPr>
            <a:spLocks noChangeShapeType="1"/>
          </p:cNvSpPr>
          <p:nvPr/>
        </p:nvSpPr>
        <p:spPr bwMode="auto">
          <a:xfrm>
            <a:off x="5807075" y="2892879"/>
            <a:ext cx="1588" cy="132715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aphicFrame>
        <p:nvGraphicFramePr>
          <p:cNvPr id="24592" name="Object 40"/>
          <p:cNvGraphicFramePr>
            <a:graphicFrameLocks noChangeAspect="1"/>
          </p:cNvGraphicFramePr>
          <p:nvPr/>
        </p:nvGraphicFramePr>
        <p:xfrm>
          <a:off x="4111625" y="3402467"/>
          <a:ext cx="1665288" cy="508000"/>
        </p:xfrm>
        <a:graphic>
          <a:graphicData uri="http://schemas.openxmlformats.org/presentationml/2006/ole">
            <mc:AlternateContent xmlns:mc="http://schemas.openxmlformats.org/markup-compatibility/2006">
              <mc:Choice xmlns:v="urn:schemas-microsoft-com:vml" Requires="v">
                <p:oleObj spid="_x0000_s82120" name="数式" r:id="rId7" imgW="748975" imgH="215806" progId="Equation.3">
                  <p:embed/>
                </p:oleObj>
              </mc:Choice>
              <mc:Fallback>
                <p:oleObj name="数式" r:id="rId7" imgW="748975" imgH="215806" progId="Equation.3">
                  <p:embed/>
                  <p:pic>
                    <p:nvPicPr>
                      <p:cNvPr id="24592" name="Object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1625" y="3402467"/>
                        <a:ext cx="16652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3" name="Object 41"/>
          <p:cNvGraphicFramePr>
            <a:graphicFrameLocks noChangeAspect="1"/>
          </p:cNvGraphicFramePr>
          <p:nvPr/>
        </p:nvGraphicFramePr>
        <p:xfrm>
          <a:off x="6596063" y="3426279"/>
          <a:ext cx="1639887" cy="506413"/>
        </p:xfrm>
        <a:graphic>
          <a:graphicData uri="http://schemas.openxmlformats.org/presentationml/2006/ole">
            <mc:AlternateContent xmlns:mc="http://schemas.openxmlformats.org/markup-compatibility/2006">
              <mc:Choice xmlns:v="urn:schemas-microsoft-com:vml" Requires="v">
                <p:oleObj spid="_x0000_s82121" name="数式" r:id="rId9" imgW="748975" imgH="215806" progId="Equation.3">
                  <p:embed/>
                </p:oleObj>
              </mc:Choice>
              <mc:Fallback>
                <p:oleObj name="数式" r:id="rId9" imgW="748975" imgH="215806" progId="Equation.3">
                  <p:embed/>
                  <p:pic>
                    <p:nvPicPr>
                      <p:cNvPr id="24593" name="Object 4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96063" y="3426279"/>
                        <a:ext cx="1639887"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4" name="Object 42"/>
          <p:cNvGraphicFramePr>
            <a:graphicFrameLocks noChangeAspect="1"/>
          </p:cNvGraphicFramePr>
          <p:nvPr/>
        </p:nvGraphicFramePr>
        <p:xfrm>
          <a:off x="5043488" y="2003879"/>
          <a:ext cx="1524000" cy="509588"/>
        </p:xfrm>
        <a:graphic>
          <a:graphicData uri="http://schemas.openxmlformats.org/presentationml/2006/ole">
            <mc:AlternateContent xmlns:mc="http://schemas.openxmlformats.org/markup-compatibility/2006">
              <mc:Choice xmlns:v="urn:schemas-microsoft-com:vml" Requires="v">
                <p:oleObj spid="_x0000_s82122" name="数式" r:id="rId11" imgW="685502" imgH="215806" progId="Equation.3">
                  <p:embed/>
                </p:oleObj>
              </mc:Choice>
              <mc:Fallback>
                <p:oleObj name="数式" r:id="rId11" imgW="685502" imgH="215806" progId="Equation.3">
                  <p:embed/>
                  <p:pic>
                    <p:nvPicPr>
                      <p:cNvPr id="24594" name="Object 4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43488" y="2003879"/>
                        <a:ext cx="1524000"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5" name="Object 43"/>
          <p:cNvGraphicFramePr>
            <a:graphicFrameLocks noChangeAspect="1"/>
          </p:cNvGraphicFramePr>
          <p:nvPr/>
        </p:nvGraphicFramePr>
        <p:xfrm>
          <a:off x="7116763" y="1481592"/>
          <a:ext cx="1554162" cy="506412"/>
        </p:xfrm>
        <a:graphic>
          <a:graphicData uri="http://schemas.openxmlformats.org/presentationml/2006/ole">
            <mc:AlternateContent xmlns:mc="http://schemas.openxmlformats.org/markup-compatibility/2006">
              <mc:Choice xmlns:v="urn:schemas-microsoft-com:vml" Requires="v">
                <p:oleObj spid="_x0000_s82123" name="数式" r:id="rId13" imgW="710891" imgH="215806" progId="Equation.3">
                  <p:embed/>
                </p:oleObj>
              </mc:Choice>
              <mc:Fallback>
                <p:oleObj name="数式" r:id="rId13" imgW="710891" imgH="215806" progId="Equation.3">
                  <p:embed/>
                  <p:pic>
                    <p:nvPicPr>
                      <p:cNvPr id="24595" name="Object 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16763" y="1481592"/>
                        <a:ext cx="1554162"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6" name="Object 44"/>
          <p:cNvGraphicFramePr>
            <a:graphicFrameLocks noChangeAspect="1"/>
          </p:cNvGraphicFramePr>
          <p:nvPr/>
        </p:nvGraphicFramePr>
        <p:xfrm>
          <a:off x="4619625" y="4308929"/>
          <a:ext cx="593725" cy="419100"/>
        </p:xfrm>
        <a:graphic>
          <a:graphicData uri="http://schemas.openxmlformats.org/presentationml/2006/ole">
            <mc:AlternateContent xmlns:mc="http://schemas.openxmlformats.org/markup-compatibility/2006">
              <mc:Choice xmlns:v="urn:schemas-microsoft-com:vml" Requires="v">
                <p:oleObj spid="_x0000_s82124" name="数式" r:id="rId15" imgW="266400" imgH="177480" progId="Equation.3">
                  <p:embed/>
                </p:oleObj>
              </mc:Choice>
              <mc:Fallback>
                <p:oleObj name="数式" r:id="rId15" imgW="266400" imgH="177480" progId="Equation.3">
                  <p:embed/>
                  <p:pic>
                    <p:nvPicPr>
                      <p:cNvPr id="24596" name="Object 44"/>
                      <p:cNvPicPr>
                        <a:picLocks noChangeAspect="1" noChangeArrowheads="1"/>
                      </p:cNvPicPr>
                      <p:nvPr/>
                    </p:nvPicPr>
                    <p:blipFill>
                      <a:blip r:embed="rId16"/>
                      <a:srcRect/>
                      <a:stretch>
                        <a:fillRect/>
                      </a:stretch>
                    </p:blipFill>
                    <p:spPr bwMode="auto">
                      <a:xfrm>
                        <a:off x="4619625" y="4308929"/>
                        <a:ext cx="5937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7" name="Object 45"/>
          <p:cNvGraphicFramePr>
            <a:graphicFrameLocks noChangeAspect="1"/>
          </p:cNvGraphicFramePr>
          <p:nvPr/>
        </p:nvGraphicFramePr>
        <p:xfrm>
          <a:off x="5627688" y="2572404"/>
          <a:ext cx="363537" cy="431800"/>
        </p:xfrm>
        <a:graphic>
          <a:graphicData uri="http://schemas.openxmlformats.org/presentationml/2006/ole">
            <mc:AlternateContent xmlns:mc="http://schemas.openxmlformats.org/markup-compatibility/2006">
              <mc:Choice xmlns:v="urn:schemas-microsoft-com:vml" Requires="v">
                <p:oleObj spid="_x0000_s82125" name="数式" r:id="rId17" imgW="114120" imgH="126720" progId="Equation.3">
                  <p:embed/>
                </p:oleObj>
              </mc:Choice>
              <mc:Fallback>
                <p:oleObj name="数式" r:id="rId17" imgW="114120" imgH="126720" progId="Equation.3">
                  <p:embed/>
                  <p:pic>
                    <p:nvPicPr>
                      <p:cNvPr id="24597" name="Object 45"/>
                      <p:cNvPicPr>
                        <a:picLocks noChangeAspect="1" noChangeArrowheads="1"/>
                      </p:cNvPicPr>
                      <p:nvPr/>
                    </p:nvPicPr>
                    <p:blipFill>
                      <a:blip r:embed="rId18"/>
                      <a:srcRect/>
                      <a:stretch>
                        <a:fillRect/>
                      </a:stretch>
                    </p:blipFill>
                    <p:spPr bwMode="auto">
                      <a:xfrm>
                        <a:off x="5627688" y="2572404"/>
                        <a:ext cx="36353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049" name="Object 49"/>
          <p:cNvGraphicFramePr>
            <a:graphicFrameLocks noChangeAspect="1"/>
          </p:cNvGraphicFramePr>
          <p:nvPr/>
        </p:nvGraphicFramePr>
        <p:xfrm>
          <a:off x="1261360" y="5081170"/>
          <a:ext cx="763588" cy="415925"/>
        </p:xfrm>
        <a:graphic>
          <a:graphicData uri="http://schemas.openxmlformats.org/presentationml/2006/ole">
            <mc:AlternateContent xmlns:mc="http://schemas.openxmlformats.org/markup-compatibility/2006">
              <mc:Choice xmlns:v="urn:schemas-microsoft-com:vml" Requires="v">
                <p:oleObj spid="_x0000_s82126" name="数式" r:id="rId19" imgW="304536" imgH="164957" progId="Equation.3">
                  <p:embed/>
                </p:oleObj>
              </mc:Choice>
              <mc:Fallback>
                <p:oleObj name="数式" r:id="rId19" imgW="304536" imgH="164957" progId="Equation.3">
                  <p:embed/>
                  <p:pic>
                    <p:nvPicPr>
                      <p:cNvPr id="256049" name="Object 4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261360" y="5081170"/>
                        <a:ext cx="76358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53" name="Rectangle 53"/>
          <p:cNvSpPr>
            <a:spLocks noChangeArrowheads="1"/>
          </p:cNvSpPr>
          <p:nvPr/>
        </p:nvSpPr>
        <p:spPr bwMode="auto">
          <a:xfrm>
            <a:off x="2104323" y="4831108"/>
            <a:ext cx="2571849" cy="961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graphicFrame>
        <p:nvGraphicFramePr>
          <p:cNvPr id="256056" name="Object 56"/>
          <p:cNvGraphicFramePr>
            <a:graphicFrameLocks noChangeAspect="1"/>
          </p:cNvGraphicFramePr>
          <p:nvPr/>
        </p:nvGraphicFramePr>
        <p:xfrm>
          <a:off x="2271010" y="4804945"/>
          <a:ext cx="2195513" cy="1084263"/>
        </p:xfrm>
        <a:graphic>
          <a:graphicData uri="http://schemas.openxmlformats.org/presentationml/2006/ole">
            <mc:AlternateContent xmlns:mc="http://schemas.openxmlformats.org/markup-compatibility/2006">
              <mc:Choice xmlns:v="urn:schemas-microsoft-com:vml" Requires="v">
                <p:oleObj spid="_x0000_s82127" name="数式" r:id="rId21" imgW="876300" imgH="431800" progId="Equation.3">
                  <p:embed/>
                </p:oleObj>
              </mc:Choice>
              <mc:Fallback>
                <p:oleObj name="数式" r:id="rId21" imgW="876300" imgH="431800" progId="Equation.3">
                  <p:embed/>
                  <p:pic>
                    <p:nvPicPr>
                      <p:cNvPr id="256056" name="Object 5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271010" y="4804945"/>
                        <a:ext cx="2195513"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057" name="Object 57"/>
          <p:cNvGraphicFramePr>
            <a:graphicFrameLocks noChangeAspect="1"/>
          </p:cNvGraphicFramePr>
          <p:nvPr/>
        </p:nvGraphicFramePr>
        <p:xfrm>
          <a:off x="2184943" y="5848515"/>
          <a:ext cx="4868862" cy="989013"/>
        </p:xfrm>
        <a:graphic>
          <a:graphicData uri="http://schemas.openxmlformats.org/presentationml/2006/ole">
            <mc:AlternateContent xmlns:mc="http://schemas.openxmlformats.org/markup-compatibility/2006">
              <mc:Choice xmlns:v="urn:schemas-microsoft-com:vml" Requires="v">
                <p:oleObj spid="_x0000_s82128" name="数式" r:id="rId23" imgW="1942920" imgH="393480" progId="Equation.3">
                  <p:embed/>
                </p:oleObj>
              </mc:Choice>
              <mc:Fallback>
                <p:oleObj name="数式" r:id="rId23" imgW="1942920" imgH="393480" progId="Equation.3">
                  <p:embed/>
                  <p:pic>
                    <p:nvPicPr>
                      <p:cNvPr id="256057" name="Object 57"/>
                      <p:cNvPicPr>
                        <a:picLocks noChangeAspect="1" noChangeArrowheads="1"/>
                      </p:cNvPicPr>
                      <p:nvPr/>
                    </p:nvPicPr>
                    <p:blipFill>
                      <a:blip r:embed="rId24"/>
                      <a:srcRect/>
                      <a:stretch>
                        <a:fillRect/>
                      </a:stretch>
                    </p:blipFill>
                    <p:spPr bwMode="auto">
                      <a:xfrm>
                        <a:off x="2184943" y="5848515"/>
                        <a:ext cx="486886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58" name="Rectangle 58"/>
          <p:cNvSpPr>
            <a:spLocks noChangeArrowheads="1"/>
          </p:cNvSpPr>
          <p:nvPr/>
        </p:nvSpPr>
        <p:spPr bwMode="auto">
          <a:xfrm>
            <a:off x="2042657" y="5824680"/>
            <a:ext cx="5167754" cy="9905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256059" name="Object 59"/>
          <p:cNvGraphicFramePr>
            <a:graphicFrameLocks noChangeAspect="1"/>
          </p:cNvGraphicFramePr>
          <p:nvPr/>
        </p:nvGraphicFramePr>
        <p:xfrm>
          <a:off x="1662736" y="6180263"/>
          <a:ext cx="317500" cy="255587"/>
        </p:xfrm>
        <a:graphic>
          <a:graphicData uri="http://schemas.openxmlformats.org/presentationml/2006/ole">
            <mc:AlternateContent xmlns:mc="http://schemas.openxmlformats.org/markup-compatibility/2006">
              <mc:Choice xmlns:v="urn:schemas-microsoft-com:vml" Requires="v">
                <p:oleObj spid="_x0000_s82129" name="数式" r:id="rId25" imgW="126780" imgH="101424" progId="Equation.3">
                  <p:embed/>
                </p:oleObj>
              </mc:Choice>
              <mc:Fallback>
                <p:oleObj name="数式" r:id="rId25" imgW="126780" imgH="101424" progId="Equation.3">
                  <p:embed/>
                  <p:pic>
                    <p:nvPicPr>
                      <p:cNvPr id="256059" name="Object 5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662736" y="6180263"/>
                        <a:ext cx="317500"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607" name="Rectangle 60"/>
          <p:cNvSpPr>
            <a:spLocks noChangeArrowheads="1"/>
          </p:cNvSpPr>
          <p:nvPr/>
        </p:nvSpPr>
        <p:spPr bwMode="auto">
          <a:xfrm>
            <a:off x="4040188" y="1045029"/>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kumimoji="0" lang="ja-JP" altLang="en-US">
                <a:solidFill>
                  <a:srgbClr val="000000"/>
                </a:solidFill>
                <a:ea typeface="ＭＳ Ｐゴシック" pitchFamily="50" charset="-128"/>
              </a:rPr>
              <a:t>上腕重心</a:t>
            </a:r>
          </a:p>
        </p:txBody>
      </p:sp>
      <p:sp>
        <p:nvSpPr>
          <p:cNvPr id="24608" name="Rectangle 61"/>
          <p:cNvSpPr>
            <a:spLocks noChangeArrowheads="1"/>
          </p:cNvSpPr>
          <p:nvPr/>
        </p:nvSpPr>
        <p:spPr bwMode="auto">
          <a:xfrm>
            <a:off x="6186488" y="1057729"/>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kumimoji="0" lang="ja-JP" altLang="en-US" dirty="0">
                <a:solidFill>
                  <a:srgbClr val="000000"/>
                </a:solidFill>
                <a:ea typeface="ＭＳ Ｐゴシック" pitchFamily="50" charset="-128"/>
              </a:rPr>
              <a:t>前腕重心</a:t>
            </a:r>
          </a:p>
        </p:txBody>
      </p:sp>
      <p:sp>
        <p:nvSpPr>
          <p:cNvPr id="24609" name="Text Box 65"/>
          <p:cNvSpPr txBox="1">
            <a:spLocks noChangeArrowheads="1"/>
          </p:cNvSpPr>
          <p:nvPr/>
        </p:nvSpPr>
        <p:spPr bwMode="auto">
          <a:xfrm>
            <a:off x="3249613" y="1083129"/>
            <a:ext cx="611187"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vert="eaVert">
            <a:spAutoFit/>
          </a:bodyPr>
          <a:lstStyle>
            <a:lvl1pPr eaLnBrk="0" hangingPunct="0">
              <a:defRPr kumimoji="1" sz="2800" i="1">
                <a:solidFill>
                  <a:schemeClr val="tx1"/>
                </a:solidFill>
                <a:latin typeface="Times New Roman" pitchFamily="18" charset="0"/>
                <a:ea typeface="ＭＳ Ｐゴシック" pitchFamily="50" charset="-128"/>
              </a:defRPr>
            </a:lvl1pPr>
            <a:lvl2pPr marL="742950" indent="-285750" eaLnBrk="0" hangingPunct="0">
              <a:defRPr kumimoji="1" sz="2800" i="1">
                <a:solidFill>
                  <a:schemeClr val="tx1"/>
                </a:solidFill>
                <a:latin typeface="Times New Roman" pitchFamily="18" charset="0"/>
                <a:ea typeface="ＭＳ Ｐゴシック" pitchFamily="50" charset="-128"/>
              </a:defRPr>
            </a:lvl2pPr>
            <a:lvl3pPr marL="1143000" indent="-228600" eaLnBrk="0" hangingPunct="0">
              <a:defRPr kumimoji="1" sz="2800" i="1">
                <a:solidFill>
                  <a:schemeClr val="tx1"/>
                </a:solidFill>
                <a:latin typeface="Times New Roman" pitchFamily="18" charset="0"/>
                <a:ea typeface="ＭＳ Ｐゴシック" pitchFamily="50" charset="-128"/>
              </a:defRPr>
            </a:lvl3pPr>
            <a:lvl4pPr marL="1600200" indent="-228600" eaLnBrk="0" hangingPunct="0">
              <a:defRPr kumimoji="1" sz="2800" i="1">
                <a:solidFill>
                  <a:schemeClr val="tx1"/>
                </a:solidFill>
                <a:latin typeface="Times New Roman" pitchFamily="18" charset="0"/>
                <a:ea typeface="ＭＳ Ｐゴシック" pitchFamily="50" charset="-128"/>
              </a:defRPr>
            </a:lvl4pPr>
            <a:lvl5pPr marL="2057400" indent="-228600" eaLnBrk="0" hangingPunct="0">
              <a:defRPr kumimoji="1" sz="2800" i="1">
                <a:solidFill>
                  <a:schemeClr val="tx1"/>
                </a:solidFill>
                <a:latin typeface="Times New Roman" pitchFamily="18" charset="0"/>
                <a:ea typeface="ＭＳ Ｐゴシック" pitchFamily="50" charset="-128"/>
              </a:defRPr>
            </a:lvl5pPr>
            <a:lvl6pPr marL="2514600" indent="-228600" algn="ctr" eaLnBrk="0" fontAlgn="base" hangingPunct="0">
              <a:spcBef>
                <a:spcPct val="20000"/>
              </a:spcBef>
              <a:spcAft>
                <a:spcPct val="0"/>
              </a:spcAft>
              <a:defRPr kumimoji="1" sz="2800" i="1">
                <a:solidFill>
                  <a:schemeClr val="tx1"/>
                </a:solidFill>
                <a:latin typeface="Times New Roman" pitchFamily="18" charset="0"/>
                <a:ea typeface="ＭＳ Ｐゴシック" pitchFamily="50" charset="-128"/>
              </a:defRPr>
            </a:lvl6pPr>
            <a:lvl7pPr marL="2971800" indent="-228600" algn="ctr" eaLnBrk="0" fontAlgn="base" hangingPunct="0">
              <a:spcBef>
                <a:spcPct val="20000"/>
              </a:spcBef>
              <a:spcAft>
                <a:spcPct val="0"/>
              </a:spcAft>
              <a:defRPr kumimoji="1" sz="2800" i="1">
                <a:solidFill>
                  <a:schemeClr val="tx1"/>
                </a:solidFill>
                <a:latin typeface="Times New Roman" pitchFamily="18" charset="0"/>
                <a:ea typeface="ＭＳ Ｐゴシック" pitchFamily="50" charset="-128"/>
              </a:defRPr>
            </a:lvl7pPr>
            <a:lvl8pPr marL="3429000" indent="-228600" algn="ctr" eaLnBrk="0" fontAlgn="base" hangingPunct="0">
              <a:spcBef>
                <a:spcPct val="20000"/>
              </a:spcBef>
              <a:spcAft>
                <a:spcPct val="0"/>
              </a:spcAft>
              <a:defRPr kumimoji="1" sz="2800" i="1">
                <a:solidFill>
                  <a:schemeClr val="tx1"/>
                </a:solidFill>
                <a:latin typeface="Times New Roman" pitchFamily="18" charset="0"/>
                <a:ea typeface="ＭＳ Ｐゴシック" pitchFamily="50" charset="-128"/>
              </a:defRPr>
            </a:lvl8pPr>
            <a:lvl9pPr marL="3886200" indent="-228600" algn="ctr" eaLnBrk="0" fontAlgn="base" hangingPunct="0">
              <a:spcBef>
                <a:spcPct val="20000"/>
              </a:spcBef>
              <a:spcAft>
                <a:spcPct val="0"/>
              </a:spcAft>
              <a:defRPr kumimoji="1" sz="2800" i="1">
                <a:solidFill>
                  <a:schemeClr val="tx1"/>
                </a:solidFill>
                <a:latin typeface="Times New Roman" pitchFamily="18" charset="0"/>
                <a:ea typeface="ＭＳ Ｐゴシック" pitchFamily="50" charset="-128"/>
              </a:defRPr>
            </a:lvl9pPr>
          </a:lstStyle>
          <a:p>
            <a:pPr algn="ctr" eaLnBrk="1" hangingPunct="1">
              <a:spcBef>
                <a:spcPct val="50000"/>
              </a:spcBef>
            </a:pPr>
            <a:r>
              <a:rPr kumimoji="0" lang="ja-JP" altLang="en-US" i="0">
                <a:solidFill>
                  <a:srgbClr val="000000"/>
                </a:solidFill>
              </a:rPr>
              <a:t>肩関節</a:t>
            </a:r>
            <a:endParaRPr lang="ja-JP" altLang="en-US">
              <a:solidFill>
                <a:srgbClr val="000000"/>
              </a:solidFill>
            </a:endParaRPr>
          </a:p>
        </p:txBody>
      </p:sp>
      <p:sp>
        <p:nvSpPr>
          <p:cNvPr id="24610" name="Rectangle 66"/>
          <p:cNvSpPr>
            <a:spLocks noChangeArrowheads="1"/>
          </p:cNvSpPr>
          <p:nvPr/>
        </p:nvSpPr>
        <p:spPr bwMode="auto">
          <a:xfrm>
            <a:off x="4117975" y="2988129"/>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kumimoji="0" lang="ja-JP" altLang="en-US" dirty="0">
                <a:solidFill>
                  <a:srgbClr val="000000"/>
                </a:solidFill>
                <a:ea typeface="ＭＳ Ｐゴシック" pitchFamily="50" charset="-128"/>
              </a:rPr>
              <a:t>上腕質量</a:t>
            </a:r>
          </a:p>
        </p:txBody>
      </p:sp>
      <p:sp>
        <p:nvSpPr>
          <p:cNvPr id="24611" name="Rectangle 67"/>
          <p:cNvSpPr>
            <a:spLocks noChangeArrowheads="1"/>
          </p:cNvSpPr>
          <p:nvPr/>
        </p:nvSpPr>
        <p:spPr bwMode="auto">
          <a:xfrm>
            <a:off x="6543675" y="2962729"/>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kumimoji="0" lang="ja-JP" altLang="en-US">
                <a:solidFill>
                  <a:srgbClr val="000000"/>
                </a:solidFill>
                <a:ea typeface="ＭＳ Ｐゴシック" pitchFamily="50" charset="-128"/>
              </a:rPr>
              <a:t>前腕質量</a:t>
            </a:r>
          </a:p>
        </p:txBody>
      </p:sp>
      <p:sp>
        <p:nvSpPr>
          <p:cNvPr id="24612" name="Rectangle 68"/>
          <p:cNvSpPr>
            <a:spLocks noChangeArrowheads="1"/>
          </p:cNvSpPr>
          <p:nvPr/>
        </p:nvSpPr>
        <p:spPr bwMode="auto">
          <a:xfrm>
            <a:off x="5829300" y="4080329"/>
            <a:ext cx="2317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kumimoji="0" lang="ja-JP" altLang="en-US">
                <a:solidFill>
                  <a:srgbClr val="000000"/>
                </a:solidFill>
                <a:ea typeface="ＭＳ Ｐゴシック" pitchFamily="50" charset="-128"/>
              </a:rPr>
              <a:t>腕全体の重心</a:t>
            </a:r>
          </a:p>
        </p:txBody>
      </p:sp>
      <p:sp>
        <p:nvSpPr>
          <p:cNvPr id="256071" name="Rectangle 71"/>
          <p:cNvSpPr>
            <a:spLocks noChangeArrowheads="1"/>
          </p:cNvSpPr>
          <p:nvPr/>
        </p:nvSpPr>
        <p:spPr bwMode="auto">
          <a:xfrm>
            <a:off x="532436" y="5656970"/>
            <a:ext cx="1844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CC99"/>
                </a:solidFill>
                <a:ea typeface="ＭＳ Ｐゴシック" pitchFamily="50" charset="-128"/>
              </a:rPr>
              <a:t>(</a:t>
            </a:r>
            <a:r>
              <a:rPr kumimoji="0" lang="ja-JP" altLang="en-US" dirty="0">
                <a:solidFill>
                  <a:srgbClr val="00CC99"/>
                </a:solidFill>
                <a:ea typeface="ＭＳ Ｐゴシック" pitchFamily="50" charset="-128"/>
              </a:rPr>
              <a:t>数値代入</a:t>
            </a:r>
            <a:r>
              <a:rPr lang="en-US" altLang="ja-JP" dirty="0">
                <a:solidFill>
                  <a:srgbClr val="00CC99"/>
                </a:solidFill>
                <a:ea typeface="ＭＳ Ｐゴシック" pitchFamily="50" charset="-128"/>
              </a:rPr>
              <a:t>)</a:t>
            </a:r>
          </a:p>
        </p:txBody>
      </p:sp>
      <p:sp>
        <p:nvSpPr>
          <p:cNvPr id="256073" name="Rectangle 73"/>
          <p:cNvSpPr>
            <a:spLocks noChangeArrowheads="1"/>
          </p:cNvSpPr>
          <p:nvPr/>
        </p:nvSpPr>
        <p:spPr bwMode="auto">
          <a:xfrm>
            <a:off x="1188997" y="4666491"/>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CC99"/>
                </a:solidFill>
                <a:ea typeface="ＭＳ Ｐゴシック" pitchFamily="50" charset="-128"/>
              </a:rPr>
              <a:t>(</a:t>
            </a:r>
            <a:r>
              <a:rPr kumimoji="0" lang="ja-JP" altLang="en-US" dirty="0">
                <a:solidFill>
                  <a:srgbClr val="00CC99"/>
                </a:solidFill>
                <a:ea typeface="ＭＳ Ｐゴシック" pitchFamily="50" charset="-128"/>
              </a:rPr>
              <a:t>公式</a:t>
            </a:r>
            <a:r>
              <a:rPr lang="en-US" altLang="ja-JP" dirty="0">
                <a:solidFill>
                  <a:srgbClr val="00CC99"/>
                </a:solidFill>
                <a:ea typeface="ＭＳ Ｐゴシック" pitchFamily="50" charset="-128"/>
              </a:rPr>
              <a:t>)</a:t>
            </a:r>
          </a:p>
        </p:txBody>
      </p:sp>
      <p:graphicFrame>
        <p:nvGraphicFramePr>
          <p:cNvPr id="70" name="Object 57"/>
          <p:cNvGraphicFramePr>
            <a:graphicFrameLocks noChangeAspect="1"/>
          </p:cNvGraphicFramePr>
          <p:nvPr/>
        </p:nvGraphicFramePr>
        <p:xfrm>
          <a:off x="2316365" y="5859909"/>
          <a:ext cx="987425" cy="511175"/>
        </p:xfrm>
        <a:graphic>
          <a:graphicData uri="http://schemas.openxmlformats.org/presentationml/2006/ole">
            <mc:AlternateContent xmlns:mc="http://schemas.openxmlformats.org/markup-compatibility/2006">
              <mc:Choice xmlns:v="urn:schemas-microsoft-com:vml" Requires="v">
                <p:oleObj spid="_x0000_s82130" name="数式" r:id="rId27" imgW="393480" imgH="203040" progId="Equation.3">
                  <p:embed/>
                </p:oleObj>
              </mc:Choice>
              <mc:Fallback>
                <p:oleObj name="数式" r:id="rId27" imgW="393480" imgH="203040" progId="Equation.3">
                  <p:embed/>
                  <p:pic>
                    <p:nvPicPr>
                      <p:cNvPr id="70" name="Object 57"/>
                      <p:cNvPicPr>
                        <a:picLocks noChangeAspect="1" noChangeArrowheads="1"/>
                      </p:cNvPicPr>
                      <p:nvPr/>
                    </p:nvPicPr>
                    <p:blipFill>
                      <a:blip r:embed="rId28"/>
                      <a:srcRect/>
                      <a:stretch>
                        <a:fillRect/>
                      </a:stretch>
                    </p:blipFill>
                    <p:spPr bwMode="auto">
                      <a:xfrm>
                        <a:off x="2316365" y="5859909"/>
                        <a:ext cx="9874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 name="Object 57"/>
          <p:cNvGraphicFramePr>
            <a:graphicFrameLocks noChangeAspect="1"/>
          </p:cNvGraphicFramePr>
          <p:nvPr/>
        </p:nvGraphicFramePr>
        <p:xfrm>
          <a:off x="3475379" y="5854202"/>
          <a:ext cx="922338" cy="446087"/>
        </p:xfrm>
        <a:graphic>
          <a:graphicData uri="http://schemas.openxmlformats.org/presentationml/2006/ole">
            <mc:AlternateContent xmlns:mc="http://schemas.openxmlformats.org/markup-compatibility/2006">
              <mc:Choice xmlns:v="urn:schemas-microsoft-com:vml" Requires="v">
                <p:oleObj spid="_x0000_s82131" name="数式" r:id="rId29" imgW="368280" imgH="177480" progId="Equation.3">
                  <p:embed/>
                </p:oleObj>
              </mc:Choice>
              <mc:Fallback>
                <p:oleObj name="数式" r:id="rId29" imgW="368280" imgH="177480" progId="Equation.3">
                  <p:embed/>
                  <p:pic>
                    <p:nvPicPr>
                      <p:cNvPr id="71" name="Object 57"/>
                      <p:cNvPicPr>
                        <a:picLocks noChangeAspect="1" noChangeArrowheads="1"/>
                      </p:cNvPicPr>
                      <p:nvPr/>
                    </p:nvPicPr>
                    <p:blipFill>
                      <a:blip r:embed="rId30"/>
                      <a:srcRect/>
                      <a:stretch>
                        <a:fillRect/>
                      </a:stretch>
                    </p:blipFill>
                    <p:spPr bwMode="auto">
                      <a:xfrm>
                        <a:off x="3475379" y="5854202"/>
                        <a:ext cx="92233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7" name="AutoShape 3"/>
          <p:cNvSpPr>
            <a:spLocks noChangeArrowheads="1"/>
          </p:cNvSpPr>
          <p:nvPr/>
        </p:nvSpPr>
        <p:spPr bwMode="auto">
          <a:xfrm>
            <a:off x="5731279" y="2012078"/>
            <a:ext cx="871401"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78" name="Line 5"/>
          <p:cNvSpPr>
            <a:spLocks noChangeShapeType="1"/>
          </p:cNvSpPr>
          <p:nvPr/>
        </p:nvSpPr>
        <p:spPr bwMode="auto">
          <a:xfrm flipH="1">
            <a:off x="3990108" y="2426128"/>
            <a:ext cx="2042556" cy="346759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79" name="AutoShape 10"/>
          <p:cNvSpPr>
            <a:spLocks noChangeArrowheads="1"/>
          </p:cNvSpPr>
          <p:nvPr/>
        </p:nvSpPr>
        <p:spPr bwMode="auto">
          <a:xfrm>
            <a:off x="2284961" y="4849844"/>
            <a:ext cx="517616"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80" name="Line 13"/>
          <p:cNvSpPr>
            <a:spLocks noChangeShapeType="1"/>
          </p:cNvSpPr>
          <p:nvPr/>
        </p:nvSpPr>
        <p:spPr bwMode="auto">
          <a:xfrm flipV="1">
            <a:off x="2580442" y="3823854"/>
            <a:ext cx="1659049" cy="109850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81" name="AutoShape 40"/>
          <p:cNvSpPr>
            <a:spLocks noChangeArrowheads="1"/>
          </p:cNvSpPr>
          <p:nvPr/>
        </p:nvSpPr>
        <p:spPr bwMode="auto">
          <a:xfrm>
            <a:off x="2750615" y="4848256"/>
            <a:ext cx="442912" cy="471488"/>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82" name="Line 43"/>
          <p:cNvSpPr>
            <a:spLocks noChangeShapeType="1"/>
          </p:cNvSpPr>
          <p:nvPr/>
        </p:nvSpPr>
        <p:spPr bwMode="auto">
          <a:xfrm flipV="1">
            <a:off x="3075496" y="2398816"/>
            <a:ext cx="2030894" cy="258234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83" name="AutoShape 45"/>
          <p:cNvSpPr>
            <a:spLocks noChangeArrowheads="1"/>
          </p:cNvSpPr>
          <p:nvPr/>
        </p:nvSpPr>
        <p:spPr bwMode="auto">
          <a:xfrm>
            <a:off x="4885307" y="3415016"/>
            <a:ext cx="897976"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84" name="Line 47"/>
          <p:cNvSpPr>
            <a:spLocks noChangeShapeType="1"/>
          </p:cNvSpPr>
          <p:nvPr/>
        </p:nvSpPr>
        <p:spPr bwMode="auto">
          <a:xfrm flipH="1">
            <a:off x="2909455" y="3772714"/>
            <a:ext cx="2043084" cy="220413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graphicFrame>
        <p:nvGraphicFramePr>
          <p:cNvPr id="85" name="Object 57"/>
          <p:cNvGraphicFramePr>
            <a:graphicFrameLocks noChangeAspect="1"/>
          </p:cNvGraphicFramePr>
          <p:nvPr/>
        </p:nvGraphicFramePr>
        <p:xfrm>
          <a:off x="4862431" y="5872282"/>
          <a:ext cx="955675" cy="511175"/>
        </p:xfrm>
        <a:graphic>
          <a:graphicData uri="http://schemas.openxmlformats.org/presentationml/2006/ole">
            <mc:AlternateContent xmlns:mc="http://schemas.openxmlformats.org/markup-compatibility/2006">
              <mc:Choice xmlns:v="urn:schemas-microsoft-com:vml" Requires="v">
                <p:oleObj spid="_x0000_s82132" name="数式" r:id="rId31" imgW="380880" imgH="203040" progId="Equation.3">
                  <p:embed/>
                </p:oleObj>
              </mc:Choice>
              <mc:Fallback>
                <p:oleObj name="数式" r:id="rId31" imgW="380880" imgH="203040" progId="Equation.3">
                  <p:embed/>
                  <p:pic>
                    <p:nvPicPr>
                      <p:cNvPr id="85" name="Object 57"/>
                      <p:cNvPicPr>
                        <a:picLocks noChangeAspect="1" noChangeArrowheads="1"/>
                      </p:cNvPicPr>
                      <p:nvPr/>
                    </p:nvPicPr>
                    <p:blipFill>
                      <a:blip r:embed="rId32"/>
                      <a:srcRect/>
                      <a:stretch>
                        <a:fillRect/>
                      </a:stretch>
                    </p:blipFill>
                    <p:spPr bwMode="auto">
                      <a:xfrm>
                        <a:off x="4862431" y="5872282"/>
                        <a:ext cx="9556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6" name="Object 57"/>
          <p:cNvGraphicFramePr>
            <a:graphicFrameLocks noChangeAspect="1"/>
          </p:cNvGraphicFramePr>
          <p:nvPr/>
        </p:nvGraphicFramePr>
        <p:xfrm>
          <a:off x="5938053" y="5877808"/>
          <a:ext cx="985837" cy="446088"/>
        </p:xfrm>
        <a:graphic>
          <a:graphicData uri="http://schemas.openxmlformats.org/presentationml/2006/ole">
            <mc:AlternateContent xmlns:mc="http://schemas.openxmlformats.org/markup-compatibility/2006">
              <mc:Choice xmlns:v="urn:schemas-microsoft-com:vml" Requires="v">
                <p:oleObj spid="_x0000_s82133" name="数式" r:id="rId33" imgW="393480" imgH="177480" progId="Equation.3">
                  <p:embed/>
                </p:oleObj>
              </mc:Choice>
              <mc:Fallback>
                <p:oleObj name="数式" r:id="rId33" imgW="393480" imgH="177480" progId="Equation.3">
                  <p:embed/>
                  <p:pic>
                    <p:nvPicPr>
                      <p:cNvPr id="86" name="Object 57"/>
                      <p:cNvPicPr>
                        <a:picLocks noChangeAspect="1" noChangeArrowheads="1"/>
                      </p:cNvPicPr>
                      <p:nvPr/>
                    </p:nvPicPr>
                    <p:blipFill>
                      <a:blip r:embed="rId34"/>
                      <a:srcRect/>
                      <a:stretch>
                        <a:fillRect/>
                      </a:stretch>
                    </p:blipFill>
                    <p:spPr bwMode="auto">
                      <a:xfrm>
                        <a:off x="5938053" y="5877808"/>
                        <a:ext cx="985837"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7" name="AutoShape 3"/>
          <p:cNvSpPr>
            <a:spLocks noChangeArrowheads="1"/>
          </p:cNvSpPr>
          <p:nvPr/>
        </p:nvSpPr>
        <p:spPr bwMode="auto">
          <a:xfrm>
            <a:off x="7880712" y="1501439"/>
            <a:ext cx="871401"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88" name="Line 5"/>
          <p:cNvSpPr>
            <a:spLocks noChangeShapeType="1"/>
          </p:cNvSpPr>
          <p:nvPr/>
        </p:nvSpPr>
        <p:spPr bwMode="auto">
          <a:xfrm flipH="1">
            <a:off x="6365173" y="1903614"/>
            <a:ext cx="1710047" cy="395448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89" name="AutoShape 10"/>
          <p:cNvSpPr>
            <a:spLocks noChangeArrowheads="1"/>
          </p:cNvSpPr>
          <p:nvPr/>
        </p:nvSpPr>
        <p:spPr bwMode="auto">
          <a:xfrm>
            <a:off x="3436866" y="4837969"/>
            <a:ext cx="517616"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90" name="Line 13"/>
          <p:cNvSpPr>
            <a:spLocks noChangeShapeType="1"/>
          </p:cNvSpPr>
          <p:nvPr/>
        </p:nvSpPr>
        <p:spPr bwMode="auto">
          <a:xfrm flipV="1">
            <a:off x="3767973" y="3823854"/>
            <a:ext cx="2894084" cy="106287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91" name="AutoShape 40"/>
          <p:cNvSpPr>
            <a:spLocks noChangeArrowheads="1"/>
          </p:cNvSpPr>
          <p:nvPr/>
        </p:nvSpPr>
        <p:spPr bwMode="auto">
          <a:xfrm>
            <a:off x="3902520" y="4836381"/>
            <a:ext cx="442912" cy="471488"/>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92" name="Line 43"/>
          <p:cNvSpPr>
            <a:spLocks noChangeShapeType="1"/>
          </p:cNvSpPr>
          <p:nvPr/>
        </p:nvSpPr>
        <p:spPr bwMode="auto">
          <a:xfrm flipV="1">
            <a:off x="4298654" y="1911927"/>
            <a:ext cx="2945294" cy="304547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93" name="AutoShape 45"/>
          <p:cNvSpPr>
            <a:spLocks noChangeArrowheads="1"/>
          </p:cNvSpPr>
          <p:nvPr/>
        </p:nvSpPr>
        <p:spPr bwMode="auto">
          <a:xfrm>
            <a:off x="7391000" y="3462518"/>
            <a:ext cx="897976"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94" name="Line 47"/>
          <p:cNvSpPr>
            <a:spLocks noChangeShapeType="1"/>
          </p:cNvSpPr>
          <p:nvPr/>
        </p:nvSpPr>
        <p:spPr bwMode="auto">
          <a:xfrm flipH="1">
            <a:off x="5581403" y="3820216"/>
            <a:ext cx="2126210" cy="209725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graphicFrame>
        <p:nvGraphicFramePr>
          <p:cNvPr id="95" name="Object 57"/>
          <p:cNvGraphicFramePr>
            <a:graphicFrameLocks noChangeAspect="1"/>
          </p:cNvGraphicFramePr>
          <p:nvPr/>
        </p:nvGraphicFramePr>
        <p:xfrm>
          <a:off x="3492021" y="6370547"/>
          <a:ext cx="987425" cy="511175"/>
        </p:xfrm>
        <a:graphic>
          <a:graphicData uri="http://schemas.openxmlformats.org/presentationml/2006/ole">
            <mc:AlternateContent xmlns:mc="http://schemas.openxmlformats.org/markup-compatibility/2006">
              <mc:Choice xmlns:v="urn:schemas-microsoft-com:vml" Requires="v">
                <p:oleObj spid="_x0000_s82134" name="数式" r:id="rId35" imgW="393480" imgH="203040" progId="Equation.3">
                  <p:embed/>
                </p:oleObj>
              </mc:Choice>
              <mc:Fallback>
                <p:oleObj name="数式" r:id="rId35" imgW="393480" imgH="203040" progId="Equation.3">
                  <p:embed/>
                  <p:pic>
                    <p:nvPicPr>
                      <p:cNvPr id="95" name="Object 57"/>
                      <p:cNvPicPr>
                        <a:picLocks noChangeAspect="1" noChangeArrowheads="1"/>
                      </p:cNvPicPr>
                      <p:nvPr/>
                    </p:nvPicPr>
                    <p:blipFill>
                      <a:blip r:embed="rId28"/>
                      <a:srcRect/>
                      <a:stretch>
                        <a:fillRect/>
                      </a:stretch>
                    </p:blipFill>
                    <p:spPr bwMode="auto">
                      <a:xfrm>
                        <a:off x="3492021" y="6370547"/>
                        <a:ext cx="9874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6" name="Object 57"/>
          <p:cNvGraphicFramePr>
            <a:graphicFrameLocks noChangeAspect="1"/>
          </p:cNvGraphicFramePr>
          <p:nvPr/>
        </p:nvGraphicFramePr>
        <p:xfrm>
          <a:off x="4777881" y="6381148"/>
          <a:ext cx="954088" cy="509588"/>
        </p:xfrm>
        <a:graphic>
          <a:graphicData uri="http://schemas.openxmlformats.org/presentationml/2006/ole">
            <mc:AlternateContent xmlns:mc="http://schemas.openxmlformats.org/markup-compatibility/2006">
              <mc:Choice xmlns:v="urn:schemas-microsoft-com:vml" Requires="v">
                <p:oleObj spid="_x0000_s82135" name="数式" r:id="rId36" imgW="380880" imgH="203040" progId="Equation.3">
                  <p:embed/>
                </p:oleObj>
              </mc:Choice>
              <mc:Fallback>
                <p:oleObj name="数式" r:id="rId36" imgW="380880" imgH="203040" progId="Equation.3">
                  <p:embed/>
                  <p:pic>
                    <p:nvPicPr>
                      <p:cNvPr id="96" name="Object 57"/>
                      <p:cNvPicPr>
                        <a:picLocks noChangeAspect="1" noChangeArrowheads="1"/>
                      </p:cNvPicPr>
                      <p:nvPr/>
                    </p:nvPicPr>
                    <p:blipFill>
                      <a:blip r:embed="rId37"/>
                      <a:srcRect/>
                      <a:stretch>
                        <a:fillRect/>
                      </a:stretch>
                    </p:blipFill>
                    <p:spPr bwMode="auto">
                      <a:xfrm>
                        <a:off x="4777881" y="6381148"/>
                        <a:ext cx="95408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7" name="AutoShape 3"/>
          <p:cNvSpPr>
            <a:spLocks noChangeArrowheads="1"/>
          </p:cNvSpPr>
          <p:nvPr/>
        </p:nvSpPr>
        <p:spPr bwMode="auto">
          <a:xfrm>
            <a:off x="4888131" y="3425242"/>
            <a:ext cx="871401"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98" name="Line 5"/>
          <p:cNvSpPr>
            <a:spLocks noChangeShapeType="1"/>
          </p:cNvSpPr>
          <p:nvPr/>
        </p:nvSpPr>
        <p:spPr bwMode="auto">
          <a:xfrm flipH="1">
            <a:off x="5462649" y="3851167"/>
            <a:ext cx="2339438" cy="268382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99" name="AutoShape 10"/>
          <p:cNvSpPr>
            <a:spLocks noChangeArrowheads="1"/>
          </p:cNvSpPr>
          <p:nvPr/>
        </p:nvSpPr>
        <p:spPr bwMode="auto">
          <a:xfrm>
            <a:off x="2653096" y="5372358"/>
            <a:ext cx="517616"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00" name="Line 13"/>
          <p:cNvSpPr>
            <a:spLocks noChangeShapeType="1"/>
          </p:cNvSpPr>
          <p:nvPr/>
        </p:nvSpPr>
        <p:spPr bwMode="auto">
          <a:xfrm flipV="1">
            <a:off x="3067331" y="3756166"/>
            <a:ext cx="1195912" cy="163289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01" name="AutoShape 40"/>
          <p:cNvSpPr>
            <a:spLocks noChangeArrowheads="1"/>
          </p:cNvSpPr>
          <p:nvPr/>
        </p:nvSpPr>
        <p:spPr bwMode="auto">
          <a:xfrm>
            <a:off x="3475010" y="5382646"/>
            <a:ext cx="538850" cy="471488"/>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02" name="Line 43"/>
          <p:cNvSpPr>
            <a:spLocks noChangeShapeType="1"/>
          </p:cNvSpPr>
          <p:nvPr/>
        </p:nvSpPr>
        <p:spPr bwMode="auto">
          <a:xfrm flipV="1">
            <a:off x="3942394" y="3768040"/>
            <a:ext cx="2767163" cy="171544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03" name="AutoShape 45"/>
          <p:cNvSpPr>
            <a:spLocks noChangeArrowheads="1"/>
          </p:cNvSpPr>
          <p:nvPr/>
        </p:nvSpPr>
        <p:spPr bwMode="auto">
          <a:xfrm>
            <a:off x="7402876" y="3462518"/>
            <a:ext cx="897976"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04" name="Line 47"/>
          <p:cNvSpPr>
            <a:spLocks noChangeShapeType="1"/>
          </p:cNvSpPr>
          <p:nvPr/>
        </p:nvSpPr>
        <p:spPr bwMode="auto">
          <a:xfrm flipH="1">
            <a:off x="4096988" y="3803668"/>
            <a:ext cx="1175656" cy="260069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graphicFrame>
        <p:nvGraphicFramePr>
          <p:cNvPr id="105" name="Object 52"/>
          <p:cNvGraphicFramePr>
            <a:graphicFrameLocks noChangeAspect="1"/>
          </p:cNvGraphicFramePr>
          <p:nvPr/>
        </p:nvGraphicFramePr>
        <p:xfrm>
          <a:off x="7650786" y="6067550"/>
          <a:ext cx="947738" cy="442913"/>
        </p:xfrm>
        <a:graphic>
          <a:graphicData uri="http://schemas.openxmlformats.org/presentationml/2006/ole">
            <mc:AlternateContent xmlns:mc="http://schemas.openxmlformats.org/markup-compatibility/2006">
              <mc:Choice xmlns:v="urn:schemas-microsoft-com:vml" Requires="v">
                <p:oleObj spid="_x0000_s82136" name="数式" r:id="rId38" imgW="380670" imgH="177646" progId="Equation.3">
                  <p:embed/>
                </p:oleObj>
              </mc:Choice>
              <mc:Fallback>
                <p:oleObj name="数式" r:id="rId38" imgW="380670" imgH="177646" progId="Equation.3">
                  <p:embed/>
                  <p:pic>
                    <p:nvPicPr>
                      <p:cNvPr id="105" name="Object 52"/>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7650786" y="6067550"/>
                        <a:ext cx="94773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6" name="Rectangle 54"/>
          <p:cNvSpPr>
            <a:spLocks noChangeArrowheads="1"/>
          </p:cNvSpPr>
          <p:nvPr/>
        </p:nvSpPr>
        <p:spPr bwMode="auto">
          <a:xfrm>
            <a:off x="7558711" y="6085013"/>
            <a:ext cx="1439863" cy="40481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07" name="Rectangle 77"/>
          <p:cNvSpPr>
            <a:spLocks noChangeArrowheads="1"/>
          </p:cNvSpPr>
          <p:nvPr/>
        </p:nvSpPr>
        <p:spPr bwMode="auto">
          <a:xfrm>
            <a:off x="7480924" y="5699250"/>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CC99"/>
                </a:solidFill>
                <a:ea typeface="ＭＳ Ｐゴシック" pitchFamily="50" charset="-128"/>
              </a:rPr>
              <a:t>(</a:t>
            </a:r>
            <a:r>
              <a:rPr kumimoji="0" lang="ja-JP" altLang="en-US">
                <a:solidFill>
                  <a:srgbClr val="00CC99"/>
                </a:solidFill>
                <a:ea typeface="ＭＳ Ｐゴシック" pitchFamily="50" charset="-128"/>
              </a:rPr>
              <a:t>計算</a:t>
            </a:r>
            <a:r>
              <a:rPr lang="en-US" altLang="ja-JP">
                <a:solidFill>
                  <a:srgbClr val="00CC99"/>
                </a:solidFill>
                <a:ea typeface="ＭＳ Ｐゴシック" pitchFamily="50" charset="-128"/>
              </a:rPr>
              <a:t>)</a:t>
            </a:r>
          </a:p>
        </p:txBody>
      </p:sp>
      <p:graphicFrame>
        <p:nvGraphicFramePr>
          <p:cNvPr id="108" name="Object 59"/>
          <p:cNvGraphicFramePr>
            <a:graphicFrameLocks noChangeAspect="1"/>
          </p:cNvGraphicFramePr>
          <p:nvPr/>
        </p:nvGraphicFramePr>
        <p:xfrm>
          <a:off x="7253308" y="6226562"/>
          <a:ext cx="317500" cy="255587"/>
        </p:xfrm>
        <a:graphic>
          <a:graphicData uri="http://schemas.openxmlformats.org/presentationml/2006/ole">
            <mc:AlternateContent xmlns:mc="http://schemas.openxmlformats.org/markup-compatibility/2006">
              <mc:Choice xmlns:v="urn:schemas-microsoft-com:vml" Requires="v">
                <p:oleObj spid="_x0000_s82137" name="数式" r:id="rId40" imgW="126780" imgH="101424" progId="Equation.3">
                  <p:embed/>
                </p:oleObj>
              </mc:Choice>
              <mc:Fallback>
                <p:oleObj name="数式" r:id="rId40" imgW="126780" imgH="101424" progId="Equation.3">
                  <p:embed/>
                  <p:pic>
                    <p:nvPicPr>
                      <p:cNvPr id="108" name="Object 5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253308" y="6226562"/>
                        <a:ext cx="317500"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9" name="AutoShape 3"/>
          <p:cNvSpPr>
            <a:spLocks noChangeArrowheads="1"/>
          </p:cNvSpPr>
          <p:nvPr/>
        </p:nvSpPr>
        <p:spPr bwMode="auto">
          <a:xfrm>
            <a:off x="2664890" y="526848"/>
            <a:ext cx="231222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10" name="Line 7"/>
          <p:cNvSpPr>
            <a:spLocks noChangeShapeType="1"/>
          </p:cNvSpPr>
          <p:nvPr/>
        </p:nvSpPr>
        <p:spPr bwMode="auto">
          <a:xfrm flipH="1">
            <a:off x="3391382" y="1031966"/>
            <a:ext cx="331532" cy="392232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11" name="AutoShape 10"/>
          <p:cNvSpPr>
            <a:spLocks noChangeArrowheads="1"/>
          </p:cNvSpPr>
          <p:nvPr/>
        </p:nvSpPr>
        <p:spPr bwMode="auto">
          <a:xfrm>
            <a:off x="1249403" y="5068409"/>
            <a:ext cx="442912"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12" name="Line 11"/>
          <p:cNvSpPr>
            <a:spLocks noChangeShapeType="1"/>
          </p:cNvSpPr>
          <p:nvPr/>
        </p:nvSpPr>
        <p:spPr bwMode="auto">
          <a:xfrm flipV="1">
            <a:off x="1480717" y="1084216"/>
            <a:ext cx="700780" cy="406534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15" name="Line 38"/>
          <p:cNvSpPr>
            <a:spLocks noChangeShapeType="1"/>
          </p:cNvSpPr>
          <p:nvPr/>
        </p:nvSpPr>
        <p:spPr bwMode="auto">
          <a:xfrm>
            <a:off x="6061538" y="2557976"/>
            <a:ext cx="0" cy="443174"/>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17" name="Line 38"/>
          <p:cNvSpPr>
            <a:spLocks noChangeShapeType="1"/>
          </p:cNvSpPr>
          <p:nvPr/>
        </p:nvSpPr>
        <p:spPr bwMode="auto">
          <a:xfrm>
            <a:off x="3839200" y="2407504"/>
            <a:ext cx="0" cy="68624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14" name="円/楕円 113"/>
          <p:cNvSpPr>
            <a:spLocks noChangeArrowheads="1"/>
          </p:cNvSpPr>
          <p:nvPr/>
        </p:nvSpPr>
        <p:spPr bwMode="auto">
          <a:xfrm>
            <a:off x="3776489" y="2678985"/>
            <a:ext cx="123387" cy="120597"/>
          </a:xfrm>
          <a:prstGeom prst="ellipse">
            <a:avLst/>
          </a:prstGeom>
          <a:solidFill>
            <a:srgbClr val="CC00CC"/>
          </a:solidFill>
          <a:ln w="28575" algn="ctr">
            <a:solidFill>
              <a:srgbClr val="CC00CC"/>
            </a:solidFill>
            <a:round/>
            <a:headEnd/>
            <a:tailEnd type="triangle" w="med" len="med"/>
          </a:ln>
        </p:spPr>
        <p:txBody>
          <a:bodyPr/>
          <a:lstStyle/>
          <a:p>
            <a:pPr algn="ctr"/>
            <a:endParaRPr lang="ja-JP" altLang="en-US" i="1">
              <a:solidFill>
                <a:srgbClr val="000000"/>
              </a:solidFill>
              <a:ea typeface="ＭＳ Ｐゴシック" pitchFamily="50" charset="-128"/>
            </a:endParaRPr>
          </a:p>
        </p:txBody>
      </p:sp>
      <p:sp>
        <p:nvSpPr>
          <p:cNvPr id="113" name="Rectangle 2"/>
          <p:cNvSpPr txBox="1">
            <a:spLocks noChangeArrowheads="1"/>
          </p:cNvSpPr>
          <p:nvPr/>
        </p:nvSpPr>
        <p:spPr bwMode="auto">
          <a:xfrm>
            <a:off x="0" y="0"/>
            <a:ext cx="10880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重心</a:t>
            </a:r>
            <a:endParaRPr lang="ja-JP" altLang="en-US" sz="2800" kern="0" dirty="0">
              <a:solidFill>
                <a:schemeClr val="accent2"/>
              </a:solidFill>
            </a:endParaRPr>
          </a:p>
        </p:txBody>
      </p:sp>
      <p:sp>
        <p:nvSpPr>
          <p:cNvPr id="116" name="Rectangle 15"/>
          <p:cNvSpPr>
            <a:spLocks noChangeArrowheads="1"/>
          </p:cNvSpPr>
          <p:nvPr/>
        </p:nvSpPr>
        <p:spPr bwMode="auto">
          <a:xfrm>
            <a:off x="1036115" y="0"/>
            <a:ext cx="7156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一様重力場中で、支点にして支えると</a:t>
            </a:r>
            <a:r>
              <a:rPr lang="ja-JP" altLang="en-US" dirty="0">
                <a:solidFill>
                  <a:srgbClr val="000000"/>
                </a:solidFill>
                <a:latin typeface="Bookman Old Style" pitchFamily="18" charset="0"/>
                <a:ea typeface="ＭＳ Ｐゴシック" pitchFamily="50" charset="-128"/>
              </a:rPr>
              <a:t>釣合</a:t>
            </a:r>
            <a:r>
              <a:rPr lang="ja-JP" altLang="en-US" dirty="0">
                <a:solidFill>
                  <a:srgbClr val="000000"/>
                </a:solidFill>
                <a:ea typeface="ＭＳ Ｐゴシック" pitchFamily="50" charset="-128"/>
              </a:rPr>
              <a:t>う点</a:t>
            </a:r>
          </a:p>
        </p:txBody>
      </p:sp>
    </p:spTree>
    <p:extLst>
      <p:ext uri="{BB962C8B-B14F-4D97-AF65-F5344CB8AC3E}">
        <p14:creationId xmlns:p14="http://schemas.microsoft.com/office/powerpoint/2010/main" val="16625738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6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59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6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59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58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59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60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60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458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58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458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59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459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460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458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459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459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58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459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461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5601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56016"/>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5604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5605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5607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11"/>
                                        </p:tgtEl>
                                        <p:attrNameLst>
                                          <p:attrName>style.visibility</p:attrName>
                                        </p:attrNameLst>
                                      </p:cBhvr>
                                      <p:to>
                                        <p:strVal val="visible"/>
                                      </p:to>
                                    </p:set>
                                  </p:childTnLst>
                                </p:cTn>
                              </p:par>
                              <p:par>
                                <p:cTn id="85" presetID="35" presetClass="emph" presetSubtype="0" repeatCount="10000" fill="hold" grpId="1" nodeType="withEffect">
                                  <p:stCondLst>
                                    <p:cond delay="0"/>
                                  </p:stCondLst>
                                  <p:childTnLst>
                                    <p:anim calcmode="discrete" valueType="str">
                                      <p:cBhvr>
                                        <p:cTn id="86" dur="500" fill="hold"/>
                                        <p:tgtEl>
                                          <p:spTgt spid="111"/>
                                        </p:tgtEl>
                                        <p:attrNameLst>
                                          <p:attrName>style.visibility</p:attrName>
                                        </p:attrNameLst>
                                      </p:cBhvr>
                                      <p:tavLst>
                                        <p:tav tm="0">
                                          <p:val>
                                            <p:strVal val="hidden"/>
                                          </p:val>
                                        </p:tav>
                                        <p:tav tm="50000">
                                          <p:val>
                                            <p:strVal val="visible"/>
                                          </p:val>
                                        </p:tav>
                                      </p:tavLst>
                                    </p:anim>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112"/>
                                        </p:tgtEl>
                                        <p:attrNameLst>
                                          <p:attrName>style.visibility</p:attrName>
                                        </p:attrNameLst>
                                      </p:cBhvr>
                                      <p:to>
                                        <p:strVal val="visible"/>
                                      </p:to>
                                    </p:set>
                                    <p:animEffect transition="in" filter="wipe(down)">
                                      <p:cBhvr>
                                        <p:cTn id="91" dur="500"/>
                                        <p:tgtEl>
                                          <p:spTgt spid="112"/>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109"/>
                                        </p:tgtEl>
                                        <p:attrNameLst>
                                          <p:attrName>style.visibility</p:attrName>
                                        </p:attrNameLst>
                                      </p:cBhvr>
                                      <p:to>
                                        <p:strVal val="visible"/>
                                      </p:to>
                                    </p:set>
                                  </p:childTnLst>
                                </p:cTn>
                              </p:par>
                              <p:par>
                                <p:cTn id="96" presetID="35" presetClass="emph" presetSubtype="0" repeatCount="10000" fill="hold" grpId="1" nodeType="withEffect">
                                  <p:stCondLst>
                                    <p:cond delay="0"/>
                                  </p:stCondLst>
                                  <p:childTnLst>
                                    <p:anim calcmode="discrete" valueType="str">
                                      <p:cBhvr>
                                        <p:cTn id="97" dur="500" fill="hold"/>
                                        <p:tgtEl>
                                          <p:spTgt spid="109"/>
                                        </p:tgtEl>
                                        <p:attrNameLst>
                                          <p:attrName>style.visibility</p:attrName>
                                        </p:attrNameLst>
                                      </p:cBhvr>
                                      <p:tavLst>
                                        <p:tav tm="0">
                                          <p:val>
                                            <p:strVal val="hidden"/>
                                          </p:val>
                                        </p:tav>
                                        <p:tav tm="50000">
                                          <p:val>
                                            <p:strVal val="visible"/>
                                          </p:val>
                                        </p:tav>
                                      </p:tavLst>
                                    </p:anim>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110"/>
                                        </p:tgtEl>
                                        <p:attrNameLst>
                                          <p:attrName>style.visibility</p:attrName>
                                        </p:attrNameLst>
                                      </p:cBhvr>
                                      <p:to>
                                        <p:strVal val="visible"/>
                                      </p:to>
                                    </p:set>
                                    <p:animEffect transition="in" filter="wipe(up)">
                                      <p:cBhvr>
                                        <p:cTn id="102" dur="500"/>
                                        <p:tgtEl>
                                          <p:spTgt spid="110"/>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25605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2" nodeType="clickEffect">
                                  <p:stCondLst>
                                    <p:cond delay="0"/>
                                  </p:stCondLst>
                                  <p:childTnLst>
                                    <p:set>
                                      <p:cBhvr>
                                        <p:cTn id="110" dur="1" fill="hold">
                                          <p:stCondLst>
                                            <p:cond delay="0"/>
                                          </p:stCondLst>
                                        </p:cTn>
                                        <p:tgtEl>
                                          <p:spTgt spid="111"/>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112"/>
                                        </p:tgtEl>
                                        <p:attrNameLst>
                                          <p:attrName>style.visibility</p:attrName>
                                        </p:attrNameLst>
                                      </p:cBhvr>
                                      <p:to>
                                        <p:strVal val="hidden"/>
                                      </p:to>
                                    </p:set>
                                  </p:childTnLst>
                                </p:cTn>
                              </p:par>
                              <p:par>
                                <p:cTn id="113" presetID="1" presetClass="exit" presetSubtype="0" fill="hold" grpId="2" nodeType="withEffect">
                                  <p:stCondLst>
                                    <p:cond delay="0"/>
                                  </p:stCondLst>
                                  <p:childTnLst>
                                    <p:set>
                                      <p:cBhvr>
                                        <p:cTn id="114" dur="1" fill="hold">
                                          <p:stCondLst>
                                            <p:cond delay="0"/>
                                          </p:stCondLst>
                                        </p:cTn>
                                        <p:tgtEl>
                                          <p:spTgt spid="109"/>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110"/>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25605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256058"/>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56071"/>
                                        </p:tgtEl>
                                        <p:attrNameLst>
                                          <p:attrName>style.visibility</p:attrName>
                                        </p:attrNameLst>
                                      </p:cBhvr>
                                      <p:to>
                                        <p:strVal val="visible"/>
                                      </p:to>
                                    </p:set>
                                  </p:childTnLst>
                                </p:cTn>
                              </p:par>
                            </p:childTnLst>
                          </p:cTn>
                        </p:par>
                        <p:par>
                          <p:cTn id="125" fill="hold">
                            <p:stCondLst>
                              <p:cond delay="0"/>
                            </p:stCondLst>
                            <p:childTnLst>
                              <p:par>
                                <p:cTn id="126" presetID="1" presetClass="entr" presetSubtype="0" fill="hold" nodeType="afterEffect">
                                  <p:stCondLst>
                                    <p:cond delay="0"/>
                                  </p:stCondLst>
                                  <p:childTnLst>
                                    <p:set>
                                      <p:cBhvr>
                                        <p:cTn id="127" dur="1" fill="hold">
                                          <p:stCondLst>
                                            <p:cond delay="0"/>
                                          </p:stCondLst>
                                        </p:cTn>
                                        <p:tgtEl>
                                          <p:spTgt spid="256057"/>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79"/>
                                        </p:tgtEl>
                                        <p:attrNameLst>
                                          <p:attrName>style.visibility</p:attrName>
                                        </p:attrNameLst>
                                      </p:cBhvr>
                                      <p:to>
                                        <p:strVal val="visible"/>
                                      </p:to>
                                    </p:set>
                                  </p:childTnLst>
                                </p:cTn>
                              </p:par>
                              <p:par>
                                <p:cTn id="132" presetID="35" presetClass="emph" presetSubtype="0" repeatCount="10000" fill="hold" grpId="1" nodeType="withEffect">
                                  <p:stCondLst>
                                    <p:cond delay="0"/>
                                  </p:stCondLst>
                                  <p:childTnLst>
                                    <p:anim calcmode="discrete" valueType="str">
                                      <p:cBhvr>
                                        <p:cTn id="133" dur="500" fill="hold"/>
                                        <p:tgtEl>
                                          <p:spTgt spid="79"/>
                                        </p:tgtEl>
                                        <p:attrNameLst>
                                          <p:attrName>style.visibility</p:attrName>
                                        </p:attrNameLst>
                                      </p:cBhvr>
                                      <p:tavLst>
                                        <p:tav tm="0">
                                          <p:val>
                                            <p:strVal val="hidden"/>
                                          </p:val>
                                        </p:tav>
                                        <p:tav tm="50000">
                                          <p:val>
                                            <p:strVal val="visible"/>
                                          </p:val>
                                        </p:tav>
                                      </p:tavLst>
                                    </p:anim>
                                  </p:childTnLst>
                                </p:cTn>
                              </p:par>
                              <p:par>
                                <p:cTn id="134" presetID="1" presetClass="entr" presetSubtype="0" fill="hold" grpId="0" nodeType="withEffect">
                                  <p:stCondLst>
                                    <p:cond delay="0"/>
                                  </p:stCondLst>
                                  <p:childTnLst>
                                    <p:set>
                                      <p:cBhvr>
                                        <p:cTn id="135" dur="1" fill="hold">
                                          <p:stCondLst>
                                            <p:cond delay="0"/>
                                          </p:stCondLst>
                                        </p:cTn>
                                        <p:tgtEl>
                                          <p:spTgt spid="81"/>
                                        </p:tgtEl>
                                        <p:attrNameLst>
                                          <p:attrName>style.visibility</p:attrName>
                                        </p:attrNameLst>
                                      </p:cBhvr>
                                      <p:to>
                                        <p:strVal val="visible"/>
                                      </p:to>
                                    </p:set>
                                  </p:childTnLst>
                                </p:cTn>
                              </p:par>
                              <p:par>
                                <p:cTn id="136" presetID="35" presetClass="emph" presetSubtype="0" repeatCount="10000" fill="hold" grpId="1" nodeType="withEffect">
                                  <p:stCondLst>
                                    <p:cond delay="0"/>
                                  </p:stCondLst>
                                  <p:childTnLst>
                                    <p:anim calcmode="discrete" valueType="str">
                                      <p:cBhvr>
                                        <p:cTn id="137" dur="500" fill="hold"/>
                                        <p:tgtEl>
                                          <p:spTgt spid="81"/>
                                        </p:tgtEl>
                                        <p:attrNameLst>
                                          <p:attrName>style.visibility</p:attrName>
                                        </p:attrNameLst>
                                      </p:cBhvr>
                                      <p:tavLst>
                                        <p:tav tm="0">
                                          <p:val>
                                            <p:strVal val="hidden"/>
                                          </p:val>
                                        </p:tav>
                                        <p:tav tm="50000">
                                          <p:val>
                                            <p:strVal val="visible"/>
                                          </p:val>
                                        </p:tav>
                                      </p:tavLst>
                                    </p:anim>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grpId="0" nodeType="click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wipe(down)">
                                      <p:cBhvr>
                                        <p:cTn id="142" dur="500"/>
                                        <p:tgtEl>
                                          <p:spTgt spid="80"/>
                                        </p:tgtEl>
                                      </p:cBhvr>
                                    </p:animEffect>
                                  </p:childTnLst>
                                </p:cTn>
                              </p:par>
                              <p:par>
                                <p:cTn id="143" presetID="22" presetClass="entr" presetSubtype="4" fill="hold" grpId="0" nodeType="withEffect">
                                  <p:stCondLst>
                                    <p:cond delay="0"/>
                                  </p:stCondLst>
                                  <p:childTnLst>
                                    <p:set>
                                      <p:cBhvr>
                                        <p:cTn id="144" dur="1" fill="hold">
                                          <p:stCondLst>
                                            <p:cond delay="0"/>
                                          </p:stCondLst>
                                        </p:cTn>
                                        <p:tgtEl>
                                          <p:spTgt spid="82"/>
                                        </p:tgtEl>
                                        <p:attrNameLst>
                                          <p:attrName>style.visibility</p:attrName>
                                        </p:attrNameLst>
                                      </p:cBhvr>
                                      <p:to>
                                        <p:strVal val="visible"/>
                                      </p:to>
                                    </p:set>
                                    <p:animEffect transition="in" filter="wipe(down)">
                                      <p:cBhvr>
                                        <p:cTn id="145" dur="500"/>
                                        <p:tgtEl>
                                          <p:spTgt spid="82"/>
                                        </p:tgtEl>
                                      </p:cBhvr>
                                    </p:animEffec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0" nodeType="clickEffect">
                                  <p:stCondLst>
                                    <p:cond delay="0"/>
                                  </p:stCondLst>
                                  <p:childTnLst>
                                    <p:set>
                                      <p:cBhvr>
                                        <p:cTn id="149" dur="1" fill="hold">
                                          <p:stCondLst>
                                            <p:cond delay="0"/>
                                          </p:stCondLst>
                                        </p:cTn>
                                        <p:tgtEl>
                                          <p:spTgt spid="77"/>
                                        </p:tgtEl>
                                        <p:attrNameLst>
                                          <p:attrName>style.visibility</p:attrName>
                                        </p:attrNameLst>
                                      </p:cBhvr>
                                      <p:to>
                                        <p:strVal val="visible"/>
                                      </p:to>
                                    </p:set>
                                  </p:childTnLst>
                                </p:cTn>
                              </p:par>
                              <p:par>
                                <p:cTn id="150" presetID="1" presetClass="entr" presetSubtype="0" fill="hold" grpId="0" nodeType="withEffect">
                                  <p:stCondLst>
                                    <p:cond delay="0"/>
                                  </p:stCondLst>
                                  <p:childTnLst>
                                    <p:set>
                                      <p:cBhvr>
                                        <p:cTn id="151" dur="1" fill="hold">
                                          <p:stCondLst>
                                            <p:cond delay="0"/>
                                          </p:stCondLst>
                                        </p:cTn>
                                        <p:tgtEl>
                                          <p:spTgt spid="83"/>
                                        </p:tgtEl>
                                        <p:attrNameLst>
                                          <p:attrName>style.visibility</p:attrName>
                                        </p:attrNameLst>
                                      </p:cBhvr>
                                      <p:to>
                                        <p:strVal val="visible"/>
                                      </p:to>
                                    </p:set>
                                  </p:childTnLst>
                                </p:cTn>
                              </p:par>
                              <p:par>
                                <p:cTn id="152" presetID="35" presetClass="emph" presetSubtype="0" repeatCount="10000" fill="hold" grpId="1" nodeType="withEffect">
                                  <p:stCondLst>
                                    <p:cond delay="0"/>
                                  </p:stCondLst>
                                  <p:childTnLst>
                                    <p:anim calcmode="discrete" valueType="str">
                                      <p:cBhvr>
                                        <p:cTn id="153" dur="500" fill="hold"/>
                                        <p:tgtEl>
                                          <p:spTgt spid="83"/>
                                        </p:tgtEl>
                                        <p:attrNameLst>
                                          <p:attrName>style.visibility</p:attrName>
                                        </p:attrNameLst>
                                      </p:cBhvr>
                                      <p:tavLst>
                                        <p:tav tm="0">
                                          <p:val>
                                            <p:strVal val="hidden"/>
                                          </p:val>
                                        </p:tav>
                                        <p:tav tm="50000">
                                          <p:val>
                                            <p:strVal val="visible"/>
                                          </p:val>
                                        </p:tav>
                                      </p:tavLst>
                                    </p:anim>
                                  </p:childTnLst>
                                </p:cTn>
                              </p:par>
                            </p:childTnLst>
                          </p:cTn>
                        </p:par>
                      </p:childTnLst>
                    </p:cTn>
                  </p:par>
                  <p:par>
                    <p:cTn id="154" fill="hold">
                      <p:stCondLst>
                        <p:cond delay="indefinite"/>
                      </p:stCondLst>
                      <p:childTnLst>
                        <p:par>
                          <p:cTn id="155" fill="hold">
                            <p:stCondLst>
                              <p:cond delay="0"/>
                            </p:stCondLst>
                            <p:childTnLst>
                              <p:par>
                                <p:cTn id="156" presetID="22" presetClass="entr" presetSubtype="1" fill="hold" grpId="0" nodeType="clickEffect">
                                  <p:stCondLst>
                                    <p:cond delay="0"/>
                                  </p:stCondLst>
                                  <p:childTnLst>
                                    <p:set>
                                      <p:cBhvr>
                                        <p:cTn id="157" dur="1" fill="hold">
                                          <p:stCondLst>
                                            <p:cond delay="0"/>
                                          </p:stCondLst>
                                        </p:cTn>
                                        <p:tgtEl>
                                          <p:spTgt spid="84"/>
                                        </p:tgtEl>
                                        <p:attrNameLst>
                                          <p:attrName>style.visibility</p:attrName>
                                        </p:attrNameLst>
                                      </p:cBhvr>
                                      <p:to>
                                        <p:strVal val="visible"/>
                                      </p:to>
                                    </p:set>
                                    <p:animEffect transition="in" filter="wipe(up)">
                                      <p:cBhvr>
                                        <p:cTn id="158" dur="500"/>
                                        <p:tgtEl>
                                          <p:spTgt spid="84"/>
                                        </p:tgtEl>
                                      </p:cBhvr>
                                    </p:animEffect>
                                  </p:childTnLst>
                                </p:cTn>
                              </p:par>
                              <p:par>
                                <p:cTn id="159" presetID="1" presetClass="entr" presetSubtype="0" fill="hold" nodeType="withEffect">
                                  <p:stCondLst>
                                    <p:cond delay="0"/>
                                  </p:stCondLst>
                                  <p:childTnLst>
                                    <p:set>
                                      <p:cBhvr>
                                        <p:cTn id="160" dur="1" fill="hold">
                                          <p:stCondLst>
                                            <p:cond delay="0"/>
                                          </p:stCondLst>
                                        </p:cTn>
                                        <p:tgtEl>
                                          <p:spTgt spid="70"/>
                                        </p:tgtEl>
                                        <p:attrNameLst>
                                          <p:attrName>style.visibility</p:attrName>
                                        </p:attrNameLst>
                                      </p:cBhvr>
                                      <p:to>
                                        <p:strVal val="visible"/>
                                      </p:to>
                                    </p:set>
                                  </p:childTnLst>
                                </p:cTn>
                              </p:par>
                              <p:par>
                                <p:cTn id="161" presetID="64" presetClass="path" presetSubtype="0" fill="remove" nodeType="withEffect">
                                  <p:stCondLst>
                                    <p:cond delay="0"/>
                                  </p:stCondLst>
                                  <p:childTnLst>
                                    <p:animMotion origin="layout" path="M 0.27413 -0.36748 L -1.66667E-6 -1.40611E-6 " pathEditMode="relative" rAng="0" ptsTypes="AA">
                                      <p:cBhvr>
                                        <p:cTn id="162" dur="500" fill="hold"/>
                                        <p:tgtEl>
                                          <p:spTgt spid="70"/>
                                        </p:tgtEl>
                                        <p:attrNameLst>
                                          <p:attrName>ppt_x</p:attrName>
                                          <p:attrName>ppt_y</p:attrName>
                                        </p:attrNameLst>
                                      </p:cBhvr>
                                      <p:rCtr x="-13715" y="18363"/>
                                    </p:animMotion>
                                  </p:childTnLst>
                                </p:cTn>
                              </p:par>
                            </p:childTnLst>
                          </p:cTn>
                        </p:par>
                      </p:childTnLst>
                    </p:cTn>
                  </p:par>
                  <p:par>
                    <p:cTn id="163" fill="hold">
                      <p:stCondLst>
                        <p:cond delay="indefinite"/>
                      </p:stCondLst>
                      <p:childTnLst>
                        <p:par>
                          <p:cTn id="164" fill="hold">
                            <p:stCondLst>
                              <p:cond delay="0"/>
                            </p:stCondLst>
                            <p:childTnLst>
                              <p:par>
                                <p:cTn id="165" presetID="22" presetClass="entr" presetSubtype="1" fill="hold" grpId="0" nodeType="clickEffect">
                                  <p:stCondLst>
                                    <p:cond delay="0"/>
                                  </p:stCondLst>
                                  <p:childTnLst>
                                    <p:set>
                                      <p:cBhvr>
                                        <p:cTn id="166" dur="1" fill="hold">
                                          <p:stCondLst>
                                            <p:cond delay="0"/>
                                          </p:stCondLst>
                                        </p:cTn>
                                        <p:tgtEl>
                                          <p:spTgt spid="78"/>
                                        </p:tgtEl>
                                        <p:attrNameLst>
                                          <p:attrName>style.visibility</p:attrName>
                                        </p:attrNameLst>
                                      </p:cBhvr>
                                      <p:to>
                                        <p:strVal val="visible"/>
                                      </p:to>
                                    </p:set>
                                    <p:animEffect transition="in" filter="wipe(up)">
                                      <p:cBhvr>
                                        <p:cTn id="167" dur="500"/>
                                        <p:tgtEl>
                                          <p:spTgt spid="78"/>
                                        </p:tgtEl>
                                      </p:cBhvr>
                                    </p:animEffect>
                                  </p:childTnLst>
                                </p:cTn>
                              </p:par>
                              <p:par>
                                <p:cTn id="168" presetID="1" presetClass="entr" presetSubtype="0" fill="hold" nodeType="withEffect">
                                  <p:stCondLst>
                                    <p:cond delay="0"/>
                                  </p:stCondLst>
                                  <p:childTnLst>
                                    <p:set>
                                      <p:cBhvr>
                                        <p:cTn id="169" dur="1" fill="hold">
                                          <p:stCondLst>
                                            <p:cond delay="0"/>
                                          </p:stCondLst>
                                        </p:cTn>
                                        <p:tgtEl>
                                          <p:spTgt spid="71"/>
                                        </p:tgtEl>
                                        <p:attrNameLst>
                                          <p:attrName>style.visibility</p:attrName>
                                        </p:attrNameLst>
                                      </p:cBhvr>
                                      <p:to>
                                        <p:strVal val="visible"/>
                                      </p:to>
                                    </p:set>
                                  </p:childTnLst>
                                </p:cTn>
                              </p:par>
                              <p:par>
                                <p:cTn id="170" presetID="64" presetClass="path" presetSubtype="0" fill="remove" nodeType="withEffect">
                                  <p:stCondLst>
                                    <p:cond delay="0"/>
                                  </p:stCondLst>
                                  <p:childTnLst>
                                    <p:animMotion origin="layout" path="M 0.24271 -0.57007 L -1.94444E-6 2.77521E-7 " pathEditMode="relative" rAng="0" ptsTypes="AA">
                                      <p:cBhvr>
                                        <p:cTn id="171" dur="500" fill="hold"/>
                                        <p:tgtEl>
                                          <p:spTgt spid="71"/>
                                        </p:tgtEl>
                                        <p:attrNameLst>
                                          <p:attrName>ppt_x</p:attrName>
                                          <p:attrName>ppt_y</p:attrName>
                                        </p:attrNameLst>
                                      </p:cBhvr>
                                      <p:rCtr x="-12135" y="28492"/>
                                    </p:animMotion>
                                  </p:childTnLst>
                                </p:cTn>
                              </p:par>
                            </p:childTnLst>
                          </p:cTn>
                        </p:par>
                      </p:childTnLst>
                    </p:cTn>
                  </p:par>
                  <p:par>
                    <p:cTn id="172" fill="hold">
                      <p:stCondLst>
                        <p:cond delay="indefinite"/>
                      </p:stCondLst>
                      <p:childTnLst>
                        <p:par>
                          <p:cTn id="173" fill="hold">
                            <p:stCondLst>
                              <p:cond delay="0"/>
                            </p:stCondLst>
                            <p:childTnLst>
                              <p:par>
                                <p:cTn id="174" presetID="1" presetClass="exit" presetSubtype="0" fill="hold" grpId="2" nodeType="clickEffect">
                                  <p:stCondLst>
                                    <p:cond delay="0"/>
                                  </p:stCondLst>
                                  <p:childTnLst>
                                    <p:set>
                                      <p:cBhvr>
                                        <p:cTn id="175" dur="1" fill="hold">
                                          <p:stCondLst>
                                            <p:cond delay="0"/>
                                          </p:stCondLst>
                                        </p:cTn>
                                        <p:tgtEl>
                                          <p:spTgt spid="79"/>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80"/>
                                        </p:tgtEl>
                                        <p:attrNameLst>
                                          <p:attrName>style.visibility</p:attrName>
                                        </p:attrNameLst>
                                      </p:cBhvr>
                                      <p:to>
                                        <p:strVal val="hidden"/>
                                      </p:to>
                                    </p:set>
                                  </p:childTnLst>
                                </p:cTn>
                              </p:par>
                              <p:par>
                                <p:cTn id="178" presetID="1" presetClass="exit" presetSubtype="0" fill="hold" grpId="1" nodeType="withEffect">
                                  <p:stCondLst>
                                    <p:cond delay="0"/>
                                  </p:stCondLst>
                                  <p:childTnLst>
                                    <p:set>
                                      <p:cBhvr>
                                        <p:cTn id="179" dur="1" fill="hold">
                                          <p:stCondLst>
                                            <p:cond delay="0"/>
                                          </p:stCondLst>
                                        </p:cTn>
                                        <p:tgtEl>
                                          <p:spTgt spid="78"/>
                                        </p:tgtEl>
                                        <p:attrNameLst>
                                          <p:attrName>style.visibility</p:attrName>
                                        </p:attrNameLst>
                                      </p:cBhvr>
                                      <p:to>
                                        <p:strVal val="hidden"/>
                                      </p:to>
                                    </p:set>
                                  </p:childTnLst>
                                </p:cTn>
                              </p:par>
                              <p:par>
                                <p:cTn id="180" presetID="1" presetClass="exit" presetSubtype="0" fill="hold" grpId="2" nodeType="withEffect">
                                  <p:stCondLst>
                                    <p:cond delay="0"/>
                                  </p:stCondLst>
                                  <p:childTnLst>
                                    <p:set>
                                      <p:cBhvr>
                                        <p:cTn id="181" dur="1" fill="hold">
                                          <p:stCondLst>
                                            <p:cond delay="0"/>
                                          </p:stCondLst>
                                        </p:cTn>
                                        <p:tgtEl>
                                          <p:spTgt spid="81"/>
                                        </p:tgtEl>
                                        <p:attrNameLst>
                                          <p:attrName>style.visibility</p:attrName>
                                        </p:attrNameLst>
                                      </p:cBhvr>
                                      <p:to>
                                        <p:strVal val="hidden"/>
                                      </p:to>
                                    </p:set>
                                  </p:childTnLst>
                                </p:cTn>
                              </p:par>
                              <p:par>
                                <p:cTn id="182" presetID="1" presetClass="exit" presetSubtype="0" fill="hold" grpId="1" nodeType="withEffect">
                                  <p:stCondLst>
                                    <p:cond delay="0"/>
                                  </p:stCondLst>
                                  <p:childTnLst>
                                    <p:set>
                                      <p:cBhvr>
                                        <p:cTn id="183" dur="1" fill="hold">
                                          <p:stCondLst>
                                            <p:cond delay="0"/>
                                          </p:stCondLst>
                                        </p:cTn>
                                        <p:tgtEl>
                                          <p:spTgt spid="82"/>
                                        </p:tgtEl>
                                        <p:attrNameLst>
                                          <p:attrName>style.visibility</p:attrName>
                                        </p:attrNameLst>
                                      </p:cBhvr>
                                      <p:to>
                                        <p:strVal val="hidden"/>
                                      </p:to>
                                    </p:set>
                                  </p:childTnLst>
                                </p:cTn>
                              </p:par>
                              <p:par>
                                <p:cTn id="184" presetID="1" presetClass="exit" presetSubtype="0" fill="hold" grpId="2" nodeType="withEffect">
                                  <p:stCondLst>
                                    <p:cond delay="0"/>
                                  </p:stCondLst>
                                  <p:childTnLst>
                                    <p:set>
                                      <p:cBhvr>
                                        <p:cTn id="185" dur="1" fill="hold">
                                          <p:stCondLst>
                                            <p:cond delay="0"/>
                                          </p:stCondLst>
                                        </p:cTn>
                                        <p:tgtEl>
                                          <p:spTgt spid="83"/>
                                        </p:tgtEl>
                                        <p:attrNameLst>
                                          <p:attrName>style.visibility</p:attrName>
                                        </p:attrNameLst>
                                      </p:cBhvr>
                                      <p:to>
                                        <p:strVal val="hidden"/>
                                      </p:to>
                                    </p:set>
                                  </p:childTnLst>
                                </p:cTn>
                              </p:par>
                              <p:par>
                                <p:cTn id="186" presetID="1" presetClass="exit" presetSubtype="0" fill="hold" grpId="1" nodeType="withEffect">
                                  <p:stCondLst>
                                    <p:cond delay="0"/>
                                  </p:stCondLst>
                                  <p:childTnLst>
                                    <p:set>
                                      <p:cBhvr>
                                        <p:cTn id="187" dur="1" fill="hold">
                                          <p:stCondLst>
                                            <p:cond delay="0"/>
                                          </p:stCondLst>
                                        </p:cTn>
                                        <p:tgtEl>
                                          <p:spTgt spid="84"/>
                                        </p:tgtEl>
                                        <p:attrNameLst>
                                          <p:attrName>style.visibility</p:attrName>
                                        </p:attrNameLst>
                                      </p:cBhvr>
                                      <p:to>
                                        <p:strVal val="hidden"/>
                                      </p:to>
                                    </p:set>
                                  </p:childTnLst>
                                </p:cTn>
                              </p:par>
                              <p:par>
                                <p:cTn id="188" presetID="1" presetClass="exit" presetSubtype="0" fill="hold" grpId="1" nodeType="withEffect">
                                  <p:stCondLst>
                                    <p:cond delay="0"/>
                                  </p:stCondLst>
                                  <p:childTnLst>
                                    <p:set>
                                      <p:cBhvr>
                                        <p:cTn id="189" dur="1" fill="hold">
                                          <p:stCondLst>
                                            <p:cond delay="0"/>
                                          </p:stCondLst>
                                        </p:cTn>
                                        <p:tgtEl>
                                          <p:spTgt spid="77"/>
                                        </p:tgtEl>
                                        <p:attrNameLst>
                                          <p:attrName>style.visibility</p:attrName>
                                        </p:attrNameLst>
                                      </p:cBhvr>
                                      <p:to>
                                        <p:strVal val="hidden"/>
                                      </p:to>
                                    </p:se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89"/>
                                        </p:tgtEl>
                                        <p:attrNameLst>
                                          <p:attrName>style.visibility</p:attrName>
                                        </p:attrNameLst>
                                      </p:cBhvr>
                                      <p:to>
                                        <p:strVal val="visible"/>
                                      </p:to>
                                    </p:set>
                                  </p:childTnLst>
                                </p:cTn>
                              </p:par>
                              <p:par>
                                <p:cTn id="194" presetID="35" presetClass="emph" presetSubtype="0" repeatCount="10000" fill="hold" grpId="1" nodeType="withEffect">
                                  <p:stCondLst>
                                    <p:cond delay="0"/>
                                  </p:stCondLst>
                                  <p:childTnLst>
                                    <p:anim calcmode="discrete" valueType="str">
                                      <p:cBhvr>
                                        <p:cTn id="195" dur="500" fill="hold"/>
                                        <p:tgtEl>
                                          <p:spTgt spid="89"/>
                                        </p:tgtEl>
                                        <p:attrNameLst>
                                          <p:attrName>style.visibility</p:attrName>
                                        </p:attrNameLst>
                                      </p:cBhvr>
                                      <p:tavLst>
                                        <p:tav tm="0">
                                          <p:val>
                                            <p:strVal val="hidden"/>
                                          </p:val>
                                        </p:tav>
                                        <p:tav tm="50000">
                                          <p:val>
                                            <p:strVal val="visible"/>
                                          </p:val>
                                        </p:tav>
                                      </p:tavLst>
                                    </p:anim>
                                  </p:childTnLst>
                                </p:cTn>
                              </p:par>
                              <p:par>
                                <p:cTn id="196" presetID="1" presetClass="entr" presetSubtype="0" fill="hold" grpId="0" nodeType="withEffect">
                                  <p:stCondLst>
                                    <p:cond delay="0"/>
                                  </p:stCondLst>
                                  <p:childTnLst>
                                    <p:set>
                                      <p:cBhvr>
                                        <p:cTn id="197" dur="1" fill="hold">
                                          <p:stCondLst>
                                            <p:cond delay="0"/>
                                          </p:stCondLst>
                                        </p:cTn>
                                        <p:tgtEl>
                                          <p:spTgt spid="91"/>
                                        </p:tgtEl>
                                        <p:attrNameLst>
                                          <p:attrName>style.visibility</p:attrName>
                                        </p:attrNameLst>
                                      </p:cBhvr>
                                      <p:to>
                                        <p:strVal val="visible"/>
                                      </p:to>
                                    </p:set>
                                  </p:childTnLst>
                                </p:cTn>
                              </p:par>
                              <p:par>
                                <p:cTn id="198" presetID="35" presetClass="emph" presetSubtype="0" repeatCount="10000" fill="hold" grpId="1" nodeType="withEffect">
                                  <p:stCondLst>
                                    <p:cond delay="0"/>
                                  </p:stCondLst>
                                  <p:childTnLst>
                                    <p:anim calcmode="discrete" valueType="str">
                                      <p:cBhvr>
                                        <p:cTn id="199" dur="500" fill="hold"/>
                                        <p:tgtEl>
                                          <p:spTgt spid="91"/>
                                        </p:tgtEl>
                                        <p:attrNameLst>
                                          <p:attrName>style.visibility</p:attrName>
                                        </p:attrNameLst>
                                      </p:cBhvr>
                                      <p:tavLst>
                                        <p:tav tm="0">
                                          <p:val>
                                            <p:strVal val="hidden"/>
                                          </p:val>
                                        </p:tav>
                                        <p:tav tm="50000">
                                          <p:val>
                                            <p:strVal val="visible"/>
                                          </p:val>
                                        </p:tav>
                                      </p:tavLst>
                                    </p:anim>
                                  </p:childTnLst>
                                </p:cTn>
                              </p:par>
                            </p:childTnLst>
                          </p:cTn>
                        </p:par>
                      </p:childTnLst>
                    </p:cTn>
                  </p:par>
                  <p:par>
                    <p:cTn id="200" fill="hold">
                      <p:stCondLst>
                        <p:cond delay="indefinite"/>
                      </p:stCondLst>
                      <p:childTnLst>
                        <p:par>
                          <p:cTn id="201" fill="hold">
                            <p:stCondLst>
                              <p:cond delay="0"/>
                            </p:stCondLst>
                            <p:childTnLst>
                              <p:par>
                                <p:cTn id="202" presetID="22" presetClass="entr" presetSubtype="4" fill="hold" grpId="0" nodeType="clickEffect">
                                  <p:stCondLst>
                                    <p:cond delay="0"/>
                                  </p:stCondLst>
                                  <p:childTnLst>
                                    <p:set>
                                      <p:cBhvr>
                                        <p:cTn id="203" dur="1" fill="hold">
                                          <p:stCondLst>
                                            <p:cond delay="0"/>
                                          </p:stCondLst>
                                        </p:cTn>
                                        <p:tgtEl>
                                          <p:spTgt spid="90"/>
                                        </p:tgtEl>
                                        <p:attrNameLst>
                                          <p:attrName>style.visibility</p:attrName>
                                        </p:attrNameLst>
                                      </p:cBhvr>
                                      <p:to>
                                        <p:strVal val="visible"/>
                                      </p:to>
                                    </p:set>
                                    <p:animEffect transition="in" filter="wipe(down)">
                                      <p:cBhvr>
                                        <p:cTn id="204" dur="500"/>
                                        <p:tgtEl>
                                          <p:spTgt spid="90"/>
                                        </p:tgtEl>
                                      </p:cBhvr>
                                    </p:animEffect>
                                  </p:childTnLst>
                                </p:cTn>
                              </p:par>
                              <p:par>
                                <p:cTn id="205" presetID="22" presetClass="entr" presetSubtype="4" fill="hold" grpId="0" nodeType="withEffect">
                                  <p:stCondLst>
                                    <p:cond delay="0"/>
                                  </p:stCondLst>
                                  <p:childTnLst>
                                    <p:set>
                                      <p:cBhvr>
                                        <p:cTn id="206" dur="1" fill="hold">
                                          <p:stCondLst>
                                            <p:cond delay="0"/>
                                          </p:stCondLst>
                                        </p:cTn>
                                        <p:tgtEl>
                                          <p:spTgt spid="92"/>
                                        </p:tgtEl>
                                        <p:attrNameLst>
                                          <p:attrName>style.visibility</p:attrName>
                                        </p:attrNameLst>
                                      </p:cBhvr>
                                      <p:to>
                                        <p:strVal val="visible"/>
                                      </p:to>
                                    </p:set>
                                    <p:animEffect transition="in" filter="wipe(down)">
                                      <p:cBhvr>
                                        <p:cTn id="207" dur="500"/>
                                        <p:tgtEl>
                                          <p:spTgt spid="92"/>
                                        </p:tgtEl>
                                      </p:cBhvr>
                                    </p:animEffec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grpId="0" nodeType="clickEffect">
                                  <p:stCondLst>
                                    <p:cond delay="0"/>
                                  </p:stCondLst>
                                  <p:childTnLst>
                                    <p:set>
                                      <p:cBhvr>
                                        <p:cTn id="211" dur="1" fill="hold">
                                          <p:stCondLst>
                                            <p:cond delay="0"/>
                                          </p:stCondLst>
                                        </p:cTn>
                                        <p:tgtEl>
                                          <p:spTgt spid="87"/>
                                        </p:tgtEl>
                                        <p:attrNameLst>
                                          <p:attrName>style.visibility</p:attrName>
                                        </p:attrNameLst>
                                      </p:cBhvr>
                                      <p:to>
                                        <p:strVal val="visible"/>
                                      </p:to>
                                    </p:set>
                                  </p:childTnLst>
                                </p:cTn>
                              </p:par>
                              <p:par>
                                <p:cTn id="212" presetID="35" presetClass="emph" presetSubtype="0" repeatCount="10000" fill="hold" grpId="1" nodeType="withEffect">
                                  <p:stCondLst>
                                    <p:cond delay="0"/>
                                  </p:stCondLst>
                                  <p:childTnLst>
                                    <p:anim calcmode="discrete" valueType="str">
                                      <p:cBhvr>
                                        <p:cTn id="213" dur="500" fill="hold"/>
                                        <p:tgtEl>
                                          <p:spTgt spid="87"/>
                                        </p:tgtEl>
                                        <p:attrNameLst>
                                          <p:attrName>style.visibility</p:attrName>
                                        </p:attrNameLst>
                                      </p:cBhvr>
                                      <p:tavLst>
                                        <p:tav tm="0">
                                          <p:val>
                                            <p:strVal val="hidden"/>
                                          </p:val>
                                        </p:tav>
                                        <p:tav tm="50000">
                                          <p:val>
                                            <p:strVal val="visible"/>
                                          </p:val>
                                        </p:tav>
                                      </p:tavLst>
                                    </p:anim>
                                  </p:childTnLst>
                                </p:cTn>
                              </p:par>
                              <p:par>
                                <p:cTn id="214" presetID="1" presetClass="entr" presetSubtype="0" fill="hold" grpId="0" nodeType="withEffect">
                                  <p:stCondLst>
                                    <p:cond delay="0"/>
                                  </p:stCondLst>
                                  <p:childTnLst>
                                    <p:set>
                                      <p:cBhvr>
                                        <p:cTn id="215" dur="1" fill="hold">
                                          <p:stCondLst>
                                            <p:cond delay="0"/>
                                          </p:stCondLst>
                                        </p:cTn>
                                        <p:tgtEl>
                                          <p:spTgt spid="93"/>
                                        </p:tgtEl>
                                        <p:attrNameLst>
                                          <p:attrName>style.visibility</p:attrName>
                                        </p:attrNameLst>
                                      </p:cBhvr>
                                      <p:to>
                                        <p:strVal val="visible"/>
                                      </p:to>
                                    </p:set>
                                  </p:childTnLst>
                                </p:cTn>
                              </p:par>
                              <p:par>
                                <p:cTn id="216" presetID="35" presetClass="emph" presetSubtype="0" repeatCount="10000" fill="hold" grpId="1" nodeType="withEffect">
                                  <p:stCondLst>
                                    <p:cond delay="0"/>
                                  </p:stCondLst>
                                  <p:childTnLst>
                                    <p:anim calcmode="discrete" valueType="str">
                                      <p:cBhvr>
                                        <p:cTn id="217" dur="500" fill="hold"/>
                                        <p:tgtEl>
                                          <p:spTgt spid="93"/>
                                        </p:tgtEl>
                                        <p:attrNameLst>
                                          <p:attrName>style.visibility</p:attrName>
                                        </p:attrNameLst>
                                      </p:cBhvr>
                                      <p:tavLst>
                                        <p:tav tm="0">
                                          <p:val>
                                            <p:strVal val="hidden"/>
                                          </p:val>
                                        </p:tav>
                                        <p:tav tm="50000">
                                          <p:val>
                                            <p:strVal val="visible"/>
                                          </p:val>
                                        </p:tav>
                                      </p:tavLst>
                                    </p:anim>
                                  </p:childTnLst>
                                </p:cTn>
                              </p:par>
                            </p:childTnLst>
                          </p:cTn>
                        </p:par>
                      </p:childTnLst>
                    </p:cTn>
                  </p:par>
                  <p:par>
                    <p:cTn id="218" fill="hold">
                      <p:stCondLst>
                        <p:cond delay="indefinite"/>
                      </p:stCondLst>
                      <p:childTnLst>
                        <p:par>
                          <p:cTn id="219" fill="hold">
                            <p:stCondLst>
                              <p:cond delay="0"/>
                            </p:stCondLst>
                            <p:childTnLst>
                              <p:par>
                                <p:cTn id="220" presetID="22" presetClass="entr" presetSubtype="1" fill="hold" grpId="0" nodeType="clickEffect">
                                  <p:stCondLst>
                                    <p:cond delay="0"/>
                                  </p:stCondLst>
                                  <p:childTnLst>
                                    <p:set>
                                      <p:cBhvr>
                                        <p:cTn id="221" dur="1" fill="hold">
                                          <p:stCondLst>
                                            <p:cond delay="0"/>
                                          </p:stCondLst>
                                        </p:cTn>
                                        <p:tgtEl>
                                          <p:spTgt spid="94"/>
                                        </p:tgtEl>
                                        <p:attrNameLst>
                                          <p:attrName>style.visibility</p:attrName>
                                        </p:attrNameLst>
                                      </p:cBhvr>
                                      <p:to>
                                        <p:strVal val="visible"/>
                                      </p:to>
                                    </p:set>
                                    <p:animEffect transition="in" filter="wipe(up)">
                                      <p:cBhvr>
                                        <p:cTn id="222" dur="500"/>
                                        <p:tgtEl>
                                          <p:spTgt spid="94"/>
                                        </p:tgtEl>
                                      </p:cBhvr>
                                    </p:animEffect>
                                  </p:childTnLst>
                                </p:cTn>
                              </p:par>
                              <p:par>
                                <p:cTn id="223" presetID="1" presetClass="entr" presetSubtype="0" fill="hold" nodeType="withEffect">
                                  <p:stCondLst>
                                    <p:cond delay="0"/>
                                  </p:stCondLst>
                                  <p:childTnLst>
                                    <p:set>
                                      <p:cBhvr>
                                        <p:cTn id="224" dur="1" fill="hold">
                                          <p:stCondLst>
                                            <p:cond delay="0"/>
                                          </p:stCondLst>
                                        </p:cTn>
                                        <p:tgtEl>
                                          <p:spTgt spid="85"/>
                                        </p:tgtEl>
                                        <p:attrNameLst>
                                          <p:attrName>style.visibility</p:attrName>
                                        </p:attrNameLst>
                                      </p:cBhvr>
                                      <p:to>
                                        <p:strVal val="visible"/>
                                      </p:to>
                                    </p:set>
                                  </p:childTnLst>
                                </p:cTn>
                              </p:par>
                              <p:par>
                                <p:cTn id="225" presetID="64" presetClass="path" presetSubtype="0" fill="remove" nodeType="withEffect">
                                  <p:stCondLst>
                                    <p:cond delay="0"/>
                                  </p:stCondLst>
                                  <p:childTnLst>
                                    <p:animMotion origin="layout" path="M 0.27413 -0.36748 L -1.66667E-6 -1.40611E-6 " pathEditMode="relative" rAng="0" ptsTypes="AA">
                                      <p:cBhvr>
                                        <p:cTn id="226" dur="500" fill="hold"/>
                                        <p:tgtEl>
                                          <p:spTgt spid="85"/>
                                        </p:tgtEl>
                                        <p:attrNameLst>
                                          <p:attrName>ppt_x</p:attrName>
                                          <p:attrName>ppt_y</p:attrName>
                                        </p:attrNameLst>
                                      </p:cBhvr>
                                      <p:rCtr x="-13715" y="18363"/>
                                    </p:animMotion>
                                  </p:childTnLst>
                                </p:cTn>
                              </p:par>
                            </p:childTnLst>
                          </p:cTn>
                        </p:par>
                      </p:childTnLst>
                    </p:cTn>
                  </p:par>
                  <p:par>
                    <p:cTn id="227" fill="hold">
                      <p:stCondLst>
                        <p:cond delay="indefinite"/>
                      </p:stCondLst>
                      <p:childTnLst>
                        <p:par>
                          <p:cTn id="228" fill="hold">
                            <p:stCondLst>
                              <p:cond delay="0"/>
                            </p:stCondLst>
                            <p:childTnLst>
                              <p:par>
                                <p:cTn id="229" presetID="22" presetClass="entr" presetSubtype="1" fill="hold" grpId="0" nodeType="clickEffect">
                                  <p:stCondLst>
                                    <p:cond delay="0"/>
                                  </p:stCondLst>
                                  <p:childTnLst>
                                    <p:set>
                                      <p:cBhvr>
                                        <p:cTn id="230" dur="1" fill="hold">
                                          <p:stCondLst>
                                            <p:cond delay="0"/>
                                          </p:stCondLst>
                                        </p:cTn>
                                        <p:tgtEl>
                                          <p:spTgt spid="88"/>
                                        </p:tgtEl>
                                        <p:attrNameLst>
                                          <p:attrName>style.visibility</p:attrName>
                                        </p:attrNameLst>
                                      </p:cBhvr>
                                      <p:to>
                                        <p:strVal val="visible"/>
                                      </p:to>
                                    </p:set>
                                    <p:animEffect transition="in" filter="wipe(up)">
                                      <p:cBhvr>
                                        <p:cTn id="231" dur="500"/>
                                        <p:tgtEl>
                                          <p:spTgt spid="88"/>
                                        </p:tgtEl>
                                      </p:cBhvr>
                                    </p:animEffect>
                                  </p:childTnLst>
                                </p:cTn>
                              </p:par>
                              <p:par>
                                <p:cTn id="232" presetID="1" presetClass="entr" presetSubtype="0" fill="hold" nodeType="withEffect">
                                  <p:stCondLst>
                                    <p:cond delay="0"/>
                                  </p:stCondLst>
                                  <p:childTnLst>
                                    <p:set>
                                      <p:cBhvr>
                                        <p:cTn id="233" dur="1" fill="hold">
                                          <p:stCondLst>
                                            <p:cond delay="0"/>
                                          </p:stCondLst>
                                        </p:cTn>
                                        <p:tgtEl>
                                          <p:spTgt spid="86"/>
                                        </p:tgtEl>
                                        <p:attrNameLst>
                                          <p:attrName>style.visibility</p:attrName>
                                        </p:attrNameLst>
                                      </p:cBhvr>
                                      <p:to>
                                        <p:strVal val="visible"/>
                                      </p:to>
                                    </p:set>
                                  </p:childTnLst>
                                </p:cTn>
                              </p:par>
                              <p:par>
                                <p:cTn id="234" presetID="64" presetClass="path" presetSubtype="0" fill="remove" nodeType="withEffect">
                                  <p:stCondLst>
                                    <p:cond delay="0"/>
                                  </p:stCondLst>
                                  <p:childTnLst>
                                    <p:animMotion origin="layout" path="M 0.20382 -0.64454 L 1.38889E-6 1.26735E-6 " pathEditMode="relative" rAng="0" ptsTypes="AA">
                                      <p:cBhvr>
                                        <p:cTn id="235" dur="500" fill="hold"/>
                                        <p:tgtEl>
                                          <p:spTgt spid="86"/>
                                        </p:tgtEl>
                                        <p:attrNameLst>
                                          <p:attrName>ppt_x</p:attrName>
                                          <p:attrName>ppt_y</p:attrName>
                                        </p:attrNameLst>
                                      </p:cBhvr>
                                      <p:rCtr x="-10191" y="32216"/>
                                    </p:animMotion>
                                  </p:childTnLst>
                                </p:cTn>
                              </p:par>
                            </p:childTnLst>
                          </p:cTn>
                        </p:par>
                      </p:childTnLst>
                    </p:cTn>
                  </p:par>
                  <p:par>
                    <p:cTn id="236" fill="hold">
                      <p:stCondLst>
                        <p:cond delay="indefinite"/>
                      </p:stCondLst>
                      <p:childTnLst>
                        <p:par>
                          <p:cTn id="237" fill="hold">
                            <p:stCondLst>
                              <p:cond delay="0"/>
                            </p:stCondLst>
                            <p:childTnLst>
                              <p:par>
                                <p:cTn id="238" presetID="1" presetClass="exit" presetSubtype="0" fill="hold" grpId="2" nodeType="clickEffect">
                                  <p:stCondLst>
                                    <p:cond delay="0"/>
                                  </p:stCondLst>
                                  <p:childTnLst>
                                    <p:set>
                                      <p:cBhvr>
                                        <p:cTn id="239" dur="1" fill="hold">
                                          <p:stCondLst>
                                            <p:cond delay="0"/>
                                          </p:stCondLst>
                                        </p:cTn>
                                        <p:tgtEl>
                                          <p:spTgt spid="89"/>
                                        </p:tgtEl>
                                        <p:attrNameLst>
                                          <p:attrName>style.visibility</p:attrName>
                                        </p:attrNameLst>
                                      </p:cBhvr>
                                      <p:to>
                                        <p:strVal val="hidden"/>
                                      </p:to>
                                    </p:set>
                                  </p:childTnLst>
                                </p:cTn>
                              </p:par>
                              <p:par>
                                <p:cTn id="240" presetID="1" presetClass="exit" presetSubtype="0" fill="hold" grpId="1" nodeType="withEffect">
                                  <p:stCondLst>
                                    <p:cond delay="0"/>
                                  </p:stCondLst>
                                  <p:childTnLst>
                                    <p:set>
                                      <p:cBhvr>
                                        <p:cTn id="241" dur="1" fill="hold">
                                          <p:stCondLst>
                                            <p:cond delay="0"/>
                                          </p:stCondLst>
                                        </p:cTn>
                                        <p:tgtEl>
                                          <p:spTgt spid="90"/>
                                        </p:tgtEl>
                                        <p:attrNameLst>
                                          <p:attrName>style.visibility</p:attrName>
                                        </p:attrNameLst>
                                      </p:cBhvr>
                                      <p:to>
                                        <p:strVal val="hidden"/>
                                      </p:to>
                                    </p:set>
                                  </p:childTnLst>
                                </p:cTn>
                              </p:par>
                              <p:par>
                                <p:cTn id="242" presetID="1" presetClass="exit" presetSubtype="0" fill="hold" grpId="2" nodeType="withEffect">
                                  <p:stCondLst>
                                    <p:cond delay="0"/>
                                  </p:stCondLst>
                                  <p:childTnLst>
                                    <p:set>
                                      <p:cBhvr>
                                        <p:cTn id="243" dur="1" fill="hold">
                                          <p:stCondLst>
                                            <p:cond delay="0"/>
                                          </p:stCondLst>
                                        </p:cTn>
                                        <p:tgtEl>
                                          <p:spTgt spid="87"/>
                                        </p:tgtEl>
                                        <p:attrNameLst>
                                          <p:attrName>style.visibility</p:attrName>
                                        </p:attrNameLst>
                                      </p:cBhvr>
                                      <p:to>
                                        <p:strVal val="hidden"/>
                                      </p:to>
                                    </p:set>
                                  </p:childTnLst>
                                </p:cTn>
                              </p:par>
                              <p:par>
                                <p:cTn id="244" presetID="1" presetClass="exit" presetSubtype="0" fill="hold" grpId="1" nodeType="withEffect">
                                  <p:stCondLst>
                                    <p:cond delay="0"/>
                                  </p:stCondLst>
                                  <p:childTnLst>
                                    <p:set>
                                      <p:cBhvr>
                                        <p:cTn id="245" dur="1" fill="hold">
                                          <p:stCondLst>
                                            <p:cond delay="0"/>
                                          </p:stCondLst>
                                        </p:cTn>
                                        <p:tgtEl>
                                          <p:spTgt spid="88"/>
                                        </p:tgtEl>
                                        <p:attrNameLst>
                                          <p:attrName>style.visibility</p:attrName>
                                        </p:attrNameLst>
                                      </p:cBhvr>
                                      <p:to>
                                        <p:strVal val="hidden"/>
                                      </p:to>
                                    </p:set>
                                  </p:childTnLst>
                                </p:cTn>
                              </p:par>
                              <p:par>
                                <p:cTn id="246" presetID="1" presetClass="exit" presetSubtype="0" fill="hold" grpId="2" nodeType="withEffect">
                                  <p:stCondLst>
                                    <p:cond delay="0"/>
                                  </p:stCondLst>
                                  <p:childTnLst>
                                    <p:set>
                                      <p:cBhvr>
                                        <p:cTn id="247" dur="1" fill="hold">
                                          <p:stCondLst>
                                            <p:cond delay="0"/>
                                          </p:stCondLst>
                                        </p:cTn>
                                        <p:tgtEl>
                                          <p:spTgt spid="91"/>
                                        </p:tgtEl>
                                        <p:attrNameLst>
                                          <p:attrName>style.visibility</p:attrName>
                                        </p:attrNameLst>
                                      </p:cBhvr>
                                      <p:to>
                                        <p:strVal val="hidden"/>
                                      </p:to>
                                    </p:set>
                                  </p:childTnLst>
                                </p:cTn>
                              </p:par>
                              <p:par>
                                <p:cTn id="248" presetID="1" presetClass="exit" presetSubtype="0" fill="hold" grpId="1" nodeType="withEffect">
                                  <p:stCondLst>
                                    <p:cond delay="0"/>
                                  </p:stCondLst>
                                  <p:childTnLst>
                                    <p:set>
                                      <p:cBhvr>
                                        <p:cTn id="249" dur="1" fill="hold">
                                          <p:stCondLst>
                                            <p:cond delay="0"/>
                                          </p:stCondLst>
                                        </p:cTn>
                                        <p:tgtEl>
                                          <p:spTgt spid="92"/>
                                        </p:tgtEl>
                                        <p:attrNameLst>
                                          <p:attrName>style.visibility</p:attrName>
                                        </p:attrNameLst>
                                      </p:cBhvr>
                                      <p:to>
                                        <p:strVal val="hidden"/>
                                      </p:to>
                                    </p:set>
                                  </p:childTnLst>
                                </p:cTn>
                              </p:par>
                              <p:par>
                                <p:cTn id="250" presetID="1" presetClass="exit" presetSubtype="0" fill="hold" grpId="2" nodeType="withEffect">
                                  <p:stCondLst>
                                    <p:cond delay="0"/>
                                  </p:stCondLst>
                                  <p:childTnLst>
                                    <p:set>
                                      <p:cBhvr>
                                        <p:cTn id="251" dur="1" fill="hold">
                                          <p:stCondLst>
                                            <p:cond delay="0"/>
                                          </p:stCondLst>
                                        </p:cTn>
                                        <p:tgtEl>
                                          <p:spTgt spid="93"/>
                                        </p:tgtEl>
                                        <p:attrNameLst>
                                          <p:attrName>style.visibility</p:attrName>
                                        </p:attrNameLst>
                                      </p:cBhvr>
                                      <p:to>
                                        <p:strVal val="hidden"/>
                                      </p:to>
                                    </p:set>
                                  </p:childTnLst>
                                </p:cTn>
                              </p:par>
                              <p:par>
                                <p:cTn id="252" presetID="1" presetClass="exit" presetSubtype="0" fill="hold" grpId="1" nodeType="withEffect">
                                  <p:stCondLst>
                                    <p:cond delay="0"/>
                                  </p:stCondLst>
                                  <p:childTnLst>
                                    <p:set>
                                      <p:cBhvr>
                                        <p:cTn id="253" dur="1" fill="hold">
                                          <p:stCondLst>
                                            <p:cond delay="0"/>
                                          </p:stCondLst>
                                        </p:cTn>
                                        <p:tgtEl>
                                          <p:spTgt spid="94"/>
                                        </p:tgtEl>
                                        <p:attrNameLst>
                                          <p:attrName>style.visibility</p:attrName>
                                        </p:attrNameLst>
                                      </p:cBhvr>
                                      <p:to>
                                        <p:strVal val="hidden"/>
                                      </p:to>
                                    </p:set>
                                  </p:childTnLst>
                                </p:cTn>
                              </p:par>
                            </p:childTnLst>
                          </p:cTn>
                        </p:par>
                      </p:childTnLst>
                    </p:cTn>
                  </p:par>
                  <p:par>
                    <p:cTn id="254" fill="hold">
                      <p:stCondLst>
                        <p:cond delay="indefinite"/>
                      </p:stCondLst>
                      <p:childTnLst>
                        <p:par>
                          <p:cTn id="255" fill="hold">
                            <p:stCondLst>
                              <p:cond delay="0"/>
                            </p:stCondLst>
                            <p:childTnLst>
                              <p:par>
                                <p:cTn id="256" presetID="1" presetClass="entr" presetSubtype="0" fill="hold" grpId="0" nodeType="clickEffect">
                                  <p:stCondLst>
                                    <p:cond delay="0"/>
                                  </p:stCondLst>
                                  <p:childTnLst>
                                    <p:set>
                                      <p:cBhvr>
                                        <p:cTn id="257" dur="1" fill="hold">
                                          <p:stCondLst>
                                            <p:cond delay="0"/>
                                          </p:stCondLst>
                                        </p:cTn>
                                        <p:tgtEl>
                                          <p:spTgt spid="99"/>
                                        </p:tgtEl>
                                        <p:attrNameLst>
                                          <p:attrName>style.visibility</p:attrName>
                                        </p:attrNameLst>
                                      </p:cBhvr>
                                      <p:to>
                                        <p:strVal val="visible"/>
                                      </p:to>
                                    </p:set>
                                  </p:childTnLst>
                                </p:cTn>
                              </p:par>
                              <p:par>
                                <p:cTn id="258" presetID="35" presetClass="emph" presetSubtype="0" repeatCount="10000" fill="hold" grpId="1" nodeType="withEffect">
                                  <p:stCondLst>
                                    <p:cond delay="0"/>
                                  </p:stCondLst>
                                  <p:childTnLst>
                                    <p:anim calcmode="discrete" valueType="str">
                                      <p:cBhvr>
                                        <p:cTn id="259" dur="500" fill="hold"/>
                                        <p:tgtEl>
                                          <p:spTgt spid="99"/>
                                        </p:tgtEl>
                                        <p:attrNameLst>
                                          <p:attrName>style.visibility</p:attrName>
                                        </p:attrNameLst>
                                      </p:cBhvr>
                                      <p:tavLst>
                                        <p:tav tm="0">
                                          <p:val>
                                            <p:strVal val="hidden"/>
                                          </p:val>
                                        </p:tav>
                                        <p:tav tm="50000">
                                          <p:val>
                                            <p:strVal val="visible"/>
                                          </p:val>
                                        </p:tav>
                                      </p:tavLst>
                                    </p:anim>
                                  </p:childTnLst>
                                </p:cTn>
                              </p:par>
                              <p:par>
                                <p:cTn id="260" presetID="1" presetClass="entr" presetSubtype="0" fill="hold" grpId="0" nodeType="withEffect">
                                  <p:stCondLst>
                                    <p:cond delay="0"/>
                                  </p:stCondLst>
                                  <p:childTnLst>
                                    <p:set>
                                      <p:cBhvr>
                                        <p:cTn id="261" dur="1" fill="hold">
                                          <p:stCondLst>
                                            <p:cond delay="0"/>
                                          </p:stCondLst>
                                        </p:cTn>
                                        <p:tgtEl>
                                          <p:spTgt spid="101"/>
                                        </p:tgtEl>
                                        <p:attrNameLst>
                                          <p:attrName>style.visibility</p:attrName>
                                        </p:attrNameLst>
                                      </p:cBhvr>
                                      <p:to>
                                        <p:strVal val="visible"/>
                                      </p:to>
                                    </p:set>
                                  </p:childTnLst>
                                </p:cTn>
                              </p:par>
                              <p:par>
                                <p:cTn id="262" presetID="35" presetClass="emph" presetSubtype="0" repeatCount="10000" fill="hold" grpId="1" nodeType="withEffect">
                                  <p:stCondLst>
                                    <p:cond delay="0"/>
                                  </p:stCondLst>
                                  <p:childTnLst>
                                    <p:anim calcmode="discrete" valueType="str">
                                      <p:cBhvr>
                                        <p:cTn id="263" dur="500" fill="hold"/>
                                        <p:tgtEl>
                                          <p:spTgt spid="101"/>
                                        </p:tgtEl>
                                        <p:attrNameLst>
                                          <p:attrName>style.visibility</p:attrName>
                                        </p:attrNameLst>
                                      </p:cBhvr>
                                      <p:tavLst>
                                        <p:tav tm="0">
                                          <p:val>
                                            <p:strVal val="hidden"/>
                                          </p:val>
                                        </p:tav>
                                        <p:tav tm="50000">
                                          <p:val>
                                            <p:strVal val="visible"/>
                                          </p:val>
                                        </p:tav>
                                      </p:tavLst>
                                    </p:anim>
                                  </p:childTnLst>
                                </p:cTn>
                              </p:par>
                            </p:childTnLst>
                          </p:cTn>
                        </p:par>
                      </p:childTnLst>
                    </p:cTn>
                  </p:par>
                  <p:par>
                    <p:cTn id="264" fill="hold">
                      <p:stCondLst>
                        <p:cond delay="indefinite"/>
                      </p:stCondLst>
                      <p:childTnLst>
                        <p:par>
                          <p:cTn id="265" fill="hold">
                            <p:stCondLst>
                              <p:cond delay="0"/>
                            </p:stCondLst>
                            <p:childTnLst>
                              <p:par>
                                <p:cTn id="266" presetID="22" presetClass="entr" presetSubtype="4" fill="hold" grpId="0" nodeType="clickEffect">
                                  <p:stCondLst>
                                    <p:cond delay="0"/>
                                  </p:stCondLst>
                                  <p:childTnLst>
                                    <p:set>
                                      <p:cBhvr>
                                        <p:cTn id="267" dur="1" fill="hold">
                                          <p:stCondLst>
                                            <p:cond delay="0"/>
                                          </p:stCondLst>
                                        </p:cTn>
                                        <p:tgtEl>
                                          <p:spTgt spid="100"/>
                                        </p:tgtEl>
                                        <p:attrNameLst>
                                          <p:attrName>style.visibility</p:attrName>
                                        </p:attrNameLst>
                                      </p:cBhvr>
                                      <p:to>
                                        <p:strVal val="visible"/>
                                      </p:to>
                                    </p:set>
                                    <p:animEffect transition="in" filter="wipe(down)">
                                      <p:cBhvr>
                                        <p:cTn id="268" dur="500"/>
                                        <p:tgtEl>
                                          <p:spTgt spid="100"/>
                                        </p:tgtEl>
                                      </p:cBhvr>
                                    </p:animEffect>
                                  </p:childTnLst>
                                </p:cTn>
                              </p:par>
                              <p:par>
                                <p:cTn id="269" presetID="22" presetClass="entr" presetSubtype="4" fill="hold" grpId="0" nodeType="withEffect">
                                  <p:stCondLst>
                                    <p:cond delay="0"/>
                                  </p:stCondLst>
                                  <p:childTnLst>
                                    <p:set>
                                      <p:cBhvr>
                                        <p:cTn id="270" dur="1" fill="hold">
                                          <p:stCondLst>
                                            <p:cond delay="0"/>
                                          </p:stCondLst>
                                        </p:cTn>
                                        <p:tgtEl>
                                          <p:spTgt spid="102"/>
                                        </p:tgtEl>
                                        <p:attrNameLst>
                                          <p:attrName>style.visibility</p:attrName>
                                        </p:attrNameLst>
                                      </p:cBhvr>
                                      <p:to>
                                        <p:strVal val="visible"/>
                                      </p:to>
                                    </p:set>
                                    <p:animEffect transition="in" filter="wipe(down)">
                                      <p:cBhvr>
                                        <p:cTn id="271" dur="500"/>
                                        <p:tgtEl>
                                          <p:spTgt spid="102"/>
                                        </p:tgtEl>
                                      </p:cBhvr>
                                    </p:animEffect>
                                  </p:childTnLst>
                                </p:cTn>
                              </p:par>
                            </p:childTnLst>
                          </p:cTn>
                        </p:par>
                      </p:childTnLst>
                    </p:cTn>
                  </p:par>
                  <p:par>
                    <p:cTn id="272" fill="hold">
                      <p:stCondLst>
                        <p:cond delay="indefinite"/>
                      </p:stCondLst>
                      <p:childTnLst>
                        <p:par>
                          <p:cTn id="273" fill="hold">
                            <p:stCondLst>
                              <p:cond delay="0"/>
                            </p:stCondLst>
                            <p:childTnLst>
                              <p:par>
                                <p:cTn id="274" presetID="1" presetClass="entr" presetSubtype="0" fill="hold" grpId="0" nodeType="clickEffect">
                                  <p:stCondLst>
                                    <p:cond delay="0"/>
                                  </p:stCondLst>
                                  <p:childTnLst>
                                    <p:set>
                                      <p:cBhvr>
                                        <p:cTn id="275" dur="1" fill="hold">
                                          <p:stCondLst>
                                            <p:cond delay="0"/>
                                          </p:stCondLst>
                                        </p:cTn>
                                        <p:tgtEl>
                                          <p:spTgt spid="97"/>
                                        </p:tgtEl>
                                        <p:attrNameLst>
                                          <p:attrName>style.visibility</p:attrName>
                                        </p:attrNameLst>
                                      </p:cBhvr>
                                      <p:to>
                                        <p:strVal val="visible"/>
                                      </p:to>
                                    </p:set>
                                  </p:childTnLst>
                                </p:cTn>
                              </p:par>
                              <p:par>
                                <p:cTn id="276" presetID="35" presetClass="emph" presetSubtype="0" repeatCount="10000" fill="hold" grpId="1" nodeType="withEffect">
                                  <p:stCondLst>
                                    <p:cond delay="0"/>
                                  </p:stCondLst>
                                  <p:childTnLst>
                                    <p:anim calcmode="discrete" valueType="str">
                                      <p:cBhvr>
                                        <p:cTn id="277" dur="500" fill="hold"/>
                                        <p:tgtEl>
                                          <p:spTgt spid="97"/>
                                        </p:tgtEl>
                                        <p:attrNameLst>
                                          <p:attrName>style.visibility</p:attrName>
                                        </p:attrNameLst>
                                      </p:cBhvr>
                                      <p:tavLst>
                                        <p:tav tm="0">
                                          <p:val>
                                            <p:strVal val="hidden"/>
                                          </p:val>
                                        </p:tav>
                                        <p:tav tm="50000">
                                          <p:val>
                                            <p:strVal val="visible"/>
                                          </p:val>
                                        </p:tav>
                                      </p:tavLst>
                                    </p:anim>
                                  </p:childTnLst>
                                </p:cTn>
                              </p:par>
                              <p:par>
                                <p:cTn id="278" presetID="1" presetClass="entr" presetSubtype="0" fill="hold" grpId="0" nodeType="withEffect">
                                  <p:stCondLst>
                                    <p:cond delay="0"/>
                                  </p:stCondLst>
                                  <p:childTnLst>
                                    <p:set>
                                      <p:cBhvr>
                                        <p:cTn id="279" dur="1" fill="hold">
                                          <p:stCondLst>
                                            <p:cond delay="0"/>
                                          </p:stCondLst>
                                        </p:cTn>
                                        <p:tgtEl>
                                          <p:spTgt spid="103"/>
                                        </p:tgtEl>
                                        <p:attrNameLst>
                                          <p:attrName>style.visibility</p:attrName>
                                        </p:attrNameLst>
                                      </p:cBhvr>
                                      <p:to>
                                        <p:strVal val="visible"/>
                                      </p:to>
                                    </p:set>
                                  </p:childTnLst>
                                </p:cTn>
                              </p:par>
                              <p:par>
                                <p:cTn id="280" presetID="35" presetClass="emph" presetSubtype="0" repeatCount="10000" fill="hold" grpId="1" nodeType="withEffect">
                                  <p:stCondLst>
                                    <p:cond delay="0"/>
                                  </p:stCondLst>
                                  <p:childTnLst>
                                    <p:anim calcmode="discrete" valueType="str">
                                      <p:cBhvr>
                                        <p:cTn id="281" dur="500" fill="hold"/>
                                        <p:tgtEl>
                                          <p:spTgt spid="103"/>
                                        </p:tgtEl>
                                        <p:attrNameLst>
                                          <p:attrName>style.visibility</p:attrName>
                                        </p:attrNameLst>
                                      </p:cBhvr>
                                      <p:tavLst>
                                        <p:tav tm="0">
                                          <p:val>
                                            <p:strVal val="hidden"/>
                                          </p:val>
                                        </p:tav>
                                        <p:tav tm="50000">
                                          <p:val>
                                            <p:strVal val="visible"/>
                                          </p:val>
                                        </p:tav>
                                      </p:tavLst>
                                    </p:anim>
                                  </p:childTnLst>
                                </p:cTn>
                              </p:par>
                            </p:childTnLst>
                          </p:cTn>
                        </p:par>
                      </p:childTnLst>
                    </p:cTn>
                  </p:par>
                  <p:par>
                    <p:cTn id="282" fill="hold">
                      <p:stCondLst>
                        <p:cond delay="indefinite"/>
                      </p:stCondLst>
                      <p:childTnLst>
                        <p:par>
                          <p:cTn id="283" fill="hold">
                            <p:stCondLst>
                              <p:cond delay="0"/>
                            </p:stCondLst>
                            <p:childTnLst>
                              <p:par>
                                <p:cTn id="284" presetID="22" presetClass="entr" presetSubtype="1" fill="hold" grpId="0" nodeType="clickEffect">
                                  <p:stCondLst>
                                    <p:cond delay="0"/>
                                  </p:stCondLst>
                                  <p:childTnLst>
                                    <p:set>
                                      <p:cBhvr>
                                        <p:cTn id="285" dur="1" fill="hold">
                                          <p:stCondLst>
                                            <p:cond delay="0"/>
                                          </p:stCondLst>
                                        </p:cTn>
                                        <p:tgtEl>
                                          <p:spTgt spid="104"/>
                                        </p:tgtEl>
                                        <p:attrNameLst>
                                          <p:attrName>style.visibility</p:attrName>
                                        </p:attrNameLst>
                                      </p:cBhvr>
                                      <p:to>
                                        <p:strVal val="visible"/>
                                      </p:to>
                                    </p:set>
                                    <p:animEffect transition="in" filter="wipe(up)">
                                      <p:cBhvr>
                                        <p:cTn id="286" dur="500"/>
                                        <p:tgtEl>
                                          <p:spTgt spid="104"/>
                                        </p:tgtEl>
                                      </p:cBhvr>
                                    </p:animEffect>
                                  </p:childTnLst>
                                </p:cTn>
                              </p:par>
                              <p:par>
                                <p:cTn id="287" presetID="1" presetClass="entr" presetSubtype="0" fill="hold" nodeType="withEffect">
                                  <p:stCondLst>
                                    <p:cond delay="0"/>
                                  </p:stCondLst>
                                  <p:childTnLst>
                                    <p:set>
                                      <p:cBhvr>
                                        <p:cTn id="288" dur="1" fill="hold">
                                          <p:stCondLst>
                                            <p:cond delay="0"/>
                                          </p:stCondLst>
                                        </p:cTn>
                                        <p:tgtEl>
                                          <p:spTgt spid="95"/>
                                        </p:tgtEl>
                                        <p:attrNameLst>
                                          <p:attrName>style.visibility</p:attrName>
                                        </p:attrNameLst>
                                      </p:cBhvr>
                                      <p:to>
                                        <p:strVal val="visible"/>
                                      </p:to>
                                    </p:set>
                                  </p:childTnLst>
                                </p:cTn>
                              </p:par>
                              <p:par>
                                <p:cTn id="289" presetID="64" presetClass="path" presetSubtype="0" fill="remove" nodeType="withEffect">
                                  <p:stCondLst>
                                    <p:cond delay="0"/>
                                  </p:stCondLst>
                                  <p:childTnLst>
                                    <p:animMotion origin="layout" path="M 0.14288 -0.43663 L 2.5E-6 1.77613E-6 " pathEditMode="relative" rAng="0" ptsTypes="AA">
                                      <p:cBhvr>
                                        <p:cTn id="290" dur="500" fill="hold"/>
                                        <p:tgtEl>
                                          <p:spTgt spid="95"/>
                                        </p:tgtEl>
                                        <p:attrNameLst>
                                          <p:attrName>ppt_x</p:attrName>
                                          <p:attrName>ppt_y</p:attrName>
                                        </p:attrNameLst>
                                      </p:cBhvr>
                                      <p:rCtr x="-7153" y="21832"/>
                                    </p:animMotion>
                                  </p:childTnLst>
                                </p:cTn>
                              </p:par>
                            </p:childTnLst>
                          </p:cTn>
                        </p:par>
                      </p:childTnLst>
                    </p:cTn>
                  </p:par>
                  <p:par>
                    <p:cTn id="291" fill="hold">
                      <p:stCondLst>
                        <p:cond delay="indefinite"/>
                      </p:stCondLst>
                      <p:childTnLst>
                        <p:par>
                          <p:cTn id="292" fill="hold">
                            <p:stCondLst>
                              <p:cond delay="0"/>
                            </p:stCondLst>
                            <p:childTnLst>
                              <p:par>
                                <p:cTn id="293" presetID="22" presetClass="entr" presetSubtype="1" fill="hold" grpId="0" nodeType="clickEffect">
                                  <p:stCondLst>
                                    <p:cond delay="0"/>
                                  </p:stCondLst>
                                  <p:childTnLst>
                                    <p:set>
                                      <p:cBhvr>
                                        <p:cTn id="294" dur="1" fill="hold">
                                          <p:stCondLst>
                                            <p:cond delay="0"/>
                                          </p:stCondLst>
                                        </p:cTn>
                                        <p:tgtEl>
                                          <p:spTgt spid="98"/>
                                        </p:tgtEl>
                                        <p:attrNameLst>
                                          <p:attrName>style.visibility</p:attrName>
                                        </p:attrNameLst>
                                      </p:cBhvr>
                                      <p:to>
                                        <p:strVal val="visible"/>
                                      </p:to>
                                    </p:set>
                                    <p:animEffect transition="in" filter="wipe(up)">
                                      <p:cBhvr>
                                        <p:cTn id="295" dur="500"/>
                                        <p:tgtEl>
                                          <p:spTgt spid="98"/>
                                        </p:tgtEl>
                                      </p:cBhvr>
                                    </p:animEffect>
                                  </p:childTnLst>
                                </p:cTn>
                              </p:par>
                              <p:par>
                                <p:cTn id="296" presetID="1" presetClass="entr" presetSubtype="0" fill="hold" nodeType="withEffect">
                                  <p:stCondLst>
                                    <p:cond delay="0"/>
                                  </p:stCondLst>
                                  <p:childTnLst>
                                    <p:set>
                                      <p:cBhvr>
                                        <p:cTn id="297" dur="1" fill="hold">
                                          <p:stCondLst>
                                            <p:cond delay="0"/>
                                          </p:stCondLst>
                                        </p:cTn>
                                        <p:tgtEl>
                                          <p:spTgt spid="96"/>
                                        </p:tgtEl>
                                        <p:attrNameLst>
                                          <p:attrName>style.visibility</p:attrName>
                                        </p:attrNameLst>
                                      </p:cBhvr>
                                      <p:to>
                                        <p:strVal val="visible"/>
                                      </p:to>
                                    </p:set>
                                  </p:childTnLst>
                                </p:cTn>
                              </p:par>
                              <p:par>
                                <p:cTn id="298" presetID="64" presetClass="path" presetSubtype="0" fill="remove" nodeType="withEffect">
                                  <p:stCondLst>
                                    <p:cond delay="0"/>
                                  </p:stCondLst>
                                  <p:childTnLst>
                                    <p:animMotion origin="layout" path="M 0.28681 -0.44034 L -2.77778E-6 4.17206E-6 " pathEditMode="relative" rAng="0" ptsTypes="AA">
                                      <p:cBhvr>
                                        <p:cTn id="299" dur="500" fill="hold"/>
                                        <p:tgtEl>
                                          <p:spTgt spid="96"/>
                                        </p:tgtEl>
                                        <p:attrNameLst>
                                          <p:attrName>ppt_x</p:attrName>
                                          <p:attrName>ppt_y</p:attrName>
                                        </p:attrNameLst>
                                      </p:cBhvr>
                                      <p:rCtr x="-14340" y="22017"/>
                                    </p:animMotion>
                                  </p:childTnLst>
                                </p:cTn>
                              </p:par>
                            </p:childTnLst>
                          </p:cTn>
                        </p:par>
                      </p:childTnLst>
                    </p:cTn>
                  </p:par>
                  <p:par>
                    <p:cTn id="300" fill="hold">
                      <p:stCondLst>
                        <p:cond delay="indefinite"/>
                      </p:stCondLst>
                      <p:childTnLst>
                        <p:par>
                          <p:cTn id="301" fill="hold">
                            <p:stCondLst>
                              <p:cond delay="0"/>
                            </p:stCondLst>
                            <p:childTnLst>
                              <p:par>
                                <p:cTn id="302" presetID="1" presetClass="exit" presetSubtype="0" fill="hold" grpId="2" nodeType="clickEffect">
                                  <p:stCondLst>
                                    <p:cond delay="0"/>
                                  </p:stCondLst>
                                  <p:childTnLst>
                                    <p:set>
                                      <p:cBhvr>
                                        <p:cTn id="303" dur="1" fill="hold">
                                          <p:stCondLst>
                                            <p:cond delay="0"/>
                                          </p:stCondLst>
                                        </p:cTn>
                                        <p:tgtEl>
                                          <p:spTgt spid="99"/>
                                        </p:tgtEl>
                                        <p:attrNameLst>
                                          <p:attrName>style.visibility</p:attrName>
                                        </p:attrNameLst>
                                      </p:cBhvr>
                                      <p:to>
                                        <p:strVal val="hidden"/>
                                      </p:to>
                                    </p:set>
                                  </p:childTnLst>
                                </p:cTn>
                              </p:par>
                              <p:par>
                                <p:cTn id="304" presetID="1" presetClass="exit" presetSubtype="0" fill="hold" grpId="1" nodeType="withEffect">
                                  <p:stCondLst>
                                    <p:cond delay="0"/>
                                  </p:stCondLst>
                                  <p:childTnLst>
                                    <p:set>
                                      <p:cBhvr>
                                        <p:cTn id="305" dur="1" fill="hold">
                                          <p:stCondLst>
                                            <p:cond delay="0"/>
                                          </p:stCondLst>
                                        </p:cTn>
                                        <p:tgtEl>
                                          <p:spTgt spid="100"/>
                                        </p:tgtEl>
                                        <p:attrNameLst>
                                          <p:attrName>style.visibility</p:attrName>
                                        </p:attrNameLst>
                                      </p:cBhvr>
                                      <p:to>
                                        <p:strVal val="hidden"/>
                                      </p:to>
                                    </p:set>
                                  </p:childTnLst>
                                </p:cTn>
                              </p:par>
                              <p:par>
                                <p:cTn id="306" presetID="1" presetClass="exit" presetSubtype="0" fill="hold" grpId="2" nodeType="withEffect">
                                  <p:stCondLst>
                                    <p:cond delay="0"/>
                                  </p:stCondLst>
                                  <p:childTnLst>
                                    <p:set>
                                      <p:cBhvr>
                                        <p:cTn id="307" dur="1" fill="hold">
                                          <p:stCondLst>
                                            <p:cond delay="0"/>
                                          </p:stCondLst>
                                        </p:cTn>
                                        <p:tgtEl>
                                          <p:spTgt spid="97"/>
                                        </p:tgtEl>
                                        <p:attrNameLst>
                                          <p:attrName>style.visibility</p:attrName>
                                        </p:attrNameLst>
                                      </p:cBhvr>
                                      <p:to>
                                        <p:strVal val="hidden"/>
                                      </p:to>
                                    </p:set>
                                  </p:childTnLst>
                                </p:cTn>
                              </p:par>
                              <p:par>
                                <p:cTn id="308" presetID="1" presetClass="exit" presetSubtype="0" fill="hold" grpId="1" nodeType="withEffect">
                                  <p:stCondLst>
                                    <p:cond delay="0"/>
                                  </p:stCondLst>
                                  <p:childTnLst>
                                    <p:set>
                                      <p:cBhvr>
                                        <p:cTn id="309" dur="1" fill="hold">
                                          <p:stCondLst>
                                            <p:cond delay="0"/>
                                          </p:stCondLst>
                                        </p:cTn>
                                        <p:tgtEl>
                                          <p:spTgt spid="98"/>
                                        </p:tgtEl>
                                        <p:attrNameLst>
                                          <p:attrName>style.visibility</p:attrName>
                                        </p:attrNameLst>
                                      </p:cBhvr>
                                      <p:to>
                                        <p:strVal val="hidden"/>
                                      </p:to>
                                    </p:set>
                                  </p:childTnLst>
                                </p:cTn>
                              </p:par>
                              <p:par>
                                <p:cTn id="310" presetID="1" presetClass="exit" presetSubtype="0" fill="hold" grpId="2" nodeType="withEffect">
                                  <p:stCondLst>
                                    <p:cond delay="0"/>
                                  </p:stCondLst>
                                  <p:childTnLst>
                                    <p:set>
                                      <p:cBhvr>
                                        <p:cTn id="311" dur="1" fill="hold">
                                          <p:stCondLst>
                                            <p:cond delay="0"/>
                                          </p:stCondLst>
                                        </p:cTn>
                                        <p:tgtEl>
                                          <p:spTgt spid="101"/>
                                        </p:tgtEl>
                                        <p:attrNameLst>
                                          <p:attrName>style.visibility</p:attrName>
                                        </p:attrNameLst>
                                      </p:cBhvr>
                                      <p:to>
                                        <p:strVal val="hidden"/>
                                      </p:to>
                                    </p:set>
                                  </p:childTnLst>
                                </p:cTn>
                              </p:par>
                              <p:par>
                                <p:cTn id="312" presetID="1" presetClass="exit" presetSubtype="0" fill="hold" grpId="1" nodeType="withEffect">
                                  <p:stCondLst>
                                    <p:cond delay="0"/>
                                  </p:stCondLst>
                                  <p:childTnLst>
                                    <p:set>
                                      <p:cBhvr>
                                        <p:cTn id="313" dur="1" fill="hold">
                                          <p:stCondLst>
                                            <p:cond delay="0"/>
                                          </p:stCondLst>
                                        </p:cTn>
                                        <p:tgtEl>
                                          <p:spTgt spid="102"/>
                                        </p:tgtEl>
                                        <p:attrNameLst>
                                          <p:attrName>style.visibility</p:attrName>
                                        </p:attrNameLst>
                                      </p:cBhvr>
                                      <p:to>
                                        <p:strVal val="hidden"/>
                                      </p:to>
                                    </p:set>
                                  </p:childTnLst>
                                </p:cTn>
                              </p:par>
                              <p:par>
                                <p:cTn id="314" presetID="1" presetClass="exit" presetSubtype="0" fill="hold" grpId="2" nodeType="withEffect">
                                  <p:stCondLst>
                                    <p:cond delay="0"/>
                                  </p:stCondLst>
                                  <p:childTnLst>
                                    <p:set>
                                      <p:cBhvr>
                                        <p:cTn id="315" dur="1" fill="hold">
                                          <p:stCondLst>
                                            <p:cond delay="0"/>
                                          </p:stCondLst>
                                        </p:cTn>
                                        <p:tgtEl>
                                          <p:spTgt spid="103"/>
                                        </p:tgtEl>
                                        <p:attrNameLst>
                                          <p:attrName>style.visibility</p:attrName>
                                        </p:attrNameLst>
                                      </p:cBhvr>
                                      <p:to>
                                        <p:strVal val="hidden"/>
                                      </p:to>
                                    </p:set>
                                  </p:childTnLst>
                                </p:cTn>
                              </p:par>
                              <p:par>
                                <p:cTn id="316" presetID="1" presetClass="exit" presetSubtype="0" fill="hold" grpId="1" nodeType="withEffect">
                                  <p:stCondLst>
                                    <p:cond delay="0"/>
                                  </p:stCondLst>
                                  <p:childTnLst>
                                    <p:set>
                                      <p:cBhvr>
                                        <p:cTn id="317" dur="1" fill="hold">
                                          <p:stCondLst>
                                            <p:cond delay="0"/>
                                          </p:stCondLst>
                                        </p:cTn>
                                        <p:tgtEl>
                                          <p:spTgt spid="104"/>
                                        </p:tgtEl>
                                        <p:attrNameLst>
                                          <p:attrName>style.visibility</p:attrName>
                                        </p:attrNameLst>
                                      </p:cBhvr>
                                      <p:to>
                                        <p:strVal val="hidden"/>
                                      </p:to>
                                    </p:set>
                                  </p:childTnLst>
                                </p:cTn>
                              </p:par>
                            </p:childTnLst>
                          </p:cTn>
                        </p:par>
                      </p:childTnLst>
                    </p:cTn>
                  </p:par>
                  <p:par>
                    <p:cTn id="318" fill="hold">
                      <p:stCondLst>
                        <p:cond delay="indefinite"/>
                      </p:stCondLst>
                      <p:childTnLst>
                        <p:par>
                          <p:cTn id="319" fill="hold">
                            <p:stCondLst>
                              <p:cond delay="0"/>
                            </p:stCondLst>
                            <p:childTnLst>
                              <p:par>
                                <p:cTn id="320" presetID="1" presetClass="entr" presetSubtype="0" fill="hold" nodeType="clickEffect">
                                  <p:stCondLst>
                                    <p:cond delay="0"/>
                                  </p:stCondLst>
                                  <p:childTnLst>
                                    <p:set>
                                      <p:cBhvr>
                                        <p:cTn id="321" dur="1" fill="hold">
                                          <p:stCondLst>
                                            <p:cond delay="0"/>
                                          </p:stCondLst>
                                        </p:cTn>
                                        <p:tgtEl>
                                          <p:spTgt spid="108"/>
                                        </p:tgtEl>
                                        <p:attrNameLst>
                                          <p:attrName>style.visibility</p:attrName>
                                        </p:attrNameLst>
                                      </p:cBhvr>
                                      <p:to>
                                        <p:strVal val="visible"/>
                                      </p:to>
                                    </p:set>
                                  </p:childTnLst>
                                </p:cTn>
                              </p:par>
                            </p:childTnLst>
                          </p:cTn>
                        </p:par>
                      </p:childTnLst>
                    </p:cTn>
                  </p:par>
                  <p:par>
                    <p:cTn id="322" fill="hold">
                      <p:stCondLst>
                        <p:cond delay="indefinite"/>
                      </p:stCondLst>
                      <p:childTnLst>
                        <p:par>
                          <p:cTn id="323" fill="hold">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106"/>
                                        </p:tgtEl>
                                        <p:attrNameLst>
                                          <p:attrName>style.visibility</p:attrName>
                                        </p:attrNameLst>
                                      </p:cBhvr>
                                      <p:to>
                                        <p:strVal val="visible"/>
                                      </p:to>
                                    </p:set>
                                  </p:childTnLst>
                                </p:cTn>
                              </p:par>
                              <p:par>
                                <p:cTn id="326" presetID="1" presetClass="entr" presetSubtype="0" fill="hold" grpId="0" nodeType="withEffect">
                                  <p:stCondLst>
                                    <p:cond delay="0"/>
                                  </p:stCondLst>
                                  <p:childTnLst>
                                    <p:set>
                                      <p:cBhvr>
                                        <p:cTn id="327" dur="1" fill="hold">
                                          <p:stCondLst>
                                            <p:cond delay="0"/>
                                          </p:stCondLst>
                                        </p:cTn>
                                        <p:tgtEl>
                                          <p:spTgt spid="107"/>
                                        </p:tgtEl>
                                        <p:attrNameLst>
                                          <p:attrName>style.visibility</p:attrName>
                                        </p:attrNameLst>
                                      </p:cBhvr>
                                      <p:to>
                                        <p:strVal val="visible"/>
                                      </p:to>
                                    </p:set>
                                  </p:childTnLst>
                                </p:cTn>
                              </p:par>
                            </p:childTnLst>
                          </p:cTn>
                        </p:par>
                      </p:childTnLst>
                    </p:cTn>
                  </p:par>
                  <p:par>
                    <p:cTn id="328" fill="hold">
                      <p:stCondLst>
                        <p:cond delay="indefinite"/>
                      </p:stCondLst>
                      <p:childTnLst>
                        <p:par>
                          <p:cTn id="329" fill="hold">
                            <p:stCondLst>
                              <p:cond delay="0"/>
                            </p:stCondLst>
                            <p:childTnLst>
                              <p:par>
                                <p:cTn id="330" presetID="1" presetClass="entr" presetSubtype="0" fill="hold" nodeType="clickEffect">
                                  <p:stCondLst>
                                    <p:cond delay="0"/>
                                  </p:stCondLst>
                                  <p:childTnLst>
                                    <p:set>
                                      <p:cBhvr>
                                        <p:cTn id="331"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56016" grpId="0"/>
      <p:bldP spid="256017" grpId="0" animBg="1"/>
      <p:bldP spid="24582" grpId="0" animBg="1"/>
      <p:bldP spid="24585" grpId="0" animBg="1"/>
      <p:bldP spid="24586" grpId="0" animBg="1"/>
      <p:bldP spid="24587" grpId="0" animBg="1"/>
      <p:bldP spid="24588" grpId="0" animBg="1"/>
      <p:bldP spid="24589" grpId="0" animBg="1"/>
      <p:bldP spid="24590" grpId="0" animBg="1"/>
      <p:bldP spid="24591" grpId="0" animBg="1"/>
      <p:bldP spid="256053" grpId="0" animBg="1"/>
      <p:bldP spid="256058" grpId="0" animBg="1"/>
      <p:bldP spid="24607" grpId="0"/>
      <p:bldP spid="24608" grpId="0"/>
      <p:bldP spid="24609" grpId="0"/>
      <p:bldP spid="24610" grpId="0"/>
      <p:bldP spid="24611" grpId="0"/>
      <p:bldP spid="24612" grpId="0"/>
      <p:bldP spid="256071" grpId="0"/>
      <p:bldP spid="256073" grpId="0"/>
      <p:bldP spid="77" grpId="0" animBg="1"/>
      <p:bldP spid="77" grpId="1" animBg="1"/>
      <p:bldP spid="78" grpId="0" animBg="1"/>
      <p:bldP spid="78" grpId="1" animBg="1"/>
      <p:bldP spid="79" grpId="0" animBg="1"/>
      <p:bldP spid="79" grpId="1" animBg="1"/>
      <p:bldP spid="79" grpId="2" animBg="1"/>
      <p:bldP spid="80" grpId="0" animBg="1"/>
      <p:bldP spid="80" grpId="1" animBg="1"/>
      <p:bldP spid="81" grpId="0" animBg="1"/>
      <p:bldP spid="81" grpId="1" animBg="1"/>
      <p:bldP spid="81" grpId="2" animBg="1"/>
      <p:bldP spid="82" grpId="0" animBg="1"/>
      <p:bldP spid="82" grpId="1" animBg="1"/>
      <p:bldP spid="83" grpId="0" animBg="1"/>
      <p:bldP spid="83" grpId="1" animBg="1"/>
      <p:bldP spid="83" grpId="2" animBg="1"/>
      <p:bldP spid="84" grpId="0" animBg="1"/>
      <p:bldP spid="84" grpId="1" animBg="1"/>
      <p:bldP spid="87" grpId="0" animBg="1"/>
      <p:bldP spid="87" grpId="1" animBg="1"/>
      <p:bldP spid="87" grpId="2" animBg="1"/>
      <p:bldP spid="88" grpId="0" animBg="1"/>
      <p:bldP spid="88" grpId="1" animBg="1"/>
      <p:bldP spid="89" grpId="0" animBg="1"/>
      <p:bldP spid="89" grpId="1" animBg="1"/>
      <p:bldP spid="89" grpId="2" animBg="1"/>
      <p:bldP spid="90" grpId="0" animBg="1"/>
      <p:bldP spid="90" grpId="1" animBg="1"/>
      <p:bldP spid="91" grpId="0" animBg="1"/>
      <p:bldP spid="91" grpId="1" animBg="1"/>
      <p:bldP spid="91" grpId="2" animBg="1"/>
      <p:bldP spid="92" grpId="0" animBg="1"/>
      <p:bldP spid="92" grpId="1" animBg="1"/>
      <p:bldP spid="93" grpId="0" animBg="1"/>
      <p:bldP spid="93" grpId="1" animBg="1"/>
      <p:bldP spid="93" grpId="2" animBg="1"/>
      <p:bldP spid="94" grpId="0" animBg="1"/>
      <p:bldP spid="94" grpId="1" animBg="1"/>
      <p:bldP spid="97" grpId="0" animBg="1"/>
      <p:bldP spid="97" grpId="1" animBg="1"/>
      <p:bldP spid="97" grpId="2" animBg="1"/>
      <p:bldP spid="98" grpId="0" animBg="1"/>
      <p:bldP spid="98" grpId="1" animBg="1"/>
      <p:bldP spid="99" grpId="0" animBg="1"/>
      <p:bldP spid="99" grpId="1" animBg="1"/>
      <p:bldP spid="99" grpId="2" animBg="1"/>
      <p:bldP spid="100" grpId="0" animBg="1"/>
      <p:bldP spid="100" grpId="1" animBg="1"/>
      <p:bldP spid="101" grpId="0" animBg="1"/>
      <p:bldP spid="101" grpId="1" animBg="1"/>
      <p:bldP spid="101" grpId="2" animBg="1"/>
      <p:bldP spid="102" grpId="0" animBg="1"/>
      <p:bldP spid="102" grpId="1" animBg="1"/>
      <p:bldP spid="103" grpId="0" animBg="1"/>
      <p:bldP spid="103" grpId="1" animBg="1"/>
      <p:bldP spid="103" grpId="2" animBg="1"/>
      <p:bldP spid="104" grpId="0" animBg="1"/>
      <p:bldP spid="104" grpId="1" animBg="1"/>
      <p:bldP spid="106" grpId="0" animBg="1"/>
      <p:bldP spid="107" grpId="0"/>
      <p:bldP spid="109" grpId="0" animBg="1"/>
      <p:bldP spid="109" grpId="1" animBg="1"/>
      <p:bldP spid="109" grpId="2" animBg="1"/>
      <p:bldP spid="110" grpId="0" animBg="1"/>
      <p:bldP spid="110" grpId="1" animBg="1"/>
      <p:bldP spid="111" grpId="0" animBg="1"/>
      <p:bldP spid="111" grpId="1" animBg="1"/>
      <p:bldP spid="111" grpId="2" animBg="1"/>
      <p:bldP spid="112" grpId="0" animBg="1"/>
      <p:bldP spid="112" grpId="1" animBg="1"/>
      <p:bldP spid="115" grpId="0" animBg="1"/>
      <p:bldP spid="117" grpId="0" animBg="1"/>
      <p:bldP spid="1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二等辺三角形 3"/>
          <p:cNvSpPr/>
          <p:nvPr/>
        </p:nvSpPr>
        <p:spPr bwMode="auto">
          <a:xfrm flipH="1">
            <a:off x="7204865" y="3442250"/>
            <a:ext cx="954742" cy="938784"/>
          </a:xfrm>
          <a:prstGeom prst="triangle">
            <a:avLst>
              <a:gd name="adj" fmla="val 100000"/>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25" name="Rectangle 46">
            <a:extLst>
              <a:ext uri="{FF2B5EF4-FFF2-40B4-BE49-F238E27FC236}">
                <a16:creationId xmlns:a16="http://schemas.microsoft.com/office/drawing/2014/main" id="{ACEC3B6E-8571-4705-A3A7-5430CBECE3B7}"/>
              </a:ext>
            </a:extLst>
          </p:cNvPr>
          <p:cNvSpPr>
            <a:spLocks noChangeArrowheads="1"/>
          </p:cNvSpPr>
          <p:nvPr/>
        </p:nvSpPr>
        <p:spPr bwMode="auto">
          <a:xfrm>
            <a:off x="1" y="-1"/>
            <a:ext cx="9143999" cy="105871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72" name="Rectangle 2"/>
          <p:cNvSpPr txBox="1">
            <a:spLocks noChangeArrowheads="1"/>
          </p:cNvSpPr>
          <p:nvPr/>
        </p:nvSpPr>
        <p:spPr bwMode="auto">
          <a:xfrm>
            <a:off x="-41143" y="1065377"/>
            <a:ext cx="4521666" cy="469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accent2"/>
                </a:solidFill>
              </a:rPr>
              <a:t>連続分布の重心の求め方</a:t>
            </a:r>
          </a:p>
        </p:txBody>
      </p:sp>
      <p:sp>
        <p:nvSpPr>
          <p:cNvPr id="173" name="二等辺三角形 172"/>
          <p:cNvSpPr/>
          <p:nvPr/>
        </p:nvSpPr>
        <p:spPr bwMode="auto">
          <a:xfrm>
            <a:off x="7434145" y="1837847"/>
            <a:ext cx="416688" cy="694481"/>
          </a:xfrm>
          <a:prstGeom prst="triangle">
            <a:avLst/>
          </a:prstGeom>
          <a:gradFill flip="none" rotWithShape="1">
            <a:gsLst>
              <a:gs pos="0">
                <a:schemeClr val="accent6"/>
              </a:gs>
              <a:gs pos="100000">
                <a:schemeClr val="accent1">
                  <a:tint val="23500"/>
                  <a:satMod val="160000"/>
                </a:schemeClr>
              </a:gs>
            </a:gsLst>
            <a:lin ang="10800000" scaled="1"/>
            <a:tileRect/>
          </a:gra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grpSp>
        <p:nvGrpSpPr>
          <p:cNvPr id="174" name="Group 15"/>
          <p:cNvGrpSpPr>
            <a:grpSpLocks/>
          </p:cNvGrpSpPr>
          <p:nvPr/>
        </p:nvGrpSpPr>
        <p:grpSpPr bwMode="auto">
          <a:xfrm>
            <a:off x="6495957" y="1372559"/>
            <a:ext cx="2001837" cy="490538"/>
            <a:chOff x="662" y="3343"/>
            <a:chExt cx="1819" cy="376"/>
          </a:xfrm>
        </p:grpSpPr>
        <p:sp>
          <p:nvSpPr>
            <p:cNvPr id="175" name="Freeform 16"/>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176" name="AutoShape 17"/>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grpSp>
      <p:grpSp>
        <p:nvGrpSpPr>
          <p:cNvPr id="177" name="グループ化 176"/>
          <p:cNvGrpSpPr/>
          <p:nvPr/>
        </p:nvGrpSpPr>
        <p:grpSpPr>
          <a:xfrm>
            <a:off x="6604281" y="1362831"/>
            <a:ext cx="1923920" cy="642068"/>
            <a:chOff x="3201880" y="611608"/>
            <a:chExt cx="1923920" cy="642068"/>
          </a:xfrm>
        </p:grpSpPr>
        <p:grpSp>
          <p:nvGrpSpPr>
            <p:cNvPr id="178" name="Group 80"/>
            <p:cNvGrpSpPr>
              <a:grpSpLocks/>
            </p:cNvGrpSpPr>
            <p:nvPr/>
          </p:nvGrpSpPr>
          <p:grpSpPr bwMode="auto">
            <a:xfrm>
              <a:off x="3201880" y="611608"/>
              <a:ext cx="1825436" cy="642068"/>
              <a:chOff x="521" y="1034"/>
              <a:chExt cx="1089" cy="288"/>
            </a:xfrm>
          </p:grpSpPr>
          <p:sp>
            <p:nvSpPr>
              <p:cNvPr id="192" name="Line 68"/>
              <p:cNvSpPr>
                <a:spLocks noChangeShapeType="1"/>
              </p:cNvSpPr>
              <p:nvPr/>
            </p:nvSpPr>
            <p:spPr bwMode="auto">
              <a:xfrm flipH="1">
                <a:off x="521" y="107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3" name="Line 69"/>
              <p:cNvSpPr>
                <a:spLocks noChangeShapeType="1"/>
              </p:cNvSpPr>
              <p:nvPr/>
            </p:nvSpPr>
            <p:spPr bwMode="auto">
              <a:xfrm flipH="1">
                <a:off x="654" y="1078"/>
                <a:ext cx="0" cy="21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4" name="Line 70"/>
              <p:cNvSpPr>
                <a:spLocks noChangeShapeType="1"/>
              </p:cNvSpPr>
              <p:nvPr/>
            </p:nvSpPr>
            <p:spPr bwMode="auto">
              <a:xfrm flipH="1">
                <a:off x="787" y="1078"/>
                <a:ext cx="0" cy="23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5" name="Line 71"/>
              <p:cNvSpPr>
                <a:spLocks noChangeShapeType="1"/>
              </p:cNvSpPr>
              <p:nvPr/>
            </p:nvSpPr>
            <p:spPr bwMode="auto">
              <a:xfrm>
                <a:off x="926" y="1068"/>
                <a:ext cx="0" cy="23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6" name="Line 72"/>
              <p:cNvSpPr>
                <a:spLocks noChangeShapeType="1"/>
              </p:cNvSpPr>
              <p:nvPr/>
            </p:nvSpPr>
            <p:spPr bwMode="auto">
              <a:xfrm>
                <a:off x="1066" y="1067"/>
                <a:ext cx="0" cy="23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7" name="Line 73"/>
              <p:cNvSpPr>
                <a:spLocks noChangeShapeType="1"/>
              </p:cNvSpPr>
              <p:nvPr/>
            </p:nvSpPr>
            <p:spPr bwMode="auto">
              <a:xfrm>
                <a:off x="1202" y="1070"/>
                <a:ext cx="0"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8" name="Line 74"/>
              <p:cNvSpPr>
                <a:spLocks noChangeShapeType="1"/>
              </p:cNvSpPr>
              <p:nvPr/>
            </p:nvSpPr>
            <p:spPr bwMode="auto">
              <a:xfrm flipH="1">
                <a:off x="1338" y="1040"/>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99" name="Line 75"/>
              <p:cNvSpPr>
                <a:spLocks noChangeShapeType="1"/>
              </p:cNvSpPr>
              <p:nvPr/>
            </p:nvSpPr>
            <p:spPr bwMode="auto">
              <a:xfrm>
                <a:off x="1472" y="1034"/>
                <a:ext cx="3" cy="28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0" name="Line 76"/>
              <p:cNvSpPr>
                <a:spLocks noChangeShapeType="1"/>
              </p:cNvSpPr>
              <p:nvPr/>
            </p:nvSpPr>
            <p:spPr bwMode="auto">
              <a:xfrm>
                <a:off x="1610" y="1062"/>
                <a:ext cx="0" cy="236"/>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nvGrpSpPr>
            <p:cNvPr id="179" name="Group 80"/>
            <p:cNvGrpSpPr>
              <a:grpSpLocks/>
            </p:cNvGrpSpPr>
            <p:nvPr/>
          </p:nvGrpSpPr>
          <p:grpSpPr bwMode="auto">
            <a:xfrm>
              <a:off x="3308500" y="621297"/>
              <a:ext cx="1817300" cy="609281"/>
              <a:chOff x="525" y="1083"/>
              <a:chExt cx="1085" cy="273"/>
            </a:xfrm>
          </p:grpSpPr>
          <p:sp>
            <p:nvSpPr>
              <p:cNvPr id="180" name="Line 68"/>
              <p:cNvSpPr>
                <a:spLocks noChangeShapeType="1"/>
              </p:cNvSpPr>
              <p:nvPr/>
            </p:nvSpPr>
            <p:spPr bwMode="auto">
              <a:xfrm flipH="1">
                <a:off x="525" y="1111"/>
                <a:ext cx="0" cy="20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1" name="Line 69"/>
              <p:cNvSpPr>
                <a:spLocks noChangeShapeType="1"/>
              </p:cNvSpPr>
              <p:nvPr/>
            </p:nvSpPr>
            <p:spPr bwMode="auto">
              <a:xfrm flipH="1">
                <a:off x="663" y="1121"/>
                <a:ext cx="0" cy="227"/>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2" name="Line 70"/>
              <p:cNvSpPr>
                <a:spLocks noChangeShapeType="1"/>
              </p:cNvSpPr>
              <p:nvPr/>
            </p:nvSpPr>
            <p:spPr bwMode="auto">
              <a:xfrm flipH="1">
                <a:off x="795" y="1116"/>
                <a:ext cx="1" cy="22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3" name="Line 71"/>
              <p:cNvSpPr>
                <a:spLocks noChangeShapeType="1"/>
              </p:cNvSpPr>
              <p:nvPr/>
            </p:nvSpPr>
            <p:spPr bwMode="auto">
              <a:xfrm>
                <a:off x="934" y="1113"/>
                <a:ext cx="0" cy="2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4" name="Line 72"/>
              <p:cNvSpPr>
                <a:spLocks noChangeShapeType="1"/>
              </p:cNvSpPr>
              <p:nvPr/>
            </p:nvSpPr>
            <p:spPr bwMode="auto">
              <a:xfrm>
                <a:off x="1074" y="1108"/>
                <a:ext cx="2" cy="19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5" name="Line 73"/>
              <p:cNvSpPr>
                <a:spLocks noChangeShapeType="1"/>
              </p:cNvSpPr>
              <p:nvPr/>
            </p:nvSpPr>
            <p:spPr bwMode="auto">
              <a:xfrm>
                <a:off x="1206" y="1094"/>
                <a:ext cx="2" cy="23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6" name="Line 74"/>
              <p:cNvSpPr>
                <a:spLocks noChangeShapeType="1"/>
              </p:cNvSpPr>
              <p:nvPr/>
            </p:nvSpPr>
            <p:spPr bwMode="auto">
              <a:xfrm flipH="1">
                <a:off x="1345" y="1083"/>
                <a:ext cx="0" cy="273"/>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7" name="Line 75"/>
              <p:cNvSpPr>
                <a:spLocks noChangeShapeType="1"/>
              </p:cNvSpPr>
              <p:nvPr/>
            </p:nvSpPr>
            <p:spPr bwMode="auto">
              <a:xfrm>
                <a:off x="1482" y="1089"/>
                <a:ext cx="4" cy="26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188" name="Line 76"/>
              <p:cNvSpPr>
                <a:spLocks noChangeShapeType="1"/>
              </p:cNvSpPr>
              <p:nvPr/>
            </p:nvSpPr>
            <p:spPr bwMode="auto">
              <a:xfrm>
                <a:off x="1610" y="1117"/>
                <a:ext cx="0" cy="181"/>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grpSp>
      </p:grpSp>
      <p:sp>
        <p:nvSpPr>
          <p:cNvPr id="203" name="正方形/長方形 202"/>
          <p:cNvSpPr/>
          <p:nvPr/>
        </p:nvSpPr>
        <p:spPr>
          <a:xfrm>
            <a:off x="6938276" y="1086766"/>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04" name="正方形/長方形 203"/>
          <p:cNvSpPr/>
          <p:nvPr/>
        </p:nvSpPr>
        <p:spPr>
          <a:xfrm>
            <a:off x="7934080" y="2050260"/>
            <a:ext cx="44595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ja-JP" altLang="en-US" i="1" dirty="0">
              <a:solidFill>
                <a:srgbClr val="000000"/>
              </a:solidFill>
              <a:ea typeface="ＭＳ Ｐゴシック" pitchFamily="50" charset="-128"/>
            </a:endParaRPr>
          </a:p>
        </p:txBody>
      </p:sp>
      <p:sp>
        <p:nvSpPr>
          <p:cNvPr id="205" name="正方形/長方形 204"/>
          <p:cNvSpPr/>
          <p:nvPr/>
        </p:nvSpPr>
        <p:spPr>
          <a:xfrm>
            <a:off x="7374160" y="2112380"/>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206" name="Line 66"/>
          <p:cNvSpPr>
            <a:spLocks noChangeShapeType="1"/>
          </p:cNvSpPr>
          <p:nvPr/>
        </p:nvSpPr>
        <p:spPr bwMode="auto">
          <a:xfrm>
            <a:off x="6049665" y="2206942"/>
            <a:ext cx="274311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07" name="正方形/長方形 206"/>
          <p:cNvSpPr/>
          <p:nvPr/>
        </p:nvSpPr>
        <p:spPr>
          <a:xfrm>
            <a:off x="6117223" y="2101163"/>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itchFamily="18" charset="0"/>
              </a:rPr>
              <a:t>0</a:t>
            </a:r>
            <a:endParaRPr lang="ja-JP" altLang="en-US" i="1" dirty="0">
              <a:solidFill>
                <a:srgbClr val="000000"/>
              </a:solidFill>
              <a:ea typeface="ＭＳ Ｐゴシック" pitchFamily="50" charset="-128"/>
            </a:endParaRPr>
          </a:p>
        </p:txBody>
      </p:sp>
      <p:sp>
        <p:nvSpPr>
          <p:cNvPr id="210" name="正方形/長方形 209"/>
          <p:cNvSpPr/>
          <p:nvPr/>
        </p:nvSpPr>
        <p:spPr>
          <a:xfrm>
            <a:off x="8708824" y="1948378"/>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214" name="Line 65"/>
          <p:cNvSpPr>
            <a:spLocks noChangeShapeType="1"/>
          </p:cNvSpPr>
          <p:nvPr/>
        </p:nvSpPr>
        <p:spPr bwMode="auto">
          <a:xfrm flipV="1">
            <a:off x="6180292" y="1111341"/>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pSp>
        <p:nvGrpSpPr>
          <p:cNvPr id="215" name="グループ化 214"/>
          <p:cNvGrpSpPr/>
          <p:nvPr/>
        </p:nvGrpSpPr>
        <p:grpSpPr>
          <a:xfrm>
            <a:off x="7557891" y="1624820"/>
            <a:ext cx="143022" cy="154655"/>
            <a:chOff x="7969450" y="613478"/>
            <a:chExt cx="215900" cy="215900"/>
          </a:xfrm>
        </p:grpSpPr>
        <p:sp>
          <p:nvSpPr>
            <p:cNvPr id="216" name="Line 70"/>
            <p:cNvSpPr>
              <a:spLocks noChangeShapeType="1"/>
            </p:cNvSpPr>
            <p:nvPr/>
          </p:nvSpPr>
          <p:spPr bwMode="auto">
            <a:xfrm flipH="1">
              <a:off x="7969450" y="613478"/>
              <a:ext cx="215900"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17" name="Line 71"/>
            <p:cNvSpPr>
              <a:spLocks noChangeShapeType="1"/>
            </p:cNvSpPr>
            <p:nvPr/>
          </p:nvSpPr>
          <p:spPr bwMode="auto">
            <a:xfrm>
              <a:off x="7969450" y="613478"/>
              <a:ext cx="214313" cy="21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220" name="正方形/長方形 219"/>
          <p:cNvSpPr/>
          <p:nvPr/>
        </p:nvSpPr>
        <p:spPr>
          <a:xfrm>
            <a:off x="179051" y="1564213"/>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1" name="正方形/長方形 220"/>
          <p:cNvSpPr/>
          <p:nvPr/>
        </p:nvSpPr>
        <p:spPr>
          <a:xfrm>
            <a:off x="508578" y="1414618"/>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222" name="正方形/長方形 221"/>
          <p:cNvSpPr/>
          <p:nvPr/>
        </p:nvSpPr>
        <p:spPr>
          <a:xfrm>
            <a:off x="910571" y="1564213"/>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Symbol" panose="05050102010706020507" pitchFamily="18" charset="2"/>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3" name="正方形/長方形 222"/>
          <p:cNvSpPr/>
          <p:nvPr/>
        </p:nvSpPr>
        <p:spPr>
          <a:xfrm>
            <a:off x="1325099" y="1576405"/>
            <a:ext cx="341914" cy="264917"/>
          </a:xfrm>
          <a:prstGeom prst="rect">
            <a:avLst/>
          </a:prstGeom>
          <a:solidFill>
            <a:schemeClr val="bg1">
              <a:alpha val="71000"/>
            </a:schemeClr>
          </a:solidFill>
        </p:spPr>
        <p:txBody>
          <a:bodyPr wrap="none" anchor="ctr">
            <a:noAutofit/>
          </a:bodyPr>
          <a:lstStyle/>
          <a:p>
            <a:pPr algn="ctr"/>
            <a:r>
              <a:rPr lang="en-US" altLang="ja-JP" dirty="0" err="1">
                <a:solidFill>
                  <a:srgbClr val="000000"/>
                </a:solidFill>
                <a:latin typeface="Symbol" panose="05050102010706020507" pitchFamily="18" charset="2"/>
                <a:ea typeface="ＭＳ Ｐゴシック" pitchFamily="50" charset="-128"/>
              </a:rPr>
              <a:t>D</a:t>
            </a:r>
            <a:r>
              <a:rPr lang="en-US" altLang="ja-JP" i="1" dirty="0" err="1">
                <a:solidFill>
                  <a:srgbClr val="000000"/>
                </a:solidFill>
                <a:latin typeface="Bookman Old Style" pitchFamily="18" charset="0"/>
                <a:ea typeface="ＭＳ Ｐゴシック" pitchFamily="50" charset="-128"/>
              </a:rPr>
              <a:t>x</a:t>
            </a:r>
            <a:r>
              <a:rPr lang="en-US" altLang="ja-JP" i="1" baseline="-25000" dirty="0" err="1">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4" name="正方形/長方形 223"/>
          <p:cNvSpPr/>
          <p:nvPr/>
        </p:nvSpPr>
        <p:spPr>
          <a:xfrm>
            <a:off x="2144485" y="1556387"/>
            <a:ext cx="344582" cy="226354"/>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Symbol" panose="05050102010706020507" pitchFamily="18" charset="2"/>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sp>
        <p:nvSpPr>
          <p:cNvPr id="226" name="Rectangle 61"/>
          <p:cNvSpPr>
            <a:spLocks noChangeArrowheads="1"/>
          </p:cNvSpPr>
          <p:nvPr/>
        </p:nvSpPr>
        <p:spPr bwMode="auto">
          <a:xfrm>
            <a:off x="2407254" y="1443912"/>
            <a:ext cx="3550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itchFamily="18" charset="0"/>
              </a:rPr>
              <a:t>：</a:t>
            </a:r>
            <a:r>
              <a:rPr lang="en-US" altLang="ja-JP" dirty="0" err="1">
                <a:solidFill>
                  <a:srgbClr val="000000"/>
                </a:solidFill>
                <a:latin typeface="Symbol" panose="05050102010706020507" pitchFamily="18" charset="2"/>
                <a:ea typeface="ＭＳ Ｐゴシック" pitchFamily="50" charset="-128"/>
              </a:rPr>
              <a:t>D</a:t>
            </a:r>
            <a:r>
              <a:rPr lang="en-US" altLang="ja-JP" i="1" dirty="0" err="1">
                <a:solidFill>
                  <a:srgbClr val="000000"/>
                </a:solidFill>
                <a:latin typeface="Bookman Old Style" pitchFamily="18" charset="0"/>
                <a:ea typeface="ＭＳ Ｐゴシック" pitchFamily="50" charset="-128"/>
              </a:rPr>
              <a:t>x</a:t>
            </a:r>
            <a:r>
              <a:rPr lang="en-US" altLang="ja-JP" i="1" baseline="-25000" dirty="0" err="1">
                <a:solidFill>
                  <a:srgbClr val="000000"/>
                </a:solidFill>
                <a:latin typeface="Bookman Old Style" pitchFamily="18" charset="0"/>
                <a:ea typeface="ＭＳ Ｐゴシック" pitchFamily="50" charset="-128"/>
              </a:rPr>
              <a:t>i</a:t>
            </a:r>
            <a:r>
              <a:rPr lang="ja-JP" altLang="en-US" dirty="0">
                <a:solidFill>
                  <a:srgbClr val="000000"/>
                </a:solidFill>
                <a:ea typeface="ＭＳ Ｐゴシック" pitchFamily="50" charset="-128"/>
                <a:cs typeface="Times New Roman" pitchFamily="18" charset="0"/>
              </a:rPr>
              <a:t>の部分の線密度</a:t>
            </a:r>
            <a:endParaRPr lang="en-US" altLang="ja-JP" dirty="0">
              <a:solidFill>
                <a:srgbClr val="000000"/>
              </a:solidFill>
              <a:latin typeface="Bookman Old Style" pitchFamily="18" charset="0"/>
              <a:ea typeface="ＭＳ Ｐゴシック" pitchFamily="50" charset="-128"/>
            </a:endParaRPr>
          </a:p>
        </p:txBody>
      </p:sp>
      <p:sp>
        <p:nvSpPr>
          <p:cNvPr id="229" name="Rectangle 61"/>
          <p:cNvSpPr>
            <a:spLocks noChangeArrowheads="1"/>
          </p:cNvSpPr>
          <p:nvPr/>
        </p:nvSpPr>
        <p:spPr bwMode="auto">
          <a:xfrm>
            <a:off x="1241496" y="2568828"/>
            <a:ext cx="11316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r>
              <a:rPr lang="en-US" altLang="ja-JP" dirty="0" err="1">
                <a:solidFill>
                  <a:srgbClr val="000000"/>
                </a:solidFill>
                <a:latin typeface="Symbol" panose="05050102010706020507" pitchFamily="18" charset="2"/>
                <a:ea typeface="ＭＳ Ｐゴシック" pitchFamily="50" charset="-128"/>
              </a:rPr>
              <a:t>D</a:t>
            </a:r>
            <a:r>
              <a:rPr lang="en-US" altLang="ja-JP" i="1" dirty="0" err="1">
                <a:solidFill>
                  <a:srgbClr val="000000"/>
                </a:solidFill>
                <a:latin typeface="Bookman Old Style" pitchFamily="18" charset="0"/>
                <a:ea typeface="ＭＳ Ｐゴシック" pitchFamily="50" charset="-128"/>
              </a:rPr>
              <a:t>x</a:t>
            </a:r>
            <a:r>
              <a:rPr lang="en-US" altLang="ja-JP" i="1" baseline="-25000" dirty="0" err="1">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sp>
        <p:nvSpPr>
          <p:cNvPr id="230" name="正方形/長方形 229"/>
          <p:cNvSpPr/>
          <p:nvPr/>
        </p:nvSpPr>
        <p:spPr>
          <a:xfrm>
            <a:off x="859432" y="2525887"/>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234" name="正方形/長方形 233"/>
          <p:cNvSpPr/>
          <p:nvPr/>
        </p:nvSpPr>
        <p:spPr>
          <a:xfrm>
            <a:off x="2503728" y="2487395"/>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235" name="正方形/長方形 234"/>
          <p:cNvSpPr/>
          <p:nvPr/>
        </p:nvSpPr>
        <p:spPr>
          <a:xfrm>
            <a:off x="2226693" y="2687589"/>
            <a:ext cx="341914" cy="264917"/>
          </a:xfrm>
          <a:prstGeom prst="rect">
            <a:avLst/>
          </a:prstGeom>
          <a:solidFill>
            <a:schemeClr val="bg1">
              <a:alpha val="71000"/>
            </a:schemeClr>
          </a:solidFill>
        </p:spPr>
        <p:txBody>
          <a:bodyPr wrap="none" anchor="ctr">
            <a:noAutofit/>
          </a:bodyPr>
          <a:lstStyle/>
          <a:p>
            <a:pPr algn="ctr"/>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ja-JP" altLang="en-US" i="1" baseline="-25000" dirty="0">
              <a:solidFill>
                <a:srgbClr val="000000"/>
              </a:solidFill>
              <a:latin typeface="Bookman Old Style" pitchFamily="18" charset="0"/>
              <a:ea typeface="ＭＳ Ｐゴシック" pitchFamily="50" charset="-128"/>
            </a:endParaRP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3960271853"/>
              </p:ext>
            </p:extLst>
          </p:nvPr>
        </p:nvGraphicFramePr>
        <p:xfrm>
          <a:off x="3472063" y="2518999"/>
          <a:ext cx="1717675" cy="681037"/>
        </p:xfrm>
        <a:graphic>
          <a:graphicData uri="http://schemas.openxmlformats.org/presentationml/2006/ole">
            <mc:AlternateContent xmlns:mc="http://schemas.openxmlformats.org/markup-compatibility/2006">
              <mc:Choice xmlns:v="urn:schemas-microsoft-com:vml" Requires="v">
                <p:oleObj spid="_x0000_s57125" name="Equation" r:id="rId3" imgW="711000" imgH="279360" progId="Equation.DSMT4">
                  <p:embed/>
                </p:oleObj>
              </mc:Choice>
              <mc:Fallback>
                <p:oleObj name="Equation" r:id="rId3" imgW="711000" imgH="279360" progId="Equation.DSMT4">
                  <p:embed/>
                  <p:pic>
                    <p:nvPicPr>
                      <p:cNvPr id="2" name="オブジェクト 1"/>
                      <p:cNvPicPr>
                        <a:picLocks noChangeAspect="1" noChangeArrowheads="1"/>
                      </p:cNvPicPr>
                      <p:nvPr/>
                    </p:nvPicPr>
                    <p:blipFill>
                      <a:blip r:embed="rId4"/>
                      <a:srcRect/>
                      <a:stretch>
                        <a:fillRect/>
                      </a:stretch>
                    </p:blipFill>
                    <p:spPr bwMode="auto">
                      <a:xfrm>
                        <a:off x="3472063" y="2518999"/>
                        <a:ext cx="171767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7" name="正方形/長方形 236"/>
          <p:cNvSpPr/>
          <p:nvPr/>
        </p:nvSpPr>
        <p:spPr>
          <a:xfrm>
            <a:off x="5008808" y="2511779"/>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363" name="正方形/長方形 362"/>
          <p:cNvSpPr/>
          <p:nvPr/>
        </p:nvSpPr>
        <p:spPr>
          <a:xfrm>
            <a:off x="2653451" y="2588783"/>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364" name="正方形/長方形 363"/>
          <p:cNvSpPr/>
          <p:nvPr/>
        </p:nvSpPr>
        <p:spPr>
          <a:xfrm>
            <a:off x="5114493" y="2575720"/>
            <a:ext cx="566181"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 </a:t>
            </a:r>
            <a:endParaRPr lang="ja-JP" altLang="en-US" i="1" dirty="0">
              <a:solidFill>
                <a:srgbClr val="000000"/>
              </a:solidFill>
              <a:ea typeface="ＭＳ Ｐゴシック" pitchFamily="50" charset="-128"/>
            </a:endParaRPr>
          </a:p>
        </p:txBody>
      </p:sp>
      <p:sp>
        <p:nvSpPr>
          <p:cNvPr id="365" name="Rectangle 2"/>
          <p:cNvSpPr txBox="1">
            <a:spLocks noChangeArrowheads="1"/>
          </p:cNvSpPr>
          <p:nvPr/>
        </p:nvSpPr>
        <p:spPr bwMode="auto">
          <a:xfrm>
            <a:off x="-76479" y="3253922"/>
            <a:ext cx="93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accent2"/>
                </a:solidFill>
              </a:rPr>
              <a:t>例</a:t>
            </a:r>
            <a:r>
              <a:rPr lang="en-US" altLang="ja-JP" sz="2800" kern="0" dirty="0">
                <a:solidFill>
                  <a:schemeClr val="accent2"/>
                </a:solidFill>
              </a:rPr>
              <a:t>2</a:t>
            </a:r>
            <a:endParaRPr lang="ja-JP" altLang="en-US" sz="2800" kern="0" dirty="0">
              <a:solidFill>
                <a:schemeClr val="accent2"/>
              </a:solidFill>
            </a:endParaRPr>
          </a:p>
        </p:txBody>
      </p:sp>
      <p:sp>
        <p:nvSpPr>
          <p:cNvPr id="369" name="Rectangle 15"/>
          <p:cNvSpPr>
            <a:spLocks noChangeArrowheads="1"/>
          </p:cNvSpPr>
          <p:nvPr/>
        </p:nvSpPr>
        <p:spPr bwMode="auto">
          <a:xfrm>
            <a:off x="650721" y="3290498"/>
            <a:ext cx="49936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一様な三角形の重心の</a:t>
            </a:r>
            <a:r>
              <a:rPr lang="en-US" altLang="ja-JP" i="1" dirty="0">
                <a:solidFill>
                  <a:srgbClr val="000000"/>
                </a:solidFill>
                <a:latin typeface="Bookman Old Style" pitchFamily="18" charset="0"/>
                <a:ea typeface="ＭＳ Ｐゴシック" pitchFamily="50" charset="-128"/>
              </a:rPr>
              <a:t>x</a:t>
            </a:r>
            <a:r>
              <a:rPr lang="ja-JP" altLang="en-US" dirty="0">
                <a:solidFill>
                  <a:srgbClr val="000000"/>
                </a:solidFill>
                <a:ea typeface="ＭＳ Ｐゴシック" pitchFamily="50" charset="-128"/>
              </a:rPr>
              <a:t>座標 </a:t>
            </a:r>
            <a:r>
              <a:rPr lang="en-US" altLang="ja-JP" i="1" dirty="0">
                <a:solidFill>
                  <a:srgbClr val="000000"/>
                </a:solidFill>
                <a:latin typeface="Bookman Old Style" pitchFamily="18" charset="0"/>
                <a:ea typeface="ＭＳ Ｐゴシック" pitchFamily="50" charset="-128"/>
              </a:rPr>
              <a:t>X</a:t>
            </a:r>
            <a:endParaRPr lang="ja-JP" altLang="en-US" dirty="0">
              <a:solidFill>
                <a:srgbClr val="000000"/>
              </a:solidFill>
              <a:ea typeface="ＭＳ Ｐゴシック" pitchFamily="50" charset="-128"/>
            </a:endParaRPr>
          </a:p>
        </p:txBody>
      </p:sp>
      <p:sp>
        <p:nvSpPr>
          <p:cNvPr id="370" name="Line 66"/>
          <p:cNvSpPr>
            <a:spLocks noChangeShapeType="1"/>
          </p:cNvSpPr>
          <p:nvPr/>
        </p:nvSpPr>
        <p:spPr bwMode="auto">
          <a:xfrm>
            <a:off x="6721903" y="4385099"/>
            <a:ext cx="196330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1" name="正方形/長方形 370"/>
          <p:cNvSpPr/>
          <p:nvPr/>
        </p:nvSpPr>
        <p:spPr>
          <a:xfrm>
            <a:off x="8708824" y="4086194"/>
            <a:ext cx="37862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372" name="Line 65"/>
          <p:cNvSpPr>
            <a:spLocks noChangeShapeType="1"/>
          </p:cNvSpPr>
          <p:nvPr/>
        </p:nvSpPr>
        <p:spPr bwMode="auto">
          <a:xfrm flipV="1">
            <a:off x="7206930" y="3155027"/>
            <a:ext cx="4657" cy="143766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74" name="正方形/長方形 373"/>
          <p:cNvSpPr/>
          <p:nvPr/>
        </p:nvSpPr>
        <p:spPr>
          <a:xfrm>
            <a:off x="7161558" y="2966017"/>
            <a:ext cx="399469"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y</a:t>
            </a:r>
            <a:endParaRPr lang="ja-JP" altLang="en-US" i="1" dirty="0">
              <a:solidFill>
                <a:srgbClr val="000000"/>
              </a:solidFill>
              <a:ea typeface="ＭＳ Ｐゴシック" pitchFamily="50" charset="-128"/>
            </a:endParaRPr>
          </a:p>
        </p:txBody>
      </p:sp>
      <p:sp>
        <p:nvSpPr>
          <p:cNvPr id="375" name="正方形/長方形 374"/>
          <p:cNvSpPr/>
          <p:nvPr/>
        </p:nvSpPr>
        <p:spPr>
          <a:xfrm>
            <a:off x="7946207" y="4260945"/>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anose="02020603050405020304" pitchFamily="18" charset="0"/>
              </a:rPr>
              <a:t>1</a:t>
            </a:r>
            <a:endParaRPr lang="ja-JP" altLang="en-US" dirty="0">
              <a:solidFill>
                <a:srgbClr val="000000"/>
              </a:solidFill>
              <a:ea typeface="ＭＳ Ｐゴシック" pitchFamily="50" charset="-128"/>
              <a:cs typeface="Times New Roman" panose="02020603050405020304" pitchFamily="18" charset="0"/>
            </a:endParaRPr>
          </a:p>
        </p:txBody>
      </p:sp>
      <p:sp>
        <p:nvSpPr>
          <p:cNvPr id="161" name="正方形/長方形 160"/>
          <p:cNvSpPr/>
          <p:nvPr/>
        </p:nvSpPr>
        <p:spPr>
          <a:xfrm>
            <a:off x="163456" y="2577922"/>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162" name="正方形/長方形 161"/>
          <p:cNvSpPr/>
          <p:nvPr/>
        </p:nvSpPr>
        <p:spPr>
          <a:xfrm>
            <a:off x="526392" y="2566107"/>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68" name="Rectangle 58"/>
          <p:cNvSpPr>
            <a:spLocks noChangeArrowheads="1"/>
          </p:cNvSpPr>
          <p:nvPr/>
        </p:nvSpPr>
        <p:spPr bwMode="auto">
          <a:xfrm>
            <a:off x="3358006" y="2455958"/>
            <a:ext cx="2427453" cy="80766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169" name="正方形/長方形 168"/>
          <p:cNvSpPr/>
          <p:nvPr/>
        </p:nvSpPr>
        <p:spPr>
          <a:xfrm>
            <a:off x="3062328" y="2614541"/>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70" name="Rectangle 12"/>
          <p:cNvSpPr>
            <a:spLocks noChangeArrowheads="1"/>
          </p:cNvSpPr>
          <p:nvPr/>
        </p:nvSpPr>
        <p:spPr bwMode="auto">
          <a:xfrm>
            <a:off x="191217" y="2440667"/>
            <a:ext cx="5659556" cy="849085"/>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grpSp>
        <p:nvGrpSpPr>
          <p:cNvPr id="171" name="グループ化 170"/>
          <p:cNvGrpSpPr/>
          <p:nvPr/>
        </p:nvGrpSpPr>
        <p:grpSpPr>
          <a:xfrm>
            <a:off x="0" y="431074"/>
            <a:ext cx="4977115" cy="707886"/>
            <a:chOff x="0" y="6150114"/>
            <a:chExt cx="4977115" cy="707886"/>
          </a:xfrm>
        </p:grpSpPr>
        <p:sp>
          <p:nvSpPr>
            <p:cNvPr id="189" name="Rectangle 36"/>
            <p:cNvSpPr>
              <a:spLocks noChangeArrowheads="1"/>
            </p:cNvSpPr>
            <p:nvPr/>
          </p:nvSpPr>
          <p:spPr bwMode="auto">
            <a:xfrm>
              <a:off x="0" y="626340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ea typeface="ＭＳ Ｐゴシック" pitchFamily="50" charset="-128"/>
                </a:rPr>
                <a:t>重心の座標</a:t>
              </a:r>
            </a:p>
          </p:txBody>
        </p:sp>
        <p:sp>
          <p:nvSpPr>
            <p:cNvPr id="190" name="正方形/長方形 189"/>
            <p:cNvSpPr/>
            <p:nvPr/>
          </p:nvSpPr>
          <p:spPr>
            <a:xfrm>
              <a:off x="2328084" y="624271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191" name="Rectangle 61"/>
            <p:cNvSpPr>
              <a:spLocks noChangeArrowheads="1"/>
            </p:cNvSpPr>
            <p:nvPr/>
          </p:nvSpPr>
          <p:spPr bwMode="auto">
            <a:xfrm>
              <a:off x="3020995" y="6212787"/>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m</a:t>
              </a:r>
              <a:r>
                <a:rPr lang="en-US" altLang="ja-JP" i="1" baseline="-25000" dirty="0">
                  <a:solidFill>
                    <a:srgbClr val="000000"/>
                  </a:solidFill>
                  <a:latin typeface="Bookman Old Style" pitchFamily="18" charset="0"/>
                  <a:ea typeface="ＭＳ Ｐゴシック" pitchFamily="50" charset="-128"/>
                </a:rPr>
                <a:t>i </a:t>
              </a:r>
              <a:endParaRPr lang="en-US" altLang="ja-JP" dirty="0">
                <a:solidFill>
                  <a:srgbClr val="000000"/>
                </a:solidFill>
                <a:latin typeface="Bookman Old Style" pitchFamily="18" charset="0"/>
                <a:ea typeface="ＭＳ Ｐゴシック" pitchFamily="50" charset="-128"/>
              </a:endParaRPr>
            </a:p>
          </p:txBody>
        </p:sp>
        <p:sp>
          <p:nvSpPr>
            <p:cNvPr id="201" name="正方形/長方形 200"/>
            <p:cNvSpPr/>
            <p:nvPr/>
          </p:nvSpPr>
          <p:spPr>
            <a:xfrm>
              <a:off x="2637575" y="6196996"/>
              <a:ext cx="457176" cy="646331"/>
            </a:xfrm>
            <a:prstGeom prst="rect">
              <a:avLst/>
            </a:prstGeom>
          </p:spPr>
          <p:txBody>
            <a:bodyPr wrap="none">
              <a:spAutoFit/>
            </a:bodyPr>
            <a:lstStyle/>
            <a:p>
              <a:pPr algn="ctr"/>
              <a:r>
                <a:rPr lang="en-US" altLang="ja-JP" sz="3600" dirty="0">
                  <a:solidFill>
                    <a:srgbClr val="000000"/>
                  </a:solidFill>
                  <a:latin typeface="Symbol" pitchFamily="18" charset="2"/>
                  <a:ea typeface="ＭＳ Ｐゴシック" pitchFamily="50" charset="-128"/>
                  <a:cs typeface="Times New Roman" pitchFamily="18" charset="0"/>
                </a:rPr>
                <a:t>S</a:t>
              </a:r>
              <a:endParaRPr lang="ja-JP" altLang="en-US" sz="3600" i="1" dirty="0">
                <a:solidFill>
                  <a:srgbClr val="000000"/>
                </a:solidFill>
                <a:ea typeface="ＭＳ Ｐゴシック" pitchFamily="50" charset="-128"/>
              </a:endParaRPr>
            </a:p>
          </p:txBody>
        </p:sp>
        <p:sp>
          <p:nvSpPr>
            <p:cNvPr id="202" name="正方形/長方形 201"/>
            <p:cNvSpPr/>
            <p:nvPr/>
          </p:nvSpPr>
          <p:spPr>
            <a:xfrm>
              <a:off x="3989353" y="6245406"/>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208" name="正方形/長方形 207"/>
            <p:cNvSpPr/>
            <p:nvPr/>
          </p:nvSpPr>
          <p:spPr>
            <a:xfrm>
              <a:off x="3848471" y="6150114"/>
              <a:ext cx="327334" cy="707886"/>
            </a:xfrm>
            <a:prstGeom prst="rect">
              <a:avLst/>
            </a:prstGeom>
          </p:spPr>
          <p:txBody>
            <a:bodyPr wrap="none">
              <a:spAutoFit/>
            </a:bodyPr>
            <a:lstStyle/>
            <a:p>
              <a:pPr algn="ctr"/>
              <a:r>
                <a:rPr lang="en-US" altLang="ja-JP" sz="4000" dirty="0">
                  <a:solidFill>
                    <a:srgbClr val="000000"/>
                  </a:solidFill>
                  <a:latin typeface="Symbol" pitchFamily="18" charset="2"/>
                  <a:ea typeface="ＭＳ Ｐゴシック" pitchFamily="50" charset="-128"/>
                  <a:cs typeface="Times New Roman" pitchFamily="18" charset="0"/>
                </a:rPr>
                <a:t>/</a:t>
              </a:r>
              <a:endParaRPr lang="ja-JP" altLang="en-US" sz="4000" i="1" dirty="0">
                <a:solidFill>
                  <a:srgbClr val="000000"/>
                </a:solidFill>
                <a:ea typeface="ＭＳ Ｐゴシック" pitchFamily="50" charset="-128"/>
              </a:endParaRPr>
            </a:p>
          </p:txBody>
        </p:sp>
        <p:sp>
          <p:nvSpPr>
            <p:cNvPr id="209" name="Rectangle 12"/>
            <p:cNvSpPr>
              <a:spLocks noChangeArrowheads="1"/>
            </p:cNvSpPr>
            <p:nvPr/>
          </p:nvSpPr>
          <p:spPr bwMode="auto">
            <a:xfrm>
              <a:off x="46301" y="6238464"/>
              <a:ext cx="4930814" cy="52086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211" name="正方形/長方形 210"/>
            <p:cNvSpPr/>
            <p:nvPr/>
          </p:nvSpPr>
          <p:spPr>
            <a:xfrm>
              <a:off x="1946359" y="6254532"/>
              <a:ext cx="450765" cy="523220"/>
            </a:xfrm>
            <a:prstGeom prst="rect">
              <a:avLst/>
            </a:prstGeom>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X</a:t>
              </a:r>
              <a:endParaRPr lang="ja-JP" altLang="en-US" b="1" i="1" dirty="0">
                <a:solidFill>
                  <a:srgbClr val="000000"/>
                </a:solidFill>
                <a:ea typeface="ＭＳ Ｐゴシック" pitchFamily="50" charset="-128"/>
              </a:endParaRPr>
            </a:p>
          </p:txBody>
        </p:sp>
        <p:sp>
          <p:nvSpPr>
            <p:cNvPr id="212" name="Rectangle 61"/>
            <p:cNvSpPr>
              <a:spLocks noChangeArrowheads="1"/>
            </p:cNvSpPr>
            <p:nvPr/>
          </p:nvSpPr>
          <p:spPr bwMode="auto">
            <a:xfrm>
              <a:off x="3460833" y="6212786"/>
              <a:ext cx="5324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i</a:t>
              </a:r>
              <a:endParaRPr lang="en-US" altLang="ja-JP" dirty="0">
                <a:solidFill>
                  <a:srgbClr val="000000"/>
                </a:solidFill>
                <a:latin typeface="Bookman Old Style" pitchFamily="18" charset="0"/>
                <a:ea typeface="ＭＳ Ｐゴシック" pitchFamily="50" charset="-128"/>
              </a:endParaRPr>
            </a:p>
          </p:txBody>
        </p:sp>
      </p:grpSp>
      <p:sp>
        <p:nvSpPr>
          <p:cNvPr id="213" name="Rectangle 2"/>
          <p:cNvSpPr txBox="1">
            <a:spLocks noChangeArrowheads="1"/>
          </p:cNvSpPr>
          <p:nvPr/>
        </p:nvSpPr>
        <p:spPr bwMode="auto">
          <a:xfrm>
            <a:off x="0" y="0"/>
            <a:ext cx="10880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重心</a:t>
            </a:r>
            <a:endParaRPr lang="ja-JP" altLang="en-US" sz="2800" kern="0" dirty="0">
              <a:solidFill>
                <a:schemeClr val="accent2"/>
              </a:solidFill>
            </a:endParaRPr>
          </a:p>
        </p:txBody>
      </p:sp>
      <p:sp>
        <p:nvSpPr>
          <p:cNvPr id="218" name="Rectangle 15"/>
          <p:cNvSpPr>
            <a:spLocks noChangeArrowheads="1"/>
          </p:cNvSpPr>
          <p:nvPr/>
        </p:nvSpPr>
        <p:spPr bwMode="auto">
          <a:xfrm>
            <a:off x="1036115" y="0"/>
            <a:ext cx="7156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一様重力場中で、支点にして支えると</a:t>
            </a:r>
            <a:r>
              <a:rPr lang="ja-JP" altLang="en-US" dirty="0">
                <a:solidFill>
                  <a:srgbClr val="000000"/>
                </a:solidFill>
                <a:latin typeface="Bookman Old Style" pitchFamily="18" charset="0"/>
                <a:ea typeface="ＭＳ Ｐゴシック" pitchFamily="50" charset="-128"/>
              </a:rPr>
              <a:t>釣合</a:t>
            </a:r>
            <a:r>
              <a:rPr lang="ja-JP" altLang="en-US" dirty="0">
                <a:solidFill>
                  <a:srgbClr val="000000"/>
                </a:solidFill>
                <a:ea typeface="ＭＳ Ｐゴシック" pitchFamily="50" charset="-128"/>
              </a:rPr>
              <a:t>う点</a:t>
            </a:r>
          </a:p>
        </p:txBody>
      </p:sp>
      <p:graphicFrame>
        <p:nvGraphicFramePr>
          <p:cNvPr id="97" name="オブジェクト 96"/>
          <p:cNvGraphicFramePr>
            <a:graphicFrameLocks noChangeAspect="1"/>
          </p:cNvGraphicFramePr>
          <p:nvPr>
            <p:extLst>
              <p:ext uri="{D42A27DB-BD31-4B8C-83A1-F6EECF244321}">
                <p14:modId xmlns:p14="http://schemas.microsoft.com/office/powerpoint/2010/main" val="2927507454"/>
              </p:ext>
            </p:extLst>
          </p:nvPr>
        </p:nvGraphicFramePr>
        <p:xfrm>
          <a:off x="23021" y="3834964"/>
          <a:ext cx="1276350" cy="457200"/>
        </p:xfrm>
        <a:graphic>
          <a:graphicData uri="http://schemas.openxmlformats.org/presentationml/2006/ole">
            <mc:AlternateContent xmlns:mc="http://schemas.openxmlformats.org/markup-compatibility/2006">
              <mc:Choice xmlns:v="urn:schemas-microsoft-com:vml" Requires="v">
                <p:oleObj spid="_x0000_s57126" name="数式" r:id="rId5" imgW="571320" imgH="203040" progId="Equation.3">
                  <p:embed/>
                </p:oleObj>
              </mc:Choice>
              <mc:Fallback>
                <p:oleObj name="数式" r:id="rId5" imgW="571320" imgH="203040" progId="Equation.3">
                  <p:embed/>
                  <p:pic>
                    <p:nvPicPr>
                      <p:cNvPr id="97" name="オブジェクト 96"/>
                      <p:cNvPicPr>
                        <a:picLocks noChangeAspect="1" noChangeArrowheads="1"/>
                      </p:cNvPicPr>
                      <p:nvPr/>
                    </p:nvPicPr>
                    <p:blipFill>
                      <a:blip r:embed="rId6"/>
                      <a:srcRect/>
                      <a:stretch>
                        <a:fillRect/>
                      </a:stretch>
                    </p:blipFill>
                    <p:spPr bwMode="auto">
                      <a:xfrm>
                        <a:off x="23021" y="3834964"/>
                        <a:ext cx="1276350" cy="457200"/>
                      </a:xfrm>
                      <a:prstGeom prst="rect">
                        <a:avLst/>
                      </a:prstGeom>
                      <a:noFill/>
                      <a:ln>
                        <a:noFill/>
                      </a:ln>
                    </p:spPr>
                  </p:pic>
                </p:oleObj>
              </mc:Fallback>
            </mc:AlternateContent>
          </a:graphicData>
        </a:graphic>
      </p:graphicFrame>
      <p:sp>
        <p:nvSpPr>
          <p:cNvPr id="99" name="Rectangle 15"/>
          <p:cNvSpPr>
            <a:spLocks noChangeArrowheads="1"/>
          </p:cNvSpPr>
          <p:nvPr/>
        </p:nvSpPr>
        <p:spPr bwMode="auto">
          <a:xfrm>
            <a:off x="1254913" y="3778357"/>
            <a:ext cx="50593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と</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x</a:t>
            </a:r>
            <a:r>
              <a:rPr lang="ja-JP" altLang="en-US" dirty="0">
                <a:solidFill>
                  <a:srgbClr val="000000"/>
                </a:solidFill>
                <a:ea typeface="ＭＳ Ｐゴシック" pitchFamily="50" charset="-128"/>
              </a:rPr>
              <a:t>軸</a:t>
            </a:r>
            <a:r>
              <a:rPr lang="en-US" altLang="ja-JP" i="1" dirty="0">
                <a:solidFill>
                  <a:srgbClr val="000000"/>
                </a:solidFill>
                <a:latin typeface="Bookman Old Style" panose="02050604050505020204" pitchFamily="18" charset="0"/>
                <a:ea typeface="ＭＳ Ｐゴシック" pitchFamily="50" charset="-128"/>
                <a:cs typeface="Times New Roman" panose="02020603050405020304" pitchFamily="18" charset="0"/>
              </a:rPr>
              <a:t>y</a:t>
            </a:r>
            <a:r>
              <a:rPr lang="ja-JP" altLang="en-US" dirty="0">
                <a:solidFill>
                  <a:srgbClr val="000000"/>
                </a:solidFill>
                <a:ea typeface="ＭＳ Ｐゴシック" pitchFamily="50" charset="-128"/>
              </a:rPr>
              <a:t>軸で囲まれる部分の重心</a:t>
            </a:r>
            <a:endParaRPr lang="en-US" altLang="ja-JP" dirty="0">
              <a:solidFill>
                <a:srgbClr val="000000"/>
              </a:solidFill>
              <a:ea typeface="ＭＳ Ｐゴシック" pitchFamily="50" charset="-128"/>
            </a:endParaRPr>
          </a:p>
        </p:txBody>
      </p:sp>
      <p:sp>
        <p:nvSpPr>
          <p:cNvPr id="128" name="正方形/長方形 127"/>
          <p:cNvSpPr/>
          <p:nvPr/>
        </p:nvSpPr>
        <p:spPr>
          <a:xfrm>
            <a:off x="6933305" y="3243399"/>
            <a:ext cx="364202" cy="523220"/>
          </a:xfrm>
          <a:prstGeom prst="rect">
            <a:avLst/>
          </a:prstGeom>
        </p:spPr>
        <p:txBody>
          <a:bodyPr wrap="none">
            <a:spAutoFit/>
          </a:bodyPr>
          <a:lstStyle/>
          <a:p>
            <a:pPr algn="ctr"/>
            <a:r>
              <a:rPr lang="en-US" altLang="ja-JP" dirty="0">
                <a:solidFill>
                  <a:srgbClr val="000000"/>
                </a:solidFill>
                <a:ea typeface="ＭＳ Ｐゴシック" pitchFamily="50" charset="-128"/>
                <a:cs typeface="Times New Roman" panose="02020603050405020304" pitchFamily="18" charset="0"/>
              </a:rPr>
              <a:t>1</a:t>
            </a:r>
            <a:endParaRPr lang="ja-JP" altLang="en-US" dirty="0">
              <a:solidFill>
                <a:srgbClr val="000000"/>
              </a:solidFill>
              <a:ea typeface="ＭＳ Ｐゴシック" pitchFamily="50" charset="-128"/>
              <a:cs typeface="Times New Roman" panose="02020603050405020304" pitchFamily="18" charset="0"/>
            </a:endParaRPr>
          </a:p>
        </p:txBody>
      </p:sp>
      <p:graphicFrame>
        <p:nvGraphicFramePr>
          <p:cNvPr id="147" name="オブジェクト 146"/>
          <p:cNvGraphicFramePr>
            <a:graphicFrameLocks noChangeAspect="1"/>
          </p:cNvGraphicFramePr>
          <p:nvPr>
            <p:extLst>
              <p:ext uri="{D42A27DB-BD31-4B8C-83A1-F6EECF244321}">
                <p14:modId xmlns:p14="http://schemas.microsoft.com/office/powerpoint/2010/main" val="3772215300"/>
              </p:ext>
            </p:extLst>
          </p:nvPr>
        </p:nvGraphicFramePr>
        <p:xfrm>
          <a:off x="5971365" y="2553926"/>
          <a:ext cx="2268538" cy="681037"/>
        </p:xfrm>
        <a:graphic>
          <a:graphicData uri="http://schemas.openxmlformats.org/presentationml/2006/ole">
            <mc:AlternateContent xmlns:mc="http://schemas.openxmlformats.org/markup-compatibility/2006">
              <mc:Choice xmlns:v="urn:schemas-microsoft-com:vml" Requires="v">
                <p:oleObj spid="_x0000_s57127" name="数式" r:id="rId7" imgW="939600" imgH="279360" progId="Equation.3">
                  <p:embed/>
                </p:oleObj>
              </mc:Choice>
              <mc:Fallback>
                <p:oleObj name="数式" r:id="rId7" imgW="939600" imgH="279360" progId="Equation.3">
                  <p:embed/>
                  <p:pic>
                    <p:nvPicPr>
                      <p:cNvPr id="147" name="オブジェクト 146"/>
                      <p:cNvPicPr>
                        <a:picLocks noChangeAspect="1" noChangeArrowheads="1"/>
                      </p:cNvPicPr>
                      <p:nvPr/>
                    </p:nvPicPr>
                    <p:blipFill>
                      <a:blip r:embed="rId8"/>
                      <a:srcRect/>
                      <a:stretch>
                        <a:fillRect/>
                      </a:stretch>
                    </p:blipFill>
                    <p:spPr bwMode="auto">
                      <a:xfrm>
                        <a:off x="5971365" y="2553926"/>
                        <a:ext cx="2268538"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9" name="Rectangle 61">
            <a:extLst>
              <a:ext uri="{FF2B5EF4-FFF2-40B4-BE49-F238E27FC236}">
                <a16:creationId xmlns:a16="http://schemas.microsoft.com/office/drawing/2014/main" id="{CCA93FC0-BBA3-45D2-ACBE-4CE3683216AD}"/>
              </a:ext>
            </a:extLst>
          </p:cNvPr>
          <p:cNvSpPr>
            <a:spLocks noChangeArrowheads="1"/>
          </p:cNvSpPr>
          <p:nvPr/>
        </p:nvSpPr>
        <p:spPr bwMode="auto">
          <a:xfrm>
            <a:off x="4393043" y="2562787"/>
            <a:ext cx="636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endParaRPr lang="en-US" altLang="ja-JP" dirty="0">
              <a:solidFill>
                <a:srgbClr val="000000"/>
              </a:solidFill>
              <a:latin typeface="Bookman Old Style" pitchFamily="18" charset="0"/>
              <a:ea typeface="ＭＳ Ｐゴシック" pitchFamily="50" charset="-128"/>
            </a:endParaRPr>
          </a:p>
        </p:txBody>
      </p:sp>
      <p:sp>
        <p:nvSpPr>
          <p:cNvPr id="120" name="Rectangle 61">
            <a:extLst>
              <a:ext uri="{FF2B5EF4-FFF2-40B4-BE49-F238E27FC236}">
                <a16:creationId xmlns:a16="http://schemas.microsoft.com/office/drawing/2014/main" id="{62601D66-791D-48FF-81BA-2812B2777FAF}"/>
              </a:ext>
            </a:extLst>
          </p:cNvPr>
          <p:cNvSpPr>
            <a:spLocks noChangeArrowheads="1"/>
          </p:cNvSpPr>
          <p:nvPr/>
        </p:nvSpPr>
        <p:spPr bwMode="auto">
          <a:xfrm>
            <a:off x="1774952" y="1984511"/>
            <a:ext cx="4850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400" dirty="0">
                <a:solidFill>
                  <a:schemeClr val="accent1">
                    <a:lumMod val="75000"/>
                  </a:schemeClr>
                </a:solidFill>
                <a:ea typeface="ＭＳ Ｐゴシック" pitchFamily="50" charset="-128"/>
                <a:cs typeface="Times New Roman" pitchFamily="18" charset="0"/>
              </a:rPr>
              <a:t>線密度：単位長さあたりの質量</a:t>
            </a:r>
            <a:endParaRPr lang="en-US" altLang="ja-JP" sz="2400" dirty="0">
              <a:solidFill>
                <a:schemeClr val="accent1">
                  <a:lumMod val="75000"/>
                </a:schemeClr>
              </a:solidFill>
              <a:latin typeface="Bookman Old Style" pitchFamily="18" charset="0"/>
              <a:ea typeface="ＭＳ Ｐゴシック" pitchFamily="50" charset="-128"/>
            </a:endParaRPr>
          </a:p>
        </p:txBody>
      </p:sp>
      <p:sp>
        <p:nvSpPr>
          <p:cNvPr id="123" name="AutoShape 3">
            <a:extLst>
              <a:ext uri="{FF2B5EF4-FFF2-40B4-BE49-F238E27FC236}">
                <a16:creationId xmlns:a16="http://schemas.microsoft.com/office/drawing/2014/main" id="{F76A6C17-F2C5-40B1-9484-B430598CB9D5}"/>
              </a:ext>
            </a:extLst>
          </p:cNvPr>
          <p:cNvSpPr>
            <a:spLocks noChangeArrowheads="1"/>
          </p:cNvSpPr>
          <p:nvPr/>
        </p:nvSpPr>
        <p:spPr bwMode="auto">
          <a:xfrm>
            <a:off x="1833294" y="543022"/>
            <a:ext cx="273870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4" name="Line 5">
            <a:extLst>
              <a:ext uri="{FF2B5EF4-FFF2-40B4-BE49-F238E27FC236}">
                <a16:creationId xmlns:a16="http://schemas.microsoft.com/office/drawing/2014/main" id="{EB1C4DDB-9E6F-4D29-9411-7624D97CC2CE}"/>
              </a:ext>
            </a:extLst>
          </p:cNvPr>
          <p:cNvSpPr>
            <a:spLocks noChangeShapeType="1"/>
          </p:cNvSpPr>
          <p:nvPr/>
        </p:nvSpPr>
        <p:spPr bwMode="auto">
          <a:xfrm flipH="1">
            <a:off x="1748405" y="935082"/>
            <a:ext cx="1513101" cy="66716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5" name="AutoShape 10">
            <a:extLst>
              <a:ext uri="{FF2B5EF4-FFF2-40B4-BE49-F238E27FC236}">
                <a16:creationId xmlns:a16="http://schemas.microsoft.com/office/drawing/2014/main" id="{CB0C6BB4-FED2-49B5-9F7E-F9736E8D7471}"/>
              </a:ext>
            </a:extLst>
          </p:cNvPr>
          <p:cNvSpPr>
            <a:spLocks noChangeArrowheads="1"/>
          </p:cNvSpPr>
          <p:nvPr/>
        </p:nvSpPr>
        <p:spPr bwMode="auto">
          <a:xfrm>
            <a:off x="181163" y="2615880"/>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6" name="Line 13">
            <a:extLst>
              <a:ext uri="{FF2B5EF4-FFF2-40B4-BE49-F238E27FC236}">
                <a16:creationId xmlns:a16="http://schemas.microsoft.com/office/drawing/2014/main" id="{D49CC418-AC0B-43D9-AFF9-8B2BD654DA71}"/>
              </a:ext>
            </a:extLst>
          </p:cNvPr>
          <p:cNvSpPr>
            <a:spLocks noChangeShapeType="1"/>
          </p:cNvSpPr>
          <p:nvPr/>
        </p:nvSpPr>
        <p:spPr bwMode="auto">
          <a:xfrm flipV="1">
            <a:off x="565859" y="935082"/>
            <a:ext cx="1469418" cy="1661971"/>
          </a:xfrm>
          <a:custGeom>
            <a:avLst/>
            <a:gdLst>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 name="connsiteX0" fmla="*/ 0 w 1469418"/>
              <a:gd name="connsiteY0" fmla="*/ 0 h 1661971"/>
              <a:gd name="connsiteX1" fmla="*/ 1469418 w 1469418"/>
              <a:gd name="connsiteY1" fmla="*/ 1661971 h 1661971"/>
            </a:gdLst>
            <a:ahLst/>
            <a:cxnLst>
              <a:cxn ang="0">
                <a:pos x="connsiteX0" y="connsiteY0"/>
              </a:cxn>
              <a:cxn ang="0">
                <a:pos x="connsiteX1" y="connsiteY1"/>
              </a:cxn>
            </a:cxnLst>
            <a:rect l="l" t="t" r="r" b="b"/>
            <a:pathLst>
              <a:path w="1469418" h="1661971">
                <a:moveTo>
                  <a:pt x="0" y="0"/>
                </a:moveTo>
                <a:cubicBezTo>
                  <a:pt x="256723" y="993260"/>
                  <a:pt x="262436" y="1054192"/>
                  <a:pt x="1469418" y="1661971"/>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7" name="AutoShape 45">
            <a:extLst>
              <a:ext uri="{FF2B5EF4-FFF2-40B4-BE49-F238E27FC236}">
                <a16:creationId xmlns:a16="http://schemas.microsoft.com/office/drawing/2014/main" id="{7A0B31EF-E616-4BD7-832B-7B543C9229EA}"/>
              </a:ext>
            </a:extLst>
          </p:cNvPr>
          <p:cNvSpPr>
            <a:spLocks noChangeArrowheads="1"/>
          </p:cNvSpPr>
          <p:nvPr/>
        </p:nvSpPr>
        <p:spPr bwMode="auto">
          <a:xfrm>
            <a:off x="890414" y="1553349"/>
            <a:ext cx="971579"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9" name="Line 47">
            <a:extLst>
              <a:ext uri="{FF2B5EF4-FFF2-40B4-BE49-F238E27FC236}">
                <a16:creationId xmlns:a16="http://schemas.microsoft.com/office/drawing/2014/main" id="{A7361459-491B-46F3-BEEB-45E1C964C31A}"/>
              </a:ext>
            </a:extLst>
          </p:cNvPr>
          <p:cNvSpPr>
            <a:spLocks noChangeShapeType="1"/>
          </p:cNvSpPr>
          <p:nvPr/>
        </p:nvSpPr>
        <p:spPr bwMode="auto">
          <a:xfrm>
            <a:off x="1401452" y="2024836"/>
            <a:ext cx="239711" cy="63748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aphicFrame>
        <p:nvGraphicFramePr>
          <p:cNvPr id="143" name="オブジェクト 142">
            <a:extLst>
              <a:ext uri="{FF2B5EF4-FFF2-40B4-BE49-F238E27FC236}">
                <a16:creationId xmlns:a16="http://schemas.microsoft.com/office/drawing/2014/main" id="{FCBFF2AF-4DE6-46FF-9AFD-399EF58AD416}"/>
              </a:ext>
            </a:extLst>
          </p:cNvPr>
          <p:cNvGraphicFramePr>
            <a:graphicFrameLocks noChangeAspect="1"/>
          </p:cNvGraphicFramePr>
          <p:nvPr>
            <p:extLst>
              <p:ext uri="{D42A27DB-BD31-4B8C-83A1-F6EECF244321}">
                <p14:modId xmlns:p14="http://schemas.microsoft.com/office/powerpoint/2010/main" val="4205517852"/>
              </p:ext>
            </p:extLst>
          </p:nvPr>
        </p:nvGraphicFramePr>
        <p:xfrm>
          <a:off x="7643621" y="3494505"/>
          <a:ext cx="1276350" cy="457200"/>
        </p:xfrm>
        <a:graphic>
          <a:graphicData uri="http://schemas.openxmlformats.org/presentationml/2006/ole">
            <mc:AlternateContent xmlns:mc="http://schemas.openxmlformats.org/markup-compatibility/2006">
              <mc:Choice xmlns:v="urn:schemas-microsoft-com:vml" Requires="v">
                <p:oleObj spid="_x0000_s57128" name="数式" r:id="rId5" imgW="571320" imgH="203040" progId="Equation.3">
                  <p:embed/>
                </p:oleObj>
              </mc:Choice>
              <mc:Fallback>
                <p:oleObj name="数式" r:id="rId5" imgW="571320" imgH="203040" progId="Equation.3">
                  <p:embed/>
                  <p:pic>
                    <p:nvPicPr>
                      <p:cNvPr id="97" name="オブジェクト 96"/>
                      <p:cNvPicPr>
                        <a:picLocks noChangeAspect="1" noChangeArrowheads="1"/>
                      </p:cNvPicPr>
                      <p:nvPr/>
                    </p:nvPicPr>
                    <p:blipFill>
                      <a:blip r:embed="rId6"/>
                      <a:srcRect/>
                      <a:stretch>
                        <a:fillRect/>
                      </a:stretch>
                    </p:blipFill>
                    <p:spPr bwMode="auto">
                      <a:xfrm>
                        <a:off x="7643621" y="3494505"/>
                        <a:ext cx="1276350" cy="457200"/>
                      </a:xfrm>
                      <a:prstGeom prst="rect">
                        <a:avLst/>
                      </a:prstGeom>
                      <a:noFill/>
                      <a:ln>
                        <a:noFill/>
                      </a:ln>
                    </p:spPr>
                  </p:pic>
                </p:oleObj>
              </mc:Fallback>
            </mc:AlternateContent>
          </a:graphicData>
        </a:graphic>
      </p:graphicFrame>
      <p:sp>
        <p:nvSpPr>
          <p:cNvPr id="142" name="Line 5">
            <a:extLst>
              <a:ext uri="{FF2B5EF4-FFF2-40B4-BE49-F238E27FC236}">
                <a16:creationId xmlns:a16="http://schemas.microsoft.com/office/drawing/2014/main" id="{D876EF56-C072-4271-90D7-1F502AEB631B}"/>
              </a:ext>
            </a:extLst>
          </p:cNvPr>
          <p:cNvSpPr>
            <a:spLocks noChangeShapeType="1"/>
          </p:cNvSpPr>
          <p:nvPr/>
        </p:nvSpPr>
        <p:spPr bwMode="auto">
          <a:xfrm flipH="1">
            <a:off x="2858721" y="1073404"/>
            <a:ext cx="1075949" cy="153955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 name="正方形/長方形 4">
            <a:extLst>
              <a:ext uri="{FF2B5EF4-FFF2-40B4-BE49-F238E27FC236}">
                <a16:creationId xmlns:a16="http://schemas.microsoft.com/office/drawing/2014/main" id="{B0B518B2-489F-43FD-95FF-33AC326346E9}"/>
              </a:ext>
            </a:extLst>
          </p:cNvPr>
          <p:cNvSpPr/>
          <p:nvPr/>
        </p:nvSpPr>
        <p:spPr>
          <a:xfrm>
            <a:off x="-92078" y="4912628"/>
            <a:ext cx="274434" cy="523220"/>
          </a:xfrm>
          <a:prstGeom prst="rect">
            <a:avLst/>
          </a:prstGeom>
        </p:spPr>
        <p:txBody>
          <a:bodyPr wrap="none">
            <a:spAutoFit/>
          </a:bodyPr>
          <a:lstStyle/>
          <a:p>
            <a:r>
              <a:rPr lang="ja-JP" altLang="en-US" dirty="0">
                <a:solidFill>
                  <a:srgbClr val="000000"/>
                </a:solidFill>
                <a:ea typeface="ＭＳ Ｐゴシック" pitchFamily="50" charset="-128"/>
              </a:rPr>
              <a:t> </a:t>
            </a:r>
            <a:endParaRPr lang="ja-JP" altLang="en-US" dirty="0"/>
          </a:p>
        </p:txBody>
      </p:sp>
      <p:sp>
        <p:nvSpPr>
          <p:cNvPr id="232" name="Rectangle 15">
            <a:extLst>
              <a:ext uri="{FF2B5EF4-FFF2-40B4-BE49-F238E27FC236}">
                <a16:creationId xmlns:a16="http://schemas.microsoft.com/office/drawing/2014/main" id="{D6CDC825-94C2-415E-A4D1-5EA2F3E5A5F8}"/>
              </a:ext>
            </a:extLst>
          </p:cNvPr>
          <p:cNvSpPr>
            <a:spLocks noChangeArrowheads="1"/>
          </p:cNvSpPr>
          <p:nvPr/>
        </p:nvSpPr>
        <p:spPr bwMode="auto">
          <a:xfrm>
            <a:off x="227550" y="4426005"/>
            <a:ext cx="751825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9900CC"/>
                </a:solidFill>
                <a:ea typeface="ＭＳ Ｐゴシック" pitchFamily="50" charset="-128"/>
              </a:rPr>
              <a:t>クイズ１　　</a:t>
            </a:r>
            <a:r>
              <a:rPr lang="ja-JP" altLang="en-US" dirty="0">
                <a:ea typeface="ＭＳ Ｐゴシック" pitchFamily="50" charset="-128"/>
              </a:rPr>
              <a:t>幾何の三角形の重心の公式から予想される</a:t>
            </a:r>
            <a:r>
              <a:rPr lang="en-US" altLang="ja-JP" i="1" dirty="0">
                <a:latin typeface="Bookman Old Style" pitchFamily="18" charset="0"/>
                <a:ea typeface="ＭＳ Ｐゴシック" pitchFamily="50" charset="-128"/>
              </a:rPr>
              <a:t>X</a:t>
            </a:r>
            <a:r>
              <a:rPr lang="ja-JP" altLang="en-US" dirty="0">
                <a:ea typeface="ＭＳ Ｐゴシック" pitchFamily="50" charset="-128"/>
              </a:rPr>
              <a:t>の値をチャットで私宛に送ってください。</a:t>
            </a:r>
            <a:endParaRPr lang="en-US" altLang="ja-JP" dirty="0">
              <a:ea typeface="ＭＳ Ｐゴシック" pitchFamily="50" charset="-128"/>
            </a:endParaRPr>
          </a:p>
        </p:txBody>
      </p:sp>
      <p:sp>
        <p:nvSpPr>
          <p:cNvPr id="233" name="Rectangle 15">
            <a:extLst>
              <a:ext uri="{FF2B5EF4-FFF2-40B4-BE49-F238E27FC236}">
                <a16:creationId xmlns:a16="http://schemas.microsoft.com/office/drawing/2014/main" id="{BF95F4DE-0942-4ECD-9719-E16AC548A2FC}"/>
              </a:ext>
            </a:extLst>
          </p:cNvPr>
          <p:cNvSpPr>
            <a:spLocks noChangeArrowheads="1"/>
          </p:cNvSpPr>
          <p:nvPr/>
        </p:nvSpPr>
        <p:spPr bwMode="auto">
          <a:xfrm>
            <a:off x="1123412" y="5353494"/>
            <a:ext cx="61344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ea typeface="ＭＳ Ｐゴシック" pitchFamily="50" charset="-128"/>
              </a:rPr>
              <a:t>例　</a:t>
            </a:r>
            <a:r>
              <a:rPr lang="en-US" altLang="ja-JP" dirty="0">
                <a:ea typeface="ＭＳ Ｐゴシック" pitchFamily="50" charset="-128"/>
              </a:rPr>
              <a:t>0.5    </a:t>
            </a:r>
            <a:r>
              <a:rPr lang="ja-JP" altLang="en-US" dirty="0">
                <a:ea typeface="ＭＳ Ｐゴシック" pitchFamily="50" charset="-128"/>
              </a:rPr>
              <a:t>約</a:t>
            </a:r>
            <a:r>
              <a:rPr lang="en-US" altLang="ja-JP" dirty="0">
                <a:ea typeface="ＭＳ Ｐゴシック" pitchFamily="50" charset="-128"/>
              </a:rPr>
              <a:t>0.4    1/2    1/3   </a:t>
            </a:r>
            <a:r>
              <a:rPr lang="ja-JP" altLang="en-US" dirty="0">
                <a:ea typeface="ＭＳ Ｐゴシック" pitchFamily="50" charset="-128"/>
              </a:rPr>
              <a:t>分からない</a:t>
            </a:r>
            <a:r>
              <a:rPr lang="en-US" altLang="ja-JP" dirty="0">
                <a:ea typeface="ＭＳ Ｐゴシック" pitchFamily="50" charset="-128"/>
              </a:rPr>
              <a:t>  </a:t>
            </a:r>
          </a:p>
        </p:txBody>
      </p:sp>
      <p:sp>
        <p:nvSpPr>
          <p:cNvPr id="236" name="Rectangle 15">
            <a:extLst>
              <a:ext uri="{FF2B5EF4-FFF2-40B4-BE49-F238E27FC236}">
                <a16:creationId xmlns:a16="http://schemas.microsoft.com/office/drawing/2014/main" id="{6138519B-A350-4BD5-89BF-00D275A407C6}"/>
              </a:ext>
            </a:extLst>
          </p:cNvPr>
          <p:cNvSpPr>
            <a:spLocks noChangeArrowheads="1"/>
          </p:cNvSpPr>
          <p:nvPr/>
        </p:nvSpPr>
        <p:spPr bwMode="auto">
          <a:xfrm>
            <a:off x="286086" y="5965908"/>
            <a:ext cx="88145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9900CC"/>
                </a:solidFill>
                <a:ea typeface="ＭＳ Ｐゴシック" pitchFamily="50" charset="-128"/>
              </a:rPr>
              <a:t>出欠チェックとするので必ず送ること。チャットができない事情があった人はレポートに付記してお知らせ下さい。</a:t>
            </a:r>
            <a:endParaRPr lang="en-US" altLang="ja-JP" dirty="0">
              <a:solidFill>
                <a:srgbClr val="9900CC"/>
              </a:solidFill>
              <a:ea typeface="ＭＳ Ｐゴシック" pitchFamily="50" charset="-128"/>
            </a:endParaRPr>
          </a:p>
        </p:txBody>
      </p:sp>
    </p:spTree>
    <p:extLst>
      <p:ext uri="{BB962C8B-B14F-4D97-AF65-F5344CB8AC3E}">
        <p14:creationId xmlns:p14="http://schemas.microsoft.com/office/powerpoint/2010/main" val="29889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5"/>
                                        </p:tgtEl>
                                        <p:attrNameLst>
                                          <p:attrName>style.visibility</p:attrName>
                                        </p:attrNameLst>
                                      </p:cBhvr>
                                      <p:to>
                                        <p:strVal val="visible"/>
                                      </p:to>
                                    </p:set>
                                  </p:childTnLst>
                                </p:cTn>
                              </p:par>
                              <p:par>
                                <p:cTn id="61" presetID="35" presetClass="emph" presetSubtype="0" repeatCount="10000" fill="hold" grpId="1" nodeType="withEffect">
                                  <p:stCondLst>
                                    <p:cond delay="0"/>
                                  </p:stCondLst>
                                  <p:childTnLst>
                                    <p:anim calcmode="discrete" valueType="str">
                                      <p:cBhvr>
                                        <p:cTn id="62" dur="500" fill="hold"/>
                                        <p:tgtEl>
                                          <p:spTgt spid="125"/>
                                        </p:tgtEl>
                                        <p:attrNameLst>
                                          <p:attrName>style.visibility</p:attrName>
                                        </p:attrNameLst>
                                      </p:cBhvr>
                                      <p:tavLst>
                                        <p:tav tm="0">
                                          <p:val>
                                            <p:strVal val="hidden"/>
                                          </p:val>
                                        </p:tav>
                                        <p:tav tm="50000">
                                          <p:val>
                                            <p:strVal val="visible"/>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26"/>
                                        </p:tgtEl>
                                        <p:attrNameLst>
                                          <p:attrName>style.visibility</p:attrName>
                                        </p:attrNameLst>
                                      </p:cBhvr>
                                      <p:to>
                                        <p:strVal val="visible"/>
                                      </p:to>
                                    </p:set>
                                    <p:animEffect transition="in" filter="wipe(down)">
                                      <p:cBhvr>
                                        <p:cTn id="67" dur="500"/>
                                        <p:tgtEl>
                                          <p:spTgt spid="126"/>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23"/>
                                        </p:tgtEl>
                                        <p:attrNameLst>
                                          <p:attrName>style.visibility</p:attrName>
                                        </p:attrNameLst>
                                      </p:cBhvr>
                                      <p:to>
                                        <p:strVal val="visible"/>
                                      </p:to>
                                    </p:set>
                                  </p:childTnLst>
                                </p:cTn>
                              </p:par>
                              <p:par>
                                <p:cTn id="72" presetID="35" presetClass="emph" presetSubtype="0" repeatCount="10000" fill="hold" grpId="1" nodeType="withEffect">
                                  <p:stCondLst>
                                    <p:cond delay="0"/>
                                  </p:stCondLst>
                                  <p:childTnLst>
                                    <p:anim calcmode="discrete" valueType="str">
                                      <p:cBhvr>
                                        <p:cTn id="73" dur="500" fill="hold"/>
                                        <p:tgtEl>
                                          <p:spTgt spid="123"/>
                                        </p:tgtEl>
                                        <p:attrNameLst>
                                          <p:attrName>style.visibility</p:attrName>
                                        </p:attrNameLst>
                                      </p:cBhvr>
                                      <p:tavLst>
                                        <p:tav tm="0">
                                          <p:val>
                                            <p:strVal val="hidden"/>
                                          </p:val>
                                        </p:tav>
                                        <p:tav tm="50000">
                                          <p:val>
                                            <p:strVal val="visible"/>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230"/>
                                        </p:tgtEl>
                                        <p:attrNameLst>
                                          <p:attrName>style.visibility</p:attrName>
                                        </p:attrNameLst>
                                      </p:cBhvr>
                                      <p:to>
                                        <p:strVal val="visible"/>
                                      </p:to>
                                    </p:set>
                                  </p:childTnLst>
                                </p:cTn>
                              </p:par>
                              <p:par>
                                <p:cTn id="78" presetID="64" presetClass="path" presetSubtype="0" fill="remove" grpId="1" nodeType="withEffect">
                                  <p:stCondLst>
                                    <p:cond delay="0"/>
                                  </p:stCondLst>
                                  <p:childTnLst>
                                    <p:animMotion origin="layout" path="M 0.19896 -0.29769 L -3.61111E-6 2.22222E-6 " pathEditMode="relative" rAng="0" ptsTypes="AA">
                                      <p:cBhvr>
                                        <p:cTn id="79" dur="500" fill="hold"/>
                                        <p:tgtEl>
                                          <p:spTgt spid="230"/>
                                        </p:tgtEl>
                                        <p:attrNameLst>
                                          <p:attrName>ppt_x</p:attrName>
                                          <p:attrName>ppt_y</p:attrName>
                                        </p:attrNameLst>
                                      </p:cBhvr>
                                      <p:rCtr x="-9948" y="14884"/>
                                    </p:animMotion>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grpId="0" nodeType="clickEffect">
                                  <p:stCondLst>
                                    <p:cond delay="0"/>
                                  </p:stCondLst>
                                  <p:childTnLst>
                                    <p:set>
                                      <p:cBhvr>
                                        <p:cTn id="83" dur="1" fill="hold">
                                          <p:stCondLst>
                                            <p:cond delay="0"/>
                                          </p:stCondLst>
                                        </p:cTn>
                                        <p:tgtEl>
                                          <p:spTgt spid="124"/>
                                        </p:tgtEl>
                                        <p:attrNameLst>
                                          <p:attrName>style.visibility</p:attrName>
                                        </p:attrNameLst>
                                      </p:cBhvr>
                                      <p:to>
                                        <p:strVal val="visible"/>
                                      </p:to>
                                    </p:set>
                                    <p:animEffect transition="in" filter="wipe(up)">
                                      <p:cBhvr>
                                        <p:cTn id="84" dur="500"/>
                                        <p:tgtEl>
                                          <p:spTgt spid="124"/>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27"/>
                                        </p:tgtEl>
                                        <p:attrNameLst>
                                          <p:attrName>style.visibility</p:attrName>
                                        </p:attrNameLst>
                                      </p:cBhvr>
                                      <p:to>
                                        <p:strVal val="visible"/>
                                      </p:to>
                                    </p:set>
                                  </p:childTnLst>
                                </p:cTn>
                              </p:par>
                              <p:par>
                                <p:cTn id="89" presetID="35" presetClass="emph" presetSubtype="0" repeatCount="10000" fill="hold" grpId="1" nodeType="withEffect">
                                  <p:stCondLst>
                                    <p:cond delay="0"/>
                                  </p:stCondLst>
                                  <p:childTnLst>
                                    <p:anim calcmode="discrete" valueType="str">
                                      <p:cBhvr>
                                        <p:cTn id="90" dur="500" fill="hold"/>
                                        <p:tgtEl>
                                          <p:spTgt spid="127"/>
                                        </p:tgtEl>
                                        <p:attrNameLst>
                                          <p:attrName>style.visibility</p:attrName>
                                        </p:attrNameLst>
                                      </p:cBhvr>
                                      <p:tavLst>
                                        <p:tav tm="0">
                                          <p:val>
                                            <p:strVal val="hidden"/>
                                          </p:val>
                                        </p:tav>
                                        <p:tav tm="50000">
                                          <p:val>
                                            <p:strVal val="visible"/>
                                          </p:val>
                                        </p:tav>
                                      </p:tavLst>
                                    </p:anim>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129"/>
                                        </p:tgtEl>
                                        <p:attrNameLst>
                                          <p:attrName>style.visibility</p:attrName>
                                        </p:attrNameLst>
                                      </p:cBhvr>
                                      <p:to>
                                        <p:strVal val="visible"/>
                                      </p:to>
                                    </p:set>
                                    <p:animEffect transition="in" filter="wipe(up)">
                                      <p:cBhvr>
                                        <p:cTn id="95" dur="500"/>
                                        <p:tgtEl>
                                          <p:spTgt spid="129"/>
                                        </p:tgtEl>
                                      </p:cBhvr>
                                    </p:animEffect>
                                  </p:childTnLst>
                                </p:cTn>
                              </p:par>
                              <p:par>
                                <p:cTn id="96" presetID="1" presetClass="entr" presetSubtype="0" fill="hold" grpId="0" nodeType="withEffect">
                                  <p:stCondLst>
                                    <p:cond delay="0"/>
                                  </p:stCondLst>
                                  <p:childTnLst>
                                    <p:set>
                                      <p:cBhvr>
                                        <p:cTn id="97" dur="1" fill="hold">
                                          <p:stCondLst>
                                            <p:cond delay="0"/>
                                          </p:stCondLst>
                                        </p:cTn>
                                        <p:tgtEl>
                                          <p:spTgt spid="229"/>
                                        </p:tgtEl>
                                        <p:attrNameLst>
                                          <p:attrName>style.visibility</p:attrName>
                                        </p:attrNameLst>
                                      </p:cBhvr>
                                      <p:to>
                                        <p:strVal val="visible"/>
                                      </p:to>
                                    </p:set>
                                  </p:childTnLst>
                                </p:cTn>
                              </p:par>
                              <p:par>
                                <p:cTn id="98" presetID="64" presetClass="path" presetSubtype="0" fill="remove" grpId="1" nodeType="withEffect">
                                  <p:stCondLst>
                                    <p:cond delay="0"/>
                                  </p:stCondLst>
                                  <p:childTnLst>
                                    <p:animMotion origin="layout" path="M -0.04254 -0.16458 L 5.55556E-7 -1.48148E-6 " pathEditMode="relative" rAng="0" ptsTypes="AA">
                                      <p:cBhvr>
                                        <p:cTn id="99" dur="500" fill="hold"/>
                                        <p:tgtEl>
                                          <p:spTgt spid="229"/>
                                        </p:tgtEl>
                                        <p:attrNameLst>
                                          <p:attrName>ppt_x</p:attrName>
                                          <p:attrName>ppt_y</p:attrName>
                                        </p:attrNameLst>
                                      </p:cBhvr>
                                      <p:rCtr x="2118" y="8218"/>
                                    </p:animMotion>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235"/>
                                        </p:tgtEl>
                                        <p:attrNameLst>
                                          <p:attrName>style.visibility</p:attrName>
                                        </p:attrNameLst>
                                      </p:cBhvr>
                                      <p:to>
                                        <p:strVal val="visible"/>
                                      </p:to>
                                    </p:set>
                                  </p:childTnLst>
                                </p:cTn>
                              </p:par>
                              <p:par>
                                <p:cTn id="104" presetID="64" presetClass="path" presetSubtype="0" fill="remove" grpId="1" nodeType="withEffect">
                                  <p:stCondLst>
                                    <p:cond delay="0"/>
                                  </p:stCondLst>
                                  <p:childTnLst>
                                    <p:animMotion origin="layout" path="M 0.14358 -0.29954 L -2.77778E-6 -1.11111E-6 " pathEditMode="relative" rAng="0" ptsTypes="AA">
                                      <p:cBhvr>
                                        <p:cTn id="105" dur="500" fill="hold"/>
                                        <p:tgtEl>
                                          <p:spTgt spid="235"/>
                                        </p:tgtEl>
                                        <p:attrNameLst>
                                          <p:attrName>ppt_x</p:attrName>
                                          <p:attrName>ppt_y</p:attrName>
                                        </p:attrNameLst>
                                      </p:cBhvr>
                                      <p:rCtr x="-7187" y="14977"/>
                                    </p:animMotion>
                                  </p:childTnLst>
                                </p:cTn>
                              </p:par>
                              <p:par>
                                <p:cTn id="106" presetID="1" presetClass="entr" presetSubtype="0" fill="hold" grpId="0" nodeType="withEffect">
                                  <p:stCondLst>
                                    <p:cond delay="0"/>
                                  </p:stCondLst>
                                  <p:childTnLst>
                                    <p:set>
                                      <p:cBhvr>
                                        <p:cTn id="107" dur="1" fill="hold">
                                          <p:stCondLst>
                                            <p:cond delay="0"/>
                                          </p:stCondLst>
                                        </p:cTn>
                                        <p:tgtEl>
                                          <p:spTgt spid="234"/>
                                        </p:tgtEl>
                                        <p:attrNameLst>
                                          <p:attrName>style.visibility</p:attrName>
                                        </p:attrNameLst>
                                      </p:cBhvr>
                                      <p:to>
                                        <p:strVal val="visible"/>
                                      </p:to>
                                    </p:set>
                                  </p:childTnLst>
                                </p:cTn>
                              </p:par>
                              <p:par>
                                <p:cTn id="108" presetID="64" presetClass="path" presetSubtype="0" fill="remove" grpId="1" nodeType="withEffect">
                                  <p:stCondLst>
                                    <p:cond delay="0"/>
                                  </p:stCondLst>
                                  <p:childTnLst>
                                    <p:animMotion origin="layout" path="M 0.14652 -0.29768 L 3.33333E-6 -1.85185E-6 " pathEditMode="relative" rAng="0" ptsTypes="AA">
                                      <p:cBhvr>
                                        <p:cTn id="109" dur="500" fill="hold"/>
                                        <p:tgtEl>
                                          <p:spTgt spid="234"/>
                                        </p:tgtEl>
                                        <p:attrNameLst>
                                          <p:attrName>ppt_x</p:attrName>
                                          <p:attrName>ppt_y</p:attrName>
                                        </p:attrNameLst>
                                      </p:cBhvr>
                                      <p:rCtr x="-7326" y="14884"/>
                                    </p:animMotion>
                                  </p:childTnLst>
                                </p:cTn>
                              </p:par>
                              <p:par>
                                <p:cTn id="110" presetID="1" presetClass="entr" presetSubtype="0" fill="hold" grpId="0" nodeType="withEffect">
                                  <p:stCondLst>
                                    <p:cond delay="0"/>
                                  </p:stCondLst>
                                  <p:childTnLst>
                                    <p:set>
                                      <p:cBhvr>
                                        <p:cTn id="111" dur="1" fill="hold">
                                          <p:stCondLst>
                                            <p:cond delay="0"/>
                                          </p:stCondLst>
                                        </p:cTn>
                                        <p:tgtEl>
                                          <p:spTgt spid="363"/>
                                        </p:tgtEl>
                                        <p:attrNameLst>
                                          <p:attrName>style.visibility</p:attrName>
                                        </p:attrNameLst>
                                      </p:cBhvr>
                                      <p:to>
                                        <p:strVal val="visible"/>
                                      </p:to>
                                    </p:set>
                                  </p:childTnLst>
                                </p:cTn>
                              </p:par>
                              <p:par>
                                <p:cTn id="112" presetID="64" presetClass="path" presetSubtype="0" fill="remove" grpId="1" nodeType="withEffect">
                                  <p:stCondLst>
                                    <p:cond delay="0"/>
                                  </p:stCondLst>
                                  <p:childTnLst>
                                    <p:animMotion origin="layout" path="M 0.146 -0.29583 L 3.05556E-6 7.40741E-7 " pathEditMode="relative" rAng="0" ptsTypes="AA">
                                      <p:cBhvr>
                                        <p:cTn id="113" dur="500" fill="hold"/>
                                        <p:tgtEl>
                                          <p:spTgt spid="363"/>
                                        </p:tgtEl>
                                        <p:attrNameLst>
                                          <p:attrName>ppt_x</p:attrName>
                                          <p:attrName>ppt_y</p:attrName>
                                        </p:attrNameLst>
                                      </p:cBhvr>
                                      <p:rCtr x="-7309" y="14792"/>
                                    </p:animMotion>
                                  </p:childTnLst>
                                </p:cTn>
                              </p:par>
                              <p:par>
                                <p:cTn id="114" presetID="22" presetClass="entr" presetSubtype="1" fill="hold" grpId="0" nodeType="withEffect">
                                  <p:stCondLst>
                                    <p:cond delay="0"/>
                                  </p:stCondLst>
                                  <p:childTnLst>
                                    <p:set>
                                      <p:cBhvr>
                                        <p:cTn id="115" dur="1" fill="hold">
                                          <p:stCondLst>
                                            <p:cond delay="0"/>
                                          </p:stCondLst>
                                        </p:cTn>
                                        <p:tgtEl>
                                          <p:spTgt spid="142"/>
                                        </p:tgtEl>
                                        <p:attrNameLst>
                                          <p:attrName>style.visibility</p:attrName>
                                        </p:attrNameLst>
                                      </p:cBhvr>
                                      <p:to>
                                        <p:strVal val="visible"/>
                                      </p:to>
                                    </p:set>
                                    <p:animEffect transition="in" filter="wipe(up)">
                                      <p:cBhvr>
                                        <p:cTn id="116" dur="500"/>
                                        <p:tgtEl>
                                          <p:spTgt spid="142"/>
                                        </p:tgtEl>
                                      </p:cBhvr>
                                    </p:animEffec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2" nodeType="clickEffect">
                                  <p:stCondLst>
                                    <p:cond delay="0"/>
                                  </p:stCondLst>
                                  <p:childTnLst>
                                    <p:set>
                                      <p:cBhvr>
                                        <p:cTn id="120" dur="1" fill="hold">
                                          <p:stCondLst>
                                            <p:cond delay="0"/>
                                          </p:stCondLst>
                                        </p:cTn>
                                        <p:tgtEl>
                                          <p:spTgt spid="125"/>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126"/>
                                        </p:tgtEl>
                                        <p:attrNameLst>
                                          <p:attrName>style.visibility</p:attrName>
                                        </p:attrNameLst>
                                      </p:cBhvr>
                                      <p:to>
                                        <p:strVal val="hidden"/>
                                      </p:to>
                                    </p:set>
                                  </p:childTnLst>
                                </p:cTn>
                              </p:par>
                              <p:par>
                                <p:cTn id="123" presetID="1" presetClass="exit" presetSubtype="0" fill="hold" grpId="2" nodeType="withEffect">
                                  <p:stCondLst>
                                    <p:cond delay="0"/>
                                  </p:stCondLst>
                                  <p:childTnLst>
                                    <p:set>
                                      <p:cBhvr>
                                        <p:cTn id="124" dur="1" fill="hold">
                                          <p:stCondLst>
                                            <p:cond delay="0"/>
                                          </p:stCondLst>
                                        </p:cTn>
                                        <p:tgtEl>
                                          <p:spTgt spid="123"/>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24"/>
                                        </p:tgtEl>
                                        <p:attrNameLst>
                                          <p:attrName>style.visibility</p:attrName>
                                        </p:attrNameLst>
                                      </p:cBhvr>
                                      <p:to>
                                        <p:strVal val="hidden"/>
                                      </p:to>
                                    </p:set>
                                  </p:childTnLst>
                                </p:cTn>
                              </p:par>
                              <p:par>
                                <p:cTn id="127" presetID="1" presetClass="exit" presetSubtype="0" fill="hold" grpId="2" nodeType="withEffect">
                                  <p:stCondLst>
                                    <p:cond delay="0"/>
                                  </p:stCondLst>
                                  <p:childTnLst>
                                    <p:set>
                                      <p:cBhvr>
                                        <p:cTn id="128" dur="1" fill="hold">
                                          <p:stCondLst>
                                            <p:cond delay="0"/>
                                          </p:stCondLst>
                                        </p:cTn>
                                        <p:tgtEl>
                                          <p:spTgt spid="127"/>
                                        </p:tgtEl>
                                        <p:attrNameLst>
                                          <p:attrName>style.visibility</p:attrName>
                                        </p:attrNameLst>
                                      </p:cBhvr>
                                      <p:to>
                                        <p:strVal val="hidden"/>
                                      </p:to>
                                    </p:set>
                                  </p:childTnLst>
                                </p:cTn>
                              </p:par>
                              <p:par>
                                <p:cTn id="129" presetID="1" presetClass="exit" presetSubtype="0" fill="hold" grpId="1" nodeType="withEffect">
                                  <p:stCondLst>
                                    <p:cond delay="0"/>
                                  </p:stCondLst>
                                  <p:childTnLst>
                                    <p:set>
                                      <p:cBhvr>
                                        <p:cTn id="130" dur="1" fill="hold">
                                          <p:stCondLst>
                                            <p:cond delay="0"/>
                                          </p:stCondLst>
                                        </p:cTn>
                                        <p:tgtEl>
                                          <p:spTgt spid="129"/>
                                        </p:tgtEl>
                                        <p:attrNameLst>
                                          <p:attrName>style.visibility</p:attrName>
                                        </p:attrNameLst>
                                      </p:cBhvr>
                                      <p:to>
                                        <p:strVal val="hidden"/>
                                      </p:to>
                                    </p:set>
                                  </p:childTnLst>
                                </p:cTn>
                              </p:par>
                              <p:par>
                                <p:cTn id="131" presetID="1" presetClass="exit" presetSubtype="0" fill="hold" grpId="1" nodeType="withEffect">
                                  <p:stCondLst>
                                    <p:cond delay="0"/>
                                  </p:stCondLst>
                                  <p:childTnLst>
                                    <p:set>
                                      <p:cBhvr>
                                        <p:cTn id="132" dur="1" fill="hold">
                                          <p:stCondLst>
                                            <p:cond delay="0"/>
                                          </p:stCondLst>
                                        </p:cTn>
                                        <p:tgtEl>
                                          <p:spTgt spid="142"/>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69"/>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68"/>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2"/>
                                        </p:tgtEl>
                                        <p:attrNameLst>
                                          <p:attrName>style.visibility</p:attrName>
                                        </p:attrNameLst>
                                      </p:cBhvr>
                                      <p:to>
                                        <p:strVal val="visible"/>
                                      </p:to>
                                    </p:set>
                                  </p:childTnLst>
                                </p:cTn>
                              </p:par>
                              <p:par>
                                <p:cTn id="143" presetID="1" presetClass="entr" presetSubtype="0" fill="hold" grpId="1" nodeType="withEffect">
                                  <p:stCondLst>
                                    <p:cond delay="0"/>
                                  </p:stCondLst>
                                  <p:childTnLst>
                                    <p:set>
                                      <p:cBhvr>
                                        <p:cTn id="144" dur="1" fill="hold">
                                          <p:stCondLst>
                                            <p:cond delay="0"/>
                                          </p:stCondLst>
                                        </p:cTn>
                                        <p:tgtEl>
                                          <p:spTgt spid="109"/>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237"/>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364"/>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170"/>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147"/>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3" presetClass="emph" presetSubtype="2" fill="hold" grpId="0" nodeType="clickEffect">
                                  <p:stCondLst>
                                    <p:cond delay="0"/>
                                  </p:stCondLst>
                                  <p:childTnLst>
                                    <p:animClr clrSpc="rgb" dir="cw">
                                      <p:cBhvr override="childStyle">
                                        <p:cTn id="160" dur="100" fill="hold"/>
                                        <p:tgtEl>
                                          <p:spTgt spid="109"/>
                                        </p:tgtEl>
                                        <p:attrNameLst>
                                          <p:attrName>style.color</p:attrName>
                                        </p:attrNameLst>
                                      </p:cBhvr>
                                      <p:to>
                                        <a:srgbClr val="FF00FF"/>
                                      </p:to>
                                    </p:animClr>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365"/>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369"/>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97"/>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99"/>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370"/>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371"/>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372"/>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374"/>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43"/>
                                        </p:tgtEl>
                                        <p:attrNameLst>
                                          <p:attrName>style.visibility</p:attrName>
                                        </p:attrNameLst>
                                      </p:cBhvr>
                                      <p:to>
                                        <p:strVal val="visible"/>
                                      </p:to>
                                    </p:set>
                                  </p:childTnLst>
                                </p:cTn>
                              </p:par>
                              <p:par>
                                <p:cTn id="187" presetID="64" presetClass="path" presetSubtype="0" fill="remove" nodeType="withEffect">
                                  <p:stCondLst>
                                    <p:cond delay="0"/>
                                  </p:stCondLst>
                                  <p:childTnLst>
                                    <p:animMotion origin="layout" path="M -0.83038 0.05024 L 8.33333E-7 -4.07407E-6 " pathEditMode="relative" rAng="0" ptsTypes="AA">
                                      <p:cBhvr>
                                        <p:cTn id="188" dur="500" fill="hold"/>
                                        <p:tgtEl>
                                          <p:spTgt spid="143"/>
                                        </p:tgtEl>
                                        <p:attrNameLst>
                                          <p:attrName>ppt_x</p:attrName>
                                          <p:attrName>ppt_y</p:attrName>
                                        </p:attrNameLst>
                                      </p:cBhvr>
                                      <p:rCtr x="41510" y="-2523"/>
                                    </p:animMotion>
                                  </p:childTnLst>
                                </p:cTn>
                              </p:par>
                            </p:childTnLst>
                          </p:cTn>
                        </p:par>
                        <p:par>
                          <p:cTn id="189" fill="hold">
                            <p:stCondLst>
                              <p:cond delay="500"/>
                            </p:stCondLst>
                            <p:childTnLst>
                              <p:par>
                                <p:cTn id="190" presetID="1" presetClass="entr" presetSubtype="0" fill="hold" grpId="0" nodeType="afterEffect">
                                  <p:stCondLst>
                                    <p:cond delay="0"/>
                                  </p:stCondLst>
                                  <p:childTnLst>
                                    <p:set>
                                      <p:cBhvr>
                                        <p:cTn id="191" dur="1" fill="hold">
                                          <p:stCondLst>
                                            <p:cond delay="0"/>
                                          </p:stCondLst>
                                        </p:cTn>
                                        <p:tgtEl>
                                          <p:spTgt spid="4"/>
                                        </p:tgtEl>
                                        <p:attrNameLst>
                                          <p:attrName>style.visibility</p:attrName>
                                        </p:attrNameLst>
                                      </p:cBhvr>
                                      <p:to>
                                        <p:strVal val="visible"/>
                                      </p:to>
                                    </p:set>
                                  </p:childTnLst>
                                </p:cTn>
                              </p:par>
                              <p:par>
                                <p:cTn id="192" presetID="1" presetClass="entr" presetSubtype="0" fill="hold" grpId="0" nodeType="withEffect">
                                  <p:stCondLst>
                                    <p:cond delay="0"/>
                                  </p:stCondLst>
                                  <p:childTnLst>
                                    <p:set>
                                      <p:cBhvr>
                                        <p:cTn id="193" dur="1" fill="hold">
                                          <p:stCondLst>
                                            <p:cond delay="0"/>
                                          </p:stCondLst>
                                        </p:cTn>
                                        <p:tgtEl>
                                          <p:spTgt spid="375"/>
                                        </p:tgtEl>
                                        <p:attrNameLst>
                                          <p:attrName>style.visibility</p:attrName>
                                        </p:attrNameLst>
                                      </p:cBhvr>
                                      <p:to>
                                        <p:strVal val="visible"/>
                                      </p:to>
                                    </p:set>
                                  </p:childTnLst>
                                </p:cTn>
                              </p:par>
                              <p:par>
                                <p:cTn id="194" presetID="1" presetClass="entr" presetSubtype="0" fill="hold" grpId="0" nodeType="withEffect">
                                  <p:stCondLst>
                                    <p:cond delay="0"/>
                                  </p:stCondLst>
                                  <p:childTnLst>
                                    <p:set>
                                      <p:cBhvr>
                                        <p:cTn id="195" dur="1" fill="hold">
                                          <p:stCondLst>
                                            <p:cond delay="0"/>
                                          </p:stCondLst>
                                        </p:cTn>
                                        <p:tgtEl>
                                          <p:spTgt spid="128"/>
                                        </p:tgtEl>
                                        <p:attrNameLst>
                                          <p:attrName>style.visibility</p:attrName>
                                        </p:attrNameLst>
                                      </p:cBhvr>
                                      <p:to>
                                        <p:strVal val="visible"/>
                                      </p:to>
                                    </p:se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232"/>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grpId="0" nodeType="clickEffect">
                                  <p:stCondLst>
                                    <p:cond delay="0"/>
                                  </p:stCondLst>
                                  <p:childTnLst>
                                    <p:set>
                                      <p:cBhvr>
                                        <p:cTn id="203" dur="1" fill="hold">
                                          <p:stCondLst>
                                            <p:cond delay="0"/>
                                          </p:stCondLst>
                                        </p:cTn>
                                        <p:tgtEl>
                                          <p:spTgt spid="233"/>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2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2" grpId="0"/>
      <p:bldP spid="173" grpId="0" animBg="1"/>
      <p:bldP spid="203" grpId="0" animBg="1"/>
      <p:bldP spid="204" grpId="0"/>
      <p:bldP spid="205" grpId="0"/>
      <p:bldP spid="206" grpId="0" animBg="1"/>
      <p:bldP spid="207" grpId="0"/>
      <p:bldP spid="210" grpId="0"/>
      <p:bldP spid="214" grpId="0" animBg="1"/>
      <p:bldP spid="220" grpId="0" animBg="1"/>
      <p:bldP spid="221" grpId="0"/>
      <p:bldP spid="222" grpId="0" animBg="1"/>
      <p:bldP spid="223" grpId="0" animBg="1"/>
      <p:bldP spid="224" grpId="0" animBg="1"/>
      <p:bldP spid="226" grpId="0"/>
      <p:bldP spid="229" grpId="0"/>
      <p:bldP spid="229" grpId="1"/>
      <p:bldP spid="230" grpId="0"/>
      <p:bldP spid="230" grpId="1"/>
      <p:bldP spid="234" grpId="0"/>
      <p:bldP spid="234" grpId="1"/>
      <p:bldP spid="235" grpId="0" animBg="1"/>
      <p:bldP spid="235" grpId="1" animBg="1"/>
      <p:bldP spid="237" grpId="0"/>
      <p:bldP spid="363" grpId="0"/>
      <p:bldP spid="363" grpId="1"/>
      <p:bldP spid="364" grpId="0"/>
      <p:bldP spid="365" grpId="0"/>
      <p:bldP spid="369" grpId="0"/>
      <p:bldP spid="370" grpId="0" animBg="1"/>
      <p:bldP spid="371" grpId="0"/>
      <p:bldP spid="372" grpId="0" animBg="1"/>
      <p:bldP spid="374" grpId="0"/>
      <p:bldP spid="375" grpId="0"/>
      <p:bldP spid="161" grpId="0"/>
      <p:bldP spid="162" grpId="0"/>
      <p:bldP spid="168" grpId="0" animBg="1"/>
      <p:bldP spid="169" grpId="0"/>
      <p:bldP spid="170" grpId="0" animBg="1"/>
      <p:bldP spid="99" grpId="0"/>
      <p:bldP spid="128" grpId="0"/>
      <p:bldP spid="109" grpId="0"/>
      <p:bldP spid="109" grpId="1"/>
      <p:bldP spid="120" grpId="0"/>
      <p:bldP spid="123" grpId="0" animBg="1"/>
      <p:bldP spid="123" grpId="1" animBg="1"/>
      <p:bldP spid="123" grpId="2" animBg="1"/>
      <p:bldP spid="124" grpId="0" animBg="1"/>
      <p:bldP spid="124" grpId="1" animBg="1"/>
      <p:bldP spid="125" grpId="0" animBg="1"/>
      <p:bldP spid="125" grpId="1" animBg="1"/>
      <p:bldP spid="125" grpId="2" animBg="1"/>
      <p:bldP spid="126" grpId="0" animBg="1"/>
      <p:bldP spid="126" grpId="1" animBg="1"/>
      <p:bldP spid="127" grpId="0" animBg="1"/>
      <p:bldP spid="127" grpId="1" animBg="1"/>
      <p:bldP spid="127" grpId="2" animBg="1"/>
      <p:bldP spid="129" grpId="0" animBg="1"/>
      <p:bldP spid="129" grpId="1" animBg="1"/>
      <p:bldP spid="142" grpId="0" animBg="1"/>
      <p:bldP spid="142" grpId="1" animBg="1"/>
      <p:bldP spid="232" grpId="0"/>
      <p:bldP spid="233" grpId="0"/>
      <p:bldP spid="236" grpId="0"/>
    </p:bldLst>
  </p:timing>
</p:sld>
</file>

<file path=ppt/theme/theme1.xml><?xml version="1.0" encoding="utf-8"?>
<a:theme xmlns:a="http://schemas.openxmlformats.org/drawingml/2006/main" name="2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3200" b="1" i="0" u="none" strike="noStrike" cap="none" normalizeH="0" baseline="0" smtClean="0">
            <a:ln>
              <a:noFill/>
            </a:ln>
            <a:solidFill>
              <a:schemeClr val="tx1"/>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3200" b="1" i="0" u="none" strike="noStrike" cap="none" normalizeH="0" baseline="0" smtClean="0">
            <a:ln>
              <a:noFill/>
            </a:ln>
            <a:solidFill>
              <a:schemeClr val="tx1"/>
            </a:solidFill>
            <a:effectLst/>
            <a:latin typeface="Times New Roman" pitchFamily="18" charset="0"/>
            <a:ea typeface="ＭＳ Ｐゴシック"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139115</TotalTime>
  <Words>3416</Words>
  <Application>Microsoft Office PowerPoint</Application>
  <PresentationFormat>画面に合わせる (4:3)</PresentationFormat>
  <Paragraphs>792</Paragraphs>
  <Slides>30</Slides>
  <Notes>5</Notes>
  <HiddenSlides>0</HiddenSlides>
  <MMClips>0</MMClips>
  <ScaleCrop>false</ScaleCrop>
  <HeadingPairs>
    <vt:vector size="10" baseType="variant">
      <vt:variant>
        <vt:lpstr>使用されているフォント</vt:lpstr>
      </vt:variant>
      <vt:variant>
        <vt:i4>9</vt:i4>
      </vt:variant>
      <vt:variant>
        <vt:lpstr>テーマ</vt:lpstr>
      </vt:variant>
      <vt:variant>
        <vt:i4>1</vt:i4>
      </vt:variant>
      <vt:variant>
        <vt:lpstr>埋め込まれた OLE サーバー</vt:lpstr>
      </vt:variant>
      <vt:variant>
        <vt:i4>2</vt:i4>
      </vt:variant>
      <vt:variant>
        <vt:lpstr>スライド タイトル</vt:lpstr>
      </vt:variant>
      <vt:variant>
        <vt:i4>30</vt:i4>
      </vt:variant>
      <vt:variant>
        <vt:lpstr>目的別スライド ショー</vt:lpstr>
      </vt:variant>
      <vt:variant>
        <vt:i4>15</vt:i4>
      </vt:variant>
    </vt:vector>
  </HeadingPairs>
  <TitlesOfParts>
    <vt:vector size="57" baseType="lpstr">
      <vt:lpstr>ＭＳ Ｐゴシック</vt:lpstr>
      <vt:lpstr>ＭＳ ゴシック</vt:lpstr>
      <vt:lpstr>ＭＳ 明朝</vt:lpstr>
      <vt:lpstr>Arial</vt:lpstr>
      <vt:lpstr>Bookman Old Style</vt:lpstr>
      <vt:lpstr>Cambria Math</vt:lpstr>
      <vt:lpstr>Century</vt:lpstr>
      <vt:lpstr>Symbol</vt:lpstr>
      <vt:lpstr>Times New Roman</vt:lpstr>
      <vt:lpstr>2_新しいﾌﾟﾚｾﾞﾝﾃｰｼｮﾝ</vt:lpstr>
      <vt:lpstr>数式</vt:lpstr>
      <vt:lpstr>Equation</vt:lpstr>
      <vt:lpstr>基礎物理学Ⅰ／＜4＞第10回　質点系</vt:lpstr>
      <vt:lpstr>PowerPoint プレゼンテーション</vt:lpstr>
      <vt:lpstr>PowerPoint プレゼンテーション</vt:lpstr>
      <vt:lpstr>質点、質点系、剛体</vt:lpstr>
      <vt:lpstr>重心</vt:lpstr>
      <vt:lpstr>重心</vt:lpstr>
      <vt:lpstr>PowerPoint プレゼンテーション</vt:lpstr>
      <vt:lpstr>例1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課題演習</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abcms</cp:lastModifiedBy>
  <cp:revision>1738</cp:revision>
  <cp:lastPrinted>2002-01-30T02:01:24Z</cp:lastPrinted>
  <dcterms:created xsi:type="dcterms:W3CDTF">2001-12-01T11:59:04Z</dcterms:created>
  <dcterms:modified xsi:type="dcterms:W3CDTF">2020-09-03T04:48:03Z</dcterms:modified>
</cp:coreProperties>
</file>